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686" r:id="rId2"/>
  </p:sldMasterIdLst>
  <p:notesMasterIdLst>
    <p:notesMasterId r:id="rId31"/>
  </p:notesMasterIdLst>
  <p:sldIdLst>
    <p:sldId id="312" r:id="rId3"/>
    <p:sldId id="303" r:id="rId4"/>
    <p:sldId id="305" r:id="rId5"/>
    <p:sldId id="304" r:id="rId6"/>
    <p:sldId id="295" r:id="rId7"/>
    <p:sldId id="294" r:id="rId8"/>
    <p:sldId id="297" r:id="rId9"/>
    <p:sldId id="256" r:id="rId10"/>
    <p:sldId id="298" r:id="rId11"/>
    <p:sldId id="306" r:id="rId12"/>
    <p:sldId id="308" r:id="rId13"/>
    <p:sldId id="307" r:id="rId14"/>
    <p:sldId id="309" r:id="rId15"/>
    <p:sldId id="310" r:id="rId16"/>
    <p:sldId id="260" r:id="rId17"/>
    <p:sldId id="313" r:id="rId18"/>
    <p:sldId id="296" r:id="rId19"/>
    <p:sldId id="318" r:id="rId20"/>
    <p:sldId id="319" r:id="rId21"/>
    <p:sldId id="320" r:id="rId22"/>
    <p:sldId id="311" r:id="rId23"/>
    <p:sldId id="276" r:id="rId24"/>
    <p:sldId id="322" r:id="rId25"/>
    <p:sldId id="325" r:id="rId26"/>
    <p:sldId id="323" r:id="rId27"/>
    <p:sldId id="326" r:id="rId28"/>
    <p:sldId id="327" r:id="rId29"/>
    <p:sldId id="317" r:id="rId30"/>
  </p:sldIdLst>
  <p:sldSz cx="9144000" cy="5143500" type="screen16x9"/>
  <p:notesSz cx="6858000" cy="9144000"/>
  <p:embeddedFontLst>
    <p:embeddedFont>
      <p:font typeface="#9Slide04 Manuale Bold" panose="02040804050405060204" pitchFamily="18" charset="0"/>
      <p:bold r:id="rId32"/>
    </p:embeddedFont>
    <p:embeddedFont>
      <p:font typeface="#9Slide04 SFU Belle" panose="020B0604020202020204" charset="0"/>
      <p:regular r:id="rId33"/>
    </p:embeddedFont>
    <p:embeddedFont>
      <p:font typeface="#9Slide04 Vollkorn Black" panose="020B0604020202020204" charset="0"/>
      <p:bold r:id="rId34"/>
    </p:embeddedFont>
    <p:embeddedFont>
      <p:font typeface="#9Slide05 Agile Script Calligra" panose="020B0604020202020204" charset="0"/>
      <p:regular r:id="rId35"/>
    </p:embeddedFont>
    <p:embeddedFont>
      <p:font typeface="#9Slide05 Aphrodite Pro" panose="02000000000000000000" pitchFamily="2" charset="0"/>
      <p:regular r:id="rId36"/>
    </p:embeddedFont>
    <p:embeddedFont>
      <p:font typeface="#9Slide05 Bodega Script" pitchFamily="2" charset="0"/>
      <p:regular r:id="rId37"/>
    </p:embeddedFont>
    <p:embeddedFont>
      <p:font typeface="#9Slide05 SVNSnell Roundhand Sc" panose="020B0500000000000000" pitchFamily="34" charset="0"/>
      <p:regular r:id="rId38"/>
      <p:bold r:id="rId39"/>
    </p:embeddedFont>
    <p:embeddedFont>
      <p:font typeface="#9Slide07 Altus" pitchFamily="2" charset="0"/>
      <p:regular r:id="rId40"/>
    </p:embeddedFont>
    <p:embeddedFont>
      <p:font typeface="#9Slide07 Cadena" panose="02000503000000020004" pitchFamily="2" charset="0"/>
      <p:bold r:id="rId41"/>
    </p:embeddedFont>
    <p:embeddedFont>
      <p:font typeface="#9Slide07 HoneyCream" pitchFamily="2" charset="0"/>
      <p:regular r:id="rId42"/>
    </p:embeddedFont>
    <p:embeddedFont>
      <p:font typeface="#9Slide07 Stormtrooper" panose="020B0500000000000000" pitchFamily="34" charset="0"/>
      <p:regular r:id="rId43"/>
    </p:embeddedFont>
    <p:embeddedFont>
      <p:font typeface="#9Slide07 SVNZiclets" panose="02000603000000000000" pitchFamily="2" charset="0"/>
      <p:regular r:id="rId44"/>
    </p:embeddedFont>
    <p:embeddedFont>
      <p:font typeface="Alef" panose="020B0604020202020204" charset="-79"/>
      <p:regular r:id="rId45"/>
      <p:bold r:id="rId46"/>
    </p:embeddedFont>
    <p:embeddedFont>
      <p:font typeface="Bowlby One SC" panose="020B060402020202020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" panose="02040503050406030204" pitchFamily="18" charset="0"/>
      <p:regular r:id="rId52"/>
      <p:bold r:id="rId53"/>
      <p:italic r:id="rId54"/>
      <p:boldItalic r:id="rId55"/>
    </p:embeddedFont>
    <p:embeddedFont>
      <p:font typeface="Comfortaa Medium" panose="020B0604020202020204" charset="0"/>
      <p:regular r:id="rId56"/>
      <p:bold r:id="rId57"/>
    </p:embeddedFont>
    <p:embeddedFont>
      <p:font typeface="Dosis" panose="020B0604020202020204" charset="0"/>
      <p:regular r:id="rId58"/>
      <p:bold r:id="rId59"/>
    </p:embeddedFont>
    <p:embeddedFont>
      <p:font typeface="Fredoka One" panose="020B0604020202020204" charset="0"/>
      <p:regular r:id="rId60"/>
    </p:embeddedFont>
    <p:embeddedFont>
      <p:font typeface="Lora" panose="020B0604020202020204" charset="0"/>
      <p:regular r:id="rId61"/>
      <p:bold r:id="rId62"/>
      <p:italic r:id="rId63"/>
      <p:boldItalic r:id="rId64"/>
    </p:embeddedFont>
    <p:embeddedFont>
      <p:font typeface="M PLUS Rounded 1c" panose="020B0604020202020204" charset="0"/>
      <p:regular r:id="rId65"/>
      <p:bold r:id="rId66"/>
    </p:embeddedFont>
    <p:embeddedFont>
      <p:font typeface="Microsoft YaHei" panose="020B0503020204020204" pitchFamily="34" charset="-122"/>
      <p:regular r:id="rId67"/>
      <p:bold r:id="rId68"/>
    </p:embeddedFont>
    <p:embeddedFont>
      <p:font typeface="Open Sans" panose="020B0606030504020204" pitchFamily="34" charset="0"/>
      <p:regular r:id="rId69"/>
      <p:bold r:id="rId70"/>
      <p:italic r:id="rId71"/>
      <p:boldItalic r:id="rId72"/>
    </p:embeddedFont>
    <p:embeddedFont>
      <p:font typeface="Pacifico" panose="020B0604020202020204" charset="0"/>
      <p:regular r:id="rId73"/>
    </p:embeddedFont>
    <p:embeddedFont>
      <p:font typeface="Patrick Hand" panose="020B0604020202020204" charset="0"/>
      <p:regular r:id="rId74"/>
    </p:embeddedFont>
    <p:embeddedFont>
      <p:font typeface="Quicksand Medium" panose="020B0604020202020204" charset="0"/>
      <p:regular r:id="rId75"/>
      <p:bold r:id="rId76"/>
    </p:embeddedFont>
    <p:embeddedFont>
      <p:font typeface="SVN-Billo" panose="00000400000000000000" pitchFamily="2" charset="0"/>
      <p:regular r:id="rId77"/>
    </p:embeddedFont>
    <p:embeddedFont>
      <p:font typeface="SVN-Dancing Script" panose="02040603050506020204" pitchFamily="18" charset="0"/>
      <p:regular r:id="rId78"/>
    </p:embeddedFont>
    <p:embeddedFont>
      <p:font typeface="SVN-Hole Hearted" panose="020B0A06020104020203" pitchFamily="34" charset="0"/>
      <p:regular r:id="rId79"/>
    </p:embeddedFont>
    <p:embeddedFont>
      <p:font typeface="SVN-Newton" panose="02040603050506020204" pitchFamily="18" charset="0"/>
      <p:regular r:id="rId80"/>
    </p:embeddedFont>
    <p:embeddedFont>
      <p:font typeface="SVN-Poky's" panose="020B0606040200020203" pitchFamily="34" charset="0"/>
      <p:regular r:id="rId81"/>
    </p:embeddedFont>
    <p:embeddedFont>
      <p:font typeface="UTM Avo" panose="02040603050506020204" pitchFamily="18" charset="0"/>
      <p:regular r:id="rId82"/>
      <p:bold r:id="rId83"/>
      <p:italic r:id="rId84"/>
      <p:boldItalic r:id="rId85"/>
    </p:embeddedFont>
    <p:embeddedFont>
      <p:font typeface="UTM Guanine" panose="02040603050506020204" pitchFamily="18" charset="0"/>
      <p:regular r:id="rId86"/>
    </p:embeddedFont>
    <p:embeddedFont>
      <p:font typeface="UVF Aphrodite Pro" panose="02000000000000000000" pitchFamily="2" charset="0"/>
      <p:regular r:id="rId87"/>
    </p:embeddedFont>
  </p:embeddedFontLst>
  <p:custDataLst>
    <p:tags r:id="rId8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3659"/>
    <a:srgbClr val="FF6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73C599-8D46-4B3E-B19C-0EB3E955F342}">
  <a:tblStyle styleId="{3273C599-8D46-4B3E-B19C-0EB3E955F3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37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1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63" Type="http://schemas.openxmlformats.org/officeDocument/2006/relationships/font" Target="fonts/font32.fntdata"/><Relationship Id="rId68" Type="http://schemas.openxmlformats.org/officeDocument/2006/relationships/font" Target="fonts/font37.fntdata"/><Relationship Id="rId84" Type="http://schemas.openxmlformats.org/officeDocument/2006/relationships/font" Target="fonts/font53.fntdata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74" Type="http://schemas.openxmlformats.org/officeDocument/2006/relationships/font" Target="fonts/font43.fntdata"/><Relationship Id="rId79" Type="http://schemas.openxmlformats.org/officeDocument/2006/relationships/font" Target="fonts/font48.fntdata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font" Target="fonts/font33.fntdata"/><Relationship Id="rId69" Type="http://schemas.openxmlformats.org/officeDocument/2006/relationships/font" Target="fonts/font38.fntdata"/><Relationship Id="rId77" Type="http://schemas.openxmlformats.org/officeDocument/2006/relationships/font" Target="fonts/font46.fntdata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72" Type="http://schemas.openxmlformats.org/officeDocument/2006/relationships/font" Target="fonts/font41.fntdata"/><Relationship Id="rId80" Type="http://schemas.openxmlformats.org/officeDocument/2006/relationships/font" Target="fonts/font49.fntdata"/><Relationship Id="rId85" Type="http://schemas.openxmlformats.org/officeDocument/2006/relationships/font" Target="fonts/font5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font" Target="fonts/font36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Relationship Id="rId70" Type="http://schemas.openxmlformats.org/officeDocument/2006/relationships/font" Target="fonts/font39.fntdata"/><Relationship Id="rId75" Type="http://schemas.openxmlformats.org/officeDocument/2006/relationships/font" Target="fonts/font44.fntdata"/><Relationship Id="rId83" Type="http://schemas.openxmlformats.org/officeDocument/2006/relationships/font" Target="fonts/font52.fntdata"/><Relationship Id="rId88" Type="http://schemas.openxmlformats.org/officeDocument/2006/relationships/tags" Target="tags/tag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font" Target="fonts/font34.fntdata"/><Relationship Id="rId73" Type="http://schemas.openxmlformats.org/officeDocument/2006/relationships/font" Target="fonts/font42.fntdata"/><Relationship Id="rId78" Type="http://schemas.openxmlformats.org/officeDocument/2006/relationships/font" Target="fonts/font47.fntdata"/><Relationship Id="rId81" Type="http://schemas.openxmlformats.org/officeDocument/2006/relationships/font" Target="fonts/font50.fntdata"/><Relationship Id="rId86" Type="http://schemas.openxmlformats.org/officeDocument/2006/relationships/font" Target="fonts/font5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8.fntdata"/><Relationship Id="rId34" Type="http://schemas.openxmlformats.org/officeDocument/2006/relationships/font" Target="fonts/font3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6" Type="http://schemas.openxmlformats.org/officeDocument/2006/relationships/font" Target="fonts/font45.fntdata"/><Relationship Id="rId7" Type="http://schemas.openxmlformats.org/officeDocument/2006/relationships/slide" Target="slides/slide5.xml"/><Relationship Id="rId71" Type="http://schemas.openxmlformats.org/officeDocument/2006/relationships/font" Target="fonts/font40.fntdata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66" Type="http://schemas.openxmlformats.org/officeDocument/2006/relationships/font" Target="fonts/font35.fntdata"/><Relationship Id="rId87" Type="http://schemas.openxmlformats.org/officeDocument/2006/relationships/font" Target="fonts/font56.fntdata"/><Relationship Id="rId61" Type="http://schemas.openxmlformats.org/officeDocument/2006/relationships/font" Target="fonts/font30.fntdata"/><Relationship Id="rId82" Type="http://schemas.openxmlformats.org/officeDocument/2006/relationships/font" Target="fonts/font51.fntdata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908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82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1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d766cbb7d6_0_1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d766cbb7d6_0_1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2042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0" name="Google Shape;10;p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4343450" y="1472350"/>
            <a:ext cx="40410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4434500" y="3305450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427291" y="3302054"/>
            <a:ext cx="427309" cy="735372"/>
            <a:chOff x="1075250" y="4381550"/>
            <a:chExt cx="314175" cy="540675"/>
          </a:xfrm>
        </p:grpSpPr>
        <p:sp>
          <p:nvSpPr>
            <p:cNvPr id="31" name="Google Shape;31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extrusionOk="0">
                  <a:moveTo>
                    <a:pt x="3318" y="1"/>
                  </a:move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fill="none" extrusionOk="0">
                  <a:moveTo>
                    <a:pt x="3356" y="1"/>
                  </a:moveTo>
                  <a:lnTo>
                    <a:pt x="3356" y="1"/>
                  </a:lnTo>
                  <a:lnTo>
                    <a:pt x="3318" y="1"/>
                  </a:lnTo>
                  <a:lnTo>
                    <a:pt x="3318" y="1"/>
                  </a:ln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extrusionOk="0">
                  <a:moveTo>
                    <a:pt x="872" y="1"/>
                  </a:move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lnTo>
                    <a:pt x="872" y="1"/>
                  </a:lnTo>
                  <a:lnTo>
                    <a:pt x="872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extrusionOk="0">
                  <a:moveTo>
                    <a:pt x="8662" y="0"/>
                  </a:move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fill="none" extrusionOk="0">
                  <a:moveTo>
                    <a:pt x="8984" y="0"/>
                  </a:moveTo>
                  <a:lnTo>
                    <a:pt x="8984" y="0"/>
                  </a:lnTo>
                  <a:lnTo>
                    <a:pt x="8662" y="0"/>
                  </a:ln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108" y="16149"/>
                  </a:lnTo>
                  <a:lnTo>
                    <a:pt x="7108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58" y="11012"/>
                  </a:lnTo>
                  <a:lnTo>
                    <a:pt x="4758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92" y="6596"/>
                  </a:lnTo>
                  <a:lnTo>
                    <a:pt x="2692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349" y="1517"/>
                  </a:lnTo>
                  <a:lnTo>
                    <a:pt x="10349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702" y="4208"/>
                  </a:lnTo>
                  <a:lnTo>
                    <a:pt x="1043" y="4208"/>
                  </a:lnTo>
                  <a:lnTo>
                    <a:pt x="1043" y="4208"/>
                  </a:lnTo>
                  <a:lnTo>
                    <a:pt x="1119" y="4208"/>
                  </a:lnTo>
                  <a:lnTo>
                    <a:pt x="1119" y="4208"/>
                  </a:lnTo>
                  <a:lnTo>
                    <a:pt x="1175" y="4208"/>
                  </a:lnTo>
                  <a:lnTo>
                    <a:pt x="1175" y="4208"/>
                  </a:lnTo>
                  <a:lnTo>
                    <a:pt x="1289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lnTo>
                    <a:pt x="8984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4978029" y="3974720"/>
            <a:ext cx="584571" cy="437000"/>
            <a:chOff x="-522075" y="3957700"/>
            <a:chExt cx="429800" cy="321300"/>
          </a:xfrm>
        </p:grpSpPr>
        <p:sp>
          <p:nvSpPr>
            <p:cNvPr id="38" name="Google Shape;38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7411722" y="4115397"/>
            <a:ext cx="551725" cy="484026"/>
            <a:chOff x="734050" y="4906100"/>
            <a:chExt cx="405650" cy="355875"/>
          </a:xfrm>
        </p:grpSpPr>
        <p:sp>
          <p:nvSpPr>
            <p:cNvPr id="51" name="Google Shape;51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extrusionOk="0">
                  <a:moveTo>
                    <a:pt x="6918" y="0"/>
                  </a:move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fill="none" extrusionOk="0">
                  <a:moveTo>
                    <a:pt x="6937" y="0"/>
                  </a:moveTo>
                  <a:lnTo>
                    <a:pt x="6937" y="0"/>
                  </a:lnTo>
                  <a:lnTo>
                    <a:pt x="6918" y="0"/>
                  </a:lnTo>
                  <a:lnTo>
                    <a:pt x="6918" y="0"/>
                  </a:ln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171" y="4511"/>
                  </a:lnTo>
                  <a:lnTo>
                    <a:pt x="171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extrusionOk="0">
                  <a:moveTo>
                    <a:pt x="513" y="0"/>
                  </a:move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fill="none" extrusionOk="0">
                  <a:moveTo>
                    <a:pt x="570" y="0"/>
                  </a:moveTo>
                  <a:lnTo>
                    <a:pt x="570" y="0"/>
                  </a:lnTo>
                  <a:lnTo>
                    <a:pt x="513" y="0"/>
                  </a:ln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extrusionOk="0">
                  <a:moveTo>
                    <a:pt x="607" y="0"/>
                  </a:move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07" y="0"/>
                  </a:ln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285" y="1422"/>
                  </a:lnTo>
                  <a:lnTo>
                    <a:pt x="285" y="1422"/>
                  </a:lnTo>
                  <a:lnTo>
                    <a:pt x="323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02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extrusionOk="0">
                  <a:moveTo>
                    <a:pt x="569" y="341"/>
                  </a:moveTo>
                  <a:lnTo>
                    <a:pt x="607" y="360"/>
                  </a:lnTo>
                  <a:lnTo>
                    <a:pt x="645" y="398"/>
                  </a:lnTo>
                  <a:lnTo>
                    <a:pt x="645" y="455"/>
                  </a:lnTo>
                  <a:lnTo>
                    <a:pt x="626" y="512"/>
                  </a:lnTo>
                  <a:lnTo>
                    <a:pt x="607" y="550"/>
                  </a:lnTo>
                  <a:lnTo>
                    <a:pt x="569" y="569"/>
                  </a:lnTo>
                  <a:lnTo>
                    <a:pt x="456" y="607"/>
                  </a:lnTo>
                  <a:lnTo>
                    <a:pt x="361" y="626"/>
                  </a:lnTo>
                  <a:lnTo>
                    <a:pt x="304" y="626"/>
                  </a:lnTo>
                  <a:lnTo>
                    <a:pt x="380" y="569"/>
                  </a:lnTo>
                  <a:lnTo>
                    <a:pt x="418" y="493"/>
                  </a:lnTo>
                  <a:lnTo>
                    <a:pt x="418" y="436"/>
                  </a:lnTo>
                  <a:lnTo>
                    <a:pt x="418" y="398"/>
                  </a:lnTo>
                  <a:lnTo>
                    <a:pt x="493" y="360"/>
                  </a:lnTo>
                  <a:lnTo>
                    <a:pt x="569" y="341"/>
                  </a:lnTo>
                  <a:close/>
                  <a:moveTo>
                    <a:pt x="569" y="0"/>
                  </a:move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8775" y="5028825"/>
              <a:ext cx="8575" cy="7125"/>
            </a:xfrm>
            <a:custGeom>
              <a:avLst/>
              <a:gdLst/>
              <a:ahLst/>
              <a:cxnLst/>
              <a:rect l="l" t="t" r="r" b="b"/>
              <a:pathLst>
                <a:path w="343" h="285" fill="none" extrusionOk="0">
                  <a:moveTo>
                    <a:pt x="58" y="285"/>
                  </a:moveTo>
                  <a:lnTo>
                    <a:pt x="58" y="28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7" y="228"/>
                  </a:lnTo>
                  <a:lnTo>
                    <a:pt x="77" y="228"/>
                  </a:lnTo>
                  <a:lnTo>
                    <a:pt x="115" y="152"/>
                  </a:lnTo>
                  <a:lnTo>
                    <a:pt x="115" y="95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304" y="19"/>
                  </a:lnTo>
                  <a:lnTo>
                    <a:pt x="342" y="57"/>
                  </a:lnTo>
                  <a:lnTo>
                    <a:pt x="342" y="57"/>
                  </a:lnTo>
                  <a:lnTo>
                    <a:pt x="342" y="114"/>
                  </a:lnTo>
                  <a:lnTo>
                    <a:pt x="323" y="171"/>
                  </a:lnTo>
                  <a:lnTo>
                    <a:pt x="304" y="209"/>
                  </a:lnTo>
                  <a:lnTo>
                    <a:pt x="266" y="228"/>
                  </a:lnTo>
                  <a:lnTo>
                    <a:pt x="153" y="266"/>
                  </a:lnTo>
                  <a:lnTo>
                    <a:pt x="58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fill="none" extrusionOk="0">
                  <a:moveTo>
                    <a:pt x="569" y="0"/>
                  </a:moveTo>
                  <a:lnTo>
                    <a:pt x="569" y="0"/>
                  </a:ln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extrusionOk="0">
                  <a:moveTo>
                    <a:pt x="14690" y="2995"/>
                  </a:moveTo>
                  <a:lnTo>
                    <a:pt x="14766" y="3147"/>
                  </a:lnTo>
                  <a:lnTo>
                    <a:pt x="14785" y="3298"/>
                  </a:lnTo>
                  <a:lnTo>
                    <a:pt x="14785" y="3431"/>
                  </a:lnTo>
                  <a:lnTo>
                    <a:pt x="14766" y="3564"/>
                  </a:lnTo>
                  <a:lnTo>
                    <a:pt x="14690" y="3696"/>
                  </a:lnTo>
                  <a:lnTo>
                    <a:pt x="14614" y="3829"/>
                  </a:lnTo>
                  <a:lnTo>
                    <a:pt x="14500" y="3924"/>
                  </a:lnTo>
                  <a:lnTo>
                    <a:pt x="14368" y="4018"/>
                  </a:lnTo>
                  <a:lnTo>
                    <a:pt x="14197" y="4094"/>
                  </a:lnTo>
                  <a:lnTo>
                    <a:pt x="14045" y="4170"/>
                  </a:lnTo>
                  <a:lnTo>
                    <a:pt x="13723" y="4303"/>
                  </a:lnTo>
                  <a:lnTo>
                    <a:pt x="13780" y="3943"/>
                  </a:lnTo>
                  <a:lnTo>
                    <a:pt x="13780" y="3867"/>
                  </a:lnTo>
                  <a:lnTo>
                    <a:pt x="13723" y="3791"/>
                  </a:lnTo>
                  <a:lnTo>
                    <a:pt x="13666" y="3753"/>
                  </a:lnTo>
                  <a:lnTo>
                    <a:pt x="13591" y="3734"/>
                  </a:lnTo>
                  <a:lnTo>
                    <a:pt x="13553" y="3753"/>
                  </a:lnTo>
                  <a:lnTo>
                    <a:pt x="13515" y="3772"/>
                  </a:lnTo>
                  <a:lnTo>
                    <a:pt x="13477" y="3810"/>
                  </a:lnTo>
                  <a:lnTo>
                    <a:pt x="13458" y="3867"/>
                  </a:lnTo>
                  <a:lnTo>
                    <a:pt x="13382" y="4379"/>
                  </a:lnTo>
                  <a:lnTo>
                    <a:pt x="13325" y="4644"/>
                  </a:lnTo>
                  <a:lnTo>
                    <a:pt x="13249" y="4909"/>
                  </a:lnTo>
                  <a:lnTo>
                    <a:pt x="13192" y="5023"/>
                  </a:lnTo>
                  <a:lnTo>
                    <a:pt x="13136" y="5118"/>
                  </a:lnTo>
                  <a:lnTo>
                    <a:pt x="13060" y="5212"/>
                  </a:lnTo>
                  <a:lnTo>
                    <a:pt x="12984" y="5307"/>
                  </a:lnTo>
                  <a:lnTo>
                    <a:pt x="12889" y="5364"/>
                  </a:lnTo>
                  <a:lnTo>
                    <a:pt x="12794" y="5421"/>
                  </a:lnTo>
                  <a:lnTo>
                    <a:pt x="12662" y="5459"/>
                  </a:lnTo>
                  <a:lnTo>
                    <a:pt x="12415" y="5459"/>
                  </a:lnTo>
                  <a:lnTo>
                    <a:pt x="12302" y="5440"/>
                  </a:lnTo>
                  <a:lnTo>
                    <a:pt x="11866" y="5326"/>
                  </a:lnTo>
                  <a:lnTo>
                    <a:pt x="11449" y="5212"/>
                  </a:lnTo>
                  <a:lnTo>
                    <a:pt x="11032" y="5061"/>
                  </a:lnTo>
                  <a:lnTo>
                    <a:pt x="10615" y="4909"/>
                  </a:lnTo>
                  <a:lnTo>
                    <a:pt x="10804" y="4833"/>
                  </a:lnTo>
                  <a:lnTo>
                    <a:pt x="11013" y="4777"/>
                  </a:lnTo>
                  <a:lnTo>
                    <a:pt x="11449" y="4701"/>
                  </a:lnTo>
                  <a:lnTo>
                    <a:pt x="11866" y="4606"/>
                  </a:lnTo>
                  <a:lnTo>
                    <a:pt x="12036" y="4549"/>
                  </a:lnTo>
                  <a:lnTo>
                    <a:pt x="12207" y="4473"/>
                  </a:lnTo>
                  <a:lnTo>
                    <a:pt x="12359" y="4379"/>
                  </a:lnTo>
                  <a:lnTo>
                    <a:pt x="12510" y="4246"/>
                  </a:lnTo>
                  <a:lnTo>
                    <a:pt x="12662" y="4113"/>
                  </a:lnTo>
                  <a:lnTo>
                    <a:pt x="12794" y="3962"/>
                  </a:lnTo>
                  <a:lnTo>
                    <a:pt x="12927" y="3810"/>
                  </a:lnTo>
                  <a:lnTo>
                    <a:pt x="13079" y="3677"/>
                  </a:lnTo>
                  <a:lnTo>
                    <a:pt x="13230" y="3564"/>
                  </a:lnTo>
                  <a:lnTo>
                    <a:pt x="13382" y="3469"/>
                  </a:lnTo>
                  <a:lnTo>
                    <a:pt x="13553" y="3393"/>
                  </a:lnTo>
                  <a:lnTo>
                    <a:pt x="13742" y="3317"/>
                  </a:lnTo>
                  <a:lnTo>
                    <a:pt x="13932" y="3260"/>
                  </a:lnTo>
                  <a:lnTo>
                    <a:pt x="14140" y="3203"/>
                  </a:lnTo>
                  <a:lnTo>
                    <a:pt x="14406" y="3128"/>
                  </a:lnTo>
                  <a:lnTo>
                    <a:pt x="14557" y="3071"/>
                  </a:lnTo>
                  <a:lnTo>
                    <a:pt x="14690" y="2995"/>
                  </a:lnTo>
                  <a:close/>
                  <a:moveTo>
                    <a:pt x="1043" y="1839"/>
                  </a:moveTo>
                  <a:lnTo>
                    <a:pt x="1138" y="1877"/>
                  </a:lnTo>
                  <a:lnTo>
                    <a:pt x="1233" y="1915"/>
                  </a:lnTo>
                  <a:lnTo>
                    <a:pt x="1309" y="1971"/>
                  </a:lnTo>
                  <a:lnTo>
                    <a:pt x="1366" y="2047"/>
                  </a:lnTo>
                  <a:lnTo>
                    <a:pt x="1422" y="2161"/>
                  </a:lnTo>
                  <a:lnTo>
                    <a:pt x="1441" y="2294"/>
                  </a:lnTo>
                  <a:lnTo>
                    <a:pt x="1441" y="2445"/>
                  </a:lnTo>
                  <a:lnTo>
                    <a:pt x="1422" y="2654"/>
                  </a:lnTo>
                  <a:lnTo>
                    <a:pt x="1422" y="2767"/>
                  </a:lnTo>
                  <a:lnTo>
                    <a:pt x="1441" y="2862"/>
                  </a:lnTo>
                  <a:lnTo>
                    <a:pt x="1479" y="2938"/>
                  </a:lnTo>
                  <a:lnTo>
                    <a:pt x="1536" y="3014"/>
                  </a:lnTo>
                  <a:lnTo>
                    <a:pt x="1593" y="3090"/>
                  </a:lnTo>
                  <a:lnTo>
                    <a:pt x="1688" y="3147"/>
                  </a:lnTo>
                  <a:lnTo>
                    <a:pt x="1858" y="3222"/>
                  </a:lnTo>
                  <a:lnTo>
                    <a:pt x="1953" y="3241"/>
                  </a:lnTo>
                  <a:lnTo>
                    <a:pt x="2029" y="3241"/>
                  </a:lnTo>
                  <a:lnTo>
                    <a:pt x="2256" y="3222"/>
                  </a:lnTo>
                  <a:lnTo>
                    <a:pt x="2484" y="3203"/>
                  </a:lnTo>
                  <a:lnTo>
                    <a:pt x="2598" y="3184"/>
                  </a:lnTo>
                  <a:lnTo>
                    <a:pt x="2711" y="3203"/>
                  </a:lnTo>
                  <a:lnTo>
                    <a:pt x="2825" y="3222"/>
                  </a:lnTo>
                  <a:lnTo>
                    <a:pt x="2939" y="3260"/>
                  </a:lnTo>
                  <a:lnTo>
                    <a:pt x="3033" y="3317"/>
                  </a:lnTo>
                  <a:lnTo>
                    <a:pt x="3128" y="3374"/>
                  </a:lnTo>
                  <a:lnTo>
                    <a:pt x="3204" y="3450"/>
                  </a:lnTo>
                  <a:lnTo>
                    <a:pt x="3356" y="3620"/>
                  </a:lnTo>
                  <a:lnTo>
                    <a:pt x="3488" y="3829"/>
                  </a:lnTo>
                  <a:lnTo>
                    <a:pt x="3602" y="4037"/>
                  </a:lnTo>
                  <a:lnTo>
                    <a:pt x="3811" y="4454"/>
                  </a:lnTo>
                  <a:lnTo>
                    <a:pt x="3905" y="4644"/>
                  </a:lnTo>
                  <a:lnTo>
                    <a:pt x="3981" y="4758"/>
                  </a:lnTo>
                  <a:lnTo>
                    <a:pt x="4038" y="4852"/>
                  </a:lnTo>
                  <a:lnTo>
                    <a:pt x="4133" y="4928"/>
                  </a:lnTo>
                  <a:lnTo>
                    <a:pt x="4228" y="5004"/>
                  </a:lnTo>
                  <a:lnTo>
                    <a:pt x="4322" y="5042"/>
                  </a:lnTo>
                  <a:lnTo>
                    <a:pt x="4436" y="5061"/>
                  </a:lnTo>
                  <a:lnTo>
                    <a:pt x="4531" y="5042"/>
                  </a:lnTo>
                  <a:lnTo>
                    <a:pt x="4701" y="5004"/>
                  </a:lnTo>
                  <a:lnTo>
                    <a:pt x="4872" y="4947"/>
                  </a:lnTo>
                  <a:lnTo>
                    <a:pt x="5024" y="4890"/>
                  </a:lnTo>
                  <a:lnTo>
                    <a:pt x="5175" y="4871"/>
                  </a:lnTo>
                  <a:lnTo>
                    <a:pt x="5308" y="4890"/>
                  </a:lnTo>
                  <a:lnTo>
                    <a:pt x="5422" y="4947"/>
                  </a:lnTo>
                  <a:lnTo>
                    <a:pt x="5554" y="5061"/>
                  </a:lnTo>
                  <a:lnTo>
                    <a:pt x="5668" y="5250"/>
                  </a:lnTo>
                  <a:lnTo>
                    <a:pt x="5763" y="5440"/>
                  </a:lnTo>
                  <a:lnTo>
                    <a:pt x="5839" y="5648"/>
                  </a:lnTo>
                  <a:lnTo>
                    <a:pt x="5914" y="5857"/>
                  </a:lnTo>
                  <a:lnTo>
                    <a:pt x="5971" y="5952"/>
                  </a:lnTo>
                  <a:lnTo>
                    <a:pt x="6047" y="6046"/>
                  </a:lnTo>
                  <a:lnTo>
                    <a:pt x="6199" y="6198"/>
                  </a:lnTo>
                  <a:lnTo>
                    <a:pt x="6369" y="6312"/>
                  </a:lnTo>
                  <a:lnTo>
                    <a:pt x="6540" y="6369"/>
                  </a:lnTo>
                  <a:lnTo>
                    <a:pt x="6710" y="6388"/>
                  </a:lnTo>
                  <a:lnTo>
                    <a:pt x="6900" y="6369"/>
                  </a:lnTo>
                  <a:lnTo>
                    <a:pt x="7108" y="6312"/>
                  </a:lnTo>
                  <a:lnTo>
                    <a:pt x="7393" y="6217"/>
                  </a:lnTo>
                  <a:lnTo>
                    <a:pt x="7620" y="6103"/>
                  </a:lnTo>
                  <a:lnTo>
                    <a:pt x="7886" y="6009"/>
                  </a:lnTo>
                  <a:lnTo>
                    <a:pt x="8018" y="5971"/>
                  </a:lnTo>
                  <a:lnTo>
                    <a:pt x="8189" y="5952"/>
                  </a:lnTo>
                  <a:lnTo>
                    <a:pt x="8530" y="5952"/>
                  </a:lnTo>
                  <a:lnTo>
                    <a:pt x="8757" y="5990"/>
                  </a:lnTo>
                  <a:lnTo>
                    <a:pt x="8966" y="6009"/>
                  </a:lnTo>
                  <a:lnTo>
                    <a:pt x="9193" y="6027"/>
                  </a:lnTo>
                  <a:lnTo>
                    <a:pt x="9364" y="6009"/>
                  </a:lnTo>
                  <a:lnTo>
                    <a:pt x="9497" y="5990"/>
                  </a:lnTo>
                  <a:lnTo>
                    <a:pt x="9629" y="5933"/>
                  </a:lnTo>
                  <a:lnTo>
                    <a:pt x="9743" y="5876"/>
                  </a:lnTo>
                  <a:lnTo>
                    <a:pt x="9838" y="5781"/>
                  </a:lnTo>
                  <a:lnTo>
                    <a:pt x="9932" y="5686"/>
                  </a:lnTo>
                  <a:lnTo>
                    <a:pt x="9989" y="5592"/>
                  </a:lnTo>
                  <a:lnTo>
                    <a:pt x="10122" y="5326"/>
                  </a:lnTo>
                  <a:lnTo>
                    <a:pt x="10179" y="5231"/>
                  </a:lnTo>
                  <a:lnTo>
                    <a:pt x="10236" y="5156"/>
                  </a:lnTo>
                  <a:lnTo>
                    <a:pt x="10312" y="5080"/>
                  </a:lnTo>
                  <a:lnTo>
                    <a:pt x="10406" y="5023"/>
                  </a:lnTo>
                  <a:lnTo>
                    <a:pt x="10406" y="5080"/>
                  </a:lnTo>
                  <a:lnTo>
                    <a:pt x="10425" y="5137"/>
                  </a:lnTo>
                  <a:lnTo>
                    <a:pt x="10444" y="5175"/>
                  </a:lnTo>
                  <a:lnTo>
                    <a:pt x="10501" y="5212"/>
                  </a:lnTo>
                  <a:lnTo>
                    <a:pt x="10918" y="5364"/>
                  </a:lnTo>
                  <a:lnTo>
                    <a:pt x="11335" y="5516"/>
                  </a:lnTo>
                  <a:lnTo>
                    <a:pt x="10823" y="5857"/>
                  </a:lnTo>
                  <a:lnTo>
                    <a:pt x="10293" y="6198"/>
                  </a:lnTo>
                  <a:lnTo>
                    <a:pt x="9762" y="6501"/>
                  </a:lnTo>
                  <a:lnTo>
                    <a:pt x="9231" y="6767"/>
                  </a:lnTo>
                  <a:lnTo>
                    <a:pt x="8966" y="6880"/>
                  </a:lnTo>
                  <a:lnTo>
                    <a:pt x="8701" y="6975"/>
                  </a:lnTo>
                  <a:lnTo>
                    <a:pt x="8435" y="7070"/>
                  </a:lnTo>
                  <a:lnTo>
                    <a:pt x="8151" y="7146"/>
                  </a:lnTo>
                  <a:lnTo>
                    <a:pt x="7886" y="7203"/>
                  </a:lnTo>
                  <a:lnTo>
                    <a:pt x="7601" y="7259"/>
                  </a:lnTo>
                  <a:lnTo>
                    <a:pt x="7336" y="7278"/>
                  </a:lnTo>
                  <a:lnTo>
                    <a:pt x="7052" y="7297"/>
                  </a:lnTo>
                  <a:lnTo>
                    <a:pt x="6786" y="7278"/>
                  </a:lnTo>
                  <a:lnTo>
                    <a:pt x="6521" y="7259"/>
                  </a:lnTo>
                  <a:lnTo>
                    <a:pt x="6237" y="7203"/>
                  </a:lnTo>
                  <a:lnTo>
                    <a:pt x="5971" y="7146"/>
                  </a:lnTo>
                  <a:lnTo>
                    <a:pt x="5687" y="7051"/>
                  </a:lnTo>
                  <a:lnTo>
                    <a:pt x="5403" y="6956"/>
                  </a:lnTo>
                  <a:lnTo>
                    <a:pt x="5137" y="6824"/>
                  </a:lnTo>
                  <a:lnTo>
                    <a:pt x="4853" y="6672"/>
                  </a:lnTo>
                  <a:lnTo>
                    <a:pt x="4436" y="6407"/>
                  </a:lnTo>
                  <a:lnTo>
                    <a:pt x="4019" y="6122"/>
                  </a:lnTo>
                  <a:lnTo>
                    <a:pt x="3621" y="5838"/>
                  </a:lnTo>
                  <a:lnTo>
                    <a:pt x="3242" y="5535"/>
                  </a:lnTo>
                  <a:lnTo>
                    <a:pt x="3450" y="5592"/>
                  </a:lnTo>
                  <a:lnTo>
                    <a:pt x="3678" y="5648"/>
                  </a:lnTo>
                  <a:lnTo>
                    <a:pt x="3905" y="5667"/>
                  </a:lnTo>
                  <a:lnTo>
                    <a:pt x="4417" y="5667"/>
                  </a:lnTo>
                  <a:lnTo>
                    <a:pt x="4682" y="5648"/>
                  </a:lnTo>
                  <a:lnTo>
                    <a:pt x="4929" y="5611"/>
                  </a:lnTo>
                  <a:lnTo>
                    <a:pt x="5175" y="5554"/>
                  </a:lnTo>
                  <a:lnTo>
                    <a:pt x="5232" y="5535"/>
                  </a:lnTo>
                  <a:lnTo>
                    <a:pt x="5270" y="5478"/>
                  </a:lnTo>
                  <a:lnTo>
                    <a:pt x="5289" y="5440"/>
                  </a:lnTo>
                  <a:lnTo>
                    <a:pt x="5289" y="5383"/>
                  </a:lnTo>
                  <a:lnTo>
                    <a:pt x="5270" y="5326"/>
                  </a:lnTo>
                  <a:lnTo>
                    <a:pt x="5232" y="5269"/>
                  </a:lnTo>
                  <a:lnTo>
                    <a:pt x="5194" y="5250"/>
                  </a:lnTo>
                  <a:lnTo>
                    <a:pt x="5137" y="5231"/>
                  </a:lnTo>
                  <a:lnTo>
                    <a:pt x="5099" y="5231"/>
                  </a:lnTo>
                  <a:lnTo>
                    <a:pt x="4644" y="5307"/>
                  </a:lnTo>
                  <a:lnTo>
                    <a:pt x="4417" y="5326"/>
                  </a:lnTo>
                  <a:lnTo>
                    <a:pt x="4171" y="5345"/>
                  </a:lnTo>
                  <a:lnTo>
                    <a:pt x="3905" y="5326"/>
                  </a:lnTo>
                  <a:lnTo>
                    <a:pt x="3640" y="5288"/>
                  </a:lnTo>
                  <a:lnTo>
                    <a:pt x="3375" y="5231"/>
                  </a:lnTo>
                  <a:lnTo>
                    <a:pt x="3128" y="5137"/>
                  </a:lnTo>
                  <a:lnTo>
                    <a:pt x="3033" y="5080"/>
                  </a:lnTo>
                  <a:lnTo>
                    <a:pt x="2958" y="5004"/>
                  </a:lnTo>
                  <a:lnTo>
                    <a:pt x="2901" y="4909"/>
                  </a:lnTo>
                  <a:lnTo>
                    <a:pt x="2863" y="4814"/>
                  </a:lnTo>
                  <a:lnTo>
                    <a:pt x="2825" y="4701"/>
                  </a:lnTo>
                  <a:lnTo>
                    <a:pt x="2806" y="4587"/>
                  </a:lnTo>
                  <a:lnTo>
                    <a:pt x="2768" y="4322"/>
                  </a:lnTo>
                  <a:lnTo>
                    <a:pt x="2768" y="3791"/>
                  </a:lnTo>
                  <a:lnTo>
                    <a:pt x="2749" y="3564"/>
                  </a:lnTo>
                  <a:lnTo>
                    <a:pt x="2730" y="3469"/>
                  </a:lnTo>
                  <a:lnTo>
                    <a:pt x="2711" y="3374"/>
                  </a:lnTo>
                  <a:lnTo>
                    <a:pt x="2673" y="3317"/>
                  </a:lnTo>
                  <a:lnTo>
                    <a:pt x="2654" y="3279"/>
                  </a:lnTo>
                  <a:lnTo>
                    <a:pt x="2598" y="3260"/>
                  </a:lnTo>
                  <a:lnTo>
                    <a:pt x="2541" y="3241"/>
                  </a:lnTo>
                  <a:lnTo>
                    <a:pt x="2503" y="3241"/>
                  </a:lnTo>
                  <a:lnTo>
                    <a:pt x="2427" y="3260"/>
                  </a:lnTo>
                  <a:lnTo>
                    <a:pt x="2389" y="3298"/>
                  </a:lnTo>
                  <a:lnTo>
                    <a:pt x="2351" y="3336"/>
                  </a:lnTo>
                  <a:lnTo>
                    <a:pt x="2351" y="3355"/>
                  </a:lnTo>
                  <a:lnTo>
                    <a:pt x="2332" y="3431"/>
                  </a:lnTo>
                  <a:lnTo>
                    <a:pt x="2332" y="3507"/>
                  </a:lnTo>
                  <a:lnTo>
                    <a:pt x="2370" y="3564"/>
                  </a:lnTo>
                  <a:lnTo>
                    <a:pt x="2427" y="3601"/>
                  </a:lnTo>
                  <a:lnTo>
                    <a:pt x="2446" y="3753"/>
                  </a:lnTo>
                  <a:lnTo>
                    <a:pt x="2465" y="3943"/>
                  </a:lnTo>
                  <a:lnTo>
                    <a:pt x="2465" y="4322"/>
                  </a:lnTo>
                  <a:lnTo>
                    <a:pt x="2484" y="4492"/>
                  </a:lnTo>
                  <a:lnTo>
                    <a:pt x="2503" y="4682"/>
                  </a:lnTo>
                  <a:lnTo>
                    <a:pt x="2522" y="4852"/>
                  </a:lnTo>
                  <a:lnTo>
                    <a:pt x="2579" y="5023"/>
                  </a:lnTo>
                  <a:lnTo>
                    <a:pt x="2579" y="5023"/>
                  </a:lnTo>
                  <a:lnTo>
                    <a:pt x="2294" y="4796"/>
                  </a:lnTo>
                  <a:lnTo>
                    <a:pt x="1783" y="4416"/>
                  </a:lnTo>
                  <a:lnTo>
                    <a:pt x="1536" y="4227"/>
                  </a:lnTo>
                  <a:lnTo>
                    <a:pt x="1328" y="4018"/>
                  </a:lnTo>
                  <a:lnTo>
                    <a:pt x="1252" y="3905"/>
                  </a:lnTo>
                  <a:lnTo>
                    <a:pt x="1176" y="3791"/>
                  </a:lnTo>
                  <a:lnTo>
                    <a:pt x="1100" y="3658"/>
                  </a:lnTo>
                  <a:lnTo>
                    <a:pt x="1062" y="3526"/>
                  </a:lnTo>
                  <a:lnTo>
                    <a:pt x="1024" y="3393"/>
                  </a:lnTo>
                  <a:lnTo>
                    <a:pt x="1005" y="3222"/>
                  </a:lnTo>
                  <a:lnTo>
                    <a:pt x="1005" y="3052"/>
                  </a:lnTo>
                  <a:lnTo>
                    <a:pt x="1024" y="2881"/>
                  </a:lnTo>
                  <a:lnTo>
                    <a:pt x="1062" y="2616"/>
                  </a:lnTo>
                  <a:lnTo>
                    <a:pt x="1081" y="2369"/>
                  </a:lnTo>
                  <a:lnTo>
                    <a:pt x="1081" y="2123"/>
                  </a:lnTo>
                  <a:lnTo>
                    <a:pt x="1043" y="1877"/>
                  </a:lnTo>
                  <a:lnTo>
                    <a:pt x="1043" y="1839"/>
                  </a:lnTo>
                  <a:close/>
                  <a:moveTo>
                    <a:pt x="15353" y="0"/>
                  </a:move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35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99400" y="5145375"/>
              <a:ext cx="104275" cy="61625"/>
            </a:xfrm>
            <a:custGeom>
              <a:avLst/>
              <a:gdLst/>
              <a:ahLst/>
              <a:cxnLst/>
              <a:rect l="l" t="t" r="r" b="b"/>
              <a:pathLst>
                <a:path w="4171" h="2465" fill="none" extrusionOk="0">
                  <a:moveTo>
                    <a:pt x="1915" y="2465"/>
                  </a:moveTo>
                  <a:lnTo>
                    <a:pt x="1915" y="2465"/>
                  </a:lnTo>
                  <a:lnTo>
                    <a:pt x="1801" y="2465"/>
                  </a:lnTo>
                  <a:lnTo>
                    <a:pt x="1688" y="2446"/>
                  </a:lnTo>
                  <a:lnTo>
                    <a:pt x="1688" y="2446"/>
                  </a:lnTo>
                  <a:lnTo>
                    <a:pt x="1252" y="2332"/>
                  </a:lnTo>
                  <a:lnTo>
                    <a:pt x="835" y="2218"/>
                  </a:lnTo>
                  <a:lnTo>
                    <a:pt x="418" y="2067"/>
                  </a:lnTo>
                  <a:lnTo>
                    <a:pt x="1" y="1915"/>
                  </a:lnTo>
                  <a:lnTo>
                    <a:pt x="1" y="1915"/>
                  </a:lnTo>
                  <a:lnTo>
                    <a:pt x="190" y="1839"/>
                  </a:lnTo>
                  <a:lnTo>
                    <a:pt x="399" y="1783"/>
                  </a:lnTo>
                  <a:lnTo>
                    <a:pt x="835" y="1707"/>
                  </a:lnTo>
                  <a:lnTo>
                    <a:pt x="1252" y="1612"/>
                  </a:lnTo>
                  <a:lnTo>
                    <a:pt x="1422" y="1555"/>
                  </a:lnTo>
                  <a:lnTo>
                    <a:pt x="1593" y="1479"/>
                  </a:lnTo>
                  <a:lnTo>
                    <a:pt x="1593" y="1479"/>
                  </a:lnTo>
                  <a:lnTo>
                    <a:pt x="1745" y="1385"/>
                  </a:lnTo>
                  <a:lnTo>
                    <a:pt x="1896" y="1252"/>
                  </a:lnTo>
                  <a:lnTo>
                    <a:pt x="2048" y="1119"/>
                  </a:lnTo>
                  <a:lnTo>
                    <a:pt x="2180" y="968"/>
                  </a:lnTo>
                  <a:lnTo>
                    <a:pt x="2180" y="968"/>
                  </a:lnTo>
                  <a:lnTo>
                    <a:pt x="2313" y="816"/>
                  </a:lnTo>
                  <a:lnTo>
                    <a:pt x="2465" y="683"/>
                  </a:lnTo>
                  <a:lnTo>
                    <a:pt x="2616" y="570"/>
                  </a:lnTo>
                  <a:lnTo>
                    <a:pt x="2768" y="475"/>
                  </a:lnTo>
                  <a:lnTo>
                    <a:pt x="2939" y="399"/>
                  </a:lnTo>
                  <a:lnTo>
                    <a:pt x="3128" y="323"/>
                  </a:lnTo>
                  <a:lnTo>
                    <a:pt x="3318" y="266"/>
                  </a:lnTo>
                  <a:lnTo>
                    <a:pt x="3526" y="209"/>
                  </a:lnTo>
                  <a:lnTo>
                    <a:pt x="3526" y="209"/>
                  </a:lnTo>
                  <a:lnTo>
                    <a:pt x="3792" y="134"/>
                  </a:lnTo>
                  <a:lnTo>
                    <a:pt x="3943" y="77"/>
                  </a:lnTo>
                  <a:lnTo>
                    <a:pt x="4076" y="1"/>
                  </a:lnTo>
                  <a:lnTo>
                    <a:pt x="4076" y="1"/>
                  </a:lnTo>
                  <a:lnTo>
                    <a:pt x="4152" y="153"/>
                  </a:lnTo>
                  <a:lnTo>
                    <a:pt x="4171" y="304"/>
                  </a:lnTo>
                  <a:lnTo>
                    <a:pt x="4171" y="437"/>
                  </a:lnTo>
                  <a:lnTo>
                    <a:pt x="4152" y="570"/>
                  </a:lnTo>
                  <a:lnTo>
                    <a:pt x="4076" y="702"/>
                  </a:lnTo>
                  <a:lnTo>
                    <a:pt x="4000" y="835"/>
                  </a:lnTo>
                  <a:lnTo>
                    <a:pt x="3886" y="930"/>
                  </a:lnTo>
                  <a:lnTo>
                    <a:pt x="3754" y="1024"/>
                  </a:lnTo>
                  <a:lnTo>
                    <a:pt x="3754" y="1024"/>
                  </a:lnTo>
                  <a:lnTo>
                    <a:pt x="3583" y="1100"/>
                  </a:lnTo>
                  <a:lnTo>
                    <a:pt x="3431" y="1176"/>
                  </a:lnTo>
                  <a:lnTo>
                    <a:pt x="3109" y="1309"/>
                  </a:lnTo>
                  <a:lnTo>
                    <a:pt x="3109" y="1309"/>
                  </a:lnTo>
                  <a:lnTo>
                    <a:pt x="3166" y="949"/>
                  </a:lnTo>
                  <a:lnTo>
                    <a:pt x="3166" y="949"/>
                  </a:lnTo>
                  <a:lnTo>
                    <a:pt x="3166" y="873"/>
                  </a:lnTo>
                  <a:lnTo>
                    <a:pt x="3109" y="797"/>
                  </a:lnTo>
                  <a:lnTo>
                    <a:pt x="3052" y="759"/>
                  </a:lnTo>
                  <a:lnTo>
                    <a:pt x="2977" y="740"/>
                  </a:lnTo>
                  <a:lnTo>
                    <a:pt x="2977" y="740"/>
                  </a:lnTo>
                  <a:lnTo>
                    <a:pt x="2939" y="759"/>
                  </a:lnTo>
                  <a:lnTo>
                    <a:pt x="2901" y="778"/>
                  </a:lnTo>
                  <a:lnTo>
                    <a:pt x="2863" y="816"/>
                  </a:lnTo>
                  <a:lnTo>
                    <a:pt x="2844" y="873"/>
                  </a:lnTo>
                  <a:lnTo>
                    <a:pt x="2844" y="873"/>
                  </a:lnTo>
                  <a:lnTo>
                    <a:pt x="2768" y="1385"/>
                  </a:lnTo>
                  <a:lnTo>
                    <a:pt x="2711" y="1650"/>
                  </a:lnTo>
                  <a:lnTo>
                    <a:pt x="2635" y="1915"/>
                  </a:lnTo>
                  <a:lnTo>
                    <a:pt x="2578" y="2029"/>
                  </a:lnTo>
                  <a:lnTo>
                    <a:pt x="2522" y="2124"/>
                  </a:lnTo>
                  <a:lnTo>
                    <a:pt x="2446" y="2218"/>
                  </a:lnTo>
                  <a:lnTo>
                    <a:pt x="2370" y="2313"/>
                  </a:lnTo>
                  <a:lnTo>
                    <a:pt x="2275" y="2370"/>
                  </a:lnTo>
                  <a:lnTo>
                    <a:pt x="2180" y="2427"/>
                  </a:lnTo>
                  <a:lnTo>
                    <a:pt x="2048" y="2465"/>
                  </a:lnTo>
                  <a:lnTo>
                    <a:pt x="1915" y="24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9175" y="5116475"/>
              <a:ext cx="258275" cy="136500"/>
            </a:xfrm>
            <a:custGeom>
              <a:avLst/>
              <a:gdLst/>
              <a:ahLst/>
              <a:cxnLst/>
              <a:rect l="l" t="t" r="r" b="b"/>
              <a:pathLst>
                <a:path w="10331" h="5460" fill="none" extrusionOk="0">
                  <a:moveTo>
                    <a:pt x="1574" y="3185"/>
                  </a:moveTo>
                  <a:lnTo>
                    <a:pt x="1574" y="3185"/>
                  </a:lnTo>
                  <a:lnTo>
                    <a:pt x="1289" y="2958"/>
                  </a:lnTo>
                  <a:lnTo>
                    <a:pt x="1289" y="2958"/>
                  </a:lnTo>
                  <a:lnTo>
                    <a:pt x="778" y="2578"/>
                  </a:lnTo>
                  <a:lnTo>
                    <a:pt x="531" y="2389"/>
                  </a:lnTo>
                  <a:lnTo>
                    <a:pt x="323" y="2180"/>
                  </a:lnTo>
                  <a:lnTo>
                    <a:pt x="247" y="2067"/>
                  </a:lnTo>
                  <a:lnTo>
                    <a:pt x="171" y="1953"/>
                  </a:lnTo>
                  <a:lnTo>
                    <a:pt x="95" y="1820"/>
                  </a:lnTo>
                  <a:lnTo>
                    <a:pt x="57" y="1688"/>
                  </a:lnTo>
                  <a:lnTo>
                    <a:pt x="19" y="1555"/>
                  </a:lnTo>
                  <a:lnTo>
                    <a:pt x="0" y="1384"/>
                  </a:lnTo>
                  <a:lnTo>
                    <a:pt x="0" y="1214"/>
                  </a:lnTo>
                  <a:lnTo>
                    <a:pt x="19" y="1043"/>
                  </a:lnTo>
                  <a:lnTo>
                    <a:pt x="19" y="1043"/>
                  </a:lnTo>
                  <a:lnTo>
                    <a:pt x="57" y="778"/>
                  </a:lnTo>
                  <a:lnTo>
                    <a:pt x="76" y="531"/>
                  </a:lnTo>
                  <a:lnTo>
                    <a:pt x="76" y="285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33" y="39"/>
                  </a:lnTo>
                  <a:lnTo>
                    <a:pt x="228" y="77"/>
                  </a:lnTo>
                  <a:lnTo>
                    <a:pt x="304" y="133"/>
                  </a:lnTo>
                  <a:lnTo>
                    <a:pt x="361" y="209"/>
                  </a:lnTo>
                  <a:lnTo>
                    <a:pt x="417" y="323"/>
                  </a:lnTo>
                  <a:lnTo>
                    <a:pt x="436" y="456"/>
                  </a:lnTo>
                  <a:lnTo>
                    <a:pt x="436" y="607"/>
                  </a:lnTo>
                  <a:lnTo>
                    <a:pt x="417" y="816"/>
                  </a:lnTo>
                  <a:lnTo>
                    <a:pt x="417" y="816"/>
                  </a:lnTo>
                  <a:lnTo>
                    <a:pt x="417" y="929"/>
                  </a:lnTo>
                  <a:lnTo>
                    <a:pt x="436" y="1024"/>
                  </a:lnTo>
                  <a:lnTo>
                    <a:pt x="474" y="1100"/>
                  </a:lnTo>
                  <a:lnTo>
                    <a:pt x="531" y="1176"/>
                  </a:lnTo>
                  <a:lnTo>
                    <a:pt x="588" y="1252"/>
                  </a:lnTo>
                  <a:lnTo>
                    <a:pt x="683" y="1309"/>
                  </a:lnTo>
                  <a:lnTo>
                    <a:pt x="853" y="1384"/>
                  </a:lnTo>
                  <a:lnTo>
                    <a:pt x="853" y="1384"/>
                  </a:lnTo>
                  <a:lnTo>
                    <a:pt x="948" y="1403"/>
                  </a:lnTo>
                  <a:lnTo>
                    <a:pt x="1024" y="1403"/>
                  </a:lnTo>
                  <a:lnTo>
                    <a:pt x="1024" y="1403"/>
                  </a:lnTo>
                  <a:lnTo>
                    <a:pt x="1251" y="1384"/>
                  </a:lnTo>
                  <a:lnTo>
                    <a:pt x="1479" y="1365"/>
                  </a:lnTo>
                  <a:lnTo>
                    <a:pt x="1479" y="1365"/>
                  </a:lnTo>
                  <a:lnTo>
                    <a:pt x="1593" y="1346"/>
                  </a:lnTo>
                  <a:lnTo>
                    <a:pt x="1593" y="1346"/>
                  </a:lnTo>
                  <a:lnTo>
                    <a:pt x="1706" y="1365"/>
                  </a:lnTo>
                  <a:lnTo>
                    <a:pt x="1820" y="1384"/>
                  </a:lnTo>
                  <a:lnTo>
                    <a:pt x="1934" y="1422"/>
                  </a:lnTo>
                  <a:lnTo>
                    <a:pt x="2028" y="1479"/>
                  </a:lnTo>
                  <a:lnTo>
                    <a:pt x="2123" y="1536"/>
                  </a:lnTo>
                  <a:lnTo>
                    <a:pt x="2199" y="1612"/>
                  </a:lnTo>
                  <a:lnTo>
                    <a:pt x="2351" y="1782"/>
                  </a:lnTo>
                  <a:lnTo>
                    <a:pt x="2483" y="1991"/>
                  </a:lnTo>
                  <a:lnTo>
                    <a:pt x="2597" y="2199"/>
                  </a:lnTo>
                  <a:lnTo>
                    <a:pt x="2806" y="2616"/>
                  </a:lnTo>
                  <a:lnTo>
                    <a:pt x="2806" y="2616"/>
                  </a:lnTo>
                  <a:lnTo>
                    <a:pt x="2900" y="2806"/>
                  </a:lnTo>
                  <a:lnTo>
                    <a:pt x="2976" y="2920"/>
                  </a:lnTo>
                  <a:lnTo>
                    <a:pt x="3033" y="3014"/>
                  </a:lnTo>
                  <a:lnTo>
                    <a:pt x="3128" y="3090"/>
                  </a:lnTo>
                  <a:lnTo>
                    <a:pt x="3223" y="3166"/>
                  </a:lnTo>
                  <a:lnTo>
                    <a:pt x="3317" y="3204"/>
                  </a:lnTo>
                  <a:lnTo>
                    <a:pt x="3431" y="3223"/>
                  </a:lnTo>
                  <a:lnTo>
                    <a:pt x="3431" y="3223"/>
                  </a:lnTo>
                  <a:lnTo>
                    <a:pt x="3526" y="3204"/>
                  </a:lnTo>
                  <a:lnTo>
                    <a:pt x="3526" y="3204"/>
                  </a:lnTo>
                  <a:lnTo>
                    <a:pt x="3696" y="3166"/>
                  </a:lnTo>
                  <a:lnTo>
                    <a:pt x="3867" y="3109"/>
                  </a:lnTo>
                  <a:lnTo>
                    <a:pt x="4019" y="3052"/>
                  </a:lnTo>
                  <a:lnTo>
                    <a:pt x="4170" y="3033"/>
                  </a:lnTo>
                  <a:lnTo>
                    <a:pt x="4170" y="3033"/>
                  </a:lnTo>
                  <a:lnTo>
                    <a:pt x="4303" y="3052"/>
                  </a:lnTo>
                  <a:lnTo>
                    <a:pt x="4417" y="3109"/>
                  </a:lnTo>
                  <a:lnTo>
                    <a:pt x="4549" y="3223"/>
                  </a:lnTo>
                  <a:lnTo>
                    <a:pt x="4663" y="3412"/>
                  </a:lnTo>
                  <a:lnTo>
                    <a:pt x="4663" y="3412"/>
                  </a:lnTo>
                  <a:lnTo>
                    <a:pt x="4758" y="3602"/>
                  </a:lnTo>
                  <a:lnTo>
                    <a:pt x="4834" y="3810"/>
                  </a:lnTo>
                  <a:lnTo>
                    <a:pt x="4909" y="4019"/>
                  </a:lnTo>
                  <a:lnTo>
                    <a:pt x="4966" y="4114"/>
                  </a:lnTo>
                  <a:lnTo>
                    <a:pt x="5042" y="4208"/>
                  </a:lnTo>
                  <a:lnTo>
                    <a:pt x="5042" y="4208"/>
                  </a:lnTo>
                  <a:lnTo>
                    <a:pt x="5194" y="4360"/>
                  </a:lnTo>
                  <a:lnTo>
                    <a:pt x="5364" y="4474"/>
                  </a:lnTo>
                  <a:lnTo>
                    <a:pt x="5535" y="4531"/>
                  </a:lnTo>
                  <a:lnTo>
                    <a:pt x="5705" y="4550"/>
                  </a:lnTo>
                  <a:lnTo>
                    <a:pt x="5705" y="4550"/>
                  </a:lnTo>
                  <a:lnTo>
                    <a:pt x="5895" y="4531"/>
                  </a:lnTo>
                  <a:lnTo>
                    <a:pt x="6103" y="4474"/>
                  </a:lnTo>
                  <a:lnTo>
                    <a:pt x="6103" y="4474"/>
                  </a:lnTo>
                  <a:lnTo>
                    <a:pt x="6388" y="4379"/>
                  </a:lnTo>
                  <a:lnTo>
                    <a:pt x="6615" y="4265"/>
                  </a:lnTo>
                  <a:lnTo>
                    <a:pt x="6881" y="4171"/>
                  </a:lnTo>
                  <a:lnTo>
                    <a:pt x="7013" y="4133"/>
                  </a:lnTo>
                  <a:lnTo>
                    <a:pt x="7184" y="4114"/>
                  </a:lnTo>
                  <a:lnTo>
                    <a:pt x="7184" y="4114"/>
                  </a:lnTo>
                  <a:lnTo>
                    <a:pt x="7316" y="4114"/>
                  </a:lnTo>
                  <a:lnTo>
                    <a:pt x="7316" y="4114"/>
                  </a:lnTo>
                  <a:lnTo>
                    <a:pt x="7525" y="4114"/>
                  </a:lnTo>
                  <a:lnTo>
                    <a:pt x="7752" y="4152"/>
                  </a:lnTo>
                  <a:lnTo>
                    <a:pt x="7752" y="4152"/>
                  </a:lnTo>
                  <a:lnTo>
                    <a:pt x="7961" y="4171"/>
                  </a:lnTo>
                  <a:lnTo>
                    <a:pt x="8188" y="4189"/>
                  </a:lnTo>
                  <a:lnTo>
                    <a:pt x="8188" y="4189"/>
                  </a:lnTo>
                  <a:lnTo>
                    <a:pt x="8359" y="4171"/>
                  </a:lnTo>
                  <a:lnTo>
                    <a:pt x="8359" y="4171"/>
                  </a:lnTo>
                  <a:lnTo>
                    <a:pt x="8492" y="4152"/>
                  </a:lnTo>
                  <a:lnTo>
                    <a:pt x="8624" y="4095"/>
                  </a:lnTo>
                  <a:lnTo>
                    <a:pt x="8738" y="4038"/>
                  </a:lnTo>
                  <a:lnTo>
                    <a:pt x="8833" y="3943"/>
                  </a:lnTo>
                  <a:lnTo>
                    <a:pt x="8927" y="3848"/>
                  </a:lnTo>
                  <a:lnTo>
                    <a:pt x="8984" y="3754"/>
                  </a:lnTo>
                  <a:lnTo>
                    <a:pt x="9117" y="3488"/>
                  </a:lnTo>
                  <a:lnTo>
                    <a:pt x="9117" y="3488"/>
                  </a:lnTo>
                  <a:lnTo>
                    <a:pt x="9174" y="3393"/>
                  </a:lnTo>
                  <a:lnTo>
                    <a:pt x="9231" y="3318"/>
                  </a:lnTo>
                  <a:lnTo>
                    <a:pt x="9307" y="3242"/>
                  </a:lnTo>
                  <a:lnTo>
                    <a:pt x="9401" y="3185"/>
                  </a:lnTo>
                  <a:lnTo>
                    <a:pt x="9401" y="3185"/>
                  </a:lnTo>
                  <a:lnTo>
                    <a:pt x="9401" y="3242"/>
                  </a:lnTo>
                  <a:lnTo>
                    <a:pt x="9420" y="3299"/>
                  </a:lnTo>
                  <a:lnTo>
                    <a:pt x="9439" y="3337"/>
                  </a:lnTo>
                  <a:lnTo>
                    <a:pt x="9496" y="3374"/>
                  </a:lnTo>
                  <a:lnTo>
                    <a:pt x="9496" y="3374"/>
                  </a:lnTo>
                  <a:lnTo>
                    <a:pt x="9913" y="3526"/>
                  </a:lnTo>
                  <a:lnTo>
                    <a:pt x="10330" y="3678"/>
                  </a:lnTo>
                  <a:lnTo>
                    <a:pt x="10330" y="3678"/>
                  </a:lnTo>
                  <a:lnTo>
                    <a:pt x="9818" y="4019"/>
                  </a:lnTo>
                  <a:lnTo>
                    <a:pt x="9288" y="4360"/>
                  </a:lnTo>
                  <a:lnTo>
                    <a:pt x="8757" y="4663"/>
                  </a:lnTo>
                  <a:lnTo>
                    <a:pt x="8226" y="4929"/>
                  </a:lnTo>
                  <a:lnTo>
                    <a:pt x="7961" y="5042"/>
                  </a:lnTo>
                  <a:lnTo>
                    <a:pt x="7696" y="5137"/>
                  </a:lnTo>
                  <a:lnTo>
                    <a:pt x="7430" y="5232"/>
                  </a:lnTo>
                  <a:lnTo>
                    <a:pt x="7146" y="5308"/>
                  </a:lnTo>
                  <a:lnTo>
                    <a:pt x="6881" y="5365"/>
                  </a:lnTo>
                  <a:lnTo>
                    <a:pt x="6596" y="5421"/>
                  </a:lnTo>
                  <a:lnTo>
                    <a:pt x="6331" y="5440"/>
                  </a:lnTo>
                  <a:lnTo>
                    <a:pt x="6047" y="5459"/>
                  </a:lnTo>
                  <a:lnTo>
                    <a:pt x="6047" y="5459"/>
                  </a:lnTo>
                  <a:lnTo>
                    <a:pt x="5781" y="5440"/>
                  </a:lnTo>
                  <a:lnTo>
                    <a:pt x="5516" y="5421"/>
                  </a:lnTo>
                  <a:lnTo>
                    <a:pt x="5232" y="5365"/>
                  </a:lnTo>
                  <a:lnTo>
                    <a:pt x="4966" y="5308"/>
                  </a:lnTo>
                  <a:lnTo>
                    <a:pt x="4682" y="5213"/>
                  </a:lnTo>
                  <a:lnTo>
                    <a:pt x="4398" y="5118"/>
                  </a:lnTo>
                  <a:lnTo>
                    <a:pt x="4132" y="4986"/>
                  </a:lnTo>
                  <a:lnTo>
                    <a:pt x="3848" y="4834"/>
                  </a:lnTo>
                  <a:lnTo>
                    <a:pt x="3848" y="4834"/>
                  </a:lnTo>
                  <a:lnTo>
                    <a:pt x="3431" y="4569"/>
                  </a:lnTo>
                  <a:lnTo>
                    <a:pt x="3014" y="4284"/>
                  </a:lnTo>
                  <a:lnTo>
                    <a:pt x="2616" y="4000"/>
                  </a:lnTo>
                  <a:lnTo>
                    <a:pt x="2237" y="3697"/>
                  </a:lnTo>
                  <a:lnTo>
                    <a:pt x="2237" y="3697"/>
                  </a:lnTo>
                  <a:lnTo>
                    <a:pt x="2445" y="3754"/>
                  </a:lnTo>
                  <a:lnTo>
                    <a:pt x="2673" y="3810"/>
                  </a:lnTo>
                  <a:lnTo>
                    <a:pt x="2900" y="3829"/>
                  </a:lnTo>
                  <a:lnTo>
                    <a:pt x="3147" y="3829"/>
                  </a:lnTo>
                  <a:lnTo>
                    <a:pt x="3147" y="3829"/>
                  </a:lnTo>
                  <a:lnTo>
                    <a:pt x="3412" y="3829"/>
                  </a:lnTo>
                  <a:lnTo>
                    <a:pt x="3677" y="3810"/>
                  </a:lnTo>
                  <a:lnTo>
                    <a:pt x="3924" y="3773"/>
                  </a:lnTo>
                  <a:lnTo>
                    <a:pt x="4170" y="3716"/>
                  </a:lnTo>
                  <a:lnTo>
                    <a:pt x="4170" y="3716"/>
                  </a:lnTo>
                  <a:lnTo>
                    <a:pt x="4227" y="3697"/>
                  </a:lnTo>
                  <a:lnTo>
                    <a:pt x="4265" y="3640"/>
                  </a:lnTo>
                  <a:lnTo>
                    <a:pt x="4284" y="3602"/>
                  </a:lnTo>
                  <a:lnTo>
                    <a:pt x="4284" y="3545"/>
                  </a:lnTo>
                  <a:lnTo>
                    <a:pt x="4265" y="3488"/>
                  </a:lnTo>
                  <a:lnTo>
                    <a:pt x="4227" y="3431"/>
                  </a:lnTo>
                  <a:lnTo>
                    <a:pt x="4189" y="3412"/>
                  </a:lnTo>
                  <a:lnTo>
                    <a:pt x="4132" y="3393"/>
                  </a:lnTo>
                  <a:lnTo>
                    <a:pt x="4132" y="3393"/>
                  </a:lnTo>
                  <a:lnTo>
                    <a:pt x="4094" y="3393"/>
                  </a:lnTo>
                  <a:lnTo>
                    <a:pt x="4094" y="3393"/>
                  </a:lnTo>
                  <a:lnTo>
                    <a:pt x="3639" y="3469"/>
                  </a:lnTo>
                  <a:lnTo>
                    <a:pt x="3412" y="3488"/>
                  </a:lnTo>
                  <a:lnTo>
                    <a:pt x="3166" y="3507"/>
                  </a:lnTo>
                  <a:lnTo>
                    <a:pt x="3166" y="3507"/>
                  </a:lnTo>
                  <a:lnTo>
                    <a:pt x="2900" y="3488"/>
                  </a:lnTo>
                  <a:lnTo>
                    <a:pt x="2635" y="3450"/>
                  </a:lnTo>
                  <a:lnTo>
                    <a:pt x="2370" y="3393"/>
                  </a:lnTo>
                  <a:lnTo>
                    <a:pt x="2123" y="3299"/>
                  </a:lnTo>
                  <a:lnTo>
                    <a:pt x="2123" y="3299"/>
                  </a:lnTo>
                  <a:lnTo>
                    <a:pt x="2028" y="3242"/>
                  </a:lnTo>
                  <a:lnTo>
                    <a:pt x="1953" y="3166"/>
                  </a:lnTo>
                  <a:lnTo>
                    <a:pt x="1896" y="3071"/>
                  </a:lnTo>
                  <a:lnTo>
                    <a:pt x="1858" y="2976"/>
                  </a:lnTo>
                  <a:lnTo>
                    <a:pt x="1820" y="2863"/>
                  </a:lnTo>
                  <a:lnTo>
                    <a:pt x="1801" y="2749"/>
                  </a:lnTo>
                  <a:lnTo>
                    <a:pt x="1763" y="2484"/>
                  </a:lnTo>
                  <a:lnTo>
                    <a:pt x="1763" y="1953"/>
                  </a:lnTo>
                  <a:lnTo>
                    <a:pt x="1744" y="1726"/>
                  </a:lnTo>
                  <a:lnTo>
                    <a:pt x="1725" y="1631"/>
                  </a:lnTo>
                  <a:lnTo>
                    <a:pt x="1706" y="1536"/>
                  </a:lnTo>
                  <a:lnTo>
                    <a:pt x="1706" y="1536"/>
                  </a:lnTo>
                  <a:lnTo>
                    <a:pt x="1668" y="1479"/>
                  </a:lnTo>
                  <a:lnTo>
                    <a:pt x="1649" y="1441"/>
                  </a:lnTo>
                  <a:lnTo>
                    <a:pt x="1593" y="1422"/>
                  </a:lnTo>
                  <a:lnTo>
                    <a:pt x="1536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22" y="1422"/>
                  </a:lnTo>
                  <a:lnTo>
                    <a:pt x="1384" y="1460"/>
                  </a:lnTo>
                  <a:lnTo>
                    <a:pt x="1346" y="1498"/>
                  </a:lnTo>
                  <a:lnTo>
                    <a:pt x="1346" y="1498"/>
                  </a:lnTo>
                  <a:lnTo>
                    <a:pt x="1346" y="1517"/>
                  </a:lnTo>
                  <a:lnTo>
                    <a:pt x="1346" y="1517"/>
                  </a:lnTo>
                  <a:lnTo>
                    <a:pt x="1327" y="1593"/>
                  </a:lnTo>
                  <a:lnTo>
                    <a:pt x="1327" y="1669"/>
                  </a:lnTo>
                  <a:lnTo>
                    <a:pt x="1365" y="1726"/>
                  </a:lnTo>
                  <a:lnTo>
                    <a:pt x="1422" y="1763"/>
                  </a:lnTo>
                  <a:lnTo>
                    <a:pt x="1422" y="1763"/>
                  </a:lnTo>
                  <a:lnTo>
                    <a:pt x="1441" y="1915"/>
                  </a:lnTo>
                  <a:lnTo>
                    <a:pt x="1460" y="2105"/>
                  </a:lnTo>
                  <a:lnTo>
                    <a:pt x="1460" y="2484"/>
                  </a:lnTo>
                  <a:lnTo>
                    <a:pt x="1479" y="2654"/>
                  </a:lnTo>
                  <a:lnTo>
                    <a:pt x="1498" y="2844"/>
                  </a:lnTo>
                  <a:lnTo>
                    <a:pt x="1517" y="3014"/>
                  </a:lnTo>
                  <a:lnTo>
                    <a:pt x="1574" y="31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fill="none" extrusionOk="0">
                  <a:moveTo>
                    <a:pt x="15353" y="0"/>
                  </a:moveTo>
                  <a:lnTo>
                    <a:pt x="15353" y="0"/>
                  </a:ln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512" y="4701"/>
                  </a:lnTo>
                  <a:lnTo>
                    <a:pt x="4512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740" y="341"/>
                  </a:lnTo>
                  <a:lnTo>
                    <a:pt x="740" y="341"/>
                  </a:lnTo>
                  <a:lnTo>
                    <a:pt x="721" y="341"/>
                  </a:lnTo>
                  <a:lnTo>
                    <a:pt x="721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6995" y="7657"/>
                  </a:lnTo>
                  <a:lnTo>
                    <a:pt x="6995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410" y="19"/>
                  </a:lnTo>
                  <a:lnTo>
                    <a:pt x="1535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145245" y="727157"/>
            <a:ext cx="636765" cy="391233"/>
            <a:chOff x="83000" y="3568688"/>
            <a:chExt cx="468175" cy="287650"/>
          </a:xfrm>
        </p:grpSpPr>
        <p:sp>
          <p:nvSpPr>
            <p:cNvPr id="65" name="Google Shape;65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extrusionOk="0">
                  <a:moveTo>
                    <a:pt x="16869" y="1877"/>
                  </a:moveTo>
                  <a:lnTo>
                    <a:pt x="17002" y="1896"/>
                  </a:lnTo>
                  <a:lnTo>
                    <a:pt x="17135" y="1934"/>
                  </a:lnTo>
                  <a:lnTo>
                    <a:pt x="17267" y="1972"/>
                  </a:lnTo>
                  <a:lnTo>
                    <a:pt x="17362" y="2048"/>
                  </a:lnTo>
                  <a:lnTo>
                    <a:pt x="17457" y="2143"/>
                  </a:lnTo>
                  <a:lnTo>
                    <a:pt x="17552" y="2237"/>
                  </a:lnTo>
                  <a:lnTo>
                    <a:pt x="17609" y="2351"/>
                  </a:lnTo>
                  <a:lnTo>
                    <a:pt x="17665" y="2465"/>
                  </a:lnTo>
                  <a:lnTo>
                    <a:pt x="17703" y="2598"/>
                  </a:lnTo>
                  <a:lnTo>
                    <a:pt x="17722" y="2730"/>
                  </a:lnTo>
                  <a:lnTo>
                    <a:pt x="17722" y="2863"/>
                  </a:lnTo>
                  <a:lnTo>
                    <a:pt x="17703" y="2996"/>
                  </a:lnTo>
                  <a:lnTo>
                    <a:pt x="17684" y="3128"/>
                  </a:lnTo>
                  <a:lnTo>
                    <a:pt x="17628" y="3261"/>
                  </a:lnTo>
                  <a:lnTo>
                    <a:pt x="17571" y="3394"/>
                  </a:lnTo>
                  <a:lnTo>
                    <a:pt x="17476" y="3507"/>
                  </a:lnTo>
                  <a:lnTo>
                    <a:pt x="17305" y="3507"/>
                  </a:lnTo>
                  <a:lnTo>
                    <a:pt x="17116" y="3545"/>
                  </a:lnTo>
                  <a:lnTo>
                    <a:pt x="16737" y="3621"/>
                  </a:lnTo>
                  <a:lnTo>
                    <a:pt x="16358" y="3735"/>
                  </a:lnTo>
                  <a:lnTo>
                    <a:pt x="15979" y="3867"/>
                  </a:lnTo>
                  <a:lnTo>
                    <a:pt x="15258" y="4171"/>
                  </a:lnTo>
                  <a:lnTo>
                    <a:pt x="14671" y="4417"/>
                  </a:lnTo>
                  <a:lnTo>
                    <a:pt x="13894" y="4720"/>
                  </a:lnTo>
                  <a:lnTo>
                    <a:pt x="13098" y="4986"/>
                  </a:lnTo>
                  <a:lnTo>
                    <a:pt x="12302" y="5251"/>
                  </a:lnTo>
                  <a:lnTo>
                    <a:pt x="11506" y="5497"/>
                  </a:lnTo>
                  <a:lnTo>
                    <a:pt x="10710" y="5725"/>
                  </a:lnTo>
                  <a:lnTo>
                    <a:pt x="9895" y="5933"/>
                  </a:lnTo>
                  <a:lnTo>
                    <a:pt x="9080" y="6142"/>
                  </a:lnTo>
                  <a:lnTo>
                    <a:pt x="8265" y="6331"/>
                  </a:lnTo>
                  <a:lnTo>
                    <a:pt x="7563" y="6464"/>
                  </a:lnTo>
                  <a:lnTo>
                    <a:pt x="6843" y="6616"/>
                  </a:lnTo>
                  <a:lnTo>
                    <a:pt x="6483" y="6691"/>
                  </a:lnTo>
                  <a:lnTo>
                    <a:pt x="6123" y="6786"/>
                  </a:lnTo>
                  <a:lnTo>
                    <a:pt x="5782" y="6900"/>
                  </a:lnTo>
                  <a:lnTo>
                    <a:pt x="5440" y="7033"/>
                  </a:lnTo>
                  <a:lnTo>
                    <a:pt x="5137" y="7203"/>
                  </a:lnTo>
                  <a:lnTo>
                    <a:pt x="4815" y="7374"/>
                  </a:lnTo>
                  <a:lnTo>
                    <a:pt x="4190" y="7753"/>
                  </a:lnTo>
                  <a:lnTo>
                    <a:pt x="3867" y="7923"/>
                  </a:lnTo>
                  <a:lnTo>
                    <a:pt x="3545" y="8056"/>
                  </a:lnTo>
                  <a:lnTo>
                    <a:pt x="3375" y="8113"/>
                  </a:lnTo>
                  <a:lnTo>
                    <a:pt x="3204" y="8170"/>
                  </a:lnTo>
                  <a:lnTo>
                    <a:pt x="3033" y="8208"/>
                  </a:lnTo>
                  <a:lnTo>
                    <a:pt x="2844" y="8227"/>
                  </a:lnTo>
                  <a:lnTo>
                    <a:pt x="2673" y="8132"/>
                  </a:lnTo>
                  <a:lnTo>
                    <a:pt x="2522" y="8018"/>
                  </a:lnTo>
                  <a:lnTo>
                    <a:pt x="2408" y="7886"/>
                  </a:lnTo>
                  <a:lnTo>
                    <a:pt x="2313" y="7753"/>
                  </a:lnTo>
                  <a:lnTo>
                    <a:pt x="2237" y="7601"/>
                  </a:lnTo>
                  <a:lnTo>
                    <a:pt x="2199" y="7450"/>
                  </a:lnTo>
                  <a:lnTo>
                    <a:pt x="2180" y="7298"/>
                  </a:lnTo>
                  <a:lnTo>
                    <a:pt x="2180" y="7127"/>
                  </a:lnTo>
                  <a:lnTo>
                    <a:pt x="2199" y="6976"/>
                  </a:lnTo>
                  <a:lnTo>
                    <a:pt x="2256" y="6824"/>
                  </a:lnTo>
                  <a:lnTo>
                    <a:pt x="2313" y="6654"/>
                  </a:lnTo>
                  <a:lnTo>
                    <a:pt x="2408" y="6521"/>
                  </a:lnTo>
                  <a:lnTo>
                    <a:pt x="2503" y="6369"/>
                  </a:lnTo>
                  <a:lnTo>
                    <a:pt x="2635" y="6256"/>
                  </a:lnTo>
                  <a:lnTo>
                    <a:pt x="2787" y="6123"/>
                  </a:lnTo>
                  <a:lnTo>
                    <a:pt x="2939" y="6028"/>
                  </a:lnTo>
                  <a:lnTo>
                    <a:pt x="3166" y="5914"/>
                  </a:lnTo>
                  <a:lnTo>
                    <a:pt x="3412" y="5839"/>
                  </a:lnTo>
                  <a:lnTo>
                    <a:pt x="3678" y="5763"/>
                  </a:lnTo>
                  <a:lnTo>
                    <a:pt x="3943" y="5725"/>
                  </a:lnTo>
                  <a:lnTo>
                    <a:pt x="4474" y="5649"/>
                  </a:lnTo>
                  <a:lnTo>
                    <a:pt x="4986" y="5573"/>
                  </a:lnTo>
                  <a:lnTo>
                    <a:pt x="6104" y="5384"/>
                  </a:lnTo>
                  <a:lnTo>
                    <a:pt x="7203" y="5156"/>
                  </a:lnTo>
                  <a:lnTo>
                    <a:pt x="8302" y="4910"/>
                  </a:lnTo>
                  <a:lnTo>
                    <a:pt x="9383" y="4626"/>
                  </a:lnTo>
                  <a:lnTo>
                    <a:pt x="10463" y="4303"/>
                  </a:lnTo>
                  <a:lnTo>
                    <a:pt x="11525" y="3962"/>
                  </a:lnTo>
                  <a:lnTo>
                    <a:pt x="12586" y="3583"/>
                  </a:lnTo>
                  <a:lnTo>
                    <a:pt x="13628" y="3185"/>
                  </a:lnTo>
                  <a:lnTo>
                    <a:pt x="14481" y="2825"/>
                  </a:lnTo>
                  <a:lnTo>
                    <a:pt x="15315" y="2465"/>
                  </a:lnTo>
                  <a:lnTo>
                    <a:pt x="15903" y="2181"/>
                  </a:lnTo>
                  <a:lnTo>
                    <a:pt x="16206" y="2048"/>
                  </a:lnTo>
                  <a:lnTo>
                    <a:pt x="16509" y="1934"/>
                  </a:lnTo>
                  <a:lnTo>
                    <a:pt x="16699" y="1896"/>
                  </a:lnTo>
                  <a:lnTo>
                    <a:pt x="16869" y="1877"/>
                  </a:lnTo>
                  <a:close/>
                  <a:moveTo>
                    <a:pt x="12529" y="323"/>
                  </a:moveTo>
                  <a:lnTo>
                    <a:pt x="12984" y="342"/>
                  </a:lnTo>
                  <a:lnTo>
                    <a:pt x="13401" y="399"/>
                  </a:lnTo>
                  <a:lnTo>
                    <a:pt x="13609" y="437"/>
                  </a:lnTo>
                  <a:lnTo>
                    <a:pt x="13818" y="494"/>
                  </a:lnTo>
                  <a:lnTo>
                    <a:pt x="14007" y="569"/>
                  </a:lnTo>
                  <a:lnTo>
                    <a:pt x="14197" y="645"/>
                  </a:lnTo>
                  <a:lnTo>
                    <a:pt x="14386" y="740"/>
                  </a:lnTo>
                  <a:lnTo>
                    <a:pt x="14576" y="854"/>
                  </a:lnTo>
                  <a:lnTo>
                    <a:pt x="14766" y="986"/>
                  </a:lnTo>
                  <a:lnTo>
                    <a:pt x="14936" y="1119"/>
                  </a:lnTo>
                  <a:lnTo>
                    <a:pt x="15088" y="1271"/>
                  </a:lnTo>
                  <a:lnTo>
                    <a:pt x="15258" y="1441"/>
                  </a:lnTo>
                  <a:lnTo>
                    <a:pt x="15410" y="1631"/>
                  </a:lnTo>
                  <a:lnTo>
                    <a:pt x="15543" y="1839"/>
                  </a:lnTo>
                  <a:lnTo>
                    <a:pt x="15581" y="1877"/>
                  </a:lnTo>
                  <a:lnTo>
                    <a:pt x="15618" y="1896"/>
                  </a:lnTo>
                  <a:lnTo>
                    <a:pt x="14955" y="2199"/>
                  </a:lnTo>
                  <a:lnTo>
                    <a:pt x="14311" y="2503"/>
                  </a:lnTo>
                  <a:lnTo>
                    <a:pt x="13647" y="2806"/>
                  </a:lnTo>
                  <a:lnTo>
                    <a:pt x="12984" y="3090"/>
                  </a:lnTo>
                  <a:lnTo>
                    <a:pt x="12074" y="3431"/>
                  </a:lnTo>
                  <a:lnTo>
                    <a:pt x="11145" y="3735"/>
                  </a:lnTo>
                  <a:lnTo>
                    <a:pt x="10217" y="4038"/>
                  </a:lnTo>
                  <a:lnTo>
                    <a:pt x="9288" y="4303"/>
                  </a:lnTo>
                  <a:lnTo>
                    <a:pt x="8416" y="4531"/>
                  </a:lnTo>
                  <a:lnTo>
                    <a:pt x="7544" y="4739"/>
                  </a:lnTo>
                  <a:lnTo>
                    <a:pt x="6672" y="4929"/>
                  </a:lnTo>
                  <a:lnTo>
                    <a:pt x="5801" y="5099"/>
                  </a:lnTo>
                  <a:lnTo>
                    <a:pt x="5023" y="5232"/>
                  </a:lnTo>
                  <a:lnTo>
                    <a:pt x="4265" y="5346"/>
                  </a:lnTo>
                  <a:lnTo>
                    <a:pt x="3886" y="5403"/>
                  </a:lnTo>
                  <a:lnTo>
                    <a:pt x="3507" y="5497"/>
                  </a:lnTo>
                  <a:lnTo>
                    <a:pt x="3128" y="5611"/>
                  </a:lnTo>
                  <a:lnTo>
                    <a:pt x="2768" y="5744"/>
                  </a:lnTo>
                  <a:lnTo>
                    <a:pt x="2579" y="5839"/>
                  </a:lnTo>
                  <a:lnTo>
                    <a:pt x="2408" y="5971"/>
                  </a:lnTo>
                  <a:lnTo>
                    <a:pt x="2256" y="6104"/>
                  </a:lnTo>
                  <a:lnTo>
                    <a:pt x="2143" y="6237"/>
                  </a:lnTo>
                  <a:lnTo>
                    <a:pt x="2029" y="6407"/>
                  </a:lnTo>
                  <a:lnTo>
                    <a:pt x="1953" y="6559"/>
                  </a:lnTo>
                  <a:lnTo>
                    <a:pt x="1896" y="6748"/>
                  </a:lnTo>
                  <a:lnTo>
                    <a:pt x="1858" y="6919"/>
                  </a:lnTo>
                  <a:lnTo>
                    <a:pt x="1839" y="7089"/>
                  </a:lnTo>
                  <a:lnTo>
                    <a:pt x="1858" y="7279"/>
                  </a:lnTo>
                  <a:lnTo>
                    <a:pt x="1877" y="7469"/>
                  </a:lnTo>
                  <a:lnTo>
                    <a:pt x="1934" y="7639"/>
                  </a:lnTo>
                  <a:lnTo>
                    <a:pt x="2010" y="7810"/>
                  </a:lnTo>
                  <a:lnTo>
                    <a:pt x="2105" y="7961"/>
                  </a:lnTo>
                  <a:lnTo>
                    <a:pt x="2218" y="8113"/>
                  </a:lnTo>
                  <a:lnTo>
                    <a:pt x="2351" y="8265"/>
                  </a:lnTo>
                  <a:lnTo>
                    <a:pt x="2313" y="8303"/>
                  </a:lnTo>
                  <a:lnTo>
                    <a:pt x="2313" y="8340"/>
                  </a:lnTo>
                  <a:lnTo>
                    <a:pt x="2313" y="8435"/>
                  </a:lnTo>
                  <a:lnTo>
                    <a:pt x="2332" y="8473"/>
                  </a:lnTo>
                  <a:lnTo>
                    <a:pt x="2370" y="8511"/>
                  </a:lnTo>
                  <a:lnTo>
                    <a:pt x="2408" y="8530"/>
                  </a:lnTo>
                  <a:lnTo>
                    <a:pt x="2465" y="8549"/>
                  </a:lnTo>
                  <a:lnTo>
                    <a:pt x="2692" y="8568"/>
                  </a:lnTo>
                  <a:lnTo>
                    <a:pt x="2806" y="8568"/>
                  </a:lnTo>
                  <a:lnTo>
                    <a:pt x="2863" y="8587"/>
                  </a:lnTo>
                  <a:lnTo>
                    <a:pt x="2920" y="8606"/>
                  </a:lnTo>
                  <a:lnTo>
                    <a:pt x="2977" y="8587"/>
                  </a:lnTo>
                  <a:lnTo>
                    <a:pt x="3033" y="8549"/>
                  </a:lnTo>
                  <a:lnTo>
                    <a:pt x="3242" y="8492"/>
                  </a:lnTo>
                  <a:lnTo>
                    <a:pt x="3450" y="8435"/>
                  </a:lnTo>
                  <a:lnTo>
                    <a:pt x="3659" y="8359"/>
                  </a:lnTo>
                  <a:lnTo>
                    <a:pt x="3867" y="8284"/>
                  </a:lnTo>
                  <a:lnTo>
                    <a:pt x="4265" y="8075"/>
                  </a:lnTo>
                  <a:lnTo>
                    <a:pt x="4663" y="7829"/>
                  </a:lnTo>
                  <a:lnTo>
                    <a:pt x="5080" y="7620"/>
                  </a:lnTo>
                  <a:lnTo>
                    <a:pt x="5478" y="7431"/>
                  </a:lnTo>
                  <a:lnTo>
                    <a:pt x="5895" y="7260"/>
                  </a:lnTo>
                  <a:lnTo>
                    <a:pt x="6312" y="7127"/>
                  </a:lnTo>
                  <a:lnTo>
                    <a:pt x="6729" y="6995"/>
                  </a:lnTo>
                  <a:lnTo>
                    <a:pt x="7165" y="6900"/>
                  </a:lnTo>
                  <a:lnTo>
                    <a:pt x="8056" y="6710"/>
                  </a:lnTo>
                  <a:lnTo>
                    <a:pt x="8947" y="6521"/>
                  </a:lnTo>
                  <a:lnTo>
                    <a:pt x="9838" y="6293"/>
                  </a:lnTo>
                  <a:lnTo>
                    <a:pt x="10710" y="6066"/>
                  </a:lnTo>
                  <a:lnTo>
                    <a:pt x="11600" y="5820"/>
                  </a:lnTo>
                  <a:lnTo>
                    <a:pt x="12472" y="5535"/>
                  </a:lnTo>
                  <a:lnTo>
                    <a:pt x="13325" y="5251"/>
                  </a:lnTo>
                  <a:lnTo>
                    <a:pt x="14197" y="4948"/>
                  </a:lnTo>
                  <a:lnTo>
                    <a:pt x="15050" y="4626"/>
                  </a:lnTo>
                  <a:lnTo>
                    <a:pt x="15581" y="4417"/>
                  </a:lnTo>
                  <a:lnTo>
                    <a:pt x="16168" y="4152"/>
                  </a:lnTo>
                  <a:lnTo>
                    <a:pt x="16490" y="4038"/>
                  </a:lnTo>
                  <a:lnTo>
                    <a:pt x="16794" y="3943"/>
                  </a:lnTo>
                  <a:lnTo>
                    <a:pt x="17097" y="3886"/>
                  </a:lnTo>
                  <a:lnTo>
                    <a:pt x="17381" y="3867"/>
                  </a:lnTo>
                  <a:lnTo>
                    <a:pt x="17533" y="3867"/>
                  </a:lnTo>
                  <a:lnTo>
                    <a:pt x="17703" y="3905"/>
                  </a:lnTo>
                  <a:lnTo>
                    <a:pt x="17855" y="3962"/>
                  </a:lnTo>
                  <a:lnTo>
                    <a:pt x="17988" y="4038"/>
                  </a:lnTo>
                  <a:lnTo>
                    <a:pt x="18101" y="4152"/>
                  </a:lnTo>
                  <a:lnTo>
                    <a:pt x="18215" y="4303"/>
                  </a:lnTo>
                  <a:lnTo>
                    <a:pt x="18291" y="4493"/>
                  </a:lnTo>
                  <a:lnTo>
                    <a:pt x="18367" y="4720"/>
                  </a:lnTo>
                  <a:lnTo>
                    <a:pt x="18405" y="5005"/>
                  </a:lnTo>
                  <a:lnTo>
                    <a:pt x="18405" y="5270"/>
                  </a:lnTo>
                  <a:lnTo>
                    <a:pt x="18367" y="5516"/>
                  </a:lnTo>
                  <a:lnTo>
                    <a:pt x="18310" y="5763"/>
                  </a:lnTo>
                  <a:lnTo>
                    <a:pt x="18215" y="5990"/>
                  </a:lnTo>
                  <a:lnTo>
                    <a:pt x="18101" y="6218"/>
                  </a:lnTo>
                  <a:lnTo>
                    <a:pt x="17969" y="6426"/>
                  </a:lnTo>
                  <a:lnTo>
                    <a:pt x="17817" y="6635"/>
                  </a:lnTo>
                  <a:lnTo>
                    <a:pt x="17628" y="6824"/>
                  </a:lnTo>
                  <a:lnTo>
                    <a:pt x="17438" y="6995"/>
                  </a:lnTo>
                  <a:lnTo>
                    <a:pt x="17230" y="7165"/>
                  </a:lnTo>
                  <a:lnTo>
                    <a:pt x="17021" y="7317"/>
                  </a:lnTo>
                  <a:lnTo>
                    <a:pt x="16813" y="7469"/>
                  </a:lnTo>
                  <a:lnTo>
                    <a:pt x="16358" y="7734"/>
                  </a:lnTo>
                  <a:lnTo>
                    <a:pt x="15941" y="7942"/>
                  </a:lnTo>
                  <a:lnTo>
                    <a:pt x="15069" y="8359"/>
                  </a:lnTo>
                  <a:lnTo>
                    <a:pt x="14197" y="8738"/>
                  </a:lnTo>
                  <a:lnTo>
                    <a:pt x="13325" y="9080"/>
                  </a:lnTo>
                  <a:lnTo>
                    <a:pt x="12415" y="9421"/>
                  </a:lnTo>
                  <a:lnTo>
                    <a:pt x="11525" y="9724"/>
                  </a:lnTo>
                  <a:lnTo>
                    <a:pt x="10615" y="10027"/>
                  </a:lnTo>
                  <a:lnTo>
                    <a:pt x="9705" y="10293"/>
                  </a:lnTo>
                  <a:lnTo>
                    <a:pt x="8795" y="10558"/>
                  </a:lnTo>
                  <a:lnTo>
                    <a:pt x="7942" y="10785"/>
                  </a:lnTo>
                  <a:lnTo>
                    <a:pt x="7525" y="10880"/>
                  </a:lnTo>
                  <a:lnTo>
                    <a:pt x="7089" y="10975"/>
                  </a:lnTo>
                  <a:lnTo>
                    <a:pt x="6653" y="11051"/>
                  </a:lnTo>
                  <a:lnTo>
                    <a:pt x="6218" y="11108"/>
                  </a:lnTo>
                  <a:lnTo>
                    <a:pt x="5782" y="11146"/>
                  </a:lnTo>
                  <a:lnTo>
                    <a:pt x="4891" y="11146"/>
                  </a:lnTo>
                  <a:lnTo>
                    <a:pt x="4436" y="11089"/>
                  </a:lnTo>
                  <a:lnTo>
                    <a:pt x="4000" y="10994"/>
                  </a:lnTo>
                  <a:lnTo>
                    <a:pt x="3773" y="10918"/>
                  </a:lnTo>
                  <a:lnTo>
                    <a:pt x="3564" y="10842"/>
                  </a:lnTo>
                  <a:lnTo>
                    <a:pt x="3356" y="10766"/>
                  </a:lnTo>
                  <a:lnTo>
                    <a:pt x="3147" y="10653"/>
                  </a:lnTo>
                  <a:lnTo>
                    <a:pt x="2939" y="10539"/>
                  </a:lnTo>
                  <a:lnTo>
                    <a:pt x="2730" y="10425"/>
                  </a:lnTo>
                  <a:lnTo>
                    <a:pt x="2541" y="10274"/>
                  </a:lnTo>
                  <a:lnTo>
                    <a:pt x="2351" y="10122"/>
                  </a:lnTo>
                  <a:lnTo>
                    <a:pt x="2162" y="9951"/>
                  </a:lnTo>
                  <a:lnTo>
                    <a:pt x="1972" y="9762"/>
                  </a:lnTo>
                  <a:lnTo>
                    <a:pt x="1688" y="9402"/>
                  </a:lnTo>
                  <a:lnTo>
                    <a:pt x="1365" y="8966"/>
                  </a:lnTo>
                  <a:lnTo>
                    <a:pt x="1043" y="8492"/>
                  </a:lnTo>
                  <a:lnTo>
                    <a:pt x="911" y="8227"/>
                  </a:lnTo>
                  <a:lnTo>
                    <a:pt x="759" y="7961"/>
                  </a:lnTo>
                  <a:lnTo>
                    <a:pt x="645" y="7696"/>
                  </a:lnTo>
                  <a:lnTo>
                    <a:pt x="550" y="7431"/>
                  </a:lnTo>
                  <a:lnTo>
                    <a:pt x="456" y="7165"/>
                  </a:lnTo>
                  <a:lnTo>
                    <a:pt x="399" y="6900"/>
                  </a:lnTo>
                  <a:lnTo>
                    <a:pt x="380" y="6654"/>
                  </a:lnTo>
                  <a:lnTo>
                    <a:pt x="380" y="6407"/>
                  </a:lnTo>
                  <a:lnTo>
                    <a:pt x="418" y="6180"/>
                  </a:lnTo>
                  <a:lnTo>
                    <a:pt x="494" y="5971"/>
                  </a:lnTo>
                  <a:lnTo>
                    <a:pt x="569" y="5801"/>
                  </a:lnTo>
                  <a:lnTo>
                    <a:pt x="683" y="5630"/>
                  </a:lnTo>
                  <a:lnTo>
                    <a:pt x="797" y="5459"/>
                  </a:lnTo>
                  <a:lnTo>
                    <a:pt x="930" y="5289"/>
                  </a:lnTo>
                  <a:lnTo>
                    <a:pt x="1233" y="4967"/>
                  </a:lnTo>
                  <a:lnTo>
                    <a:pt x="1574" y="4644"/>
                  </a:lnTo>
                  <a:lnTo>
                    <a:pt x="1915" y="4360"/>
                  </a:lnTo>
                  <a:lnTo>
                    <a:pt x="2275" y="4095"/>
                  </a:lnTo>
                  <a:lnTo>
                    <a:pt x="2939" y="3602"/>
                  </a:lnTo>
                  <a:lnTo>
                    <a:pt x="3261" y="3394"/>
                  </a:lnTo>
                  <a:lnTo>
                    <a:pt x="3583" y="3185"/>
                  </a:lnTo>
                  <a:lnTo>
                    <a:pt x="4265" y="2806"/>
                  </a:lnTo>
                  <a:lnTo>
                    <a:pt x="4948" y="2465"/>
                  </a:lnTo>
                  <a:lnTo>
                    <a:pt x="5649" y="2143"/>
                  </a:lnTo>
                  <a:lnTo>
                    <a:pt x="6369" y="1858"/>
                  </a:lnTo>
                  <a:lnTo>
                    <a:pt x="7108" y="1593"/>
                  </a:lnTo>
                  <a:lnTo>
                    <a:pt x="7848" y="1366"/>
                  </a:lnTo>
                  <a:lnTo>
                    <a:pt x="8587" y="1138"/>
                  </a:lnTo>
                  <a:lnTo>
                    <a:pt x="9515" y="854"/>
                  </a:lnTo>
                  <a:lnTo>
                    <a:pt x="10008" y="721"/>
                  </a:lnTo>
                  <a:lnTo>
                    <a:pt x="10520" y="588"/>
                  </a:lnTo>
                  <a:lnTo>
                    <a:pt x="11032" y="494"/>
                  </a:lnTo>
                  <a:lnTo>
                    <a:pt x="11525" y="399"/>
                  </a:lnTo>
                  <a:lnTo>
                    <a:pt x="12036" y="342"/>
                  </a:lnTo>
                  <a:lnTo>
                    <a:pt x="12529" y="323"/>
                  </a:lnTo>
                  <a:close/>
                  <a:moveTo>
                    <a:pt x="12567" y="1"/>
                  </a:move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7500" y="3615613"/>
              <a:ext cx="388575" cy="158750"/>
            </a:xfrm>
            <a:custGeom>
              <a:avLst/>
              <a:gdLst/>
              <a:ahLst/>
              <a:cxnLst/>
              <a:rect l="l" t="t" r="r" b="b"/>
              <a:pathLst>
                <a:path w="15543" h="6350" fill="none" extrusionOk="0">
                  <a:moveTo>
                    <a:pt x="664" y="6350"/>
                  </a:moveTo>
                  <a:lnTo>
                    <a:pt x="664" y="6350"/>
                  </a:lnTo>
                  <a:lnTo>
                    <a:pt x="493" y="6255"/>
                  </a:lnTo>
                  <a:lnTo>
                    <a:pt x="342" y="6141"/>
                  </a:lnTo>
                  <a:lnTo>
                    <a:pt x="228" y="6009"/>
                  </a:lnTo>
                  <a:lnTo>
                    <a:pt x="133" y="5876"/>
                  </a:lnTo>
                  <a:lnTo>
                    <a:pt x="57" y="5724"/>
                  </a:lnTo>
                  <a:lnTo>
                    <a:pt x="19" y="5573"/>
                  </a:lnTo>
                  <a:lnTo>
                    <a:pt x="0" y="5421"/>
                  </a:lnTo>
                  <a:lnTo>
                    <a:pt x="0" y="5250"/>
                  </a:lnTo>
                  <a:lnTo>
                    <a:pt x="19" y="5099"/>
                  </a:lnTo>
                  <a:lnTo>
                    <a:pt x="76" y="4947"/>
                  </a:lnTo>
                  <a:lnTo>
                    <a:pt x="133" y="4777"/>
                  </a:lnTo>
                  <a:lnTo>
                    <a:pt x="228" y="4644"/>
                  </a:lnTo>
                  <a:lnTo>
                    <a:pt x="323" y="4492"/>
                  </a:lnTo>
                  <a:lnTo>
                    <a:pt x="455" y="4379"/>
                  </a:lnTo>
                  <a:lnTo>
                    <a:pt x="607" y="4246"/>
                  </a:lnTo>
                  <a:lnTo>
                    <a:pt x="759" y="4151"/>
                  </a:lnTo>
                  <a:lnTo>
                    <a:pt x="759" y="4151"/>
                  </a:lnTo>
                  <a:lnTo>
                    <a:pt x="986" y="4037"/>
                  </a:lnTo>
                  <a:lnTo>
                    <a:pt x="1232" y="3962"/>
                  </a:lnTo>
                  <a:lnTo>
                    <a:pt x="1498" y="3886"/>
                  </a:lnTo>
                  <a:lnTo>
                    <a:pt x="1763" y="3848"/>
                  </a:lnTo>
                  <a:lnTo>
                    <a:pt x="2294" y="3772"/>
                  </a:lnTo>
                  <a:lnTo>
                    <a:pt x="2806" y="3696"/>
                  </a:lnTo>
                  <a:lnTo>
                    <a:pt x="2806" y="3696"/>
                  </a:lnTo>
                  <a:lnTo>
                    <a:pt x="3924" y="3507"/>
                  </a:lnTo>
                  <a:lnTo>
                    <a:pt x="5023" y="3279"/>
                  </a:lnTo>
                  <a:lnTo>
                    <a:pt x="6122" y="3033"/>
                  </a:lnTo>
                  <a:lnTo>
                    <a:pt x="7203" y="2749"/>
                  </a:lnTo>
                  <a:lnTo>
                    <a:pt x="7203" y="2749"/>
                  </a:lnTo>
                  <a:lnTo>
                    <a:pt x="8283" y="2426"/>
                  </a:lnTo>
                  <a:lnTo>
                    <a:pt x="9345" y="2085"/>
                  </a:lnTo>
                  <a:lnTo>
                    <a:pt x="10406" y="1706"/>
                  </a:lnTo>
                  <a:lnTo>
                    <a:pt x="11448" y="1308"/>
                  </a:lnTo>
                  <a:lnTo>
                    <a:pt x="11448" y="1308"/>
                  </a:lnTo>
                  <a:lnTo>
                    <a:pt x="12301" y="948"/>
                  </a:lnTo>
                  <a:lnTo>
                    <a:pt x="13135" y="588"/>
                  </a:lnTo>
                  <a:lnTo>
                    <a:pt x="13135" y="588"/>
                  </a:lnTo>
                  <a:lnTo>
                    <a:pt x="13723" y="304"/>
                  </a:lnTo>
                  <a:lnTo>
                    <a:pt x="14026" y="171"/>
                  </a:lnTo>
                  <a:lnTo>
                    <a:pt x="14329" y="57"/>
                  </a:lnTo>
                  <a:lnTo>
                    <a:pt x="14329" y="57"/>
                  </a:lnTo>
                  <a:lnTo>
                    <a:pt x="14519" y="19"/>
                  </a:lnTo>
                  <a:lnTo>
                    <a:pt x="14689" y="0"/>
                  </a:lnTo>
                  <a:lnTo>
                    <a:pt x="14689" y="0"/>
                  </a:lnTo>
                  <a:lnTo>
                    <a:pt x="14822" y="19"/>
                  </a:lnTo>
                  <a:lnTo>
                    <a:pt x="14955" y="57"/>
                  </a:lnTo>
                  <a:lnTo>
                    <a:pt x="15087" y="95"/>
                  </a:lnTo>
                  <a:lnTo>
                    <a:pt x="15182" y="171"/>
                  </a:lnTo>
                  <a:lnTo>
                    <a:pt x="15277" y="266"/>
                  </a:lnTo>
                  <a:lnTo>
                    <a:pt x="15372" y="360"/>
                  </a:lnTo>
                  <a:lnTo>
                    <a:pt x="15429" y="474"/>
                  </a:lnTo>
                  <a:lnTo>
                    <a:pt x="15485" y="588"/>
                  </a:lnTo>
                  <a:lnTo>
                    <a:pt x="15523" y="721"/>
                  </a:lnTo>
                  <a:lnTo>
                    <a:pt x="15542" y="853"/>
                  </a:lnTo>
                  <a:lnTo>
                    <a:pt x="15542" y="986"/>
                  </a:lnTo>
                  <a:lnTo>
                    <a:pt x="15523" y="1119"/>
                  </a:lnTo>
                  <a:lnTo>
                    <a:pt x="15504" y="1251"/>
                  </a:lnTo>
                  <a:lnTo>
                    <a:pt x="15448" y="1384"/>
                  </a:lnTo>
                  <a:lnTo>
                    <a:pt x="15391" y="1517"/>
                  </a:lnTo>
                  <a:lnTo>
                    <a:pt x="15296" y="1630"/>
                  </a:lnTo>
                  <a:lnTo>
                    <a:pt x="15296" y="1630"/>
                  </a:lnTo>
                  <a:lnTo>
                    <a:pt x="15125" y="1630"/>
                  </a:lnTo>
                  <a:lnTo>
                    <a:pt x="14936" y="1668"/>
                  </a:lnTo>
                  <a:lnTo>
                    <a:pt x="14557" y="1744"/>
                  </a:lnTo>
                  <a:lnTo>
                    <a:pt x="14178" y="1858"/>
                  </a:lnTo>
                  <a:lnTo>
                    <a:pt x="13799" y="1990"/>
                  </a:lnTo>
                  <a:lnTo>
                    <a:pt x="13078" y="2294"/>
                  </a:lnTo>
                  <a:lnTo>
                    <a:pt x="12491" y="2540"/>
                  </a:lnTo>
                  <a:lnTo>
                    <a:pt x="12491" y="2540"/>
                  </a:lnTo>
                  <a:lnTo>
                    <a:pt x="11714" y="2843"/>
                  </a:lnTo>
                  <a:lnTo>
                    <a:pt x="10918" y="3109"/>
                  </a:lnTo>
                  <a:lnTo>
                    <a:pt x="10122" y="3374"/>
                  </a:lnTo>
                  <a:lnTo>
                    <a:pt x="9326" y="3620"/>
                  </a:lnTo>
                  <a:lnTo>
                    <a:pt x="8530" y="3848"/>
                  </a:lnTo>
                  <a:lnTo>
                    <a:pt x="7715" y="4056"/>
                  </a:lnTo>
                  <a:lnTo>
                    <a:pt x="6900" y="4265"/>
                  </a:lnTo>
                  <a:lnTo>
                    <a:pt x="6085" y="4454"/>
                  </a:lnTo>
                  <a:lnTo>
                    <a:pt x="6085" y="4454"/>
                  </a:lnTo>
                  <a:lnTo>
                    <a:pt x="5383" y="4587"/>
                  </a:lnTo>
                  <a:lnTo>
                    <a:pt x="4663" y="4739"/>
                  </a:lnTo>
                  <a:lnTo>
                    <a:pt x="4303" y="4814"/>
                  </a:lnTo>
                  <a:lnTo>
                    <a:pt x="3943" y="4909"/>
                  </a:lnTo>
                  <a:lnTo>
                    <a:pt x="3602" y="5023"/>
                  </a:lnTo>
                  <a:lnTo>
                    <a:pt x="3260" y="5156"/>
                  </a:lnTo>
                  <a:lnTo>
                    <a:pt x="3260" y="5156"/>
                  </a:lnTo>
                  <a:lnTo>
                    <a:pt x="2957" y="5326"/>
                  </a:lnTo>
                  <a:lnTo>
                    <a:pt x="2635" y="5497"/>
                  </a:lnTo>
                  <a:lnTo>
                    <a:pt x="2010" y="5876"/>
                  </a:lnTo>
                  <a:lnTo>
                    <a:pt x="1687" y="6046"/>
                  </a:lnTo>
                  <a:lnTo>
                    <a:pt x="1365" y="6179"/>
                  </a:lnTo>
                  <a:lnTo>
                    <a:pt x="1195" y="6236"/>
                  </a:lnTo>
                  <a:lnTo>
                    <a:pt x="1024" y="6293"/>
                  </a:lnTo>
                  <a:lnTo>
                    <a:pt x="853" y="6331"/>
                  </a:lnTo>
                  <a:lnTo>
                    <a:pt x="664" y="6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2475" y="3576763"/>
              <a:ext cx="450650" cy="270575"/>
            </a:xfrm>
            <a:custGeom>
              <a:avLst/>
              <a:gdLst/>
              <a:ahLst/>
              <a:cxnLst/>
              <a:rect l="l" t="t" r="r" b="b"/>
              <a:pathLst>
                <a:path w="18026" h="10823" fill="none" extrusionOk="0">
                  <a:moveTo>
                    <a:pt x="4986" y="10823"/>
                  </a:moveTo>
                  <a:lnTo>
                    <a:pt x="4986" y="10823"/>
                  </a:lnTo>
                  <a:lnTo>
                    <a:pt x="4512" y="10823"/>
                  </a:lnTo>
                  <a:lnTo>
                    <a:pt x="4057" y="10766"/>
                  </a:lnTo>
                  <a:lnTo>
                    <a:pt x="3621" y="10671"/>
                  </a:lnTo>
                  <a:lnTo>
                    <a:pt x="3394" y="10595"/>
                  </a:lnTo>
                  <a:lnTo>
                    <a:pt x="3185" y="10519"/>
                  </a:lnTo>
                  <a:lnTo>
                    <a:pt x="2977" y="10443"/>
                  </a:lnTo>
                  <a:lnTo>
                    <a:pt x="2768" y="10330"/>
                  </a:lnTo>
                  <a:lnTo>
                    <a:pt x="2560" y="10216"/>
                  </a:lnTo>
                  <a:lnTo>
                    <a:pt x="2351" y="10102"/>
                  </a:lnTo>
                  <a:lnTo>
                    <a:pt x="2162" y="9951"/>
                  </a:lnTo>
                  <a:lnTo>
                    <a:pt x="1972" y="9799"/>
                  </a:lnTo>
                  <a:lnTo>
                    <a:pt x="1783" y="9628"/>
                  </a:lnTo>
                  <a:lnTo>
                    <a:pt x="1593" y="9439"/>
                  </a:lnTo>
                  <a:lnTo>
                    <a:pt x="1593" y="9439"/>
                  </a:lnTo>
                  <a:lnTo>
                    <a:pt x="1309" y="9079"/>
                  </a:lnTo>
                  <a:lnTo>
                    <a:pt x="986" y="8643"/>
                  </a:lnTo>
                  <a:lnTo>
                    <a:pt x="664" y="8169"/>
                  </a:lnTo>
                  <a:lnTo>
                    <a:pt x="532" y="7904"/>
                  </a:lnTo>
                  <a:lnTo>
                    <a:pt x="380" y="7638"/>
                  </a:lnTo>
                  <a:lnTo>
                    <a:pt x="266" y="7373"/>
                  </a:lnTo>
                  <a:lnTo>
                    <a:pt x="171" y="7108"/>
                  </a:lnTo>
                  <a:lnTo>
                    <a:pt x="77" y="6842"/>
                  </a:lnTo>
                  <a:lnTo>
                    <a:pt x="20" y="6577"/>
                  </a:lnTo>
                  <a:lnTo>
                    <a:pt x="1" y="6331"/>
                  </a:lnTo>
                  <a:lnTo>
                    <a:pt x="1" y="6084"/>
                  </a:lnTo>
                  <a:lnTo>
                    <a:pt x="39" y="5857"/>
                  </a:lnTo>
                  <a:lnTo>
                    <a:pt x="115" y="5648"/>
                  </a:lnTo>
                  <a:lnTo>
                    <a:pt x="115" y="5648"/>
                  </a:lnTo>
                  <a:lnTo>
                    <a:pt x="190" y="5478"/>
                  </a:lnTo>
                  <a:lnTo>
                    <a:pt x="304" y="5307"/>
                  </a:lnTo>
                  <a:lnTo>
                    <a:pt x="418" y="5136"/>
                  </a:lnTo>
                  <a:lnTo>
                    <a:pt x="551" y="4966"/>
                  </a:lnTo>
                  <a:lnTo>
                    <a:pt x="854" y="4644"/>
                  </a:lnTo>
                  <a:lnTo>
                    <a:pt x="1195" y="4321"/>
                  </a:lnTo>
                  <a:lnTo>
                    <a:pt x="1536" y="4037"/>
                  </a:lnTo>
                  <a:lnTo>
                    <a:pt x="1896" y="3772"/>
                  </a:lnTo>
                  <a:lnTo>
                    <a:pt x="2560" y="3279"/>
                  </a:lnTo>
                  <a:lnTo>
                    <a:pt x="2560" y="3279"/>
                  </a:lnTo>
                  <a:lnTo>
                    <a:pt x="2882" y="3071"/>
                  </a:lnTo>
                  <a:lnTo>
                    <a:pt x="3204" y="2862"/>
                  </a:lnTo>
                  <a:lnTo>
                    <a:pt x="3886" y="2483"/>
                  </a:lnTo>
                  <a:lnTo>
                    <a:pt x="4569" y="2142"/>
                  </a:lnTo>
                  <a:lnTo>
                    <a:pt x="5270" y="1820"/>
                  </a:lnTo>
                  <a:lnTo>
                    <a:pt x="5990" y="1535"/>
                  </a:lnTo>
                  <a:lnTo>
                    <a:pt x="6729" y="1270"/>
                  </a:lnTo>
                  <a:lnTo>
                    <a:pt x="7469" y="1043"/>
                  </a:lnTo>
                  <a:lnTo>
                    <a:pt x="8208" y="815"/>
                  </a:lnTo>
                  <a:lnTo>
                    <a:pt x="8208" y="815"/>
                  </a:lnTo>
                  <a:lnTo>
                    <a:pt x="9136" y="531"/>
                  </a:lnTo>
                  <a:lnTo>
                    <a:pt x="9629" y="398"/>
                  </a:lnTo>
                  <a:lnTo>
                    <a:pt x="10141" y="265"/>
                  </a:lnTo>
                  <a:lnTo>
                    <a:pt x="10653" y="171"/>
                  </a:lnTo>
                  <a:lnTo>
                    <a:pt x="11146" y="76"/>
                  </a:lnTo>
                  <a:lnTo>
                    <a:pt x="11657" y="19"/>
                  </a:lnTo>
                  <a:lnTo>
                    <a:pt x="12150" y="0"/>
                  </a:lnTo>
                  <a:lnTo>
                    <a:pt x="12150" y="0"/>
                  </a:lnTo>
                  <a:lnTo>
                    <a:pt x="12605" y="19"/>
                  </a:lnTo>
                  <a:lnTo>
                    <a:pt x="13022" y="76"/>
                  </a:lnTo>
                  <a:lnTo>
                    <a:pt x="13230" y="114"/>
                  </a:lnTo>
                  <a:lnTo>
                    <a:pt x="13439" y="171"/>
                  </a:lnTo>
                  <a:lnTo>
                    <a:pt x="13628" y="246"/>
                  </a:lnTo>
                  <a:lnTo>
                    <a:pt x="13818" y="322"/>
                  </a:lnTo>
                  <a:lnTo>
                    <a:pt x="14007" y="417"/>
                  </a:lnTo>
                  <a:lnTo>
                    <a:pt x="14197" y="531"/>
                  </a:lnTo>
                  <a:lnTo>
                    <a:pt x="14387" y="663"/>
                  </a:lnTo>
                  <a:lnTo>
                    <a:pt x="14557" y="796"/>
                  </a:lnTo>
                  <a:lnTo>
                    <a:pt x="14709" y="948"/>
                  </a:lnTo>
                  <a:lnTo>
                    <a:pt x="14879" y="1118"/>
                  </a:lnTo>
                  <a:lnTo>
                    <a:pt x="15031" y="1308"/>
                  </a:lnTo>
                  <a:lnTo>
                    <a:pt x="15164" y="1516"/>
                  </a:lnTo>
                  <a:lnTo>
                    <a:pt x="15164" y="1516"/>
                  </a:lnTo>
                  <a:lnTo>
                    <a:pt x="15202" y="1554"/>
                  </a:lnTo>
                  <a:lnTo>
                    <a:pt x="15239" y="1573"/>
                  </a:lnTo>
                  <a:lnTo>
                    <a:pt x="15239" y="1573"/>
                  </a:lnTo>
                  <a:lnTo>
                    <a:pt x="14576" y="1876"/>
                  </a:lnTo>
                  <a:lnTo>
                    <a:pt x="13932" y="2180"/>
                  </a:lnTo>
                  <a:lnTo>
                    <a:pt x="13268" y="2483"/>
                  </a:lnTo>
                  <a:lnTo>
                    <a:pt x="12605" y="2767"/>
                  </a:lnTo>
                  <a:lnTo>
                    <a:pt x="12605" y="2767"/>
                  </a:lnTo>
                  <a:lnTo>
                    <a:pt x="11695" y="3108"/>
                  </a:lnTo>
                  <a:lnTo>
                    <a:pt x="10766" y="3412"/>
                  </a:lnTo>
                  <a:lnTo>
                    <a:pt x="9838" y="3715"/>
                  </a:lnTo>
                  <a:lnTo>
                    <a:pt x="8909" y="3980"/>
                  </a:lnTo>
                  <a:lnTo>
                    <a:pt x="8909" y="3980"/>
                  </a:lnTo>
                  <a:lnTo>
                    <a:pt x="8037" y="4208"/>
                  </a:lnTo>
                  <a:lnTo>
                    <a:pt x="7165" y="4416"/>
                  </a:lnTo>
                  <a:lnTo>
                    <a:pt x="6293" y="4606"/>
                  </a:lnTo>
                  <a:lnTo>
                    <a:pt x="5422" y="4776"/>
                  </a:lnTo>
                  <a:lnTo>
                    <a:pt x="5422" y="4776"/>
                  </a:lnTo>
                  <a:lnTo>
                    <a:pt x="4644" y="4909"/>
                  </a:lnTo>
                  <a:lnTo>
                    <a:pt x="3886" y="5023"/>
                  </a:lnTo>
                  <a:lnTo>
                    <a:pt x="3507" y="5080"/>
                  </a:lnTo>
                  <a:lnTo>
                    <a:pt x="3128" y="5174"/>
                  </a:lnTo>
                  <a:lnTo>
                    <a:pt x="2749" y="5288"/>
                  </a:lnTo>
                  <a:lnTo>
                    <a:pt x="2389" y="5421"/>
                  </a:lnTo>
                  <a:lnTo>
                    <a:pt x="2389" y="5421"/>
                  </a:lnTo>
                  <a:lnTo>
                    <a:pt x="2200" y="5516"/>
                  </a:lnTo>
                  <a:lnTo>
                    <a:pt x="2029" y="5648"/>
                  </a:lnTo>
                  <a:lnTo>
                    <a:pt x="1877" y="5781"/>
                  </a:lnTo>
                  <a:lnTo>
                    <a:pt x="1764" y="5914"/>
                  </a:lnTo>
                  <a:lnTo>
                    <a:pt x="1650" y="6084"/>
                  </a:lnTo>
                  <a:lnTo>
                    <a:pt x="1574" y="6236"/>
                  </a:lnTo>
                  <a:lnTo>
                    <a:pt x="1517" y="6425"/>
                  </a:lnTo>
                  <a:lnTo>
                    <a:pt x="1479" y="6596"/>
                  </a:lnTo>
                  <a:lnTo>
                    <a:pt x="1460" y="6766"/>
                  </a:lnTo>
                  <a:lnTo>
                    <a:pt x="1479" y="6956"/>
                  </a:lnTo>
                  <a:lnTo>
                    <a:pt x="1498" y="7146"/>
                  </a:lnTo>
                  <a:lnTo>
                    <a:pt x="1555" y="7316"/>
                  </a:lnTo>
                  <a:lnTo>
                    <a:pt x="1631" y="7487"/>
                  </a:lnTo>
                  <a:lnTo>
                    <a:pt x="1726" y="7638"/>
                  </a:lnTo>
                  <a:lnTo>
                    <a:pt x="1839" y="7790"/>
                  </a:lnTo>
                  <a:lnTo>
                    <a:pt x="1972" y="7942"/>
                  </a:lnTo>
                  <a:lnTo>
                    <a:pt x="1972" y="7942"/>
                  </a:lnTo>
                  <a:lnTo>
                    <a:pt x="1934" y="7980"/>
                  </a:lnTo>
                  <a:lnTo>
                    <a:pt x="1934" y="8017"/>
                  </a:lnTo>
                  <a:lnTo>
                    <a:pt x="1934" y="8112"/>
                  </a:lnTo>
                  <a:lnTo>
                    <a:pt x="1953" y="8150"/>
                  </a:lnTo>
                  <a:lnTo>
                    <a:pt x="1991" y="8188"/>
                  </a:lnTo>
                  <a:lnTo>
                    <a:pt x="2029" y="8207"/>
                  </a:lnTo>
                  <a:lnTo>
                    <a:pt x="2086" y="8226"/>
                  </a:lnTo>
                  <a:lnTo>
                    <a:pt x="2086" y="8226"/>
                  </a:lnTo>
                  <a:lnTo>
                    <a:pt x="2313" y="8245"/>
                  </a:lnTo>
                  <a:lnTo>
                    <a:pt x="2313" y="8245"/>
                  </a:lnTo>
                  <a:lnTo>
                    <a:pt x="2427" y="8245"/>
                  </a:lnTo>
                  <a:lnTo>
                    <a:pt x="2427" y="8245"/>
                  </a:lnTo>
                  <a:lnTo>
                    <a:pt x="2484" y="8264"/>
                  </a:lnTo>
                  <a:lnTo>
                    <a:pt x="2484" y="8264"/>
                  </a:lnTo>
                  <a:lnTo>
                    <a:pt x="2541" y="8283"/>
                  </a:lnTo>
                  <a:lnTo>
                    <a:pt x="2541" y="8283"/>
                  </a:lnTo>
                  <a:lnTo>
                    <a:pt x="2598" y="8264"/>
                  </a:lnTo>
                  <a:lnTo>
                    <a:pt x="2654" y="8226"/>
                  </a:lnTo>
                  <a:lnTo>
                    <a:pt x="2654" y="8226"/>
                  </a:lnTo>
                  <a:lnTo>
                    <a:pt x="2863" y="8169"/>
                  </a:lnTo>
                  <a:lnTo>
                    <a:pt x="3071" y="8112"/>
                  </a:lnTo>
                  <a:lnTo>
                    <a:pt x="3280" y="8036"/>
                  </a:lnTo>
                  <a:lnTo>
                    <a:pt x="3488" y="7961"/>
                  </a:lnTo>
                  <a:lnTo>
                    <a:pt x="3886" y="7752"/>
                  </a:lnTo>
                  <a:lnTo>
                    <a:pt x="4284" y="7506"/>
                  </a:lnTo>
                  <a:lnTo>
                    <a:pt x="4284" y="7506"/>
                  </a:lnTo>
                  <a:lnTo>
                    <a:pt x="4701" y="7297"/>
                  </a:lnTo>
                  <a:lnTo>
                    <a:pt x="5099" y="7108"/>
                  </a:lnTo>
                  <a:lnTo>
                    <a:pt x="5516" y="6937"/>
                  </a:lnTo>
                  <a:lnTo>
                    <a:pt x="5933" y="6804"/>
                  </a:lnTo>
                  <a:lnTo>
                    <a:pt x="6350" y="6672"/>
                  </a:lnTo>
                  <a:lnTo>
                    <a:pt x="6786" y="6577"/>
                  </a:lnTo>
                  <a:lnTo>
                    <a:pt x="7677" y="6387"/>
                  </a:lnTo>
                  <a:lnTo>
                    <a:pt x="7677" y="6387"/>
                  </a:lnTo>
                  <a:lnTo>
                    <a:pt x="8568" y="6198"/>
                  </a:lnTo>
                  <a:lnTo>
                    <a:pt x="9459" y="5970"/>
                  </a:lnTo>
                  <a:lnTo>
                    <a:pt x="10331" y="5743"/>
                  </a:lnTo>
                  <a:lnTo>
                    <a:pt x="11221" y="5497"/>
                  </a:lnTo>
                  <a:lnTo>
                    <a:pt x="12093" y="5212"/>
                  </a:lnTo>
                  <a:lnTo>
                    <a:pt x="12946" y="4928"/>
                  </a:lnTo>
                  <a:lnTo>
                    <a:pt x="13818" y="4625"/>
                  </a:lnTo>
                  <a:lnTo>
                    <a:pt x="14671" y="4303"/>
                  </a:lnTo>
                  <a:lnTo>
                    <a:pt x="14671" y="4303"/>
                  </a:lnTo>
                  <a:lnTo>
                    <a:pt x="15202" y="4094"/>
                  </a:lnTo>
                  <a:lnTo>
                    <a:pt x="15789" y="3829"/>
                  </a:lnTo>
                  <a:lnTo>
                    <a:pt x="16111" y="3715"/>
                  </a:lnTo>
                  <a:lnTo>
                    <a:pt x="16415" y="3620"/>
                  </a:lnTo>
                  <a:lnTo>
                    <a:pt x="16718" y="3563"/>
                  </a:lnTo>
                  <a:lnTo>
                    <a:pt x="17002" y="3544"/>
                  </a:lnTo>
                  <a:lnTo>
                    <a:pt x="17002" y="3544"/>
                  </a:lnTo>
                  <a:lnTo>
                    <a:pt x="17116" y="3544"/>
                  </a:lnTo>
                  <a:lnTo>
                    <a:pt x="17116" y="3544"/>
                  </a:lnTo>
                  <a:lnTo>
                    <a:pt x="17135" y="3544"/>
                  </a:lnTo>
                  <a:lnTo>
                    <a:pt x="17135" y="3544"/>
                  </a:lnTo>
                  <a:lnTo>
                    <a:pt x="17154" y="3544"/>
                  </a:lnTo>
                  <a:lnTo>
                    <a:pt x="17154" y="3544"/>
                  </a:lnTo>
                  <a:lnTo>
                    <a:pt x="17324" y="3582"/>
                  </a:lnTo>
                  <a:lnTo>
                    <a:pt x="17476" y="3639"/>
                  </a:lnTo>
                  <a:lnTo>
                    <a:pt x="17609" y="3715"/>
                  </a:lnTo>
                  <a:lnTo>
                    <a:pt x="17722" y="3829"/>
                  </a:lnTo>
                  <a:lnTo>
                    <a:pt x="17836" y="3980"/>
                  </a:lnTo>
                  <a:lnTo>
                    <a:pt x="17912" y="4170"/>
                  </a:lnTo>
                  <a:lnTo>
                    <a:pt x="17988" y="4397"/>
                  </a:lnTo>
                  <a:lnTo>
                    <a:pt x="18026" y="4682"/>
                  </a:lnTo>
                  <a:lnTo>
                    <a:pt x="18026" y="4682"/>
                  </a:lnTo>
                  <a:lnTo>
                    <a:pt x="18026" y="4947"/>
                  </a:lnTo>
                  <a:lnTo>
                    <a:pt x="17988" y="5193"/>
                  </a:lnTo>
                  <a:lnTo>
                    <a:pt x="17931" y="5440"/>
                  </a:lnTo>
                  <a:lnTo>
                    <a:pt x="17836" y="5667"/>
                  </a:lnTo>
                  <a:lnTo>
                    <a:pt x="17722" y="5895"/>
                  </a:lnTo>
                  <a:lnTo>
                    <a:pt x="17590" y="6103"/>
                  </a:lnTo>
                  <a:lnTo>
                    <a:pt x="17438" y="6312"/>
                  </a:lnTo>
                  <a:lnTo>
                    <a:pt x="17249" y="6501"/>
                  </a:lnTo>
                  <a:lnTo>
                    <a:pt x="17059" y="6672"/>
                  </a:lnTo>
                  <a:lnTo>
                    <a:pt x="16851" y="6842"/>
                  </a:lnTo>
                  <a:lnTo>
                    <a:pt x="16642" y="6994"/>
                  </a:lnTo>
                  <a:lnTo>
                    <a:pt x="16434" y="7146"/>
                  </a:lnTo>
                  <a:lnTo>
                    <a:pt x="15979" y="7411"/>
                  </a:lnTo>
                  <a:lnTo>
                    <a:pt x="15562" y="7619"/>
                  </a:lnTo>
                  <a:lnTo>
                    <a:pt x="15562" y="7619"/>
                  </a:lnTo>
                  <a:lnTo>
                    <a:pt x="14690" y="8036"/>
                  </a:lnTo>
                  <a:lnTo>
                    <a:pt x="13818" y="8415"/>
                  </a:lnTo>
                  <a:lnTo>
                    <a:pt x="12946" y="8757"/>
                  </a:lnTo>
                  <a:lnTo>
                    <a:pt x="12036" y="9098"/>
                  </a:lnTo>
                  <a:lnTo>
                    <a:pt x="11146" y="9401"/>
                  </a:lnTo>
                  <a:lnTo>
                    <a:pt x="10236" y="9704"/>
                  </a:lnTo>
                  <a:lnTo>
                    <a:pt x="9326" y="9970"/>
                  </a:lnTo>
                  <a:lnTo>
                    <a:pt x="8416" y="10235"/>
                  </a:lnTo>
                  <a:lnTo>
                    <a:pt x="8416" y="10235"/>
                  </a:lnTo>
                  <a:lnTo>
                    <a:pt x="7563" y="10462"/>
                  </a:lnTo>
                  <a:lnTo>
                    <a:pt x="7146" y="10557"/>
                  </a:lnTo>
                  <a:lnTo>
                    <a:pt x="6710" y="10652"/>
                  </a:lnTo>
                  <a:lnTo>
                    <a:pt x="6274" y="10728"/>
                  </a:lnTo>
                  <a:lnTo>
                    <a:pt x="5839" y="10785"/>
                  </a:lnTo>
                  <a:lnTo>
                    <a:pt x="5403" y="10823"/>
                  </a:lnTo>
                  <a:lnTo>
                    <a:pt x="4986" y="1082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fill="none" extrusionOk="0">
                  <a:moveTo>
                    <a:pt x="12567" y="1"/>
                  </a:moveTo>
                  <a:lnTo>
                    <a:pt x="12567" y="1"/>
                  </a:ln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extrusionOk="0">
                  <a:moveTo>
                    <a:pt x="13021" y="1"/>
                  </a:moveTo>
                  <a:lnTo>
                    <a:pt x="12946" y="20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fill="none" extrusionOk="0">
                  <a:moveTo>
                    <a:pt x="13021" y="1"/>
                  </a:moveTo>
                  <a:lnTo>
                    <a:pt x="13021" y="1"/>
                  </a:lnTo>
                  <a:lnTo>
                    <a:pt x="12946" y="20"/>
                  </a:lnTo>
                  <a:lnTo>
                    <a:pt x="12870" y="76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686" y="1498"/>
                  </a:lnTo>
                  <a:lnTo>
                    <a:pt x="9686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209" y="3943"/>
                  </a:lnTo>
                  <a:lnTo>
                    <a:pt x="342" y="3943"/>
                  </a:lnTo>
                  <a:lnTo>
                    <a:pt x="342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2957" y="3355"/>
                  </a:lnTo>
                  <a:lnTo>
                    <a:pt x="2957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225982" y="322310"/>
            <a:ext cx="864242" cy="434382"/>
            <a:chOff x="-520650" y="4377063"/>
            <a:chExt cx="635425" cy="319375"/>
          </a:xfrm>
        </p:grpSpPr>
        <p:sp>
          <p:nvSpPr>
            <p:cNvPr id="72" name="Google Shape;72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extrusionOk="0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fill="none" extrusionOk="0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extrusionOk="0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025" y="4633863"/>
              <a:ext cx="28450" cy="13300"/>
            </a:xfrm>
            <a:custGeom>
              <a:avLst/>
              <a:gdLst/>
              <a:ahLst/>
              <a:cxnLst/>
              <a:rect l="l" t="t" r="r" b="b"/>
              <a:pathLst>
                <a:path w="1138" h="532" fill="none" extrusionOk="0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58625" y="4622038"/>
              <a:ext cx="93375" cy="31750"/>
            </a:xfrm>
            <a:custGeom>
              <a:avLst/>
              <a:gdLst/>
              <a:ahLst/>
              <a:cxnLst/>
              <a:rect l="l" t="t" r="r" b="b"/>
              <a:pathLst>
                <a:path w="3735" h="1270" fill="none" extrusionOk="0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34000" y="4605913"/>
              <a:ext cx="78225" cy="30350"/>
            </a:xfrm>
            <a:custGeom>
              <a:avLst/>
              <a:gdLst/>
              <a:ahLst/>
              <a:cxnLst/>
              <a:rect l="l" t="t" r="r" b="b"/>
              <a:pathLst>
                <a:path w="3129" h="1214" fill="none" extrusionOk="0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51575" y="4600238"/>
              <a:ext cx="18525" cy="14700"/>
            </a:xfrm>
            <a:custGeom>
              <a:avLst/>
              <a:gdLst/>
              <a:ahLst/>
              <a:cxnLst/>
              <a:rect l="l" t="t" r="r" b="b"/>
              <a:pathLst>
                <a:path w="741" h="588" fill="none" extrusionOk="0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9175" y="4596438"/>
              <a:ext cx="85800" cy="32725"/>
            </a:xfrm>
            <a:custGeom>
              <a:avLst/>
              <a:gdLst/>
              <a:ahLst/>
              <a:cxnLst/>
              <a:rect l="l" t="t" r="r" b="b"/>
              <a:pathLst>
                <a:path w="3432" h="1309" fill="none" extrusionOk="0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06025" y="4583163"/>
              <a:ext cx="84375" cy="64000"/>
            </a:xfrm>
            <a:custGeom>
              <a:avLst/>
              <a:gdLst/>
              <a:ahLst/>
              <a:cxnLst/>
              <a:rect l="l" t="t" r="r" b="b"/>
              <a:pathLst>
                <a:path w="3375" h="2560" fill="none" extrusionOk="0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432525" y="4581763"/>
              <a:ext cx="138850" cy="58775"/>
            </a:xfrm>
            <a:custGeom>
              <a:avLst/>
              <a:gdLst/>
              <a:ahLst/>
              <a:cxnLst/>
              <a:rect l="l" t="t" r="r" b="b"/>
              <a:pathLst>
                <a:path w="5554" h="2351" fill="none" extrusionOk="0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76200" y="4581763"/>
              <a:ext cx="19925" cy="29875"/>
            </a:xfrm>
            <a:custGeom>
              <a:avLst/>
              <a:gdLst/>
              <a:ahLst/>
              <a:cxnLst/>
              <a:rect l="l" t="t" r="r" b="b"/>
              <a:pathLst>
                <a:path w="797" h="1195" fill="none" extrusionOk="0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87525" y="4579863"/>
              <a:ext cx="18025" cy="12800"/>
            </a:xfrm>
            <a:custGeom>
              <a:avLst/>
              <a:gdLst/>
              <a:ahLst/>
              <a:cxnLst/>
              <a:rect l="l" t="t" r="r" b="b"/>
              <a:pathLst>
                <a:path w="721" h="512" fill="none" extrusionOk="0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9650" y="4577488"/>
              <a:ext cx="103800" cy="52625"/>
            </a:xfrm>
            <a:custGeom>
              <a:avLst/>
              <a:gdLst/>
              <a:ahLst/>
              <a:cxnLst/>
              <a:rect l="l" t="t" r="r" b="b"/>
              <a:pathLst>
                <a:path w="4152" h="2105" fill="none" extrusionOk="0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42950" y="4575588"/>
              <a:ext cx="24675" cy="23725"/>
            </a:xfrm>
            <a:custGeom>
              <a:avLst/>
              <a:gdLst/>
              <a:ahLst/>
              <a:cxnLst/>
              <a:rect l="l" t="t" r="r" b="b"/>
              <a:pathLst>
                <a:path w="987" h="949" fill="none" extrusionOk="0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216450" y="4571813"/>
              <a:ext cx="79625" cy="43600"/>
            </a:xfrm>
            <a:custGeom>
              <a:avLst/>
              <a:gdLst/>
              <a:ahLst/>
              <a:cxnLst/>
              <a:rect l="l" t="t" r="r" b="b"/>
              <a:pathLst>
                <a:path w="3185" h="1744" fill="none" extrusionOk="0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07950" y="4569438"/>
              <a:ext cx="27975" cy="22300"/>
            </a:xfrm>
            <a:custGeom>
              <a:avLst/>
              <a:gdLst/>
              <a:ahLst/>
              <a:cxnLst/>
              <a:rect l="l" t="t" r="r" b="b"/>
              <a:pathLst>
                <a:path w="1119" h="892" fill="none" extrusionOk="0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43025" y="4556163"/>
              <a:ext cx="83875" cy="24675"/>
            </a:xfrm>
            <a:custGeom>
              <a:avLst/>
              <a:gdLst/>
              <a:ahLst/>
              <a:cxnLst/>
              <a:rect l="l" t="t" r="r" b="b"/>
              <a:pathLst>
                <a:path w="3355" h="987" fill="none" extrusionOk="0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08850" y="4550488"/>
              <a:ext cx="105200" cy="25125"/>
            </a:xfrm>
            <a:custGeom>
              <a:avLst/>
              <a:gdLst/>
              <a:ahLst/>
              <a:cxnLst/>
              <a:rect l="l" t="t" r="r" b="b"/>
              <a:pathLst>
                <a:path w="4208" h="1005" fill="none" extrusionOk="0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7225" y="4550013"/>
              <a:ext cx="54500" cy="31300"/>
            </a:xfrm>
            <a:custGeom>
              <a:avLst/>
              <a:gdLst/>
              <a:ahLst/>
              <a:cxnLst/>
              <a:rect l="l" t="t" r="r" b="b"/>
              <a:pathLst>
                <a:path w="2180" h="1252" fill="none" extrusionOk="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06475" y="4542888"/>
              <a:ext cx="69700" cy="54050"/>
            </a:xfrm>
            <a:custGeom>
              <a:avLst/>
              <a:gdLst/>
              <a:ahLst/>
              <a:cxnLst/>
              <a:rect l="l" t="t" r="r" b="b"/>
              <a:pathLst>
                <a:path w="2788" h="2162" fill="none" extrusionOk="0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81375" y="4539588"/>
              <a:ext cx="167775" cy="53550"/>
            </a:xfrm>
            <a:custGeom>
              <a:avLst/>
              <a:gdLst/>
              <a:ahLst/>
              <a:cxnLst/>
              <a:rect l="l" t="t" r="r" b="b"/>
              <a:pathLst>
                <a:path w="6711" h="2142" fill="none" extrusionOk="0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61525" y="4530588"/>
              <a:ext cx="102375" cy="31275"/>
            </a:xfrm>
            <a:custGeom>
              <a:avLst/>
              <a:gdLst/>
              <a:ahLst/>
              <a:cxnLst/>
              <a:rect l="l" t="t" r="r" b="b"/>
              <a:pathLst>
                <a:path w="4095" h="1251" fill="none" extrusionOk="0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18775" y="4519688"/>
              <a:ext cx="59250" cy="69200"/>
            </a:xfrm>
            <a:custGeom>
              <a:avLst/>
              <a:gdLst/>
              <a:ahLst/>
              <a:cxnLst/>
              <a:rect l="l" t="t" r="r" b="b"/>
              <a:pathLst>
                <a:path w="2370" h="2768" fill="none" extrusionOk="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7400" y="4505463"/>
              <a:ext cx="53575" cy="18975"/>
            </a:xfrm>
            <a:custGeom>
              <a:avLst/>
              <a:gdLst/>
              <a:ahLst/>
              <a:cxnLst/>
              <a:rect l="l" t="t" r="r" b="b"/>
              <a:pathLst>
                <a:path w="2143" h="759" fill="none" extrusionOk="0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6350" y="4504513"/>
              <a:ext cx="154475" cy="65425"/>
            </a:xfrm>
            <a:custGeom>
              <a:avLst/>
              <a:gdLst/>
              <a:ahLst/>
              <a:cxnLst/>
              <a:rect l="l" t="t" r="r" b="b"/>
              <a:pathLst>
                <a:path w="6179" h="2617" fill="none" extrusionOk="0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52500" y="4498363"/>
              <a:ext cx="114225" cy="94775"/>
            </a:xfrm>
            <a:custGeom>
              <a:avLst/>
              <a:gdLst/>
              <a:ahLst/>
              <a:cxnLst/>
              <a:rect l="l" t="t" r="r" b="b"/>
              <a:pathLst>
                <a:path w="4569" h="3791" fill="none" extrusionOk="0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76675" y="4492663"/>
              <a:ext cx="100475" cy="40300"/>
            </a:xfrm>
            <a:custGeom>
              <a:avLst/>
              <a:gdLst/>
              <a:ahLst/>
              <a:cxnLst/>
              <a:rect l="l" t="t" r="r" b="b"/>
              <a:pathLst>
                <a:path w="4019" h="1612" fill="none" extrusionOk="0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61925" y="4475138"/>
              <a:ext cx="177725" cy="60675"/>
            </a:xfrm>
            <a:custGeom>
              <a:avLst/>
              <a:gdLst/>
              <a:ahLst/>
              <a:cxnLst/>
              <a:rect l="l" t="t" r="r" b="b"/>
              <a:pathLst>
                <a:path w="7109" h="2427" fill="none" extrusionOk="0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448175" y="4474663"/>
              <a:ext cx="131775" cy="95750"/>
            </a:xfrm>
            <a:custGeom>
              <a:avLst/>
              <a:gdLst/>
              <a:ahLst/>
              <a:cxnLst/>
              <a:rect l="l" t="t" r="r" b="b"/>
              <a:pathLst>
                <a:path w="5271" h="3830" fill="none" extrusionOk="0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155800" y="4435338"/>
              <a:ext cx="146425" cy="81050"/>
            </a:xfrm>
            <a:custGeom>
              <a:avLst/>
              <a:gdLst/>
              <a:ahLst/>
              <a:cxnLst/>
              <a:rect l="l" t="t" r="r" b="b"/>
              <a:pathLst>
                <a:path w="5857" h="3242" fill="none" extrusionOk="0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144425" y="4409738"/>
              <a:ext cx="129375" cy="35575"/>
            </a:xfrm>
            <a:custGeom>
              <a:avLst/>
              <a:gdLst/>
              <a:ahLst/>
              <a:cxnLst/>
              <a:rect l="l" t="t" r="r" b="b"/>
              <a:pathLst>
                <a:path w="5175" h="1423" fill="none" extrusionOk="0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fill="none" extrusionOk="0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7811054" y="1118401"/>
            <a:ext cx="474981" cy="650298"/>
            <a:chOff x="1060100" y="3348113"/>
            <a:chExt cx="349225" cy="478125"/>
          </a:xfrm>
        </p:grpSpPr>
        <p:sp>
          <p:nvSpPr>
            <p:cNvPr id="105" name="Google Shape;105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2686650" y="530350"/>
            <a:ext cx="3770700" cy="2925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9107926" y="3922635"/>
            <a:ext cx="35743" cy="28285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5146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2686650" y="530350"/>
            <a:ext cx="3770700" cy="2925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9107926" y="3922635"/>
            <a:ext cx="35743" cy="28285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611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2686650" y="530350"/>
            <a:ext cx="3770700" cy="2925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9107926" y="3922635"/>
            <a:ext cx="35743" cy="28285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499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057400" y="2413221"/>
            <a:ext cx="5029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057400" y="3068394"/>
            <a:ext cx="5029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141850" y="1626600"/>
            <a:ext cx="4860300" cy="18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148900" y="2428613"/>
            <a:ext cx="4846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5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148900" y="2995681"/>
            <a:ext cx="4846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4406425" y="3621775"/>
            <a:ext cx="3960600" cy="7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708688" y="1704140"/>
            <a:ext cx="77268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708513" y="3241202"/>
            <a:ext cx="7726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1932851" y="1441175"/>
            <a:ext cx="2639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1932848" y="1809080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1932850" y="3239125"/>
            <a:ext cx="2639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1932848" y="3603560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987618" y="1684856"/>
            <a:ext cx="7989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989268" y="3476870"/>
            <a:ext cx="7956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713225" y="582168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5900673" y="1441175"/>
            <a:ext cx="2530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5900682" y="1809080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5900674" y="3239125"/>
            <a:ext cx="2530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5900682" y="3603560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4973617" y="1684856"/>
            <a:ext cx="7971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4972717" y="3476870"/>
            <a:ext cx="7989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0" name="Google Shape;10;p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4343450" y="1472350"/>
            <a:ext cx="40410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4434500" y="3305450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427291" y="3302054"/>
            <a:ext cx="427309" cy="735372"/>
            <a:chOff x="1075250" y="4381550"/>
            <a:chExt cx="314175" cy="540675"/>
          </a:xfrm>
        </p:grpSpPr>
        <p:sp>
          <p:nvSpPr>
            <p:cNvPr id="31" name="Google Shape;31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extrusionOk="0">
                  <a:moveTo>
                    <a:pt x="3318" y="1"/>
                  </a:move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fill="none" extrusionOk="0">
                  <a:moveTo>
                    <a:pt x="3356" y="1"/>
                  </a:moveTo>
                  <a:lnTo>
                    <a:pt x="3356" y="1"/>
                  </a:lnTo>
                  <a:lnTo>
                    <a:pt x="3318" y="1"/>
                  </a:lnTo>
                  <a:lnTo>
                    <a:pt x="3318" y="1"/>
                  </a:ln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extrusionOk="0">
                  <a:moveTo>
                    <a:pt x="872" y="1"/>
                  </a:move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lnTo>
                    <a:pt x="872" y="1"/>
                  </a:lnTo>
                  <a:lnTo>
                    <a:pt x="872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extrusionOk="0">
                  <a:moveTo>
                    <a:pt x="8662" y="0"/>
                  </a:move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fill="none" extrusionOk="0">
                  <a:moveTo>
                    <a:pt x="8984" y="0"/>
                  </a:moveTo>
                  <a:lnTo>
                    <a:pt x="8984" y="0"/>
                  </a:lnTo>
                  <a:lnTo>
                    <a:pt x="8662" y="0"/>
                  </a:ln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108" y="16149"/>
                  </a:lnTo>
                  <a:lnTo>
                    <a:pt x="7108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58" y="11012"/>
                  </a:lnTo>
                  <a:lnTo>
                    <a:pt x="4758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92" y="6596"/>
                  </a:lnTo>
                  <a:lnTo>
                    <a:pt x="2692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349" y="1517"/>
                  </a:lnTo>
                  <a:lnTo>
                    <a:pt x="10349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702" y="4208"/>
                  </a:lnTo>
                  <a:lnTo>
                    <a:pt x="1043" y="4208"/>
                  </a:lnTo>
                  <a:lnTo>
                    <a:pt x="1043" y="4208"/>
                  </a:lnTo>
                  <a:lnTo>
                    <a:pt x="1119" y="4208"/>
                  </a:lnTo>
                  <a:lnTo>
                    <a:pt x="1119" y="4208"/>
                  </a:lnTo>
                  <a:lnTo>
                    <a:pt x="1175" y="4208"/>
                  </a:lnTo>
                  <a:lnTo>
                    <a:pt x="1175" y="4208"/>
                  </a:lnTo>
                  <a:lnTo>
                    <a:pt x="1289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lnTo>
                    <a:pt x="8984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4978029" y="3974720"/>
            <a:ext cx="584571" cy="437000"/>
            <a:chOff x="-522075" y="3957700"/>
            <a:chExt cx="429800" cy="321300"/>
          </a:xfrm>
        </p:grpSpPr>
        <p:sp>
          <p:nvSpPr>
            <p:cNvPr id="38" name="Google Shape;38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7411722" y="4115397"/>
            <a:ext cx="551725" cy="484026"/>
            <a:chOff x="734050" y="4906100"/>
            <a:chExt cx="405650" cy="355875"/>
          </a:xfrm>
        </p:grpSpPr>
        <p:sp>
          <p:nvSpPr>
            <p:cNvPr id="51" name="Google Shape;51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extrusionOk="0">
                  <a:moveTo>
                    <a:pt x="6918" y="0"/>
                  </a:move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fill="none" extrusionOk="0">
                  <a:moveTo>
                    <a:pt x="6937" y="0"/>
                  </a:moveTo>
                  <a:lnTo>
                    <a:pt x="6937" y="0"/>
                  </a:lnTo>
                  <a:lnTo>
                    <a:pt x="6918" y="0"/>
                  </a:lnTo>
                  <a:lnTo>
                    <a:pt x="6918" y="0"/>
                  </a:ln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171" y="4511"/>
                  </a:lnTo>
                  <a:lnTo>
                    <a:pt x="171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extrusionOk="0">
                  <a:moveTo>
                    <a:pt x="513" y="0"/>
                  </a:move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fill="none" extrusionOk="0">
                  <a:moveTo>
                    <a:pt x="570" y="0"/>
                  </a:moveTo>
                  <a:lnTo>
                    <a:pt x="570" y="0"/>
                  </a:lnTo>
                  <a:lnTo>
                    <a:pt x="513" y="0"/>
                  </a:ln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extrusionOk="0">
                  <a:moveTo>
                    <a:pt x="607" y="0"/>
                  </a:move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07" y="0"/>
                  </a:ln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285" y="1422"/>
                  </a:lnTo>
                  <a:lnTo>
                    <a:pt x="285" y="1422"/>
                  </a:lnTo>
                  <a:lnTo>
                    <a:pt x="323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02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extrusionOk="0">
                  <a:moveTo>
                    <a:pt x="569" y="341"/>
                  </a:moveTo>
                  <a:lnTo>
                    <a:pt x="607" y="360"/>
                  </a:lnTo>
                  <a:lnTo>
                    <a:pt x="645" y="398"/>
                  </a:lnTo>
                  <a:lnTo>
                    <a:pt x="645" y="455"/>
                  </a:lnTo>
                  <a:lnTo>
                    <a:pt x="626" y="512"/>
                  </a:lnTo>
                  <a:lnTo>
                    <a:pt x="607" y="550"/>
                  </a:lnTo>
                  <a:lnTo>
                    <a:pt x="569" y="569"/>
                  </a:lnTo>
                  <a:lnTo>
                    <a:pt x="456" y="607"/>
                  </a:lnTo>
                  <a:lnTo>
                    <a:pt x="361" y="626"/>
                  </a:lnTo>
                  <a:lnTo>
                    <a:pt x="304" y="626"/>
                  </a:lnTo>
                  <a:lnTo>
                    <a:pt x="380" y="569"/>
                  </a:lnTo>
                  <a:lnTo>
                    <a:pt x="418" y="493"/>
                  </a:lnTo>
                  <a:lnTo>
                    <a:pt x="418" y="436"/>
                  </a:lnTo>
                  <a:lnTo>
                    <a:pt x="418" y="398"/>
                  </a:lnTo>
                  <a:lnTo>
                    <a:pt x="493" y="360"/>
                  </a:lnTo>
                  <a:lnTo>
                    <a:pt x="569" y="341"/>
                  </a:lnTo>
                  <a:close/>
                  <a:moveTo>
                    <a:pt x="569" y="0"/>
                  </a:move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8775" y="5028825"/>
              <a:ext cx="8575" cy="7125"/>
            </a:xfrm>
            <a:custGeom>
              <a:avLst/>
              <a:gdLst/>
              <a:ahLst/>
              <a:cxnLst/>
              <a:rect l="l" t="t" r="r" b="b"/>
              <a:pathLst>
                <a:path w="343" h="285" fill="none" extrusionOk="0">
                  <a:moveTo>
                    <a:pt x="58" y="285"/>
                  </a:moveTo>
                  <a:lnTo>
                    <a:pt x="58" y="28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7" y="228"/>
                  </a:lnTo>
                  <a:lnTo>
                    <a:pt x="77" y="228"/>
                  </a:lnTo>
                  <a:lnTo>
                    <a:pt x="115" y="152"/>
                  </a:lnTo>
                  <a:lnTo>
                    <a:pt x="115" y="95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304" y="19"/>
                  </a:lnTo>
                  <a:lnTo>
                    <a:pt x="342" y="57"/>
                  </a:lnTo>
                  <a:lnTo>
                    <a:pt x="342" y="57"/>
                  </a:lnTo>
                  <a:lnTo>
                    <a:pt x="342" y="114"/>
                  </a:lnTo>
                  <a:lnTo>
                    <a:pt x="323" y="171"/>
                  </a:lnTo>
                  <a:lnTo>
                    <a:pt x="304" y="209"/>
                  </a:lnTo>
                  <a:lnTo>
                    <a:pt x="266" y="228"/>
                  </a:lnTo>
                  <a:lnTo>
                    <a:pt x="153" y="266"/>
                  </a:lnTo>
                  <a:lnTo>
                    <a:pt x="58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fill="none" extrusionOk="0">
                  <a:moveTo>
                    <a:pt x="569" y="0"/>
                  </a:moveTo>
                  <a:lnTo>
                    <a:pt x="569" y="0"/>
                  </a:ln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extrusionOk="0">
                  <a:moveTo>
                    <a:pt x="14690" y="2995"/>
                  </a:moveTo>
                  <a:lnTo>
                    <a:pt x="14766" y="3147"/>
                  </a:lnTo>
                  <a:lnTo>
                    <a:pt x="14785" y="3298"/>
                  </a:lnTo>
                  <a:lnTo>
                    <a:pt x="14785" y="3431"/>
                  </a:lnTo>
                  <a:lnTo>
                    <a:pt x="14766" y="3564"/>
                  </a:lnTo>
                  <a:lnTo>
                    <a:pt x="14690" y="3696"/>
                  </a:lnTo>
                  <a:lnTo>
                    <a:pt x="14614" y="3829"/>
                  </a:lnTo>
                  <a:lnTo>
                    <a:pt x="14500" y="3924"/>
                  </a:lnTo>
                  <a:lnTo>
                    <a:pt x="14368" y="4018"/>
                  </a:lnTo>
                  <a:lnTo>
                    <a:pt x="14197" y="4094"/>
                  </a:lnTo>
                  <a:lnTo>
                    <a:pt x="14045" y="4170"/>
                  </a:lnTo>
                  <a:lnTo>
                    <a:pt x="13723" y="4303"/>
                  </a:lnTo>
                  <a:lnTo>
                    <a:pt x="13780" y="3943"/>
                  </a:lnTo>
                  <a:lnTo>
                    <a:pt x="13780" y="3867"/>
                  </a:lnTo>
                  <a:lnTo>
                    <a:pt x="13723" y="3791"/>
                  </a:lnTo>
                  <a:lnTo>
                    <a:pt x="13666" y="3753"/>
                  </a:lnTo>
                  <a:lnTo>
                    <a:pt x="13591" y="3734"/>
                  </a:lnTo>
                  <a:lnTo>
                    <a:pt x="13553" y="3753"/>
                  </a:lnTo>
                  <a:lnTo>
                    <a:pt x="13515" y="3772"/>
                  </a:lnTo>
                  <a:lnTo>
                    <a:pt x="13477" y="3810"/>
                  </a:lnTo>
                  <a:lnTo>
                    <a:pt x="13458" y="3867"/>
                  </a:lnTo>
                  <a:lnTo>
                    <a:pt x="13382" y="4379"/>
                  </a:lnTo>
                  <a:lnTo>
                    <a:pt x="13325" y="4644"/>
                  </a:lnTo>
                  <a:lnTo>
                    <a:pt x="13249" y="4909"/>
                  </a:lnTo>
                  <a:lnTo>
                    <a:pt x="13192" y="5023"/>
                  </a:lnTo>
                  <a:lnTo>
                    <a:pt x="13136" y="5118"/>
                  </a:lnTo>
                  <a:lnTo>
                    <a:pt x="13060" y="5212"/>
                  </a:lnTo>
                  <a:lnTo>
                    <a:pt x="12984" y="5307"/>
                  </a:lnTo>
                  <a:lnTo>
                    <a:pt x="12889" y="5364"/>
                  </a:lnTo>
                  <a:lnTo>
                    <a:pt x="12794" y="5421"/>
                  </a:lnTo>
                  <a:lnTo>
                    <a:pt x="12662" y="5459"/>
                  </a:lnTo>
                  <a:lnTo>
                    <a:pt x="12415" y="5459"/>
                  </a:lnTo>
                  <a:lnTo>
                    <a:pt x="12302" y="5440"/>
                  </a:lnTo>
                  <a:lnTo>
                    <a:pt x="11866" y="5326"/>
                  </a:lnTo>
                  <a:lnTo>
                    <a:pt x="11449" y="5212"/>
                  </a:lnTo>
                  <a:lnTo>
                    <a:pt x="11032" y="5061"/>
                  </a:lnTo>
                  <a:lnTo>
                    <a:pt x="10615" y="4909"/>
                  </a:lnTo>
                  <a:lnTo>
                    <a:pt x="10804" y="4833"/>
                  </a:lnTo>
                  <a:lnTo>
                    <a:pt x="11013" y="4777"/>
                  </a:lnTo>
                  <a:lnTo>
                    <a:pt x="11449" y="4701"/>
                  </a:lnTo>
                  <a:lnTo>
                    <a:pt x="11866" y="4606"/>
                  </a:lnTo>
                  <a:lnTo>
                    <a:pt x="12036" y="4549"/>
                  </a:lnTo>
                  <a:lnTo>
                    <a:pt x="12207" y="4473"/>
                  </a:lnTo>
                  <a:lnTo>
                    <a:pt x="12359" y="4379"/>
                  </a:lnTo>
                  <a:lnTo>
                    <a:pt x="12510" y="4246"/>
                  </a:lnTo>
                  <a:lnTo>
                    <a:pt x="12662" y="4113"/>
                  </a:lnTo>
                  <a:lnTo>
                    <a:pt x="12794" y="3962"/>
                  </a:lnTo>
                  <a:lnTo>
                    <a:pt x="12927" y="3810"/>
                  </a:lnTo>
                  <a:lnTo>
                    <a:pt x="13079" y="3677"/>
                  </a:lnTo>
                  <a:lnTo>
                    <a:pt x="13230" y="3564"/>
                  </a:lnTo>
                  <a:lnTo>
                    <a:pt x="13382" y="3469"/>
                  </a:lnTo>
                  <a:lnTo>
                    <a:pt x="13553" y="3393"/>
                  </a:lnTo>
                  <a:lnTo>
                    <a:pt x="13742" y="3317"/>
                  </a:lnTo>
                  <a:lnTo>
                    <a:pt x="13932" y="3260"/>
                  </a:lnTo>
                  <a:lnTo>
                    <a:pt x="14140" y="3203"/>
                  </a:lnTo>
                  <a:lnTo>
                    <a:pt x="14406" y="3128"/>
                  </a:lnTo>
                  <a:lnTo>
                    <a:pt x="14557" y="3071"/>
                  </a:lnTo>
                  <a:lnTo>
                    <a:pt x="14690" y="2995"/>
                  </a:lnTo>
                  <a:close/>
                  <a:moveTo>
                    <a:pt x="1043" y="1839"/>
                  </a:moveTo>
                  <a:lnTo>
                    <a:pt x="1138" y="1877"/>
                  </a:lnTo>
                  <a:lnTo>
                    <a:pt x="1233" y="1915"/>
                  </a:lnTo>
                  <a:lnTo>
                    <a:pt x="1309" y="1971"/>
                  </a:lnTo>
                  <a:lnTo>
                    <a:pt x="1366" y="2047"/>
                  </a:lnTo>
                  <a:lnTo>
                    <a:pt x="1422" y="2161"/>
                  </a:lnTo>
                  <a:lnTo>
                    <a:pt x="1441" y="2294"/>
                  </a:lnTo>
                  <a:lnTo>
                    <a:pt x="1441" y="2445"/>
                  </a:lnTo>
                  <a:lnTo>
                    <a:pt x="1422" y="2654"/>
                  </a:lnTo>
                  <a:lnTo>
                    <a:pt x="1422" y="2767"/>
                  </a:lnTo>
                  <a:lnTo>
                    <a:pt x="1441" y="2862"/>
                  </a:lnTo>
                  <a:lnTo>
                    <a:pt x="1479" y="2938"/>
                  </a:lnTo>
                  <a:lnTo>
                    <a:pt x="1536" y="3014"/>
                  </a:lnTo>
                  <a:lnTo>
                    <a:pt x="1593" y="3090"/>
                  </a:lnTo>
                  <a:lnTo>
                    <a:pt x="1688" y="3147"/>
                  </a:lnTo>
                  <a:lnTo>
                    <a:pt x="1858" y="3222"/>
                  </a:lnTo>
                  <a:lnTo>
                    <a:pt x="1953" y="3241"/>
                  </a:lnTo>
                  <a:lnTo>
                    <a:pt x="2029" y="3241"/>
                  </a:lnTo>
                  <a:lnTo>
                    <a:pt x="2256" y="3222"/>
                  </a:lnTo>
                  <a:lnTo>
                    <a:pt x="2484" y="3203"/>
                  </a:lnTo>
                  <a:lnTo>
                    <a:pt x="2598" y="3184"/>
                  </a:lnTo>
                  <a:lnTo>
                    <a:pt x="2711" y="3203"/>
                  </a:lnTo>
                  <a:lnTo>
                    <a:pt x="2825" y="3222"/>
                  </a:lnTo>
                  <a:lnTo>
                    <a:pt x="2939" y="3260"/>
                  </a:lnTo>
                  <a:lnTo>
                    <a:pt x="3033" y="3317"/>
                  </a:lnTo>
                  <a:lnTo>
                    <a:pt x="3128" y="3374"/>
                  </a:lnTo>
                  <a:lnTo>
                    <a:pt x="3204" y="3450"/>
                  </a:lnTo>
                  <a:lnTo>
                    <a:pt x="3356" y="3620"/>
                  </a:lnTo>
                  <a:lnTo>
                    <a:pt x="3488" y="3829"/>
                  </a:lnTo>
                  <a:lnTo>
                    <a:pt x="3602" y="4037"/>
                  </a:lnTo>
                  <a:lnTo>
                    <a:pt x="3811" y="4454"/>
                  </a:lnTo>
                  <a:lnTo>
                    <a:pt x="3905" y="4644"/>
                  </a:lnTo>
                  <a:lnTo>
                    <a:pt x="3981" y="4758"/>
                  </a:lnTo>
                  <a:lnTo>
                    <a:pt x="4038" y="4852"/>
                  </a:lnTo>
                  <a:lnTo>
                    <a:pt x="4133" y="4928"/>
                  </a:lnTo>
                  <a:lnTo>
                    <a:pt x="4228" y="5004"/>
                  </a:lnTo>
                  <a:lnTo>
                    <a:pt x="4322" y="5042"/>
                  </a:lnTo>
                  <a:lnTo>
                    <a:pt x="4436" y="5061"/>
                  </a:lnTo>
                  <a:lnTo>
                    <a:pt x="4531" y="5042"/>
                  </a:lnTo>
                  <a:lnTo>
                    <a:pt x="4701" y="5004"/>
                  </a:lnTo>
                  <a:lnTo>
                    <a:pt x="4872" y="4947"/>
                  </a:lnTo>
                  <a:lnTo>
                    <a:pt x="5024" y="4890"/>
                  </a:lnTo>
                  <a:lnTo>
                    <a:pt x="5175" y="4871"/>
                  </a:lnTo>
                  <a:lnTo>
                    <a:pt x="5308" y="4890"/>
                  </a:lnTo>
                  <a:lnTo>
                    <a:pt x="5422" y="4947"/>
                  </a:lnTo>
                  <a:lnTo>
                    <a:pt x="5554" y="5061"/>
                  </a:lnTo>
                  <a:lnTo>
                    <a:pt x="5668" y="5250"/>
                  </a:lnTo>
                  <a:lnTo>
                    <a:pt x="5763" y="5440"/>
                  </a:lnTo>
                  <a:lnTo>
                    <a:pt x="5839" y="5648"/>
                  </a:lnTo>
                  <a:lnTo>
                    <a:pt x="5914" y="5857"/>
                  </a:lnTo>
                  <a:lnTo>
                    <a:pt x="5971" y="5952"/>
                  </a:lnTo>
                  <a:lnTo>
                    <a:pt x="6047" y="6046"/>
                  </a:lnTo>
                  <a:lnTo>
                    <a:pt x="6199" y="6198"/>
                  </a:lnTo>
                  <a:lnTo>
                    <a:pt x="6369" y="6312"/>
                  </a:lnTo>
                  <a:lnTo>
                    <a:pt x="6540" y="6369"/>
                  </a:lnTo>
                  <a:lnTo>
                    <a:pt x="6710" y="6388"/>
                  </a:lnTo>
                  <a:lnTo>
                    <a:pt x="6900" y="6369"/>
                  </a:lnTo>
                  <a:lnTo>
                    <a:pt x="7108" y="6312"/>
                  </a:lnTo>
                  <a:lnTo>
                    <a:pt x="7393" y="6217"/>
                  </a:lnTo>
                  <a:lnTo>
                    <a:pt x="7620" y="6103"/>
                  </a:lnTo>
                  <a:lnTo>
                    <a:pt x="7886" y="6009"/>
                  </a:lnTo>
                  <a:lnTo>
                    <a:pt x="8018" y="5971"/>
                  </a:lnTo>
                  <a:lnTo>
                    <a:pt x="8189" y="5952"/>
                  </a:lnTo>
                  <a:lnTo>
                    <a:pt x="8530" y="5952"/>
                  </a:lnTo>
                  <a:lnTo>
                    <a:pt x="8757" y="5990"/>
                  </a:lnTo>
                  <a:lnTo>
                    <a:pt x="8966" y="6009"/>
                  </a:lnTo>
                  <a:lnTo>
                    <a:pt x="9193" y="6027"/>
                  </a:lnTo>
                  <a:lnTo>
                    <a:pt x="9364" y="6009"/>
                  </a:lnTo>
                  <a:lnTo>
                    <a:pt x="9497" y="5990"/>
                  </a:lnTo>
                  <a:lnTo>
                    <a:pt x="9629" y="5933"/>
                  </a:lnTo>
                  <a:lnTo>
                    <a:pt x="9743" y="5876"/>
                  </a:lnTo>
                  <a:lnTo>
                    <a:pt x="9838" y="5781"/>
                  </a:lnTo>
                  <a:lnTo>
                    <a:pt x="9932" y="5686"/>
                  </a:lnTo>
                  <a:lnTo>
                    <a:pt x="9989" y="5592"/>
                  </a:lnTo>
                  <a:lnTo>
                    <a:pt x="10122" y="5326"/>
                  </a:lnTo>
                  <a:lnTo>
                    <a:pt x="10179" y="5231"/>
                  </a:lnTo>
                  <a:lnTo>
                    <a:pt x="10236" y="5156"/>
                  </a:lnTo>
                  <a:lnTo>
                    <a:pt x="10312" y="5080"/>
                  </a:lnTo>
                  <a:lnTo>
                    <a:pt x="10406" y="5023"/>
                  </a:lnTo>
                  <a:lnTo>
                    <a:pt x="10406" y="5080"/>
                  </a:lnTo>
                  <a:lnTo>
                    <a:pt x="10425" y="5137"/>
                  </a:lnTo>
                  <a:lnTo>
                    <a:pt x="10444" y="5175"/>
                  </a:lnTo>
                  <a:lnTo>
                    <a:pt x="10501" y="5212"/>
                  </a:lnTo>
                  <a:lnTo>
                    <a:pt x="10918" y="5364"/>
                  </a:lnTo>
                  <a:lnTo>
                    <a:pt x="11335" y="5516"/>
                  </a:lnTo>
                  <a:lnTo>
                    <a:pt x="10823" y="5857"/>
                  </a:lnTo>
                  <a:lnTo>
                    <a:pt x="10293" y="6198"/>
                  </a:lnTo>
                  <a:lnTo>
                    <a:pt x="9762" y="6501"/>
                  </a:lnTo>
                  <a:lnTo>
                    <a:pt x="9231" y="6767"/>
                  </a:lnTo>
                  <a:lnTo>
                    <a:pt x="8966" y="6880"/>
                  </a:lnTo>
                  <a:lnTo>
                    <a:pt x="8701" y="6975"/>
                  </a:lnTo>
                  <a:lnTo>
                    <a:pt x="8435" y="7070"/>
                  </a:lnTo>
                  <a:lnTo>
                    <a:pt x="8151" y="7146"/>
                  </a:lnTo>
                  <a:lnTo>
                    <a:pt x="7886" y="7203"/>
                  </a:lnTo>
                  <a:lnTo>
                    <a:pt x="7601" y="7259"/>
                  </a:lnTo>
                  <a:lnTo>
                    <a:pt x="7336" y="7278"/>
                  </a:lnTo>
                  <a:lnTo>
                    <a:pt x="7052" y="7297"/>
                  </a:lnTo>
                  <a:lnTo>
                    <a:pt x="6786" y="7278"/>
                  </a:lnTo>
                  <a:lnTo>
                    <a:pt x="6521" y="7259"/>
                  </a:lnTo>
                  <a:lnTo>
                    <a:pt x="6237" y="7203"/>
                  </a:lnTo>
                  <a:lnTo>
                    <a:pt x="5971" y="7146"/>
                  </a:lnTo>
                  <a:lnTo>
                    <a:pt x="5687" y="7051"/>
                  </a:lnTo>
                  <a:lnTo>
                    <a:pt x="5403" y="6956"/>
                  </a:lnTo>
                  <a:lnTo>
                    <a:pt x="5137" y="6824"/>
                  </a:lnTo>
                  <a:lnTo>
                    <a:pt x="4853" y="6672"/>
                  </a:lnTo>
                  <a:lnTo>
                    <a:pt x="4436" y="6407"/>
                  </a:lnTo>
                  <a:lnTo>
                    <a:pt x="4019" y="6122"/>
                  </a:lnTo>
                  <a:lnTo>
                    <a:pt x="3621" y="5838"/>
                  </a:lnTo>
                  <a:lnTo>
                    <a:pt x="3242" y="5535"/>
                  </a:lnTo>
                  <a:lnTo>
                    <a:pt x="3450" y="5592"/>
                  </a:lnTo>
                  <a:lnTo>
                    <a:pt x="3678" y="5648"/>
                  </a:lnTo>
                  <a:lnTo>
                    <a:pt x="3905" y="5667"/>
                  </a:lnTo>
                  <a:lnTo>
                    <a:pt x="4417" y="5667"/>
                  </a:lnTo>
                  <a:lnTo>
                    <a:pt x="4682" y="5648"/>
                  </a:lnTo>
                  <a:lnTo>
                    <a:pt x="4929" y="5611"/>
                  </a:lnTo>
                  <a:lnTo>
                    <a:pt x="5175" y="5554"/>
                  </a:lnTo>
                  <a:lnTo>
                    <a:pt x="5232" y="5535"/>
                  </a:lnTo>
                  <a:lnTo>
                    <a:pt x="5270" y="5478"/>
                  </a:lnTo>
                  <a:lnTo>
                    <a:pt x="5289" y="5440"/>
                  </a:lnTo>
                  <a:lnTo>
                    <a:pt x="5289" y="5383"/>
                  </a:lnTo>
                  <a:lnTo>
                    <a:pt x="5270" y="5326"/>
                  </a:lnTo>
                  <a:lnTo>
                    <a:pt x="5232" y="5269"/>
                  </a:lnTo>
                  <a:lnTo>
                    <a:pt x="5194" y="5250"/>
                  </a:lnTo>
                  <a:lnTo>
                    <a:pt x="5137" y="5231"/>
                  </a:lnTo>
                  <a:lnTo>
                    <a:pt x="5099" y="5231"/>
                  </a:lnTo>
                  <a:lnTo>
                    <a:pt x="4644" y="5307"/>
                  </a:lnTo>
                  <a:lnTo>
                    <a:pt x="4417" y="5326"/>
                  </a:lnTo>
                  <a:lnTo>
                    <a:pt x="4171" y="5345"/>
                  </a:lnTo>
                  <a:lnTo>
                    <a:pt x="3905" y="5326"/>
                  </a:lnTo>
                  <a:lnTo>
                    <a:pt x="3640" y="5288"/>
                  </a:lnTo>
                  <a:lnTo>
                    <a:pt x="3375" y="5231"/>
                  </a:lnTo>
                  <a:lnTo>
                    <a:pt x="3128" y="5137"/>
                  </a:lnTo>
                  <a:lnTo>
                    <a:pt x="3033" y="5080"/>
                  </a:lnTo>
                  <a:lnTo>
                    <a:pt x="2958" y="5004"/>
                  </a:lnTo>
                  <a:lnTo>
                    <a:pt x="2901" y="4909"/>
                  </a:lnTo>
                  <a:lnTo>
                    <a:pt x="2863" y="4814"/>
                  </a:lnTo>
                  <a:lnTo>
                    <a:pt x="2825" y="4701"/>
                  </a:lnTo>
                  <a:lnTo>
                    <a:pt x="2806" y="4587"/>
                  </a:lnTo>
                  <a:lnTo>
                    <a:pt x="2768" y="4322"/>
                  </a:lnTo>
                  <a:lnTo>
                    <a:pt x="2768" y="3791"/>
                  </a:lnTo>
                  <a:lnTo>
                    <a:pt x="2749" y="3564"/>
                  </a:lnTo>
                  <a:lnTo>
                    <a:pt x="2730" y="3469"/>
                  </a:lnTo>
                  <a:lnTo>
                    <a:pt x="2711" y="3374"/>
                  </a:lnTo>
                  <a:lnTo>
                    <a:pt x="2673" y="3317"/>
                  </a:lnTo>
                  <a:lnTo>
                    <a:pt x="2654" y="3279"/>
                  </a:lnTo>
                  <a:lnTo>
                    <a:pt x="2598" y="3260"/>
                  </a:lnTo>
                  <a:lnTo>
                    <a:pt x="2541" y="3241"/>
                  </a:lnTo>
                  <a:lnTo>
                    <a:pt x="2503" y="3241"/>
                  </a:lnTo>
                  <a:lnTo>
                    <a:pt x="2427" y="3260"/>
                  </a:lnTo>
                  <a:lnTo>
                    <a:pt x="2389" y="3298"/>
                  </a:lnTo>
                  <a:lnTo>
                    <a:pt x="2351" y="3336"/>
                  </a:lnTo>
                  <a:lnTo>
                    <a:pt x="2351" y="3355"/>
                  </a:lnTo>
                  <a:lnTo>
                    <a:pt x="2332" y="3431"/>
                  </a:lnTo>
                  <a:lnTo>
                    <a:pt x="2332" y="3507"/>
                  </a:lnTo>
                  <a:lnTo>
                    <a:pt x="2370" y="3564"/>
                  </a:lnTo>
                  <a:lnTo>
                    <a:pt x="2427" y="3601"/>
                  </a:lnTo>
                  <a:lnTo>
                    <a:pt x="2446" y="3753"/>
                  </a:lnTo>
                  <a:lnTo>
                    <a:pt x="2465" y="3943"/>
                  </a:lnTo>
                  <a:lnTo>
                    <a:pt x="2465" y="4322"/>
                  </a:lnTo>
                  <a:lnTo>
                    <a:pt x="2484" y="4492"/>
                  </a:lnTo>
                  <a:lnTo>
                    <a:pt x="2503" y="4682"/>
                  </a:lnTo>
                  <a:lnTo>
                    <a:pt x="2522" y="4852"/>
                  </a:lnTo>
                  <a:lnTo>
                    <a:pt x="2579" y="5023"/>
                  </a:lnTo>
                  <a:lnTo>
                    <a:pt x="2579" y="5023"/>
                  </a:lnTo>
                  <a:lnTo>
                    <a:pt x="2294" y="4796"/>
                  </a:lnTo>
                  <a:lnTo>
                    <a:pt x="1783" y="4416"/>
                  </a:lnTo>
                  <a:lnTo>
                    <a:pt x="1536" y="4227"/>
                  </a:lnTo>
                  <a:lnTo>
                    <a:pt x="1328" y="4018"/>
                  </a:lnTo>
                  <a:lnTo>
                    <a:pt x="1252" y="3905"/>
                  </a:lnTo>
                  <a:lnTo>
                    <a:pt x="1176" y="3791"/>
                  </a:lnTo>
                  <a:lnTo>
                    <a:pt x="1100" y="3658"/>
                  </a:lnTo>
                  <a:lnTo>
                    <a:pt x="1062" y="3526"/>
                  </a:lnTo>
                  <a:lnTo>
                    <a:pt x="1024" y="3393"/>
                  </a:lnTo>
                  <a:lnTo>
                    <a:pt x="1005" y="3222"/>
                  </a:lnTo>
                  <a:lnTo>
                    <a:pt x="1005" y="3052"/>
                  </a:lnTo>
                  <a:lnTo>
                    <a:pt x="1024" y="2881"/>
                  </a:lnTo>
                  <a:lnTo>
                    <a:pt x="1062" y="2616"/>
                  </a:lnTo>
                  <a:lnTo>
                    <a:pt x="1081" y="2369"/>
                  </a:lnTo>
                  <a:lnTo>
                    <a:pt x="1081" y="2123"/>
                  </a:lnTo>
                  <a:lnTo>
                    <a:pt x="1043" y="1877"/>
                  </a:lnTo>
                  <a:lnTo>
                    <a:pt x="1043" y="1839"/>
                  </a:lnTo>
                  <a:close/>
                  <a:moveTo>
                    <a:pt x="15353" y="0"/>
                  </a:move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35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99400" y="5145375"/>
              <a:ext cx="104275" cy="61625"/>
            </a:xfrm>
            <a:custGeom>
              <a:avLst/>
              <a:gdLst/>
              <a:ahLst/>
              <a:cxnLst/>
              <a:rect l="l" t="t" r="r" b="b"/>
              <a:pathLst>
                <a:path w="4171" h="2465" fill="none" extrusionOk="0">
                  <a:moveTo>
                    <a:pt x="1915" y="2465"/>
                  </a:moveTo>
                  <a:lnTo>
                    <a:pt x="1915" y="2465"/>
                  </a:lnTo>
                  <a:lnTo>
                    <a:pt x="1801" y="2465"/>
                  </a:lnTo>
                  <a:lnTo>
                    <a:pt x="1688" y="2446"/>
                  </a:lnTo>
                  <a:lnTo>
                    <a:pt x="1688" y="2446"/>
                  </a:lnTo>
                  <a:lnTo>
                    <a:pt x="1252" y="2332"/>
                  </a:lnTo>
                  <a:lnTo>
                    <a:pt x="835" y="2218"/>
                  </a:lnTo>
                  <a:lnTo>
                    <a:pt x="418" y="2067"/>
                  </a:lnTo>
                  <a:lnTo>
                    <a:pt x="1" y="1915"/>
                  </a:lnTo>
                  <a:lnTo>
                    <a:pt x="1" y="1915"/>
                  </a:lnTo>
                  <a:lnTo>
                    <a:pt x="190" y="1839"/>
                  </a:lnTo>
                  <a:lnTo>
                    <a:pt x="399" y="1783"/>
                  </a:lnTo>
                  <a:lnTo>
                    <a:pt x="835" y="1707"/>
                  </a:lnTo>
                  <a:lnTo>
                    <a:pt x="1252" y="1612"/>
                  </a:lnTo>
                  <a:lnTo>
                    <a:pt x="1422" y="1555"/>
                  </a:lnTo>
                  <a:lnTo>
                    <a:pt x="1593" y="1479"/>
                  </a:lnTo>
                  <a:lnTo>
                    <a:pt x="1593" y="1479"/>
                  </a:lnTo>
                  <a:lnTo>
                    <a:pt x="1745" y="1385"/>
                  </a:lnTo>
                  <a:lnTo>
                    <a:pt x="1896" y="1252"/>
                  </a:lnTo>
                  <a:lnTo>
                    <a:pt x="2048" y="1119"/>
                  </a:lnTo>
                  <a:lnTo>
                    <a:pt x="2180" y="968"/>
                  </a:lnTo>
                  <a:lnTo>
                    <a:pt x="2180" y="968"/>
                  </a:lnTo>
                  <a:lnTo>
                    <a:pt x="2313" y="816"/>
                  </a:lnTo>
                  <a:lnTo>
                    <a:pt x="2465" y="683"/>
                  </a:lnTo>
                  <a:lnTo>
                    <a:pt x="2616" y="570"/>
                  </a:lnTo>
                  <a:lnTo>
                    <a:pt x="2768" y="475"/>
                  </a:lnTo>
                  <a:lnTo>
                    <a:pt x="2939" y="399"/>
                  </a:lnTo>
                  <a:lnTo>
                    <a:pt x="3128" y="323"/>
                  </a:lnTo>
                  <a:lnTo>
                    <a:pt x="3318" y="266"/>
                  </a:lnTo>
                  <a:lnTo>
                    <a:pt x="3526" y="209"/>
                  </a:lnTo>
                  <a:lnTo>
                    <a:pt x="3526" y="209"/>
                  </a:lnTo>
                  <a:lnTo>
                    <a:pt x="3792" y="134"/>
                  </a:lnTo>
                  <a:lnTo>
                    <a:pt x="3943" y="77"/>
                  </a:lnTo>
                  <a:lnTo>
                    <a:pt x="4076" y="1"/>
                  </a:lnTo>
                  <a:lnTo>
                    <a:pt x="4076" y="1"/>
                  </a:lnTo>
                  <a:lnTo>
                    <a:pt x="4152" y="153"/>
                  </a:lnTo>
                  <a:lnTo>
                    <a:pt x="4171" y="304"/>
                  </a:lnTo>
                  <a:lnTo>
                    <a:pt x="4171" y="437"/>
                  </a:lnTo>
                  <a:lnTo>
                    <a:pt x="4152" y="570"/>
                  </a:lnTo>
                  <a:lnTo>
                    <a:pt x="4076" y="702"/>
                  </a:lnTo>
                  <a:lnTo>
                    <a:pt x="4000" y="835"/>
                  </a:lnTo>
                  <a:lnTo>
                    <a:pt x="3886" y="930"/>
                  </a:lnTo>
                  <a:lnTo>
                    <a:pt x="3754" y="1024"/>
                  </a:lnTo>
                  <a:lnTo>
                    <a:pt x="3754" y="1024"/>
                  </a:lnTo>
                  <a:lnTo>
                    <a:pt x="3583" y="1100"/>
                  </a:lnTo>
                  <a:lnTo>
                    <a:pt x="3431" y="1176"/>
                  </a:lnTo>
                  <a:lnTo>
                    <a:pt x="3109" y="1309"/>
                  </a:lnTo>
                  <a:lnTo>
                    <a:pt x="3109" y="1309"/>
                  </a:lnTo>
                  <a:lnTo>
                    <a:pt x="3166" y="949"/>
                  </a:lnTo>
                  <a:lnTo>
                    <a:pt x="3166" y="949"/>
                  </a:lnTo>
                  <a:lnTo>
                    <a:pt x="3166" y="873"/>
                  </a:lnTo>
                  <a:lnTo>
                    <a:pt x="3109" y="797"/>
                  </a:lnTo>
                  <a:lnTo>
                    <a:pt x="3052" y="759"/>
                  </a:lnTo>
                  <a:lnTo>
                    <a:pt x="2977" y="740"/>
                  </a:lnTo>
                  <a:lnTo>
                    <a:pt x="2977" y="740"/>
                  </a:lnTo>
                  <a:lnTo>
                    <a:pt x="2939" y="759"/>
                  </a:lnTo>
                  <a:lnTo>
                    <a:pt x="2901" y="778"/>
                  </a:lnTo>
                  <a:lnTo>
                    <a:pt x="2863" y="816"/>
                  </a:lnTo>
                  <a:lnTo>
                    <a:pt x="2844" y="873"/>
                  </a:lnTo>
                  <a:lnTo>
                    <a:pt x="2844" y="873"/>
                  </a:lnTo>
                  <a:lnTo>
                    <a:pt x="2768" y="1385"/>
                  </a:lnTo>
                  <a:lnTo>
                    <a:pt x="2711" y="1650"/>
                  </a:lnTo>
                  <a:lnTo>
                    <a:pt x="2635" y="1915"/>
                  </a:lnTo>
                  <a:lnTo>
                    <a:pt x="2578" y="2029"/>
                  </a:lnTo>
                  <a:lnTo>
                    <a:pt x="2522" y="2124"/>
                  </a:lnTo>
                  <a:lnTo>
                    <a:pt x="2446" y="2218"/>
                  </a:lnTo>
                  <a:lnTo>
                    <a:pt x="2370" y="2313"/>
                  </a:lnTo>
                  <a:lnTo>
                    <a:pt x="2275" y="2370"/>
                  </a:lnTo>
                  <a:lnTo>
                    <a:pt x="2180" y="2427"/>
                  </a:lnTo>
                  <a:lnTo>
                    <a:pt x="2048" y="2465"/>
                  </a:lnTo>
                  <a:lnTo>
                    <a:pt x="1915" y="24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9175" y="5116475"/>
              <a:ext cx="258275" cy="136500"/>
            </a:xfrm>
            <a:custGeom>
              <a:avLst/>
              <a:gdLst/>
              <a:ahLst/>
              <a:cxnLst/>
              <a:rect l="l" t="t" r="r" b="b"/>
              <a:pathLst>
                <a:path w="10331" h="5460" fill="none" extrusionOk="0">
                  <a:moveTo>
                    <a:pt x="1574" y="3185"/>
                  </a:moveTo>
                  <a:lnTo>
                    <a:pt x="1574" y="3185"/>
                  </a:lnTo>
                  <a:lnTo>
                    <a:pt x="1289" y="2958"/>
                  </a:lnTo>
                  <a:lnTo>
                    <a:pt x="1289" y="2958"/>
                  </a:lnTo>
                  <a:lnTo>
                    <a:pt x="778" y="2578"/>
                  </a:lnTo>
                  <a:lnTo>
                    <a:pt x="531" y="2389"/>
                  </a:lnTo>
                  <a:lnTo>
                    <a:pt x="323" y="2180"/>
                  </a:lnTo>
                  <a:lnTo>
                    <a:pt x="247" y="2067"/>
                  </a:lnTo>
                  <a:lnTo>
                    <a:pt x="171" y="1953"/>
                  </a:lnTo>
                  <a:lnTo>
                    <a:pt x="95" y="1820"/>
                  </a:lnTo>
                  <a:lnTo>
                    <a:pt x="57" y="1688"/>
                  </a:lnTo>
                  <a:lnTo>
                    <a:pt x="19" y="1555"/>
                  </a:lnTo>
                  <a:lnTo>
                    <a:pt x="0" y="1384"/>
                  </a:lnTo>
                  <a:lnTo>
                    <a:pt x="0" y="1214"/>
                  </a:lnTo>
                  <a:lnTo>
                    <a:pt x="19" y="1043"/>
                  </a:lnTo>
                  <a:lnTo>
                    <a:pt x="19" y="1043"/>
                  </a:lnTo>
                  <a:lnTo>
                    <a:pt x="57" y="778"/>
                  </a:lnTo>
                  <a:lnTo>
                    <a:pt x="76" y="531"/>
                  </a:lnTo>
                  <a:lnTo>
                    <a:pt x="76" y="285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33" y="39"/>
                  </a:lnTo>
                  <a:lnTo>
                    <a:pt x="228" y="77"/>
                  </a:lnTo>
                  <a:lnTo>
                    <a:pt x="304" y="133"/>
                  </a:lnTo>
                  <a:lnTo>
                    <a:pt x="361" y="209"/>
                  </a:lnTo>
                  <a:lnTo>
                    <a:pt x="417" y="323"/>
                  </a:lnTo>
                  <a:lnTo>
                    <a:pt x="436" y="456"/>
                  </a:lnTo>
                  <a:lnTo>
                    <a:pt x="436" y="607"/>
                  </a:lnTo>
                  <a:lnTo>
                    <a:pt x="417" y="816"/>
                  </a:lnTo>
                  <a:lnTo>
                    <a:pt x="417" y="816"/>
                  </a:lnTo>
                  <a:lnTo>
                    <a:pt x="417" y="929"/>
                  </a:lnTo>
                  <a:lnTo>
                    <a:pt x="436" y="1024"/>
                  </a:lnTo>
                  <a:lnTo>
                    <a:pt x="474" y="1100"/>
                  </a:lnTo>
                  <a:lnTo>
                    <a:pt x="531" y="1176"/>
                  </a:lnTo>
                  <a:lnTo>
                    <a:pt x="588" y="1252"/>
                  </a:lnTo>
                  <a:lnTo>
                    <a:pt x="683" y="1309"/>
                  </a:lnTo>
                  <a:lnTo>
                    <a:pt x="853" y="1384"/>
                  </a:lnTo>
                  <a:lnTo>
                    <a:pt x="853" y="1384"/>
                  </a:lnTo>
                  <a:lnTo>
                    <a:pt x="948" y="1403"/>
                  </a:lnTo>
                  <a:lnTo>
                    <a:pt x="1024" y="1403"/>
                  </a:lnTo>
                  <a:lnTo>
                    <a:pt x="1024" y="1403"/>
                  </a:lnTo>
                  <a:lnTo>
                    <a:pt x="1251" y="1384"/>
                  </a:lnTo>
                  <a:lnTo>
                    <a:pt x="1479" y="1365"/>
                  </a:lnTo>
                  <a:lnTo>
                    <a:pt x="1479" y="1365"/>
                  </a:lnTo>
                  <a:lnTo>
                    <a:pt x="1593" y="1346"/>
                  </a:lnTo>
                  <a:lnTo>
                    <a:pt x="1593" y="1346"/>
                  </a:lnTo>
                  <a:lnTo>
                    <a:pt x="1706" y="1365"/>
                  </a:lnTo>
                  <a:lnTo>
                    <a:pt x="1820" y="1384"/>
                  </a:lnTo>
                  <a:lnTo>
                    <a:pt x="1934" y="1422"/>
                  </a:lnTo>
                  <a:lnTo>
                    <a:pt x="2028" y="1479"/>
                  </a:lnTo>
                  <a:lnTo>
                    <a:pt x="2123" y="1536"/>
                  </a:lnTo>
                  <a:lnTo>
                    <a:pt x="2199" y="1612"/>
                  </a:lnTo>
                  <a:lnTo>
                    <a:pt x="2351" y="1782"/>
                  </a:lnTo>
                  <a:lnTo>
                    <a:pt x="2483" y="1991"/>
                  </a:lnTo>
                  <a:lnTo>
                    <a:pt x="2597" y="2199"/>
                  </a:lnTo>
                  <a:lnTo>
                    <a:pt x="2806" y="2616"/>
                  </a:lnTo>
                  <a:lnTo>
                    <a:pt x="2806" y="2616"/>
                  </a:lnTo>
                  <a:lnTo>
                    <a:pt x="2900" y="2806"/>
                  </a:lnTo>
                  <a:lnTo>
                    <a:pt x="2976" y="2920"/>
                  </a:lnTo>
                  <a:lnTo>
                    <a:pt x="3033" y="3014"/>
                  </a:lnTo>
                  <a:lnTo>
                    <a:pt x="3128" y="3090"/>
                  </a:lnTo>
                  <a:lnTo>
                    <a:pt x="3223" y="3166"/>
                  </a:lnTo>
                  <a:lnTo>
                    <a:pt x="3317" y="3204"/>
                  </a:lnTo>
                  <a:lnTo>
                    <a:pt x="3431" y="3223"/>
                  </a:lnTo>
                  <a:lnTo>
                    <a:pt x="3431" y="3223"/>
                  </a:lnTo>
                  <a:lnTo>
                    <a:pt x="3526" y="3204"/>
                  </a:lnTo>
                  <a:lnTo>
                    <a:pt x="3526" y="3204"/>
                  </a:lnTo>
                  <a:lnTo>
                    <a:pt x="3696" y="3166"/>
                  </a:lnTo>
                  <a:lnTo>
                    <a:pt x="3867" y="3109"/>
                  </a:lnTo>
                  <a:lnTo>
                    <a:pt x="4019" y="3052"/>
                  </a:lnTo>
                  <a:lnTo>
                    <a:pt x="4170" y="3033"/>
                  </a:lnTo>
                  <a:lnTo>
                    <a:pt x="4170" y="3033"/>
                  </a:lnTo>
                  <a:lnTo>
                    <a:pt x="4303" y="3052"/>
                  </a:lnTo>
                  <a:lnTo>
                    <a:pt x="4417" y="3109"/>
                  </a:lnTo>
                  <a:lnTo>
                    <a:pt x="4549" y="3223"/>
                  </a:lnTo>
                  <a:lnTo>
                    <a:pt x="4663" y="3412"/>
                  </a:lnTo>
                  <a:lnTo>
                    <a:pt x="4663" y="3412"/>
                  </a:lnTo>
                  <a:lnTo>
                    <a:pt x="4758" y="3602"/>
                  </a:lnTo>
                  <a:lnTo>
                    <a:pt x="4834" y="3810"/>
                  </a:lnTo>
                  <a:lnTo>
                    <a:pt x="4909" y="4019"/>
                  </a:lnTo>
                  <a:lnTo>
                    <a:pt x="4966" y="4114"/>
                  </a:lnTo>
                  <a:lnTo>
                    <a:pt x="5042" y="4208"/>
                  </a:lnTo>
                  <a:lnTo>
                    <a:pt x="5042" y="4208"/>
                  </a:lnTo>
                  <a:lnTo>
                    <a:pt x="5194" y="4360"/>
                  </a:lnTo>
                  <a:lnTo>
                    <a:pt x="5364" y="4474"/>
                  </a:lnTo>
                  <a:lnTo>
                    <a:pt x="5535" y="4531"/>
                  </a:lnTo>
                  <a:lnTo>
                    <a:pt x="5705" y="4550"/>
                  </a:lnTo>
                  <a:lnTo>
                    <a:pt x="5705" y="4550"/>
                  </a:lnTo>
                  <a:lnTo>
                    <a:pt x="5895" y="4531"/>
                  </a:lnTo>
                  <a:lnTo>
                    <a:pt x="6103" y="4474"/>
                  </a:lnTo>
                  <a:lnTo>
                    <a:pt x="6103" y="4474"/>
                  </a:lnTo>
                  <a:lnTo>
                    <a:pt x="6388" y="4379"/>
                  </a:lnTo>
                  <a:lnTo>
                    <a:pt x="6615" y="4265"/>
                  </a:lnTo>
                  <a:lnTo>
                    <a:pt x="6881" y="4171"/>
                  </a:lnTo>
                  <a:lnTo>
                    <a:pt x="7013" y="4133"/>
                  </a:lnTo>
                  <a:lnTo>
                    <a:pt x="7184" y="4114"/>
                  </a:lnTo>
                  <a:lnTo>
                    <a:pt x="7184" y="4114"/>
                  </a:lnTo>
                  <a:lnTo>
                    <a:pt x="7316" y="4114"/>
                  </a:lnTo>
                  <a:lnTo>
                    <a:pt x="7316" y="4114"/>
                  </a:lnTo>
                  <a:lnTo>
                    <a:pt x="7525" y="4114"/>
                  </a:lnTo>
                  <a:lnTo>
                    <a:pt x="7752" y="4152"/>
                  </a:lnTo>
                  <a:lnTo>
                    <a:pt x="7752" y="4152"/>
                  </a:lnTo>
                  <a:lnTo>
                    <a:pt x="7961" y="4171"/>
                  </a:lnTo>
                  <a:lnTo>
                    <a:pt x="8188" y="4189"/>
                  </a:lnTo>
                  <a:lnTo>
                    <a:pt x="8188" y="4189"/>
                  </a:lnTo>
                  <a:lnTo>
                    <a:pt x="8359" y="4171"/>
                  </a:lnTo>
                  <a:lnTo>
                    <a:pt x="8359" y="4171"/>
                  </a:lnTo>
                  <a:lnTo>
                    <a:pt x="8492" y="4152"/>
                  </a:lnTo>
                  <a:lnTo>
                    <a:pt x="8624" y="4095"/>
                  </a:lnTo>
                  <a:lnTo>
                    <a:pt x="8738" y="4038"/>
                  </a:lnTo>
                  <a:lnTo>
                    <a:pt x="8833" y="3943"/>
                  </a:lnTo>
                  <a:lnTo>
                    <a:pt x="8927" y="3848"/>
                  </a:lnTo>
                  <a:lnTo>
                    <a:pt x="8984" y="3754"/>
                  </a:lnTo>
                  <a:lnTo>
                    <a:pt x="9117" y="3488"/>
                  </a:lnTo>
                  <a:lnTo>
                    <a:pt x="9117" y="3488"/>
                  </a:lnTo>
                  <a:lnTo>
                    <a:pt x="9174" y="3393"/>
                  </a:lnTo>
                  <a:lnTo>
                    <a:pt x="9231" y="3318"/>
                  </a:lnTo>
                  <a:lnTo>
                    <a:pt x="9307" y="3242"/>
                  </a:lnTo>
                  <a:lnTo>
                    <a:pt x="9401" y="3185"/>
                  </a:lnTo>
                  <a:lnTo>
                    <a:pt x="9401" y="3185"/>
                  </a:lnTo>
                  <a:lnTo>
                    <a:pt x="9401" y="3242"/>
                  </a:lnTo>
                  <a:lnTo>
                    <a:pt x="9420" y="3299"/>
                  </a:lnTo>
                  <a:lnTo>
                    <a:pt x="9439" y="3337"/>
                  </a:lnTo>
                  <a:lnTo>
                    <a:pt x="9496" y="3374"/>
                  </a:lnTo>
                  <a:lnTo>
                    <a:pt x="9496" y="3374"/>
                  </a:lnTo>
                  <a:lnTo>
                    <a:pt x="9913" y="3526"/>
                  </a:lnTo>
                  <a:lnTo>
                    <a:pt x="10330" y="3678"/>
                  </a:lnTo>
                  <a:lnTo>
                    <a:pt x="10330" y="3678"/>
                  </a:lnTo>
                  <a:lnTo>
                    <a:pt x="9818" y="4019"/>
                  </a:lnTo>
                  <a:lnTo>
                    <a:pt x="9288" y="4360"/>
                  </a:lnTo>
                  <a:lnTo>
                    <a:pt x="8757" y="4663"/>
                  </a:lnTo>
                  <a:lnTo>
                    <a:pt x="8226" y="4929"/>
                  </a:lnTo>
                  <a:lnTo>
                    <a:pt x="7961" y="5042"/>
                  </a:lnTo>
                  <a:lnTo>
                    <a:pt x="7696" y="5137"/>
                  </a:lnTo>
                  <a:lnTo>
                    <a:pt x="7430" y="5232"/>
                  </a:lnTo>
                  <a:lnTo>
                    <a:pt x="7146" y="5308"/>
                  </a:lnTo>
                  <a:lnTo>
                    <a:pt x="6881" y="5365"/>
                  </a:lnTo>
                  <a:lnTo>
                    <a:pt x="6596" y="5421"/>
                  </a:lnTo>
                  <a:lnTo>
                    <a:pt x="6331" y="5440"/>
                  </a:lnTo>
                  <a:lnTo>
                    <a:pt x="6047" y="5459"/>
                  </a:lnTo>
                  <a:lnTo>
                    <a:pt x="6047" y="5459"/>
                  </a:lnTo>
                  <a:lnTo>
                    <a:pt x="5781" y="5440"/>
                  </a:lnTo>
                  <a:lnTo>
                    <a:pt x="5516" y="5421"/>
                  </a:lnTo>
                  <a:lnTo>
                    <a:pt x="5232" y="5365"/>
                  </a:lnTo>
                  <a:lnTo>
                    <a:pt x="4966" y="5308"/>
                  </a:lnTo>
                  <a:lnTo>
                    <a:pt x="4682" y="5213"/>
                  </a:lnTo>
                  <a:lnTo>
                    <a:pt x="4398" y="5118"/>
                  </a:lnTo>
                  <a:lnTo>
                    <a:pt x="4132" y="4986"/>
                  </a:lnTo>
                  <a:lnTo>
                    <a:pt x="3848" y="4834"/>
                  </a:lnTo>
                  <a:lnTo>
                    <a:pt x="3848" y="4834"/>
                  </a:lnTo>
                  <a:lnTo>
                    <a:pt x="3431" y="4569"/>
                  </a:lnTo>
                  <a:lnTo>
                    <a:pt x="3014" y="4284"/>
                  </a:lnTo>
                  <a:lnTo>
                    <a:pt x="2616" y="4000"/>
                  </a:lnTo>
                  <a:lnTo>
                    <a:pt x="2237" y="3697"/>
                  </a:lnTo>
                  <a:lnTo>
                    <a:pt x="2237" y="3697"/>
                  </a:lnTo>
                  <a:lnTo>
                    <a:pt x="2445" y="3754"/>
                  </a:lnTo>
                  <a:lnTo>
                    <a:pt x="2673" y="3810"/>
                  </a:lnTo>
                  <a:lnTo>
                    <a:pt x="2900" y="3829"/>
                  </a:lnTo>
                  <a:lnTo>
                    <a:pt x="3147" y="3829"/>
                  </a:lnTo>
                  <a:lnTo>
                    <a:pt x="3147" y="3829"/>
                  </a:lnTo>
                  <a:lnTo>
                    <a:pt x="3412" y="3829"/>
                  </a:lnTo>
                  <a:lnTo>
                    <a:pt x="3677" y="3810"/>
                  </a:lnTo>
                  <a:lnTo>
                    <a:pt x="3924" y="3773"/>
                  </a:lnTo>
                  <a:lnTo>
                    <a:pt x="4170" y="3716"/>
                  </a:lnTo>
                  <a:lnTo>
                    <a:pt x="4170" y="3716"/>
                  </a:lnTo>
                  <a:lnTo>
                    <a:pt x="4227" y="3697"/>
                  </a:lnTo>
                  <a:lnTo>
                    <a:pt x="4265" y="3640"/>
                  </a:lnTo>
                  <a:lnTo>
                    <a:pt x="4284" y="3602"/>
                  </a:lnTo>
                  <a:lnTo>
                    <a:pt x="4284" y="3545"/>
                  </a:lnTo>
                  <a:lnTo>
                    <a:pt x="4265" y="3488"/>
                  </a:lnTo>
                  <a:lnTo>
                    <a:pt x="4227" y="3431"/>
                  </a:lnTo>
                  <a:lnTo>
                    <a:pt x="4189" y="3412"/>
                  </a:lnTo>
                  <a:lnTo>
                    <a:pt x="4132" y="3393"/>
                  </a:lnTo>
                  <a:lnTo>
                    <a:pt x="4132" y="3393"/>
                  </a:lnTo>
                  <a:lnTo>
                    <a:pt x="4094" y="3393"/>
                  </a:lnTo>
                  <a:lnTo>
                    <a:pt x="4094" y="3393"/>
                  </a:lnTo>
                  <a:lnTo>
                    <a:pt x="3639" y="3469"/>
                  </a:lnTo>
                  <a:lnTo>
                    <a:pt x="3412" y="3488"/>
                  </a:lnTo>
                  <a:lnTo>
                    <a:pt x="3166" y="3507"/>
                  </a:lnTo>
                  <a:lnTo>
                    <a:pt x="3166" y="3507"/>
                  </a:lnTo>
                  <a:lnTo>
                    <a:pt x="2900" y="3488"/>
                  </a:lnTo>
                  <a:lnTo>
                    <a:pt x="2635" y="3450"/>
                  </a:lnTo>
                  <a:lnTo>
                    <a:pt x="2370" y="3393"/>
                  </a:lnTo>
                  <a:lnTo>
                    <a:pt x="2123" y="3299"/>
                  </a:lnTo>
                  <a:lnTo>
                    <a:pt x="2123" y="3299"/>
                  </a:lnTo>
                  <a:lnTo>
                    <a:pt x="2028" y="3242"/>
                  </a:lnTo>
                  <a:lnTo>
                    <a:pt x="1953" y="3166"/>
                  </a:lnTo>
                  <a:lnTo>
                    <a:pt x="1896" y="3071"/>
                  </a:lnTo>
                  <a:lnTo>
                    <a:pt x="1858" y="2976"/>
                  </a:lnTo>
                  <a:lnTo>
                    <a:pt x="1820" y="2863"/>
                  </a:lnTo>
                  <a:lnTo>
                    <a:pt x="1801" y="2749"/>
                  </a:lnTo>
                  <a:lnTo>
                    <a:pt x="1763" y="2484"/>
                  </a:lnTo>
                  <a:lnTo>
                    <a:pt x="1763" y="1953"/>
                  </a:lnTo>
                  <a:lnTo>
                    <a:pt x="1744" y="1726"/>
                  </a:lnTo>
                  <a:lnTo>
                    <a:pt x="1725" y="1631"/>
                  </a:lnTo>
                  <a:lnTo>
                    <a:pt x="1706" y="1536"/>
                  </a:lnTo>
                  <a:lnTo>
                    <a:pt x="1706" y="1536"/>
                  </a:lnTo>
                  <a:lnTo>
                    <a:pt x="1668" y="1479"/>
                  </a:lnTo>
                  <a:lnTo>
                    <a:pt x="1649" y="1441"/>
                  </a:lnTo>
                  <a:lnTo>
                    <a:pt x="1593" y="1422"/>
                  </a:lnTo>
                  <a:lnTo>
                    <a:pt x="1536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22" y="1422"/>
                  </a:lnTo>
                  <a:lnTo>
                    <a:pt x="1384" y="1460"/>
                  </a:lnTo>
                  <a:lnTo>
                    <a:pt x="1346" y="1498"/>
                  </a:lnTo>
                  <a:lnTo>
                    <a:pt x="1346" y="1498"/>
                  </a:lnTo>
                  <a:lnTo>
                    <a:pt x="1346" y="1517"/>
                  </a:lnTo>
                  <a:lnTo>
                    <a:pt x="1346" y="1517"/>
                  </a:lnTo>
                  <a:lnTo>
                    <a:pt x="1327" y="1593"/>
                  </a:lnTo>
                  <a:lnTo>
                    <a:pt x="1327" y="1669"/>
                  </a:lnTo>
                  <a:lnTo>
                    <a:pt x="1365" y="1726"/>
                  </a:lnTo>
                  <a:lnTo>
                    <a:pt x="1422" y="1763"/>
                  </a:lnTo>
                  <a:lnTo>
                    <a:pt x="1422" y="1763"/>
                  </a:lnTo>
                  <a:lnTo>
                    <a:pt x="1441" y="1915"/>
                  </a:lnTo>
                  <a:lnTo>
                    <a:pt x="1460" y="2105"/>
                  </a:lnTo>
                  <a:lnTo>
                    <a:pt x="1460" y="2484"/>
                  </a:lnTo>
                  <a:lnTo>
                    <a:pt x="1479" y="2654"/>
                  </a:lnTo>
                  <a:lnTo>
                    <a:pt x="1498" y="2844"/>
                  </a:lnTo>
                  <a:lnTo>
                    <a:pt x="1517" y="3014"/>
                  </a:lnTo>
                  <a:lnTo>
                    <a:pt x="1574" y="31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fill="none" extrusionOk="0">
                  <a:moveTo>
                    <a:pt x="15353" y="0"/>
                  </a:moveTo>
                  <a:lnTo>
                    <a:pt x="15353" y="0"/>
                  </a:ln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512" y="4701"/>
                  </a:lnTo>
                  <a:lnTo>
                    <a:pt x="4512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740" y="341"/>
                  </a:lnTo>
                  <a:lnTo>
                    <a:pt x="740" y="341"/>
                  </a:lnTo>
                  <a:lnTo>
                    <a:pt x="721" y="341"/>
                  </a:lnTo>
                  <a:lnTo>
                    <a:pt x="721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6995" y="7657"/>
                  </a:lnTo>
                  <a:lnTo>
                    <a:pt x="6995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410" y="19"/>
                  </a:lnTo>
                  <a:lnTo>
                    <a:pt x="1535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145245" y="727157"/>
            <a:ext cx="636765" cy="391233"/>
            <a:chOff x="83000" y="3568688"/>
            <a:chExt cx="468175" cy="287650"/>
          </a:xfrm>
        </p:grpSpPr>
        <p:sp>
          <p:nvSpPr>
            <p:cNvPr id="65" name="Google Shape;65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extrusionOk="0">
                  <a:moveTo>
                    <a:pt x="16869" y="1877"/>
                  </a:moveTo>
                  <a:lnTo>
                    <a:pt x="17002" y="1896"/>
                  </a:lnTo>
                  <a:lnTo>
                    <a:pt x="17135" y="1934"/>
                  </a:lnTo>
                  <a:lnTo>
                    <a:pt x="17267" y="1972"/>
                  </a:lnTo>
                  <a:lnTo>
                    <a:pt x="17362" y="2048"/>
                  </a:lnTo>
                  <a:lnTo>
                    <a:pt x="17457" y="2143"/>
                  </a:lnTo>
                  <a:lnTo>
                    <a:pt x="17552" y="2237"/>
                  </a:lnTo>
                  <a:lnTo>
                    <a:pt x="17609" y="2351"/>
                  </a:lnTo>
                  <a:lnTo>
                    <a:pt x="17665" y="2465"/>
                  </a:lnTo>
                  <a:lnTo>
                    <a:pt x="17703" y="2598"/>
                  </a:lnTo>
                  <a:lnTo>
                    <a:pt x="17722" y="2730"/>
                  </a:lnTo>
                  <a:lnTo>
                    <a:pt x="17722" y="2863"/>
                  </a:lnTo>
                  <a:lnTo>
                    <a:pt x="17703" y="2996"/>
                  </a:lnTo>
                  <a:lnTo>
                    <a:pt x="17684" y="3128"/>
                  </a:lnTo>
                  <a:lnTo>
                    <a:pt x="17628" y="3261"/>
                  </a:lnTo>
                  <a:lnTo>
                    <a:pt x="17571" y="3394"/>
                  </a:lnTo>
                  <a:lnTo>
                    <a:pt x="17476" y="3507"/>
                  </a:lnTo>
                  <a:lnTo>
                    <a:pt x="17305" y="3507"/>
                  </a:lnTo>
                  <a:lnTo>
                    <a:pt x="17116" y="3545"/>
                  </a:lnTo>
                  <a:lnTo>
                    <a:pt x="16737" y="3621"/>
                  </a:lnTo>
                  <a:lnTo>
                    <a:pt x="16358" y="3735"/>
                  </a:lnTo>
                  <a:lnTo>
                    <a:pt x="15979" y="3867"/>
                  </a:lnTo>
                  <a:lnTo>
                    <a:pt x="15258" y="4171"/>
                  </a:lnTo>
                  <a:lnTo>
                    <a:pt x="14671" y="4417"/>
                  </a:lnTo>
                  <a:lnTo>
                    <a:pt x="13894" y="4720"/>
                  </a:lnTo>
                  <a:lnTo>
                    <a:pt x="13098" y="4986"/>
                  </a:lnTo>
                  <a:lnTo>
                    <a:pt x="12302" y="5251"/>
                  </a:lnTo>
                  <a:lnTo>
                    <a:pt x="11506" y="5497"/>
                  </a:lnTo>
                  <a:lnTo>
                    <a:pt x="10710" y="5725"/>
                  </a:lnTo>
                  <a:lnTo>
                    <a:pt x="9895" y="5933"/>
                  </a:lnTo>
                  <a:lnTo>
                    <a:pt x="9080" y="6142"/>
                  </a:lnTo>
                  <a:lnTo>
                    <a:pt x="8265" y="6331"/>
                  </a:lnTo>
                  <a:lnTo>
                    <a:pt x="7563" y="6464"/>
                  </a:lnTo>
                  <a:lnTo>
                    <a:pt x="6843" y="6616"/>
                  </a:lnTo>
                  <a:lnTo>
                    <a:pt x="6483" y="6691"/>
                  </a:lnTo>
                  <a:lnTo>
                    <a:pt x="6123" y="6786"/>
                  </a:lnTo>
                  <a:lnTo>
                    <a:pt x="5782" y="6900"/>
                  </a:lnTo>
                  <a:lnTo>
                    <a:pt x="5440" y="7033"/>
                  </a:lnTo>
                  <a:lnTo>
                    <a:pt x="5137" y="7203"/>
                  </a:lnTo>
                  <a:lnTo>
                    <a:pt x="4815" y="7374"/>
                  </a:lnTo>
                  <a:lnTo>
                    <a:pt x="4190" y="7753"/>
                  </a:lnTo>
                  <a:lnTo>
                    <a:pt x="3867" y="7923"/>
                  </a:lnTo>
                  <a:lnTo>
                    <a:pt x="3545" y="8056"/>
                  </a:lnTo>
                  <a:lnTo>
                    <a:pt x="3375" y="8113"/>
                  </a:lnTo>
                  <a:lnTo>
                    <a:pt x="3204" y="8170"/>
                  </a:lnTo>
                  <a:lnTo>
                    <a:pt x="3033" y="8208"/>
                  </a:lnTo>
                  <a:lnTo>
                    <a:pt x="2844" y="8227"/>
                  </a:lnTo>
                  <a:lnTo>
                    <a:pt x="2673" y="8132"/>
                  </a:lnTo>
                  <a:lnTo>
                    <a:pt x="2522" y="8018"/>
                  </a:lnTo>
                  <a:lnTo>
                    <a:pt x="2408" y="7886"/>
                  </a:lnTo>
                  <a:lnTo>
                    <a:pt x="2313" y="7753"/>
                  </a:lnTo>
                  <a:lnTo>
                    <a:pt x="2237" y="7601"/>
                  </a:lnTo>
                  <a:lnTo>
                    <a:pt x="2199" y="7450"/>
                  </a:lnTo>
                  <a:lnTo>
                    <a:pt x="2180" y="7298"/>
                  </a:lnTo>
                  <a:lnTo>
                    <a:pt x="2180" y="7127"/>
                  </a:lnTo>
                  <a:lnTo>
                    <a:pt x="2199" y="6976"/>
                  </a:lnTo>
                  <a:lnTo>
                    <a:pt x="2256" y="6824"/>
                  </a:lnTo>
                  <a:lnTo>
                    <a:pt x="2313" y="6654"/>
                  </a:lnTo>
                  <a:lnTo>
                    <a:pt x="2408" y="6521"/>
                  </a:lnTo>
                  <a:lnTo>
                    <a:pt x="2503" y="6369"/>
                  </a:lnTo>
                  <a:lnTo>
                    <a:pt x="2635" y="6256"/>
                  </a:lnTo>
                  <a:lnTo>
                    <a:pt x="2787" y="6123"/>
                  </a:lnTo>
                  <a:lnTo>
                    <a:pt x="2939" y="6028"/>
                  </a:lnTo>
                  <a:lnTo>
                    <a:pt x="3166" y="5914"/>
                  </a:lnTo>
                  <a:lnTo>
                    <a:pt x="3412" y="5839"/>
                  </a:lnTo>
                  <a:lnTo>
                    <a:pt x="3678" y="5763"/>
                  </a:lnTo>
                  <a:lnTo>
                    <a:pt x="3943" y="5725"/>
                  </a:lnTo>
                  <a:lnTo>
                    <a:pt x="4474" y="5649"/>
                  </a:lnTo>
                  <a:lnTo>
                    <a:pt x="4986" y="5573"/>
                  </a:lnTo>
                  <a:lnTo>
                    <a:pt x="6104" y="5384"/>
                  </a:lnTo>
                  <a:lnTo>
                    <a:pt x="7203" y="5156"/>
                  </a:lnTo>
                  <a:lnTo>
                    <a:pt x="8302" y="4910"/>
                  </a:lnTo>
                  <a:lnTo>
                    <a:pt x="9383" y="4626"/>
                  </a:lnTo>
                  <a:lnTo>
                    <a:pt x="10463" y="4303"/>
                  </a:lnTo>
                  <a:lnTo>
                    <a:pt x="11525" y="3962"/>
                  </a:lnTo>
                  <a:lnTo>
                    <a:pt x="12586" y="3583"/>
                  </a:lnTo>
                  <a:lnTo>
                    <a:pt x="13628" y="3185"/>
                  </a:lnTo>
                  <a:lnTo>
                    <a:pt x="14481" y="2825"/>
                  </a:lnTo>
                  <a:lnTo>
                    <a:pt x="15315" y="2465"/>
                  </a:lnTo>
                  <a:lnTo>
                    <a:pt x="15903" y="2181"/>
                  </a:lnTo>
                  <a:lnTo>
                    <a:pt x="16206" y="2048"/>
                  </a:lnTo>
                  <a:lnTo>
                    <a:pt x="16509" y="1934"/>
                  </a:lnTo>
                  <a:lnTo>
                    <a:pt x="16699" y="1896"/>
                  </a:lnTo>
                  <a:lnTo>
                    <a:pt x="16869" y="1877"/>
                  </a:lnTo>
                  <a:close/>
                  <a:moveTo>
                    <a:pt x="12529" y="323"/>
                  </a:moveTo>
                  <a:lnTo>
                    <a:pt x="12984" y="342"/>
                  </a:lnTo>
                  <a:lnTo>
                    <a:pt x="13401" y="399"/>
                  </a:lnTo>
                  <a:lnTo>
                    <a:pt x="13609" y="437"/>
                  </a:lnTo>
                  <a:lnTo>
                    <a:pt x="13818" y="494"/>
                  </a:lnTo>
                  <a:lnTo>
                    <a:pt x="14007" y="569"/>
                  </a:lnTo>
                  <a:lnTo>
                    <a:pt x="14197" y="645"/>
                  </a:lnTo>
                  <a:lnTo>
                    <a:pt x="14386" y="740"/>
                  </a:lnTo>
                  <a:lnTo>
                    <a:pt x="14576" y="854"/>
                  </a:lnTo>
                  <a:lnTo>
                    <a:pt x="14766" y="986"/>
                  </a:lnTo>
                  <a:lnTo>
                    <a:pt x="14936" y="1119"/>
                  </a:lnTo>
                  <a:lnTo>
                    <a:pt x="15088" y="1271"/>
                  </a:lnTo>
                  <a:lnTo>
                    <a:pt x="15258" y="1441"/>
                  </a:lnTo>
                  <a:lnTo>
                    <a:pt x="15410" y="1631"/>
                  </a:lnTo>
                  <a:lnTo>
                    <a:pt x="15543" y="1839"/>
                  </a:lnTo>
                  <a:lnTo>
                    <a:pt x="15581" y="1877"/>
                  </a:lnTo>
                  <a:lnTo>
                    <a:pt x="15618" y="1896"/>
                  </a:lnTo>
                  <a:lnTo>
                    <a:pt x="14955" y="2199"/>
                  </a:lnTo>
                  <a:lnTo>
                    <a:pt x="14311" y="2503"/>
                  </a:lnTo>
                  <a:lnTo>
                    <a:pt x="13647" y="2806"/>
                  </a:lnTo>
                  <a:lnTo>
                    <a:pt x="12984" y="3090"/>
                  </a:lnTo>
                  <a:lnTo>
                    <a:pt x="12074" y="3431"/>
                  </a:lnTo>
                  <a:lnTo>
                    <a:pt x="11145" y="3735"/>
                  </a:lnTo>
                  <a:lnTo>
                    <a:pt x="10217" y="4038"/>
                  </a:lnTo>
                  <a:lnTo>
                    <a:pt x="9288" y="4303"/>
                  </a:lnTo>
                  <a:lnTo>
                    <a:pt x="8416" y="4531"/>
                  </a:lnTo>
                  <a:lnTo>
                    <a:pt x="7544" y="4739"/>
                  </a:lnTo>
                  <a:lnTo>
                    <a:pt x="6672" y="4929"/>
                  </a:lnTo>
                  <a:lnTo>
                    <a:pt x="5801" y="5099"/>
                  </a:lnTo>
                  <a:lnTo>
                    <a:pt x="5023" y="5232"/>
                  </a:lnTo>
                  <a:lnTo>
                    <a:pt x="4265" y="5346"/>
                  </a:lnTo>
                  <a:lnTo>
                    <a:pt x="3886" y="5403"/>
                  </a:lnTo>
                  <a:lnTo>
                    <a:pt x="3507" y="5497"/>
                  </a:lnTo>
                  <a:lnTo>
                    <a:pt x="3128" y="5611"/>
                  </a:lnTo>
                  <a:lnTo>
                    <a:pt x="2768" y="5744"/>
                  </a:lnTo>
                  <a:lnTo>
                    <a:pt x="2579" y="5839"/>
                  </a:lnTo>
                  <a:lnTo>
                    <a:pt x="2408" y="5971"/>
                  </a:lnTo>
                  <a:lnTo>
                    <a:pt x="2256" y="6104"/>
                  </a:lnTo>
                  <a:lnTo>
                    <a:pt x="2143" y="6237"/>
                  </a:lnTo>
                  <a:lnTo>
                    <a:pt x="2029" y="6407"/>
                  </a:lnTo>
                  <a:lnTo>
                    <a:pt x="1953" y="6559"/>
                  </a:lnTo>
                  <a:lnTo>
                    <a:pt x="1896" y="6748"/>
                  </a:lnTo>
                  <a:lnTo>
                    <a:pt x="1858" y="6919"/>
                  </a:lnTo>
                  <a:lnTo>
                    <a:pt x="1839" y="7089"/>
                  </a:lnTo>
                  <a:lnTo>
                    <a:pt x="1858" y="7279"/>
                  </a:lnTo>
                  <a:lnTo>
                    <a:pt x="1877" y="7469"/>
                  </a:lnTo>
                  <a:lnTo>
                    <a:pt x="1934" y="7639"/>
                  </a:lnTo>
                  <a:lnTo>
                    <a:pt x="2010" y="7810"/>
                  </a:lnTo>
                  <a:lnTo>
                    <a:pt x="2105" y="7961"/>
                  </a:lnTo>
                  <a:lnTo>
                    <a:pt x="2218" y="8113"/>
                  </a:lnTo>
                  <a:lnTo>
                    <a:pt x="2351" y="8265"/>
                  </a:lnTo>
                  <a:lnTo>
                    <a:pt x="2313" y="8303"/>
                  </a:lnTo>
                  <a:lnTo>
                    <a:pt x="2313" y="8340"/>
                  </a:lnTo>
                  <a:lnTo>
                    <a:pt x="2313" y="8435"/>
                  </a:lnTo>
                  <a:lnTo>
                    <a:pt x="2332" y="8473"/>
                  </a:lnTo>
                  <a:lnTo>
                    <a:pt x="2370" y="8511"/>
                  </a:lnTo>
                  <a:lnTo>
                    <a:pt x="2408" y="8530"/>
                  </a:lnTo>
                  <a:lnTo>
                    <a:pt x="2465" y="8549"/>
                  </a:lnTo>
                  <a:lnTo>
                    <a:pt x="2692" y="8568"/>
                  </a:lnTo>
                  <a:lnTo>
                    <a:pt x="2806" y="8568"/>
                  </a:lnTo>
                  <a:lnTo>
                    <a:pt x="2863" y="8587"/>
                  </a:lnTo>
                  <a:lnTo>
                    <a:pt x="2920" y="8606"/>
                  </a:lnTo>
                  <a:lnTo>
                    <a:pt x="2977" y="8587"/>
                  </a:lnTo>
                  <a:lnTo>
                    <a:pt x="3033" y="8549"/>
                  </a:lnTo>
                  <a:lnTo>
                    <a:pt x="3242" y="8492"/>
                  </a:lnTo>
                  <a:lnTo>
                    <a:pt x="3450" y="8435"/>
                  </a:lnTo>
                  <a:lnTo>
                    <a:pt x="3659" y="8359"/>
                  </a:lnTo>
                  <a:lnTo>
                    <a:pt x="3867" y="8284"/>
                  </a:lnTo>
                  <a:lnTo>
                    <a:pt x="4265" y="8075"/>
                  </a:lnTo>
                  <a:lnTo>
                    <a:pt x="4663" y="7829"/>
                  </a:lnTo>
                  <a:lnTo>
                    <a:pt x="5080" y="7620"/>
                  </a:lnTo>
                  <a:lnTo>
                    <a:pt x="5478" y="7431"/>
                  </a:lnTo>
                  <a:lnTo>
                    <a:pt x="5895" y="7260"/>
                  </a:lnTo>
                  <a:lnTo>
                    <a:pt x="6312" y="7127"/>
                  </a:lnTo>
                  <a:lnTo>
                    <a:pt x="6729" y="6995"/>
                  </a:lnTo>
                  <a:lnTo>
                    <a:pt x="7165" y="6900"/>
                  </a:lnTo>
                  <a:lnTo>
                    <a:pt x="8056" y="6710"/>
                  </a:lnTo>
                  <a:lnTo>
                    <a:pt x="8947" y="6521"/>
                  </a:lnTo>
                  <a:lnTo>
                    <a:pt x="9838" y="6293"/>
                  </a:lnTo>
                  <a:lnTo>
                    <a:pt x="10710" y="6066"/>
                  </a:lnTo>
                  <a:lnTo>
                    <a:pt x="11600" y="5820"/>
                  </a:lnTo>
                  <a:lnTo>
                    <a:pt x="12472" y="5535"/>
                  </a:lnTo>
                  <a:lnTo>
                    <a:pt x="13325" y="5251"/>
                  </a:lnTo>
                  <a:lnTo>
                    <a:pt x="14197" y="4948"/>
                  </a:lnTo>
                  <a:lnTo>
                    <a:pt x="15050" y="4626"/>
                  </a:lnTo>
                  <a:lnTo>
                    <a:pt x="15581" y="4417"/>
                  </a:lnTo>
                  <a:lnTo>
                    <a:pt x="16168" y="4152"/>
                  </a:lnTo>
                  <a:lnTo>
                    <a:pt x="16490" y="4038"/>
                  </a:lnTo>
                  <a:lnTo>
                    <a:pt x="16794" y="3943"/>
                  </a:lnTo>
                  <a:lnTo>
                    <a:pt x="17097" y="3886"/>
                  </a:lnTo>
                  <a:lnTo>
                    <a:pt x="17381" y="3867"/>
                  </a:lnTo>
                  <a:lnTo>
                    <a:pt x="17533" y="3867"/>
                  </a:lnTo>
                  <a:lnTo>
                    <a:pt x="17703" y="3905"/>
                  </a:lnTo>
                  <a:lnTo>
                    <a:pt x="17855" y="3962"/>
                  </a:lnTo>
                  <a:lnTo>
                    <a:pt x="17988" y="4038"/>
                  </a:lnTo>
                  <a:lnTo>
                    <a:pt x="18101" y="4152"/>
                  </a:lnTo>
                  <a:lnTo>
                    <a:pt x="18215" y="4303"/>
                  </a:lnTo>
                  <a:lnTo>
                    <a:pt x="18291" y="4493"/>
                  </a:lnTo>
                  <a:lnTo>
                    <a:pt x="18367" y="4720"/>
                  </a:lnTo>
                  <a:lnTo>
                    <a:pt x="18405" y="5005"/>
                  </a:lnTo>
                  <a:lnTo>
                    <a:pt x="18405" y="5270"/>
                  </a:lnTo>
                  <a:lnTo>
                    <a:pt x="18367" y="5516"/>
                  </a:lnTo>
                  <a:lnTo>
                    <a:pt x="18310" y="5763"/>
                  </a:lnTo>
                  <a:lnTo>
                    <a:pt x="18215" y="5990"/>
                  </a:lnTo>
                  <a:lnTo>
                    <a:pt x="18101" y="6218"/>
                  </a:lnTo>
                  <a:lnTo>
                    <a:pt x="17969" y="6426"/>
                  </a:lnTo>
                  <a:lnTo>
                    <a:pt x="17817" y="6635"/>
                  </a:lnTo>
                  <a:lnTo>
                    <a:pt x="17628" y="6824"/>
                  </a:lnTo>
                  <a:lnTo>
                    <a:pt x="17438" y="6995"/>
                  </a:lnTo>
                  <a:lnTo>
                    <a:pt x="17230" y="7165"/>
                  </a:lnTo>
                  <a:lnTo>
                    <a:pt x="17021" y="7317"/>
                  </a:lnTo>
                  <a:lnTo>
                    <a:pt x="16813" y="7469"/>
                  </a:lnTo>
                  <a:lnTo>
                    <a:pt x="16358" y="7734"/>
                  </a:lnTo>
                  <a:lnTo>
                    <a:pt x="15941" y="7942"/>
                  </a:lnTo>
                  <a:lnTo>
                    <a:pt x="15069" y="8359"/>
                  </a:lnTo>
                  <a:lnTo>
                    <a:pt x="14197" y="8738"/>
                  </a:lnTo>
                  <a:lnTo>
                    <a:pt x="13325" y="9080"/>
                  </a:lnTo>
                  <a:lnTo>
                    <a:pt x="12415" y="9421"/>
                  </a:lnTo>
                  <a:lnTo>
                    <a:pt x="11525" y="9724"/>
                  </a:lnTo>
                  <a:lnTo>
                    <a:pt x="10615" y="10027"/>
                  </a:lnTo>
                  <a:lnTo>
                    <a:pt x="9705" y="10293"/>
                  </a:lnTo>
                  <a:lnTo>
                    <a:pt x="8795" y="10558"/>
                  </a:lnTo>
                  <a:lnTo>
                    <a:pt x="7942" y="10785"/>
                  </a:lnTo>
                  <a:lnTo>
                    <a:pt x="7525" y="10880"/>
                  </a:lnTo>
                  <a:lnTo>
                    <a:pt x="7089" y="10975"/>
                  </a:lnTo>
                  <a:lnTo>
                    <a:pt x="6653" y="11051"/>
                  </a:lnTo>
                  <a:lnTo>
                    <a:pt x="6218" y="11108"/>
                  </a:lnTo>
                  <a:lnTo>
                    <a:pt x="5782" y="11146"/>
                  </a:lnTo>
                  <a:lnTo>
                    <a:pt x="4891" y="11146"/>
                  </a:lnTo>
                  <a:lnTo>
                    <a:pt x="4436" y="11089"/>
                  </a:lnTo>
                  <a:lnTo>
                    <a:pt x="4000" y="10994"/>
                  </a:lnTo>
                  <a:lnTo>
                    <a:pt x="3773" y="10918"/>
                  </a:lnTo>
                  <a:lnTo>
                    <a:pt x="3564" y="10842"/>
                  </a:lnTo>
                  <a:lnTo>
                    <a:pt x="3356" y="10766"/>
                  </a:lnTo>
                  <a:lnTo>
                    <a:pt x="3147" y="10653"/>
                  </a:lnTo>
                  <a:lnTo>
                    <a:pt x="2939" y="10539"/>
                  </a:lnTo>
                  <a:lnTo>
                    <a:pt x="2730" y="10425"/>
                  </a:lnTo>
                  <a:lnTo>
                    <a:pt x="2541" y="10274"/>
                  </a:lnTo>
                  <a:lnTo>
                    <a:pt x="2351" y="10122"/>
                  </a:lnTo>
                  <a:lnTo>
                    <a:pt x="2162" y="9951"/>
                  </a:lnTo>
                  <a:lnTo>
                    <a:pt x="1972" y="9762"/>
                  </a:lnTo>
                  <a:lnTo>
                    <a:pt x="1688" y="9402"/>
                  </a:lnTo>
                  <a:lnTo>
                    <a:pt x="1365" y="8966"/>
                  </a:lnTo>
                  <a:lnTo>
                    <a:pt x="1043" y="8492"/>
                  </a:lnTo>
                  <a:lnTo>
                    <a:pt x="911" y="8227"/>
                  </a:lnTo>
                  <a:lnTo>
                    <a:pt x="759" y="7961"/>
                  </a:lnTo>
                  <a:lnTo>
                    <a:pt x="645" y="7696"/>
                  </a:lnTo>
                  <a:lnTo>
                    <a:pt x="550" y="7431"/>
                  </a:lnTo>
                  <a:lnTo>
                    <a:pt x="456" y="7165"/>
                  </a:lnTo>
                  <a:lnTo>
                    <a:pt x="399" y="6900"/>
                  </a:lnTo>
                  <a:lnTo>
                    <a:pt x="380" y="6654"/>
                  </a:lnTo>
                  <a:lnTo>
                    <a:pt x="380" y="6407"/>
                  </a:lnTo>
                  <a:lnTo>
                    <a:pt x="418" y="6180"/>
                  </a:lnTo>
                  <a:lnTo>
                    <a:pt x="494" y="5971"/>
                  </a:lnTo>
                  <a:lnTo>
                    <a:pt x="569" y="5801"/>
                  </a:lnTo>
                  <a:lnTo>
                    <a:pt x="683" y="5630"/>
                  </a:lnTo>
                  <a:lnTo>
                    <a:pt x="797" y="5459"/>
                  </a:lnTo>
                  <a:lnTo>
                    <a:pt x="930" y="5289"/>
                  </a:lnTo>
                  <a:lnTo>
                    <a:pt x="1233" y="4967"/>
                  </a:lnTo>
                  <a:lnTo>
                    <a:pt x="1574" y="4644"/>
                  </a:lnTo>
                  <a:lnTo>
                    <a:pt x="1915" y="4360"/>
                  </a:lnTo>
                  <a:lnTo>
                    <a:pt x="2275" y="4095"/>
                  </a:lnTo>
                  <a:lnTo>
                    <a:pt x="2939" y="3602"/>
                  </a:lnTo>
                  <a:lnTo>
                    <a:pt x="3261" y="3394"/>
                  </a:lnTo>
                  <a:lnTo>
                    <a:pt x="3583" y="3185"/>
                  </a:lnTo>
                  <a:lnTo>
                    <a:pt x="4265" y="2806"/>
                  </a:lnTo>
                  <a:lnTo>
                    <a:pt x="4948" y="2465"/>
                  </a:lnTo>
                  <a:lnTo>
                    <a:pt x="5649" y="2143"/>
                  </a:lnTo>
                  <a:lnTo>
                    <a:pt x="6369" y="1858"/>
                  </a:lnTo>
                  <a:lnTo>
                    <a:pt x="7108" y="1593"/>
                  </a:lnTo>
                  <a:lnTo>
                    <a:pt x="7848" y="1366"/>
                  </a:lnTo>
                  <a:lnTo>
                    <a:pt x="8587" y="1138"/>
                  </a:lnTo>
                  <a:lnTo>
                    <a:pt x="9515" y="854"/>
                  </a:lnTo>
                  <a:lnTo>
                    <a:pt x="10008" y="721"/>
                  </a:lnTo>
                  <a:lnTo>
                    <a:pt x="10520" y="588"/>
                  </a:lnTo>
                  <a:lnTo>
                    <a:pt x="11032" y="494"/>
                  </a:lnTo>
                  <a:lnTo>
                    <a:pt x="11525" y="399"/>
                  </a:lnTo>
                  <a:lnTo>
                    <a:pt x="12036" y="342"/>
                  </a:lnTo>
                  <a:lnTo>
                    <a:pt x="12529" y="323"/>
                  </a:lnTo>
                  <a:close/>
                  <a:moveTo>
                    <a:pt x="12567" y="1"/>
                  </a:move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7500" y="3615613"/>
              <a:ext cx="388575" cy="158750"/>
            </a:xfrm>
            <a:custGeom>
              <a:avLst/>
              <a:gdLst/>
              <a:ahLst/>
              <a:cxnLst/>
              <a:rect l="l" t="t" r="r" b="b"/>
              <a:pathLst>
                <a:path w="15543" h="6350" fill="none" extrusionOk="0">
                  <a:moveTo>
                    <a:pt x="664" y="6350"/>
                  </a:moveTo>
                  <a:lnTo>
                    <a:pt x="664" y="6350"/>
                  </a:lnTo>
                  <a:lnTo>
                    <a:pt x="493" y="6255"/>
                  </a:lnTo>
                  <a:lnTo>
                    <a:pt x="342" y="6141"/>
                  </a:lnTo>
                  <a:lnTo>
                    <a:pt x="228" y="6009"/>
                  </a:lnTo>
                  <a:lnTo>
                    <a:pt x="133" y="5876"/>
                  </a:lnTo>
                  <a:lnTo>
                    <a:pt x="57" y="5724"/>
                  </a:lnTo>
                  <a:lnTo>
                    <a:pt x="19" y="5573"/>
                  </a:lnTo>
                  <a:lnTo>
                    <a:pt x="0" y="5421"/>
                  </a:lnTo>
                  <a:lnTo>
                    <a:pt x="0" y="5250"/>
                  </a:lnTo>
                  <a:lnTo>
                    <a:pt x="19" y="5099"/>
                  </a:lnTo>
                  <a:lnTo>
                    <a:pt x="76" y="4947"/>
                  </a:lnTo>
                  <a:lnTo>
                    <a:pt x="133" y="4777"/>
                  </a:lnTo>
                  <a:lnTo>
                    <a:pt x="228" y="4644"/>
                  </a:lnTo>
                  <a:lnTo>
                    <a:pt x="323" y="4492"/>
                  </a:lnTo>
                  <a:lnTo>
                    <a:pt x="455" y="4379"/>
                  </a:lnTo>
                  <a:lnTo>
                    <a:pt x="607" y="4246"/>
                  </a:lnTo>
                  <a:lnTo>
                    <a:pt x="759" y="4151"/>
                  </a:lnTo>
                  <a:lnTo>
                    <a:pt x="759" y="4151"/>
                  </a:lnTo>
                  <a:lnTo>
                    <a:pt x="986" y="4037"/>
                  </a:lnTo>
                  <a:lnTo>
                    <a:pt x="1232" y="3962"/>
                  </a:lnTo>
                  <a:lnTo>
                    <a:pt x="1498" y="3886"/>
                  </a:lnTo>
                  <a:lnTo>
                    <a:pt x="1763" y="3848"/>
                  </a:lnTo>
                  <a:lnTo>
                    <a:pt x="2294" y="3772"/>
                  </a:lnTo>
                  <a:lnTo>
                    <a:pt x="2806" y="3696"/>
                  </a:lnTo>
                  <a:lnTo>
                    <a:pt x="2806" y="3696"/>
                  </a:lnTo>
                  <a:lnTo>
                    <a:pt x="3924" y="3507"/>
                  </a:lnTo>
                  <a:lnTo>
                    <a:pt x="5023" y="3279"/>
                  </a:lnTo>
                  <a:lnTo>
                    <a:pt x="6122" y="3033"/>
                  </a:lnTo>
                  <a:lnTo>
                    <a:pt x="7203" y="2749"/>
                  </a:lnTo>
                  <a:lnTo>
                    <a:pt x="7203" y="2749"/>
                  </a:lnTo>
                  <a:lnTo>
                    <a:pt x="8283" y="2426"/>
                  </a:lnTo>
                  <a:lnTo>
                    <a:pt x="9345" y="2085"/>
                  </a:lnTo>
                  <a:lnTo>
                    <a:pt x="10406" y="1706"/>
                  </a:lnTo>
                  <a:lnTo>
                    <a:pt x="11448" y="1308"/>
                  </a:lnTo>
                  <a:lnTo>
                    <a:pt x="11448" y="1308"/>
                  </a:lnTo>
                  <a:lnTo>
                    <a:pt x="12301" y="948"/>
                  </a:lnTo>
                  <a:lnTo>
                    <a:pt x="13135" y="588"/>
                  </a:lnTo>
                  <a:lnTo>
                    <a:pt x="13135" y="588"/>
                  </a:lnTo>
                  <a:lnTo>
                    <a:pt x="13723" y="304"/>
                  </a:lnTo>
                  <a:lnTo>
                    <a:pt x="14026" y="171"/>
                  </a:lnTo>
                  <a:lnTo>
                    <a:pt x="14329" y="57"/>
                  </a:lnTo>
                  <a:lnTo>
                    <a:pt x="14329" y="57"/>
                  </a:lnTo>
                  <a:lnTo>
                    <a:pt x="14519" y="19"/>
                  </a:lnTo>
                  <a:lnTo>
                    <a:pt x="14689" y="0"/>
                  </a:lnTo>
                  <a:lnTo>
                    <a:pt x="14689" y="0"/>
                  </a:lnTo>
                  <a:lnTo>
                    <a:pt x="14822" y="19"/>
                  </a:lnTo>
                  <a:lnTo>
                    <a:pt x="14955" y="57"/>
                  </a:lnTo>
                  <a:lnTo>
                    <a:pt x="15087" y="95"/>
                  </a:lnTo>
                  <a:lnTo>
                    <a:pt x="15182" y="171"/>
                  </a:lnTo>
                  <a:lnTo>
                    <a:pt x="15277" y="266"/>
                  </a:lnTo>
                  <a:lnTo>
                    <a:pt x="15372" y="360"/>
                  </a:lnTo>
                  <a:lnTo>
                    <a:pt x="15429" y="474"/>
                  </a:lnTo>
                  <a:lnTo>
                    <a:pt x="15485" y="588"/>
                  </a:lnTo>
                  <a:lnTo>
                    <a:pt x="15523" y="721"/>
                  </a:lnTo>
                  <a:lnTo>
                    <a:pt x="15542" y="853"/>
                  </a:lnTo>
                  <a:lnTo>
                    <a:pt x="15542" y="986"/>
                  </a:lnTo>
                  <a:lnTo>
                    <a:pt x="15523" y="1119"/>
                  </a:lnTo>
                  <a:lnTo>
                    <a:pt x="15504" y="1251"/>
                  </a:lnTo>
                  <a:lnTo>
                    <a:pt x="15448" y="1384"/>
                  </a:lnTo>
                  <a:lnTo>
                    <a:pt x="15391" y="1517"/>
                  </a:lnTo>
                  <a:lnTo>
                    <a:pt x="15296" y="1630"/>
                  </a:lnTo>
                  <a:lnTo>
                    <a:pt x="15296" y="1630"/>
                  </a:lnTo>
                  <a:lnTo>
                    <a:pt x="15125" y="1630"/>
                  </a:lnTo>
                  <a:lnTo>
                    <a:pt x="14936" y="1668"/>
                  </a:lnTo>
                  <a:lnTo>
                    <a:pt x="14557" y="1744"/>
                  </a:lnTo>
                  <a:lnTo>
                    <a:pt x="14178" y="1858"/>
                  </a:lnTo>
                  <a:lnTo>
                    <a:pt x="13799" y="1990"/>
                  </a:lnTo>
                  <a:lnTo>
                    <a:pt x="13078" y="2294"/>
                  </a:lnTo>
                  <a:lnTo>
                    <a:pt x="12491" y="2540"/>
                  </a:lnTo>
                  <a:lnTo>
                    <a:pt x="12491" y="2540"/>
                  </a:lnTo>
                  <a:lnTo>
                    <a:pt x="11714" y="2843"/>
                  </a:lnTo>
                  <a:lnTo>
                    <a:pt x="10918" y="3109"/>
                  </a:lnTo>
                  <a:lnTo>
                    <a:pt x="10122" y="3374"/>
                  </a:lnTo>
                  <a:lnTo>
                    <a:pt x="9326" y="3620"/>
                  </a:lnTo>
                  <a:lnTo>
                    <a:pt x="8530" y="3848"/>
                  </a:lnTo>
                  <a:lnTo>
                    <a:pt x="7715" y="4056"/>
                  </a:lnTo>
                  <a:lnTo>
                    <a:pt x="6900" y="4265"/>
                  </a:lnTo>
                  <a:lnTo>
                    <a:pt x="6085" y="4454"/>
                  </a:lnTo>
                  <a:lnTo>
                    <a:pt x="6085" y="4454"/>
                  </a:lnTo>
                  <a:lnTo>
                    <a:pt x="5383" y="4587"/>
                  </a:lnTo>
                  <a:lnTo>
                    <a:pt x="4663" y="4739"/>
                  </a:lnTo>
                  <a:lnTo>
                    <a:pt x="4303" y="4814"/>
                  </a:lnTo>
                  <a:lnTo>
                    <a:pt x="3943" y="4909"/>
                  </a:lnTo>
                  <a:lnTo>
                    <a:pt x="3602" y="5023"/>
                  </a:lnTo>
                  <a:lnTo>
                    <a:pt x="3260" y="5156"/>
                  </a:lnTo>
                  <a:lnTo>
                    <a:pt x="3260" y="5156"/>
                  </a:lnTo>
                  <a:lnTo>
                    <a:pt x="2957" y="5326"/>
                  </a:lnTo>
                  <a:lnTo>
                    <a:pt x="2635" y="5497"/>
                  </a:lnTo>
                  <a:lnTo>
                    <a:pt x="2010" y="5876"/>
                  </a:lnTo>
                  <a:lnTo>
                    <a:pt x="1687" y="6046"/>
                  </a:lnTo>
                  <a:lnTo>
                    <a:pt x="1365" y="6179"/>
                  </a:lnTo>
                  <a:lnTo>
                    <a:pt x="1195" y="6236"/>
                  </a:lnTo>
                  <a:lnTo>
                    <a:pt x="1024" y="6293"/>
                  </a:lnTo>
                  <a:lnTo>
                    <a:pt x="853" y="6331"/>
                  </a:lnTo>
                  <a:lnTo>
                    <a:pt x="664" y="6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2475" y="3576763"/>
              <a:ext cx="450650" cy="270575"/>
            </a:xfrm>
            <a:custGeom>
              <a:avLst/>
              <a:gdLst/>
              <a:ahLst/>
              <a:cxnLst/>
              <a:rect l="l" t="t" r="r" b="b"/>
              <a:pathLst>
                <a:path w="18026" h="10823" fill="none" extrusionOk="0">
                  <a:moveTo>
                    <a:pt x="4986" y="10823"/>
                  </a:moveTo>
                  <a:lnTo>
                    <a:pt x="4986" y="10823"/>
                  </a:lnTo>
                  <a:lnTo>
                    <a:pt x="4512" y="10823"/>
                  </a:lnTo>
                  <a:lnTo>
                    <a:pt x="4057" y="10766"/>
                  </a:lnTo>
                  <a:lnTo>
                    <a:pt x="3621" y="10671"/>
                  </a:lnTo>
                  <a:lnTo>
                    <a:pt x="3394" y="10595"/>
                  </a:lnTo>
                  <a:lnTo>
                    <a:pt x="3185" y="10519"/>
                  </a:lnTo>
                  <a:lnTo>
                    <a:pt x="2977" y="10443"/>
                  </a:lnTo>
                  <a:lnTo>
                    <a:pt x="2768" y="10330"/>
                  </a:lnTo>
                  <a:lnTo>
                    <a:pt x="2560" y="10216"/>
                  </a:lnTo>
                  <a:lnTo>
                    <a:pt x="2351" y="10102"/>
                  </a:lnTo>
                  <a:lnTo>
                    <a:pt x="2162" y="9951"/>
                  </a:lnTo>
                  <a:lnTo>
                    <a:pt x="1972" y="9799"/>
                  </a:lnTo>
                  <a:lnTo>
                    <a:pt x="1783" y="9628"/>
                  </a:lnTo>
                  <a:lnTo>
                    <a:pt x="1593" y="9439"/>
                  </a:lnTo>
                  <a:lnTo>
                    <a:pt x="1593" y="9439"/>
                  </a:lnTo>
                  <a:lnTo>
                    <a:pt x="1309" y="9079"/>
                  </a:lnTo>
                  <a:lnTo>
                    <a:pt x="986" y="8643"/>
                  </a:lnTo>
                  <a:lnTo>
                    <a:pt x="664" y="8169"/>
                  </a:lnTo>
                  <a:lnTo>
                    <a:pt x="532" y="7904"/>
                  </a:lnTo>
                  <a:lnTo>
                    <a:pt x="380" y="7638"/>
                  </a:lnTo>
                  <a:lnTo>
                    <a:pt x="266" y="7373"/>
                  </a:lnTo>
                  <a:lnTo>
                    <a:pt x="171" y="7108"/>
                  </a:lnTo>
                  <a:lnTo>
                    <a:pt x="77" y="6842"/>
                  </a:lnTo>
                  <a:lnTo>
                    <a:pt x="20" y="6577"/>
                  </a:lnTo>
                  <a:lnTo>
                    <a:pt x="1" y="6331"/>
                  </a:lnTo>
                  <a:lnTo>
                    <a:pt x="1" y="6084"/>
                  </a:lnTo>
                  <a:lnTo>
                    <a:pt x="39" y="5857"/>
                  </a:lnTo>
                  <a:lnTo>
                    <a:pt x="115" y="5648"/>
                  </a:lnTo>
                  <a:lnTo>
                    <a:pt x="115" y="5648"/>
                  </a:lnTo>
                  <a:lnTo>
                    <a:pt x="190" y="5478"/>
                  </a:lnTo>
                  <a:lnTo>
                    <a:pt x="304" y="5307"/>
                  </a:lnTo>
                  <a:lnTo>
                    <a:pt x="418" y="5136"/>
                  </a:lnTo>
                  <a:lnTo>
                    <a:pt x="551" y="4966"/>
                  </a:lnTo>
                  <a:lnTo>
                    <a:pt x="854" y="4644"/>
                  </a:lnTo>
                  <a:lnTo>
                    <a:pt x="1195" y="4321"/>
                  </a:lnTo>
                  <a:lnTo>
                    <a:pt x="1536" y="4037"/>
                  </a:lnTo>
                  <a:lnTo>
                    <a:pt x="1896" y="3772"/>
                  </a:lnTo>
                  <a:lnTo>
                    <a:pt x="2560" y="3279"/>
                  </a:lnTo>
                  <a:lnTo>
                    <a:pt x="2560" y="3279"/>
                  </a:lnTo>
                  <a:lnTo>
                    <a:pt x="2882" y="3071"/>
                  </a:lnTo>
                  <a:lnTo>
                    <a:pt x="3204" y="2862"/>
                  </a:lnTo>
                  <a:lnTo>
                    <a:pt x="3886" y="2483"/>
                  </a:lnTo>
                  <a:lnTo>
                    <a:pt x="4569" y="2142"/>
                  </a:lnTo>
                  <a:lnTo>
                    <a:pt x="5270" y="1820"/>
                  </a:lnTo>
                  <a:lnTo>
                    <a:pt x="5990" y="1535"/>
                  </a:lnTo>
                  <a:lnTo>
                    <a:pt x="6729" y="1270"/>
                  </a:lnTo>
                  <a:lnTo>
                    <a:pt x="7469" y="1043"/>
                  </a:lnTo>
                  <a:lnTo>
                    <a:pt x="8208" y="815"/>
                  </a:lnTo>
                  <a:lnTo>
                    <a:pt x="8208" y="815"/>
                  </a:lnTo>
                  <a:lnTo>
                    <a:pt x="9136" y="531"/>
                  </a:lnTo>
                  <a:lnTo>
                    <a:pt x="9629" y="398"/>
                  </a:lnTo>
                  <a:lnTo>
                    <a:pt x="10141" y="265"/>
                  </a:lnTo>
                  <a:lnTo>
                    <a:pt x="10653" y="171"/>
                  </a:lnTo>
                  <a:lnTo>
                    <a:pt x="11146" y="76"/>
                  </a:lnTo>
                  <a:lnTo>
                    <a:pt x="11657" y="19"/>
                  </a:lnTo>
                  <a:lnTo>
                    <a:pt x="12150" y="0"/>
                  </a:lnTo>
                  <a:lnTo>
                    <a:pt x="12150" y="0"/>
                  </a:lnTo>
                  <a:lnTo>
                    <a:pt x="12605" y="19"/>
                  </a:lnTo>
                  <a:lnTo>
                    <a:pt x="13022" y="76"/>
                  </a:lnTo>
                  <a:lnTo>
                    <a:pt x="13230" y="114"/>
                  </a:lnTo>
                  <a:lnTo>
                    <a:pt x="13439" y="171"/>
                  </a:lnTo>
                  <a:lnTo>
                    <a:pt x="13628" y="246"/>
                  </a:lnTo>
                  <a:lnTo>
                    <a:pt x="13818" y="322"/>
                  </a:lnTo>
                  <a:lnTo>
                    <a:pt x="14007" y="417"/>
                  </a:lnTo>
                  <a:lnTo>
                    <a:pt x="14197" y="531"/>
                  </a:lnTo>
                  <a:lnTo>
                    <a:pt x="14387" y="663"/>
                  </a:lnTo>
                  <a:lnTo>
                    <a:pt x="14557" y="796"/>
                  </a:lnTo>
                  <a:lnTo>
                    <a:pt x="14709" y="948"/>
                  </a:lnTo>
                  <a:lnTo>
                    <a:pt x="14879" y="1118"/>
                  </a:lnTo>
                  <a:lnTo>
                    <a:pt x="15031" y="1308"/>
                  </a:lnTo>
                  <a:lnTo>
                    <a:pt x="15164" y="1516"/>
                  </a:lnTo>
                  <a:lnTo>
                    <a:pt x="15164" y="1516"/>
                  </a:lnTo>
                  <a:lnTo>
                    <a:pt x="15202" y="1554"/>
                  </a:lnTo>
                  <a:lnTo>
                    <a:pt x="15239" y="1573"/>
                  </a:lnTo>
                  <a:lnTo>
                    <a:pt x="15239" y="1573"/>
                  </a:lnTo>
                  <a:lnTo>
                    <a:pt x="14576" y="1876"/>
                  </a:lnTo>
                  <a:lnTo>
                    <a:pt x="13932" y="2180"/>
                  </a:lnTo>
                  <a:lnTo>
                    <a:pt x="13268" y="2483"/>
                  </a:lnTo>
                  <a:lnTo>
                    <a:pt x="12605" y="2767"/>
                  </a:lnTo>
                  <a:lnTo>
                    <a:pt x="12605" y="2767"/>
                  </a:lnTo>
                  <a:lnTo>
                    <a:pt x="11695" y="3108"/>
                  </a:lnTo>
                  <a:lnTo>
                    <a:pt x="10766" y="3412"/>
                  </a:lnTo>
                  <a:lnTo>
                    <a:pt x="9838" y="3715"/>
                  </a:lnTo>
                  <a:lnTo>
                    <a:pt x="8909" y="3980"/>
                  </a:lnTo>
                  <a:lnTo>
                    <a:pt x="8909" y="3980"/>
                  </a:lnTo>
                  <a:lnTo>
                    <a:pt x="8037" y="4208"/>
                  </a:lnTo>
                  <a:lnTo>
                    <a:pt x="7165" y="4416"/>
                  </a:lnTo>
                  <a:lnTo>
                    <a:pt x="6293" y="4606"/>
                  </a:lnTo>
                  <a:lnTo>
                    <a:pt x="5422" y="4776"/>
                  </a:lnTo>
                  <a:lnTo>
                    <a:pt x="5422" y="4776"/>
                  </a:lnTo>
                  <a:lnTo>
                    <a:pt x="4644" y="4909"/>
                  </a:lnTo>
                  <a:lnTo>
                    <a:pt x="3886" y="5023"/>
                  </a:lnTo>
                  <a:lnTo>
                    <a:pt x="3507" y="5080"/>
                  </a:lnTo>
                  <a:lnTo>
                    <a:pt x="3128" y="5174"/>
                  </a:lnTo>
                  <a:lnTo>
                    <a:pt x="2749" y="5288"/>
                  </a:lnTo>
                  <a:lnTo>
                    <a:pt x="2389" y="5421"/>
                  </a:lnTo>
                  <a:lnTo>
                    <a:pt x="2389" y="5421"/>
                  </a:lnTo>
                  <a:lnTo>
                    <a:pt x="2200" y="5516"/>
                  </a:lnTo>
                  <a:lnTo>
                    <a:pt x="2029" y="5648"/>
                  </a:lnTo>
                  <a:lnTo>
                    <a:pt x="1877" y="5781"/>
                  </a:lnTo>
                  <a:lnTo>
                    <a:pt x="1764" y="5914"/>
                  </a:lnTo>
                  <a:lnTo>
                    <a:pt x="1650" y="6084"/>
                  </a:lnTo>
                  <a:lnTo>
                    <a:pt x="1574" y="6236"/>
                  </a:lnTo>
                  <a:lnTo>
                    <a:pt x="1517" y="6425"/>
                  </a:lnTo>
                  <a:lnTo>
                    <a:pt x="1479" y="6596"/>
                  </a:lnTo>
                  <a:lnTo>
                    <a:pt x="1460" y="6766"/>
                  </a:lnTo>
                  <a:lnTo>
                    <a:pt x="1479" y="6956"/>
                  </a:lnTo>
                  <a:lnTo>
                    <a:pt x="1498" y="7146"/>
                  </a:lnTo>
                  <a:lnTo>
                    <a:pt x="1555" y="7316"/>
                  </a:lnTo>
                  <a:lnTo>
                    <a:pt x="1631" y="7487"/>
                  </a:lnTo>
                  <a:lnTo>
                    <a:pt x="1726" y="7638"/>
                  </a:lnTo>
                  <a:lnTo>
                    <a:pt x="1839" y="7790"/>
                  </a:lnTo>
                  <a:lnTo>
                    <a:pt x="1972" y="7942"/>
                  </a:lnTo>
                  <a:lnTo>
                    <a:pt x="1972" y="7942"/>
                  </a:lnTo>
                  <a:lnTo>
                    <a:pt x="1934" y="7980"/>
                  </a:lnTo>
                  <a:lnTo>
                    <a:pt x="1934" y="8017"/>
                  </a:lnTo>
                  <a:lnTo>
                    <a:pt x="1934" y="8112"/>
                  </a:lnTo>
                  <a:lnTo>
                    <a:pt x="1953" y="8150"/>
                  </a:lnTo>
                  <a:lnTo>
                    <a:pt x="1991" y="8188"/>
                  </a:lnTo>
                  <a:lnTo>
                    <a:pt x="2029" y="8207"/>
                  </a:lnTo>
                  <a:lnTo>
                    <a:pt x="2086" y="8226"/>
                  </a:lnTo>
                  <a:lnTo>
                    <a:pt x="2086" y="8226"/>
                  </a:lnTo>
                  <a:lnTo>
                    <a:pt x="2313" y="8245"/>
                  </a:lnTo>
                  <a:lnTo>
                    <a:pt x="2313" y="8245"/>
                  </a:lnTo>
                  <a:lnTo>
                    <a:pt x="2427" y="8245"/>
                  </a:lnTo>
                  <a:lnTo>
                    <a:pt x="2427" y="8245"/>
                  </a:lnTo>
                  <a:lnTo>
                    <a:pt x="2484" y="8264"/>
                  </a:lnTo>
                  <a:lnTo>
                    <a:pt x="2484" y="8264"/>
                  </a:lnTo>
                  <a:lnTo>
                    <a:pt x="2541" y="8283"/>
                  </a:lnTo>
                  <a:lnTo>
                    <a:pt x="2541" y="8283"/>
                  </a:lnTo>
                  <a:lnTo>
                    <a:pt x="2598" y="8264"/>
                  </a:lnTo>
                  <a:lnTo>
                    <a:pt x="2654" y="8226"/>
                  </a:lnTo>
                  <a:lnTo>
                    <a:pt x="2654" y="8226"/>
                  </a:lnTo>
                  <a:lnTo>
                    <a:pt x="2863" y="8169"/>
                  </a:lnTo>
                  <a:lnTo>
                    <a:pt x="3071" y="8112"/>
                  </a:lnTo>
                  <a:lnTo>
                    <a:pt x="3280" y="8036"/>
                  </a:lnTo>
                  <a:lnTo>
                    <a:pt x="3488" y="7961"/>
                  </a:lnTo>
                  <a:lnTo>
                    <a:pt x="3886" y="7752"/>
                  </a:lnTo>
                  <a:lnTo>
                    <a:pt x="4284" y="7506"/>
                  </a:lnTo>
                  <a:lnTo>
                    <a:pt x="4284" y="7506"/>
                  </a:lnTo>
                  <a:lnTo>
                    <a:pt x="4701" y="7297"/>
                  </a:lnTo>
                  <a:lnTo>
                    <a:pt x="5099" y="7108"/>
                  </a:lnTo>
                  <a:lnTo>
                    <a:pt x="5516" y="6937"/>
                  </a:lnTo>
                  <a:lnTo>
                    <a:pt x="5933" y="6804"/>
                  </a:lnTo>
                  <a:lnTo>
                    <a:pt x="6350" y="6672"/>
                  </a:lnTo>
                  <a:lnTo>
                    <a:pt x="6786" y="6577"/>
                  </a:lnTo>
                  <a:lnTo>
                    <a:pt x="7677" y="6387"/>
                  </a:lnTo>
                  <a:lnTo>
                    <a:pt x="7677" y="6387"/>
                  </a:lnTo>
                  <a:lnTo>
                    <a:pt x="8568" y="6198"/>
                  </a:lnTo>
                  <a:lnTo>
                    <a:pt x="9459" y="5970"/>
                  </a:lnTo>
                  <a:lnTo>
                    <a:pt x="10331" y="5743"/>
                  </a:lnTo>
                  <a:lnTo>
                    <a:pt x="11221" y="5497"/>
                  </a:lnTo>
                  <a:lnTo>
                    <a:pt x="12093" y="5212"/>
                  </a:lnTo>
                  <a:lnTo>
                    <a:pt x="12946" y="4928"/>
                  </a:lnTo>
                  <a:lnTo>
                    <a:pt x="13818" y="4625"/>
                  </a:lnTo>
                  <a:lnTo>
                    <a:pt x="14671" y="4303"/>
                  </a:lnTo>
                  <a:lnTo>
                    <a:pt x="14671" y="4303"/>
                  </a:lnTo>
                  <a:lnTo>
                    <a:pt x="15202" y="4094"/>
                  </a:lnTo>
                  <a:lnTo>
                    <a:pt x="15789" y="3829"/>
                  </a:lnTo>
                  <a:lnTo>
                    <a:pt x="16111" y="3715"/>
                  </a:lnTo>
                  <a:lnTo>
                    <a:pt x="16415" y="3620"/>
                  </a:lnTo>
                  <a:lnTo>
                    <a:pt x="16718" y="3563"/>
                  </a:lnTo>
                  <a:lnTo>
                    <a:pt x="17002" y="3544"/>
                  </a:lnTo>
                  <a:lnTo>
                    <a:pt x="17002" y="3544"/>
                  </a:lnTo>
                  <a:lnTo>
                    <a:pt x="17116" y="3544"/>
                  </a:lnTo>
                  <a:lnTo>
                    <a:pt x="17116" y="3544"/>
                  </a:lnTo>
                  <a:lnTo>
                    <a:pt x="17135" y="3544"/>
                  </a:lnTo>
                  <a:lnTo>
                    <a:pt x="17135" y="3544"/>
                  </a:lnTo>
                  <a:lnTo>
                    <a:pt x="17154" y="3544"/>
                  </a:lnTo>
                  <a:lnTo>
                    <a:pt x="17154" y="3544"/>
                  </a:lnTo>
                  <a:lnTo>
                    <a:pt x="17324" y="3582"/>
                  </a:lnTo>
                  <a:lnTo>
                    <a:pt x="17476" y="3639"/>
                  </a:lnTo>
                  <a:lnTo>
                    <a:pt x="17609" y="3715"/>
                  </a:lnTo>
                  <a:lnTo>
                    <a:pt x="17722" y="3829"/>
                  </a:lnTo>
                  <a:lnTo>
                    <a:pt x="17836" y="3980"/>
                  </a:lnTo>
                  <a:lnTo>
                    <a:pt x="17912" y="4170"/>
                  </a:lnTo>
                  <a:lnTo>
                    <a:pt x="17988" y="4397"/>
                  </a:lnTo>
                  <a:lnTo>
                    <a:pt x="18026" y="4682"/>
                  </a:lnTo>
                  <a:lnTo>
                    <a:pt x="18026" y="4682"/>
                  </a:lnTo>
                  <a:lnTo>
                    <a:pt x="18026" y="4947"/>
                  </a:lnTo>
                  <a:lnTo>
                    <a:pt x="17988" y="5193"/>
                  </a:lnTo>
                  <a:lnTo>
                    <a:pt x="17931" y="5440"/>
                  </a:lnTo>
                  <a:lnTo>
                    <a:pt x="17836" y="5667"/>
                  </a:lnTo>
                  <a:lnTo>
                    <a:pt x="17722" y="5895"/>
                  </a:lnTo>
                  <a:lnTo>
                    <a:pt x="17590" y="6103"/>
                  </a:lnTo>
                  <a:lnTo>
                    <a:pt x="17438" y="6312"/>
                  </a:lnTo>
                  <a:lnTo>
                    <a:pt x="17249" y="6501"/>
                  </a:lnTo>
                  <a:lnTo>
                    <a:pt x="17059" y="6672"/>
                  </a:lnTo>
                  <a:lnTo>
                    <a:pt x="16851" y="6842"/>
                  </a:lnTo>
                  <a:lnTo>
                    <a:pt x="16642" y="6994"/>
                  </a:lnTo>
                  <a:lnTo>
                    <a:pt x="16434" y="7146"/>
                  </a:lnTo>
                  <a:lnTo>
                    <a:pt x="15979" y="7411"/>
                  </a:lnTo>
                  <a:lnTo>
                    <a:pt x="15562" y="7619"/>
                  </a:lnTo>
                  <a:lnTo>
                    <a:pt x="15562" y="7619"/>
                  </a:lnTo>
                  <a:lnTo>
                    <a:pt x="14690" y="8036"/>
                  </a:lnTo>
                  <a:lnTo>
                    <a:pt x="13818" y="8415"/>
                  </a:lnTo>
                  <a:lnTo>
                    <a:pt x="12946" y="8757"/>
                  </a:lnTo>
                  <a:lnTo>
                    <a:pt x="12036" y="9098"/>
                  </a:lnTo>
                  <a:lnTo>
                    <a:pt x="11146" y="9401"/>
                  </a:lnTo>
                  <a:lnTo>
                    <a:pt x="10236" y="9704"/>
                  </a:lnTo>
                  <a:lnTo>
                    <a:pt x="9326" y="9970"/>
                  </a:lnTo>
                  <a:lnTo>
                    <a:pt x="8416" y="10235"/>
                  </a:lnTo>
                  <a:lnTo>
                    <a:pt x="8416" y="10235"/>
                  </a:lnTo>
                  <a:lnTo>
                    <a:pt x="7563" y="10462"/>
                  </a:lnTo>
                  <a:lnTo>
                    <a:pt x="7146" y="10557"/>
                  </a:lnTo>
                  <a:lnTo>
                    <a:pt x="6710" y="10652"/>
                  </a:lnTo>
                  <a:lnTo>
                    <a:pt x="6274" y="10728"/>
                  </a:lnTo>
                  <a:lnTo>
                    <a:pt x="5839" y="10785"/>
                  </a:lnTo>
                  <a:lnTo>
                    <a:pt x="5403" y="10823"/>
                  </a:lnTo>
                  <a:lnTo>
                    <a:pt x="4986" y="1082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fill="none" extrusionOk="0">
                  <a:moveTo>
                    <a:pt x="12567" y="1"/>
                  </a:moveTo>
                  <a:lnTo>
                    <a:pt x="12567" y="1"/>
                  </a:ln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extrusionOk="0">
                  <a:moveTo>
                    <a:pt x="13021" y="1"/>
                  </a:moveTo>
                  <a:lnTo>
                    <a:pt x="12946" y="20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fill="none" extrusionOk="0">
                  <a:moveTo>
                    <a:pt x="13021" y="1"/>
                  </a:moveTo>
                  <a:lnTo>
                    <a:pt x="13021" y="1"/>
                  </a:lnTo>
                  <a:lnTo>
                    <a:pt x="12946" y="20"/>
                  </a:lnTo>
                  <a:lnTo>
                    <a:pt x="12870" y="76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686" y="1498"/>
                  </a:lnTo>
                  <a:lnTo>
                    <a:pt x="9686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209" y="3943"/>
                  </a:lnTo>
                  <a:lnTo>
                    <a:pt x="342" y="3943"/>
                  </a:lnTo>
                  <a:lnTo>
                    <a:pt x="342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2957" y="3355"/>
                  </a:lnTo>
                  <a:lnTo>
                    <a:pt x="2957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225982" y="322310"/>
            <a:ext cx="864242" cy="434382"/>
            <a:chOff x="-520650" y="4377063"/>
            <a:chExt cx="635425" cy="319375"/>
          </a:xfrm>
        </p:grpSpPr>
        <p:sp>
          <p:nvSpPr>
            <p:cNvPr id="72" name="Google Shape;72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extrusionOk="0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fill="none" extrusionOk="0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extrusionOk="0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025" y="4633863"/>
              <a:ext cx="28450" cy="13300"/>
            </a:xfrm>
            <a:custGeom>
              <a:avLst/>
              <a:gdLst/>
              <a:ahLst/>
              <a:cxnLst/>
              <a:rect l="l" t="t" r="r" b="b"/>
              <a:pathLst>
                <a:path w="1138" h="532" fill="none" extrusionOk="0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58625" y="4622038"/>
              <a:ext cx="93375" cy="31750"/>
            </a:xfrm>
            <a:custGeom>
              <a:avLst/>
              <a:gdLst/>
              <a:ahLst/>
              <a:cxnLst/>
              <a:rect l="l" t="t" r="r" b="b"/>
              <a:pathLst>
                <a:path w="3735" h="1270" fill="none" extrusionOk="0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34000" y="4605913"/>
              <a:ext cx="78225" cy="30350"/>
            </a:xfrm>
            <a:custGeom>
              <a:avLst/>
              <a:gdLst/>
              <a:ahLst/>
              <a:cxnLst/>
              <a:rect l="l" t="t" r="r" b="b"/>
              <a:pathLst>
                <a:path w="3129" h="1214" fill="none" extrusionOk="0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51575" y="4600238"/>
              <a:ext cx="18525" cy="14700"/>
            </a:xfrm>
            <a:custGeom>
              <a:avLst/>
              <a:gdLst/>
              <a:ahLst/>
              <a:cxnLst/>
              <a:rect l="l" t="t" r="r" b="b"/>
              <a:pathLst>
                <a:path w="741" h="588" fill="none" extrusionOk="0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9175" y="4596438"/>
              <a:ext cx="85800" cy="32725"/>
            </a:xfrm>
            <a:custGeom>
              <a:avLst/>
              <a:gdLst/>
              <a:ahLst/>
              <a:cxnLst/>
              <a:rect l="l" t="t" r="r" b="b"/>
              <a:pathLst>
                <a:path w="3432" h="1309" fill="none" extrusionOk="0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06025" y="4583163"/>
              <a:ext cx="84375" cy="64000"/>
            </a:xfrm>
            <a:custGeom>
              <a:avLst/>
              <a:gdLst/>
              <a:ahLst/>
              <a:cxnLst/>
              <a:rect l="l" t="t" r="r" b="b"/>
              <a:pathLst>
                <a:path w="3375" h="2560" fill="none" extrusionOk="0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432525" y="4581763"/>
              <a:ext cx="138850" cy="58775"/>
            </a:xfrm>
            <a:custGeom>
              <a:avLst/>
              <a:gdLst/>
              <a:ahLst/>
              <a:cxnLst/>
              <a:rect l="l" t="t" r="r" b="b"/>
              <a:pathLst>
                <a:path w="5554" h="2351" fill="none" extrusionOk="0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76200" y="4581763"/>
              <a:ext cx="19925" cy="29875"/>
            </a:xfrm>
            <a:custGeom>
              <a:avLst/>
              <a:gdLst/>
              <a:ahLst/>
              <a:cxnLst/>
              <a:rect l="l" t="t" r="r" b="b"/>
              <a:pathLst>
                <a:path w="797" h="1195" fill="none" extrusionOk="0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87525" y="4579863"/>
              <a:ext cx="18025" cy="12800"/>
            </a:xfrm>
            <a:custGeom>
              <a:avLst/>
              <a:gdLst/>
              <a:ahLst/>
              <a:cxnLst/>
              <a:rect l="l" t="t" r="r" b="b"/>
              <a:pathLst>
                <a:path w="721" h="512" fill="none" extrusionOk="0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9650" y="4577488"/>
              <a:ext cx="103800" cy="52625"/>
            </a:xfrm>
            <a:custGeom>
              <a:avLst/>
              <a:gdLst/>
              <a:ahLst/>
              <a:cxnLst/>
              <a:rect l="l" t="t" r="r" b="b"/>
              <a:pathLst>
                <a:path w="4152" h="2105" fill="none" extrusionOk="0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42950" y="4575588"/>
              <a:ext cx="24675" cy="23725"/>
            </a:xfrm>
            <a:custGeom>
              <a:avLst/>
              <a:gdLst/>
              <a:ahLst/>
              <a:cxnLst/>
              <a:rect l="l" t="t" r="r" b="b"/>
              <a:pathLst>
                <a:path w="987" h="949" fill="none" extrusionOk="0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216450" y="4571813"/>
              <a:ext cx="79625" cy="43600"/>
            </a:xfrm>
            <a:custGeom>
              <a:avLst/>
              <a:gdLst/>
              <a:ahLst/>
              <a:cxnLst/>
              <a:rect l="l" t="t" r="r" b="b"/>
              <a:pathLst>
                <a:path w="3185" h="1744" fill="none" extrusionOk="0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07950" y="4569438"/>
              <a:ext cx="27975" cy="22300"/>
            </a:xfrm>
            <a:custGeom>
              <a:avLst/>
              <a:gdLst/>
              <a:ahLst/>
              <a:cxnLst/>
              <a:rect l="l" t="t" r="r" b="b"/>
              <a:pathLst>
                <a:path w="1119" h="892" fill="none" extrusionOk="0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43025" y="4556163"/>
              <a:ext cx="83875" cy="24675"/>
            </a:xfrm>
            <a:custGeom>
              <a:avLst/>
              <a:gdLst/>
              <a:ahLst/>
              <a:cxnLst/>
              <a:rect l="l" t="t" r="r" b="b"/>
              <a:pathLst>
                <a:path w="3355" h="987" fill="none" extrusionOk="0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08850" y="4550488"/>
              <a:ext cx="105200" cy="25125"/>
            </a:xfrm>
            <a:custGeom>
              <a:avLst/>
              <a:gdLst/>
              <a:ahLst/>
              <a:cxnLst/>
              <a:rect l="l" t="t" r="r" b="b"/>
              <a:pathLst>
                <a:path w="4208" h="1005" fill="none" extrusionOk="0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7225" y="4550013"/>
              <a:ext cx="54500" cy="31300"/>
            </a:xfrm>
            <a:custGeom>
              <a:avLst/>
              <a:gdLst/>
              <a:ahLst/>
              <a:cxnLst/>
              <a:rect l="l" t="t" r="r" b="b"/>
              <a:pathLst>
                <a:path w="2180" h="1252" fill="none" extrusionOk="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06475" y="4542888"/>
              <a:ext cx="69700" cy="54050"/>
            </a:xfrm>
            <a:custGeom>
              <a:avLst/>
              <a:gdLst/>
              <a:ahLst/>
              <a:cxnLst/>
              <a:rect l="l" t="t" r="r" b="b"/>
              <a:pathLst>
                <a:path w="2788" h="2162" fill="none" extrusionOk="0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81375" y="4539588"/>
              <a:ext cx="167775" cy="53550"/>
            </a:xfrm>
            <a:custGeom>
              <a:avLst/>
              <a:gdLst/>
              <a:ahLst/>
              <a:cxnLst/>
              <a:rect l="l" t="t" r="r" b="b"/>
              <a:pathLst>
                <a:path w="6711" h="2142" fill="none" extrusionOk="0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61525" y="4530588"/>
              <a:ext cx="102375" cy="31275"/>
            </a:xfrm>
            <a:custGeom>
              <a:avLst/>
              <a:gdLst/>
              <a:ahLst/>
              <a:cxnLst/>
              <a:rect l="l" t="t" r="r" b="b"/>
              <a:pathLst>
                <a:path w="4095" h="1251" fill="none" extrusionOk="0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18775" y="4519688"/>
              <a:ext cx="59250" cy="69200"/>
            </a:xfrm>
            <a:custGeom>
              <a:avLst/>
              <a:gdLst/>
              <a:ahLst/>
              <a:cxnLst/>
              <a:rect l="l" t="t" r="r" b="b"/>
              <a:pathLst>
                <a:path w="2370" h="2768" fill="none" extrusionOk="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7400" y="4505463"/>
              <a:ext cx="53575" cy="18975"/>
            </a:xfrm>
            <a:custGeom>
              <a:avLst/>
              <a:gdLst/>
              <a:ahLst/>
              <a:cxnLst/>
              <a:rect l="l" t="t" r="r" b="b"/>
              <a:pathLst>
                <a:path w="2143" h="759" fill="none" extrusionOk="0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6350" y="4504513"/>
              <a:ext cx="154475" cy="65425"/>
            </a:xfrm>
            <a:custGeom>
              <a:avLst/>
              <a:gdLst/>
              <a:ahLst/>
              <a:cxnLst/>
              <a:rect l="l" t="t" r="r" b="b"/>
              <a:pathLst>
                <a:path w="6179" h="2617" fill="none" extrusionOk="0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52500" y="4498363"/>
              <a:ext cx="114225" cy="94775"/>
            </a:xfrm>
            <a:custGeom>
              <a:avLst/>
              <a:gdLst/>
              <a:ahLst/>
              <a:cxnLst/>
              <a:rect l="l" t="t" r="r" b="b"/>
              <a:pathLst>
                <a:path w="4569" h="3791" fill="none" extrusionOk="0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76675" y="4492663"/>
              <a:ext cx="100475" cy="40300"/>
            </a:xfrm>
            <a:custGeom>
              <a:avLst/>
              <a:gdLst/>
              <a:ahLst/>
              <a:cxnLst/>
              <a:rect l="l" t="t" r="r" b="b"/>
              <a:pathLst>
                <a:path w="4019" h="1612" fill="none" extrusionOk="0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61925" y="4475138"/>
              <a:ext cx="177725" cy="60675"/>
            </a:xfrm>
            <a:custGeom>
              <a:avLst/>
              <a:gdLst/>
              <a:ahLst/>
              <a:cxnLst/>
              <a:rect l="l" t="t" r="r" b="b"/>
              <a:pathLst>
                <a:path w="7109" h="2427" fill="none" extrusionOk="0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448175" y="4474663"/>
              <a:ext cx="131775" cy="95750"/>
            </a:xfrm>
            <a:custGeom>
              <a:avLst/>
              <a:gdLst/>
              <a:ahLst/>
              <a:cxnLst/>
              <a:rect l="l" t="t" r="r" b="b"/>
              <a:pathLst>
                <a:path w="5271" h="3830" fill="none" extrusionOk="0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155800" y="4435338"/>
              <a:ext cx="146425" cy="81050"/>
            </a:xfrm>
            <a:custGeom>
              <a:avLst/>
              <a:gdLst/>
              <a:ahLst/>
              <a:cxnLst/>
              <a:rect l="l" t="t" r="r" b="b"/>
              <a:pathLst>
                <a:path w="5857" h="3242" fill="none" extrusionOk="0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144425" y="4409738"/>
              <a:ext cx="129375" cy="35575"/>
            </a:xfrm>
            <a:custGeom>
              <a:avLst/>
              <a:gdLst/>
              <a:ahLst/>
              <a:cxnLst/>
              <a:rect l="l" t="t" r="r" b="b"/>
              <a:pathLst>
                <a:path w="5175" h="1423" fill="none" extrusionOk="0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fill="none" extrusionOk="0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7811054" y="1118401"/>
            <a:ext cx="474981" cy="650298"/>
            <a:chOff x="1060100" y="3348113"/>
            <a:chExt cx="349225" cy="478125"/>
          </a:xfrm>
        </p:grpSpPr>
        <p:sp>
          <p:nvSpPr>
            <p:cNvPr id="105" name="Google Shape;105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058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371600" y="3115163"/>
            <a:ext cx="6400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371600" y="1846297"/>
            <a:ext cx="64008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4156650" y="2239345"/>
            <a:ext cx="33834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4156650" y="2849724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2913525" y="2499675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965775" y="2796984"/>
            <a:ext cx="33834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279575" y="3416907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3256425" y="1665348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4314375" y="2796923"/>
            <a:ext cx="41148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4314375" y="3413362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4319025" y="1662165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713225" y="530350"/>
            <a:ext cx="77178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2286000" y="1428750"/>
            <a:ext cx="45720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100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_1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4798000" y="1077000"/>
            <a:ext cx="3632700" cy="20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5230300" y="3152100"/>
            <a:ext cx="3200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5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1740600" y="1447275"/>
            <a:ext cx="56628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6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837050" y="2607156"/>
            <a:ext cx="36576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025650" y="1509998"/>
            <a:ext cx="2469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7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4527400" y="2606040"/>
            <a:ext cx="36576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4527398" y="1508750"/>
            <a:ext cx="2469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8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713225" y="1274675"/>
            <a:ext cx="7717500" cy="33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0" name="Google Shape;10;p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4343450" y="1472350"/>
            <a:ext cx="40410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4434500" y="3305450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427291" y="3302054"/>
            <a:ext cx="427309" cy="735372"/>
            <a:chOff x="1075250" y="4381550"/>
            <a:chExt cx="314175" cy="540675"/>
          </a:xfrm>
        </p:grpSpPr>
        <p:sp>
          <p:nvSpPr>
            <p:cNvPr id="31" name="Google Shape;31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extrusionOk="0">
                  <a:moveTo>
                    <a:pt x="3318" y="1"/>
                  </a:move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fill="none" extrusionOk="0">
                  <a:moveTo>
                    <a:pt x="3356" y="1"/>
                  </a:moveTo>
                  <a:lnTo>
                    <a:pt x="3356" y="1"/>
                  </a:lnTo>
                  <a:lnTo>
                    <a:pt x="3318" y="1"/>
                  </a:lnTo>
                  <a:lnTo>
                    <a:pt x="3318" y="1"/>
                  </a:ln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extrusionOk="0">
                  <a:moveTo>
                    <a:pt x="872" y="1"/>
                  </a:move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lnTo>
                    <a:pt x="872" y="1"/>
                  </a:lnTo>
                  <a:lnTo>
                    <a:pt x="872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extrusionOk="0">
                  <a:moveTo>
                    <a:pt x="8662" y="0"/>
                  </a:move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fill="none" extrusionOk="0">
                  <a:moveTo>
                    <a:pt x="8984" y="0"/>
                  </a:moveTo>
                  <a:lnTo>
                    <a:pt x="8984" y="0"/>
                  </a:lnTo>
                  <a:lnTo>
                    <a:pt x="8662" y="0"/>
                  </a:ln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108" y="16149"/>
                  </a:lnTo>
                  <a:lnTo>
                    <a:pt x="7108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58" y="11012"/>
                  </a:lnTo>
                  <a:lnTo>
                    <a:pt x="4758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92" y="6596"/>
                  </a:lnTo>
                  <a:lnTo>
                    <a:pt x="2692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349" y="1517"/>
                  </a:lnTo>
                  <a:lnTo>
                    <a:pt x="10349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702" y="4208"/>
                  </a:lnTo>
                  <a:lnTo>
                    <a:pt x="1043" y="4208"/>
                  </a:lnTo>
                  <a:lnTo>
                    <a:pt x="1043" y="4208"/>
                  </a:lnTo>
                  <a:lnTo>
                    <a:pt x="1119" y="4208"/>
                  </a:lnTo>
                  <a:lnTo>
                    <a:pt x="1119" y="4208"/>
                  </a:lnTo>
                  <a:lnTo>
                    <a:pt x="1175" y="4208"/>
                  </a:lnTo>
                  <a:lnTo>
                    <a:pt x="1175" y="4208"/>
                  </a:lnTo>
                  <a:lnTo>
                    <a:pt x="1289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lnTo>
                    <a:pt x="8984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4978029" y="3974720"/>
            <a:ext cx="584571" cy="437000"/>
            <a:chOff x="-522075" y="3957700"/>
            <a:chExt cx="429800" cy="321300"/>
          </a:xfrm>
        </p:grpSpPr>
        <p:sp>
          <p:nvSpPr>
            <p:cNvPr id="38" name="Google Shape;38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7411722" y="4115397"/>
            <a:ext cx="551725" cy="484026"/>
            <a:chOff x="734050" y="4906100"/>
            <a:chExt cx="405650" cy="355875"/>
          </a:xfrm>
        </p:grpSpPr>
        <p:sp>
          <p:nvSpPr>
            <p:cNvPr id="51" name="Google Shape;51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extrusionOk="0">
                  <a:moveTo>
                    <a:pt x="6918" y="0"/>
                  </a:move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fill="none" extrusionOk="0">
                  <a:moveTo>
                    <a:pt x="6937" y="0"/>
                  </a:moveTo>
                  <a:lnTo>
                    <a:pt x="6937" y="0"/>
                  </a:lnTo>
                  <a:lnTo>
                    <a:pt x="6918" y="0"/>
                  </a:lnTo>
                  <a:lnTo>
                    <a:pt x="6918" y="0"/>
                  </a:ln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171" y="4511"/>
                  </a:lnTo>
                  <a:lnTo>
                    <a:pt x="171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extrusionOk="0">
                  <a:moveTo>
                    <a:pt x="513" y="0"/>
                  </a:move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fill="none" extrusionOk="0">
                  <a:moveTo>
                    <a:pt x="570" y="0"/>
                  </a:moveTo>
                  <a:lnTo>
                    <a:pt x="570" y="0"/>
                  </a:lnTo>
                  <a:lnTo>
                    <a:pt x="513" y="0"/>
                  </a:ln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extrusionOk="0">
                  <a:moveTo>
                    <a:pt x="607" y="0"/>
                  </a:move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07" y="0"/>
                  </a:ln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285" y="1422"/>
                  </a:lnTo>
                  <a:lnTo>
                    <a:pt x="285" y="1422"/>
                  </a:lnTo>
                  <a:lnTo>
                    <a:pt x="323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02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extrusionOk="0">
                  <a:moveTo>
                    <a:pt x="569" y="341"/>
                  </a:moveTo>
                  <a:lnTo>
                    <a:pt x="607" y="360"/>
                  </a:lnTo>
                  <a:lnTo>
                    <a:pt x="645" y="398"/>
                  </a:lnTo>
                  <a:lnTo>
                    <a:pt x="645" y="455"/>
                  </a:lnTo>
                  <a:lnTo>
                    <a:pt x="626" y="512"/>
                  </a:lnTo>
                  <a:lnTo>
                    <a:pt x="607" y="550"/>
                  </a:lnTo>
                  <a:lnTo>
                    <a:pt x="569" y="569"/>
                  </a:lnTo>
                  <a:lnTo>
                    <a:pt x="456" y="607"/>
                  </a:lnTo>
                  <a:lnTo>
                    <a:pt x="361" y="626"/>
                  </a:lnTo>
                  <a:lnTo>
                    <a:pt x="304" y="626"/>
                  </a:lnTo>
                  <a:lnTo>
                    <a:pt x="380" y="569"/>
                  </a:lnTo>
                  <a:lnTo>
                    <a:pt x="418" y="493"/>
                  </a:lnTo>
                  <a:lnTo>
                    <a:pt x="418" y="436"/>
                  </a:lnTo>
                  <a:lnTo>
                    <a:pt x="418" y="398"/>
                  </a:lnTo>
                  <a:lnTo>
                    <a:pt x="493" y="360"/>
                  </a:lnTo>
                  <a:lnTo>
                    <a:pt x="569" y="341"/>
                  </a:lnTo>
                  <a:close/>
                  <a:moveTo>
                    <a:pt x="569" y="0"/>
                  </a:move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8775" y="5028825"/>
              <a:ext cx="8575" cy="7125"/>
            </a:xfrm>
            <a:custGeom>
              <a:avLst/>
              <a:gdLst/>
              <a:ahLst/>
              <a:cxnLst/>
              <a:rect l="l" t="t" r="r" b="b"/>
              <a:pathLst>
                <a:path w="343" h="285" fill="none" extrusionOk="0">
                  <a:moveTo>
                    <a:pt x="58" y="285"/>
                  </a:moveTo>
                  <a:lnTo>
                    <a:pt x="58" y="28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7" y="228"/>
                  </a:lnTo>
                  <a:lnTo>
                    <a:pt x="77" y="228"/>
                  </a:lnTo>
                  <a:lnTo>
                    <a:pt x="115" y="152"/>
                  </a:lnTo>
                  <a:lnTo>
                    <a:pt x="115" y="95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304" y="19"/>
                  </a:lnTo>
                  <a:lnTo>
                    <a:pt x="342" y="57"/>
                  </a:lnTo>
                  <a:lnTo>
                    <a:pt x="342" y="57"/>
                  </a:lnTo>
                  <a:lnTo>
                    <a:pt x="342" y="114"/>
                  </a:lnTo>
                  <a:lnTo>
                    <a:pt x="323" y="171"/>
                  </a:lnTo>
                  <a:lnTo>
                    <a:pt x="304" y="209"/>
                  </a:lnTo>
                  <a:lnTo>
                    <a:pt x="266" y="228"/>
                  </a:lnTo>
                  <a:lnTo>
                    <a:pt x="153" y="266"/>
                  </a:lnTo>
                  <a:lnTo>
                    <a:pt x="58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fill="none" extrusionOk="0">
                  <a:moveTo>
                    <a:pt x="569" y="0"/>
                  </a:moveTo>
                  <a:lnTo>
                    <a:pt x="569" y="0"/>
                  </a:ln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extrusionOk="0">
                  <a:moveTo>
                    <a:pt x="14690" y="2995"/>
                  </a:moveTo>
                  <a:lnTo>
                    <a:pt x="14766" y="3147"/>
                  </a:lnTo>
                  <a:lnTo>
                    <a:pt x="14785" y="3298"/>
                  </a:lnTo>
                  <a:lnTo>
                    <a:pt x="14785" y="3431"/>
                  </a:lnTo>
                  <a:lnTo>
                    <a:pt x="14766" y="3564"/>
                  </a:lnTo>
                  <a:lnTo>
                    <a:pt x="14690" y="3696"/>
                  </a:lnTo>
                  <a:lnTo>
                    <a:pt x="14614" y="3829"/>
                  </a:lnTo>
                  <a:lnTo>
                    <a:pt x="14500" y="3924"/>
                  </a:lnTo>
                  <a:lnTo>
                    <a:pt x="14368" y="4018"/>
                  </a:lnTo>
                  <a:lnTo>
                    <a:pt x="14197" y="4094"/>
                  </a:lnTo>
                  <a:lnTo>
                    <a:pt x="14045" y="4170"/>
                  </a:lnTo>
                  <a:lnTo>
                    <a:pt x="13723" y="4303"/>
                  </a:lnTo>
                  <a:lnTo>
                    <a:pt x="13780" y="3943"/>
                  </a:lnTo>
                  <a:lnTo>
                    <a:pt x="13780" y="3867"/>
                  </a:lnTo>
                  <a:lnTo>
                    <a:pt x="13723" y="3791"/>
                  </a:lnTo>
                  <a:lnTo>
                    <a:pt x="13666" y="3753"/>
                  </a:lnTo>
                  <a:lnTo>
                    <a:pt x="13591" y="3734"/>
                  </a:lnTo>
                  <a:lnTo>
                    <a:pt x="13553" y="3753"/>
                  </a:lnTo>
                  <a:lnTo>
                    <a:pt x="13515" y="3772"/>
                  </a:lnTo>
                  <a:lnTo>
                    <a:pt x="13477" y="3810"/>
                  </a:lnTo>
                  <a:lnTo>
                    <a:pt x="13458" y="3867"/>
                  </a:lnTo>
                  <a:lnTo>
                    <a:pt x="13382" y="4379"/>
                  </a:lnTo>
                  <a:lnTo>
                    <a:pt x="13325" y="4644"/>
                  </a:lnTo>
                  <a:lnTo>
                    <a:pt x="13249" y="4909"/>
                  </a:lnTo>
                  <a:lnTo>
                    <a:pt x="13192" y="5023"/>
                  </a:lnTo>
                  <a:lnTo>
                    <a:pt x="13136" y="5118"/>
                  </a:lnTo>
                  <a:lnTo>
                    <a:pt x="13060" y="5212"/>
                  </a:lnTo>
                  <a:lnTo>
                    <a:pt x="12984" y="5307"/>
                  </a:lnTo>
                  <a:lnTo>
                    <a:pt x="12889" y="5364"/>
                  </a:lnTo>
                  <a:lnTo>
                    <a:pt x="12794" y="5421"/>
                  </a:lnTo>
                  <a:lnTo>
                    <a:pt x="12662" y="5459"/>
                  </a:lnTo>
                  <a:lnTo>
                    <a:pt x="12415" y="5459"/>
                  </a:lnTo>
                  <a:lnTo>
                    <a:pt x="12302" y="5440"/>
                  </a:lnTo>
                  <a:lnTo>
                    <a:pt x="11866" y="5326"/>
                  </a:lnTo>
                  <a:lnTo>
                    <a:pt x="11449" y="5212"/>
                  </a:lnTo>
                  <a:lnTo>
                    <a:pt x="11032" y="5061"/>
                  </a:lnTo>
                  <a:lnTo>
                    <a:pt x="10615" y="4909"/>
                  </a:lnTo>
                  <a:lnTo>
                    <a:pt x="10804" y="4833"/>
                  </a:lnTo>
                  <a:lnTo>
                    <a:pt x="11013" y="4777"/>
                  </a:lnTo>
                  <a:lnTo>
                    <a:pt x="11449" y="4701"/>
                  </a:lnTo>
                  <a:lnTo>
                    <a:pt x="11866" y="4606"/>
                  </a:lnTo>
                  <a:lnTo>
                    <a:pt x="12036" y="4549"/>
                  </a:lnTo>
                  <a:lnTo>
                    <a:pt x="12207" y="4473"/>
                  </a:lnTo>
                  <a:lnTo>
                    <a:pt x="12359" y="4379"/>
                  </a:lnTo>
                  <a:lnTo>
                    <a:pt x="12510" y="4246"/>
                  </a:lnTo>
                  <a:lnTo>
                    <a:pt x="12662" y="4113"/>
                  </a:lnTo>
                  <a:lnTo>
                    <a:pt x="12794" y="3962"/>
                  </a:lnTo>
                  <a:lnTo>
                    <a:pt x="12927" y="3810"/>
                  </a:lnTo>
                  <a:lnTo>
                    <a:pt x="13079" y="3677"/>
                  </a:lnTo>
                  <a:lnTo>
                    <a:pt x="13230" y="3564"/>
                  </a:lnTo>
                  <a:lnTo>
                    <a:pt x="13382" y="3469"/>
                  </a:lnTo>
                  <a:lnTo>
                    <a:pt x="13553" y="3393"/>
                  </a:lnTo>
                  <a:lnTo>
                    <a:pt x="13742" y="3317"/>
                  </a:lnTo>
                  <a:lnTo>
                    <a:pt x="13932" y="3260"/>
                  </a:lnTo>
                  <a:lnTo>
                    <a:pt x="14140" y="3203"/>
                  </a:lnTo>
                  <a:lnTo>
                    <a:pt x="14406" y="3128"/>
                  </a:lnTo>
                  <a:lnTo>
                    <a:pt x="14557" y="3071"/>
                  </a:lnTo>
                  <a:lnTo>
                    <a:pt x="14690" y="2995"/>
                  </a:lnTo>
                  <a:close/>
                  <a:moveTo>
                    <a:pt x="1043" y="1839"/>
                  </a:moveTo>
                  <a:lnTo>
                    <a:pt x="1138" y="1877"/>
                  </a:lnTo>
                  <a:lnTo>
                    <a:pt x="1233" y="1915"/>
                  </a:lnTo>
                  <a:lnTo>
                    <a:pt x="1309" y="1971"/>
                  </a:lnTo>
                  <a:lnTo>
                    <a:pt x="1366" y="2047"/>
                  </a:lnTo>
                  <a:lnTo>
                    <a:pt x="1422" y="2161"/>
                  </a:lnTo>
                  <a:lnTo>
                    <a:pt x="1441" y="2294"/>
                  </a:lnTo>
                  <a:lnTo>
                    <a:pt x="1441" y="2445"/>
                  </a:lnTo>
                  <a:lnTo>
                    <a:pt x="1422" y="2654"/>
                  </a:lnTo>
                  <a:lnTo>
                    <a:pt x="1422" y="2767"/>
                  </a:lnTo>
                  <a:lnTo>
                    <a:pt x="1441" y="2862"/>
                  </a:lnTo>
                  <a:lnTo>
                    <a:pt x="1479" y="2938"/>
                  </a:lnTo>
                  <a:lnTo>
                    <a:pt x="1536" y="3014"/>
                  </a:lnTo>
                  <a:lnTo>
                    <a:pt x="1593" y="3090"/>
                  </a:lnTo>
                  <a:lnTo>
                    <a:pt x="1688" y="3147"/>
                  </a:lnTo>
                  <a:lnTo>
                    <a:pt x="1858" y="3222"/>
                  </a:lnTo>
                  <a:lnTo>
                    <a:pt x="1953" y="3241"/>
                  </a:lnTo>
                  <a:lnTo>
                    <a:pt x="2029" y="3241"/>
                  </a:lnTo>
                  <a:lnTo>
                    <a:pt x="2256" y="3222"/>
                  </a:lnTo>
                  <a:lnTo>
                    <a:pt x="2484" y="3203"/>
                  </a:lnTo>
                  <a:lnTo>
                    <a:pt x="2598" y="3184"/>
                  </a:lnTo>
                  <a:lnTo>
                    <a:pt x="2711" y="3203"/>
                  </a:lnTo>
                  <a:lnTo>
                    <a:pt x="2825" y="3222"/>
                  </a:lnTo>
                  <a:lnTo>
                    <a:pt x="2939" y="3260"/>
                  </a:lnTo>
                  <a:lnTo>
                    <a:pt x="3033" y="3317"/>
                  </a:lnTo>
                  <a:lnTo>
                    <a:pt x="3128" y="3374"/>
                  </a:lnTo>
                  <a:lnTo>
                    <a:pt x="3204" y="3450"/>
                  </a:lnTo>
                  <a:lnTo>
                    <a:pt x="3356" y="3620"/>
                  </a:lnTo>
                  <a:lnTo>
                    <a:pt x="3488" y="3829"/>
                  </a:lnTo>
                  <a:lnTo>
                    <a:pt x="3602" y="4037"/>
                  </a:lnTo>
                  <a:lnTo>
                    <a:pt x="3811" y="4454"/>
                  </a:lnTo>
                  <a:lnTo>
                    <a:pt x="3905" y="4644"/>
                  </a:lnTo>
                  <a:lnTo>
                    <a:pt x="3981" y="4758"/>
                  </a:lnTo>
                  <a:lnTo>
                    <a:pt x="4038" y="4852"/>
                  </a:lnTo>
                  <a:lnTo>
                    <a:pt x="4133" y="4928"/>
                  </a:lnTo>
                  <a:lnTo>
                    <a:pt x="4228" y="5004"/>
                  </a:lnTo>
                  <a:lnTo>
                    <a:pt x="4322" y="5042"/>
                  </a:lnTo>
                  <a:lnTo>
                    <a:pt x="4436" y="5061"/>
                  </a:lnTo>
                  <a:lnTo>
                    <a:pt x="4531" y="5042"/>
                  </a:lnTo>
                  <a:lnTo>
                    <a:pt x="4701" y="5004"/>
                  </a:lnTo>
                  <a:lnTo>
                    <a:pt x="4872" y="4947"/>
                  </a:lnTo>
                  <a:lnTo>
                    <a:pt x="5024" y="4890"/>
                  </a:lnTo>
                  <a:lnTo>
                    <a:pt x="5175" y="4871"/>
                  </a:lnTo>
                  <a:lnTo>
                    <a:pt x="5308" y="4890"/>
                  </a:lnTo>
                  <a:lnTo>
                    <a:pt x="5422" y="4947"/>
                  </a:lnTo>
                  <a:lnTo>
                    <a:pt x="5554" y="5061"/>
                  </a:lnTo>
                  <a:lnTo>
                    <a:pt x="5668" y="5250"/>
                  </a:lnTo>
                  <a:lnTo>
                    <a:pt x="5763" y="5440"/>
                  </a:lnTo>
                  <a:lnTo>
                    <a:pt x="5839" y="5648"/>
                  </a:lnTo>
                  <a:lnTo>
                    <a:pt x="5914" y="5857"/>
                  </a:lnTo>
                  <a:lnTo>
                    <a:pt x="5971" y="5952"/>
                  </a:lnTo>
                  <a:lnTo>
                    <a:pt x="6047" y="6046"/>
                  </a:lnTo>
                  <a:lnTo>
                    <a:pt x="6199" y="6198"/>
                  </a:lnTo>
                  <a:lnTo>
                    <a:pt x="6369" y="6312"/>
                  </a:lnTo>
                  <a:lnTo>
                    <a:pt x="6540" y="6369"/>
                  </a:lnTo>
                  <a:lnTo>
                    <a:pt x="6710" y="6388"/>
                  </a:lnTo>
                  <a:lnTo>
                    <a:pt x="6900" y="6369"/>
                  </a:lnTo>
                  <a:lnTo>
                    <a:pt x="7108" y="6312"/>
                  </a:lnTo>
                  <a:lnTo>
                    <a:pt x="7393" y="6217"/>
                  </a:lnTo>
                  <a:lnTo>
                    <a:pt x="7620" y="6103"/>
                  </a:lnTo>
                  <a:lnTo>
                    <a:pt x="7886" y="6009"/>
                  </a:lnTo>
                  <a:lnTo>
                    <a:pt x="8018" y="5971"/>
                  </a:lnTo>
                  <a:lnTo>
                    <a:pt x="8189" y="5952"/>
                  </a:lnTo>
                  <a:lnTo>
                    <a:pt x="8530" y="5952"/>
                  </a:lnTo>
                  <a:lnTo>
                    <a:pt x="8757" y="5990"/>
                  </a:lnTo>
                  <a:lnTo>
                    <a:pt x="8966" y="6009"/>
                  </a:lnTo>
                  <a:lnTo>
                    <a:pt x="9193" y="6027"/>
                  </a:lnTo>
                  <a:lnTo>
                    <a:pt x="9364" y="6009"/>
                  </a:lnTo>
                  <a:lnTo>
                    <a:pt x="9497" y="5990"/>
                  </a:lnTo>
                  <a:lnTo>
                    <a:pt x="9629" y="5933"/>
                  </a:lnTo>
                  <a:lnTo>
                    <a:pt x="9743" y="5876"/>
                  </a:lnTo>
                  <a:lnTo>
                    <a:pt x="9838" y="5781"/>
                  </a:lnTo>
                  <a:lnTo>
                    <a:pt x="9932" y="5686"/>
                  </a:lnTo>
                  <a:lnTo>
                    <a:pt x="9989" y="5592"/>
                  </a:lnTo>
                  <a:lnTo>
                    <a:pt x="10122" y="5326"/>
                  </a:lnTo>
                  <a:lnTo>
                    <a:pt x="10179" y="5231"/>
                  </a:lnTo>
                  <a:lnTo>
                    <a:pt x="10236" y="5156"/>
                  </a:lnTo>
                  <a:lnTo>
                    <a:pt x="10312" y="5080"/>
                  </a:lnTo>
                  <a:lnTo>
                    <a:pt x="10406" y="5023"/>
                  </a:lnTo>
                  <a:lnTo>
                    <a:pt x="10406" y="5080"/>
                  </a:lnTo>
                  <a:lnTo>
                    <a:pt x="10425" y="5137"/>
                  </a:lnTo>
                  <a:lnTo>
                    <a:pt x="10444" y="5175"/>
                  </a:lnTo>
                  <a:lnTo>
                    <a:pt x="10501" y="5212"/>
                  </a:lnTo>
                  <a:lnTo>
                    <a:pt x="10918" y="5364"/>
                  </a:lnTo>
                  <a:lnTo>
                    <a:pt x="11335" y="5516"/>
                  </a:lnTo>
                  <a:lnTo>
                    <a:pt x="10823" y="5857"/>
                  </a:lnTo>
                  <a:lnTo>
                    <a:pt x="10293" y="6198"/>
                  </a:lnTo>
                  <a:lnTo>
                    <a:pt x="9762" y="6501"/>
                  </a:lnTo>
                  <a:lnTo>
                    <a:pt x="9231" y="6767"/>
                  </a:lnTo>
                  <a:lnTo>
                    <a:pt x="8966" y="6880"/>
                  </a:lnTo>
                  <a:lnTo>
                    <a:pt x="8701" y="6975"/>
                  </a:lnTo>
                  <a:lnTo>
                    <a:pt x="8435" y="7070"/>
                  </a:lnTo>
                  <a:lnTo>
                    <a:pt x="8151" y="7146"/>
                  </a:lnTo>
                  <a:lnTo>
                    <a:pt x="7886" y="7203"/>
                  </a:lnTo>
                  <a:lnTo>
                    <a:pt x="7601" y="7259"/>
                  </a:lnTo>
                  <a:lnTo>
                    <a:pt x="7336" y="7278"/>
                  </a:lnTo>
                  <a:lnTo>
                    <a:pt x="7052" y="7297"/>
                  </a:lnTo>
                  <a:lnTo>
                    <a:pt x="6786" y="7278"/>
                  </a:lnTo>
                  <a:lnTo>
                    <a:pt x="6521" y="7259"/>
                  </a:lnTo>
                  <a:lnTo>
                    <a:pt x="6237" y="7203"/>
                  </a:lnTo>
                  <a:lnTo>
                    <a:pt x="5971" y="7146"/>
                  </a:lnTo>
                  <a:lnTo>
                    <a:pt x="5687" y="7051"/>
                  </a:lnTo>
                  <a:lnTo>
                    <a:pt x="5403" y="6956"/>
                  </a:lnTo>
                  <a:lnTo>
                    <a:pt x="5137" y="6824"/>
                  </a:lnTo>
                  <a:lnTo>
                    <a:pt x="4853" y="6672"/>
                  </a:lnTo>
                  <a:lnTo>
                    <a:pt x="4436" y="6407"/>
                  </a:lnTo>
                  <a:lnTo>
                    <a:pt x="4019" y="6122"/>
                  </a:lnTo>
                  <a:lnTo>
                    <a:pt x="3621" y="5838"/>
                  </a:lnTo>
                  <a:lnTo>
                    <a:pt x="3242" y="5535"/>
                  </a:lnTo>
                  <a:lnTo>
                    <a:pt x="3450" y="5592"/>
                  </a:lnTo>
                  <a:lnTo>
                    <a:pt x="3678" y="5648"/>
                  </a:lnTo>
                  <a:lnTo>
                    <a:pt x="3905" y="5667"/>
                  </a:lnTo>
                  <a:lnTo>
                    <a:pt x="4417" y="5667"/>
                  </a:lnTo>
                  <a:lnTo>
                    <a:pt x="4682" y="5648"/>
                  </a:lnTo>
                  <a:lnTo>
                    <a:pt x="4929" y="5611"/>
                  </a:lnTo>
                  <a:lnTo>
                    <a:pt x="5175" y="5554"/>
                  </a:lnTo>
                  <a:lnTo>
                    <a:pt x="5232" y="5535"/>
                  </a:lnTo>
                  <a:lnTo>
                    <a:pt x="5270" y="5478"/>
                  </a:lnTo>
                  <a:lnTo>
                    <a:pt x="5289" y="5440"/>
                  </a:lnTo>
                  <a:lnTo>
                    <a:pt x="5289" y="5383"/>
                  </a:lnTo>
                  <a:lnTo>
                    <a:pt x="5270" y="5326"/>
                  </a:lnTo>
                  <a:lnTo>
                    <a:pt x="5232" y="5269"/>
                  </a:lnTo>
                  <a:lnTo>
                    <a:pt x="5194" y="5250"/>
                  </a:lnTo>
                  <a:lnTo>
                    <a:pt x="5137" y="5231"/>
                  </a:lnTo>
                  <a:lnTo>
                    <a:pt x="5099" y="5231"/>
                  </a:lnTo>
                  <a:lnTo>
                    <a:pt x="4644" y="5307"/>
                  </a:lnTo>
                  <a:lnTo>
                    <a:pt x="4417" y="5326"/>
                  </a:lnTo>
                  <a:lnTo>
                    <a:pt x="4171" y="5345"/>
                  </a:lnTo>
                  <a:lnTo>
                    <a:pt x="3905" y="5326"/>
                  </a:lnTo>
                  <a:lnTo>
                    <a:pt x="3640" y="5288"/>
                  </a:lnTo>
                  <a:lnTo>
                    <a:pt x="3375" y="5231"/>
                  </a:lnTo>
                  <a:lnTo>
                    <a:pt x="3128" y="5137"/>
                  </a:lnTo>
                  <a:lnTo>
                    <a:pt x="3033" y="5080"/>
                  </a:lnTo>
                  <a:lnTo>
                    <a:pt x="2958" y="5004"/>
                  </a:lnTo>
                  <a:lnTo>
                    <a:pt x="2901" y="4909"/>
                  </a:lnTo>
                  <a:lnTo>
                    <a:pt x="2863" y="4814"/>
                  </a:lnTo>
                  <a:lnTo>
                    <a:pt x="2825" y="4701"/>
                  </a:lnTo>
                  <a:lnTo>
                    <a:pt x="2806" y="4587"/>
                  </a:lnTo>
                  <a:lnTo>
                    <a:pt x="2768" y="4322"/>
                  </a:lnTo>
                  <a:lnTo>
                    <a:pt x="2768" y="3791"/>
                  </a:lnTo>
                  <a:lnTo>
                    <a:pt x="2749" y="3564"/>
                  </a:lnTo>
                  <a:lnTo>
                    <a:pt x="2730" y="3469"/>
                  </a:lnTo>
                  <a:lnTo>
                    <a:pt x="2711" y="3374"/>
                  </a:lnTo>
                  <a:lnTo>
                    <a:pt x="2673" y="3317"/>
                  </a:lnTo>
                  <a:lnTo>
                    <a:pt x="2654" y="3279"/>
                  </a:lnTo>
                  <a:lnTo>
                    <a:pt x="2598" y="3260"/>
                  </a:lnTo>
                  <a:lnTo>
                    <a:pt x="2541" y="3241"/>
                  </a:lnTo>
                  <a:lnTo>
                    <a:pt x="2503" y="3241"/>
                  </a:lnTo>
                  <a:lnTo>
                    <a:pt x="2427" y="3260"/>
                  </a:lnTo>
                  <a:lnTo>
                    <a:pt x="2389" y="3298"/>
                  </a:lnTo>
                  <a:lnTo>
                    <a:pt x="2351" y="3336"/>
                  </a:lnTo>
                  <a:lnTo>
                    <a:pt x="2351" y="3355"/>
                  </a:lnTo>
                  <a:lnTo>
                    <a:pt x="2332" y="3431"/>
                  </a:lnTo>
                  <a:lnTo>
                    <a:pt x="2332" y="3507"/>
                  </a:lnTo>
                  <a:lnTo>
                    <a:pt x="2370" y="3564"/>
                  </a:lnTo>
                  <a:lnTo>
                    <a:pt x="2427" y="3601"/>
                  </a:lnTo>
                  <a:lnTo>
                    <a:pt x="2446" y="3753"/>
                  </a:lnTo>
                  <a:lnTo>
                    <a:pt x="2465" y="3943"/>
                  </a:lnTo>
                  <a:lnTo>
                    <a:pt x="2465" y="4322"/>
                  </a:lnTo>
                  <a:lnTo>
                    <a:pt x="2484" y="4492"/>
                  </a:lnTo>
                  <a:lnTo>
                    <a:pt x="2503" y="4682"/>
                  </a:lnTo>
                  <a:lnTo>
                    <a:pt x="2522" y="4852"/>
                  </a:lnTo>
                  <a:lnTo>
                    <a:pt x="2579" y="5023"/>
                  </a:lnTo>
                  <a:lnTo>
                    <a:pt x="2579" y="5023"/>
                  </a:lnTo>
                  <a:lnTo>
                    <a:pt x="2294" y="4796"/>
                  </a:lnTo>
                  <a:lnTo>
                    <a:pt x="1783" y="4416"/>
                  </a:lnTo>
                  <a:lnTo>
                    <a:pt x="1536" y="4227"/>
                  </a:lnTo>
                  <a:lnTo>
                    <a:pt x="1328" y="4018"/>
                  </a:lnTo>
                  <a:lnTo>
                    <a:pt x="1252" y="3905"/>
                  </a:lnTo>
                  <a:lnTo>
                    <a:pt x="1176" y="3791"/>
                  </a:lnTo>
                  <a:lnTo>
                    <a:pt x="1100" y="3658"/>
                  </a:lnTo>
                  <a:lnTo>
                    <a:pt x="1062" y="3526"/>
                  </a:lnTo>
                  <a:lnTo>
                    <a:pt x="1024" y="3393"/>
                  </a:lnTo>
                  <a:lnTo>
                    <a:pt x="1005" y="3222"/>
                  </a:lnTo>
                  <a:lnTo>
                    <a:pt x="1005" y="3052"/>
                  </a:lnTo>
                  <a:lnTo>
                    <a:pt x="1024" y="2881"/>
                  </a:lnTo>
                  <a:lnTo>
                    <a:pt x="1062" y="2616"/>
                  </a:lnTo>
                  <a:lnTo>
                    <a:pt x="1081" y="2369"/>
                  </a:lnTo>
                  <a:lnTo>
                    <a:pt x="1081" y="2123"/>
                  </a:lnTo>
                  <a:lnTo>
                    <a:pt x="1043" y="1877"/>
                  </a:lnTo>
                  <a:lnTo>
                    <a:pt x="1043" y="1839"/>
                  </a:lnTo>
                  <a:close/>
                  <a:moveTo>
                    <a:pt x="15353" y="0"/>
                  </a:move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35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99400" y="5145375"/>
              <a:ext cx="104275" cy="61625"/>
            </a:xfrm>
            <a:custGeom>
              <a:avLst/>
              <a:gdLst/>
              <a:ahLst/>
              <a:cxnLst/>
              <a:rect l="l" t="t" r="r" b="b"/>
              <a:pathLst>
                <a:path w="4171" h="2465" fill="none" extrusionOk="0">
                  <a:moveTo>
                    <a:pt x="1915" y="2465"/>
                  </a:moveTo>
                  <a:lnTo>
                    <a:pt x="1915" y="2465"/>
                  </a:lnTo>
                  <a:lnTo>
                    <a:pt x="1801" y="2465"/>
                  </a:lnTo>
                  <a:lnTo>
                    <a:pt x="1688" y="2446"/>
                  </a:lnTo>
                  <a:lnTo>
                    <a:pt x="1688" y="2446"/>
                  </a:lnTo>
                  <a:lnTo>
                    <a:pt x="1252" y="2332"/>
                  </a:lnTo>
                  <a:lnTo>
                    <a:pt x="835" y="2218"/>
                  </a:lnTo>
                  <a:lnTo>
                    <a:pt x="418" y="2067"/>
                  </a:lnTo>
                  <a:lnTo>
                    <a:pt x="1" y="1915"/>
                  </a:lnTo>
                  <a:lnTo>
                    <a:pt x="1" y="1915"/>
                  </a:lnTo>
                  <a:lnTo>
                    <a:pt x="190" y="1839"/>
                  </a:lnTo>
                  <a:lnTo>
                    <a:pt x="399" y="1783"/>
                  </a:lnTo>
                  <a:lnTo>
                    <a:pt x="835" y="1707"/>
                  </a:lnTo>
                  <a:lnTo>
                    <a:pt x="1252" y="1612"/>
                  </a:lnTo>
                  <a:lnTo>
                    <a:pt x="1422" y="1555"/>
                  </a:lnTo>
                  <a:lnTo>
                    <a:pt x="1593" y="1479"/>
                  </a:lnTo>
                  <a:lnTo>
                    <a:pt x="1593" y="1479"/>
                  </a:lnTo>
                  <a:lnTo>
                    <a:pt x="1745" y="1385"/>
                  </a:lnTo>
                  <a:lnTo>
                    <a:pt x="1896" y="1252"/>
                  </a:lnTo>
                  <a:lnTo>
                    <a:pt x="2048" y="1119"/>
                  </a:lnTo>
                  <a:lnTo>
                    <a:pt x="2180" y="968"/>
                  </a:lnTo>
                  <a:lnTo>
                    <a:pt x="2180" y="968"/>
                  </a:lnTo>
                  <a:lnTo>
                    <a:pt x="2313" y="816"/>
                  </a:lnTo>
                  <a:lnTo>
                    <a:pt x="2465" y="683"/>
                  </a:lnTo>
                  <a:lnTo>
                    <a:pt x="2616" y="570"/>
                  </a:lnTo>
                  <a:lnTo>
                    <a:pt x="2768" y="475"/>
                  </a:lnTo>
                  <a:lnTo>
                    <a:pt x="2939" y="399"/>
                  </a:lnTo>
                  <a:lnTo>
                    <a:pt x="3128" y="323"/>
                  </a:lnTo>
                  <a:lnTo>
                    <a:pt x="3318" y="266"/>
                  </a:lnTo>
                  <a:lnTo>
                    <a:pt x="3526" y="209"/>
                  </a:lnTo>
                  <a:lnTo>
                    <a:pt x="3526" y="209"/>
                  </a:lnTo>
                  <a:lnTo>
                    <a:pt x="3792" y="134"/>
                  </a:lnTo>
                  <a:lnTo>
                    <a:pt x="3943" y="77"/>
                  </a:lnTo>
                  <a:lnTo>
                    <a:pt x="4076" y="1"/>
                  </a:lnTo>
                  <a:lnTo>
                    <a:pt x="4076" y="1"/>
                  </a:lnTo>
                  <a:lnTo>
                    <a:pt x="4152" y="153"/>
                  </a:lnTo>
                  <a:lnTo>
                    <a:pt x="4171" y="304"/>
                  </a:lnTo>
                  <a:lnTo>
                    <a:pt x="4171" y="437"/>
                  </a:lnTo>
                  <a:lnTo>
                    <a:pt x="4152" y="570"/>
                  </a:lnTo>
                  <a:lnTo>
                    <a:pt x="4076" y="702"/>
                  </a:lnTo>
                  <a:lnTo>
                    <a:pt x="4000" y="835"/>
                  </a:lnTo>
                  <a:lnTo>
                    <a:pt x="3886" y="930"/>
                  </a:lnTo>
                  <a:lnTo>
                    <a:pt x="3754" y="1024"/>
                  </a:lnTo>
                  <a:lnTo>
                    <a:pt x="3754" y="1024"/>
                  </a:lnTo>
                  <a:lnTo>
                    <a:pt x="3583" y="1100"/>
                  </a:lnTo>
                  <a:lnTo>
                    <a:pt x="3431" y="1176"/>
                  </a:lnTo>
                  <a:lnTo>
                    <a:pt x="3109" y="1309"/>
                  </a:lnTo>
                  <a:lnTo>
                    <a:pt x="3109" y="1309"/>
                  </a:lnTo>
                  <a:lnTo>
                    <a:pt x="3166" y="949"/>
                  </a:lnTo>
                  <a:lnTo>
                    <a:pt x="3166" y="949"/>
                  </a:lnTo>
                  <a:lnTo>
                    <a:pt x="3166" y="873"/>
                  </a:lnTo>
                  <a:lnTo>
                    <a:pt x="3109" y="797"/>
                  </a:lnTo>
                  <a:lnTo>
                    <a:pt x="3052" y="759"/>
                  </a:lnTo>
                  <a:lnTo>
                    <a:pt x="2977" y="740"/>
                  </a:lnTo>
                  <a:lnTo>
                    <a:pt x="2977" y="740"/>
                  </a:lnTo>
                  <a:lnTo>
                    <a:pt x="2939" y="759"/>
                  </a:lnTo>
                  <a:lnTo>
                    <a:pt x="2901" y="778"/>
                  </a:lnTo>
                  <a:lnTo>
                    <a:pt x="2863" y="816"/>
                  </a:lnTo>
                  <a:lnTo>
                    <a:pt x="2844" y="873"/>
                  </a:lnTo>
                  <a:lnTo>
                    <a:pt x="2844" y="873"/>
                  </a:lnTo>
                  <a:lnTo>
                    <a:pt x="2768" y="1385"/>
                  </a:lnTo>
                  <a:lnTo>
                    <a:pt x="2711" y="1650"/>
                  </a:lnTo>
                  <a:lnTo>
                    <a:pt x="2635" y="1915"/>
                  </a:lnTo>
                  <a:lnTo>
                    <a:pt x="2578" y="2029"/>
                  </a:lnTo>
                  <a:lnTo>
                    <a:pt x="2522" y="2124"/>
                  </a:lnTo>
                  <a:lnTo>
                    <a:pt x="2446" y="2218"/>
                  </a:lnTo>
                  <a:lnTo>
                    <a:pt x="2370" y="2313"/>
                  </a:lnTo>
                  <a:lnTo>
                    <a:pt x="2275" y="2370"/>
                  </a:lnTo>
                  <a:lnTo>
                    <a:pt x="2180" y="2427"/>
                  </a:lnTo>
                  <a:lnTo>
                    <a:pt x="2048" y="2465"/>
                  </a:lnTo>
                  <a:lnTo>
                    <a:pt x="1915" y="24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9175" y="5116475"/>
              <a:ext cx="258275" cy="136500"/>
            </a:xfrm>
            <a:custGeom>
              <a:avLst/>
              <a:gdLst/>
              <a:ahLst/>
              <a:cxnLst/>
              <a:rect l="l" t="t" r="r" b="b"/>
              <a:pathLst>
                <a:path w="10331" h="5460" fill="none" extrusionOk="0">
                  <a:moveTo>
                    <a:pt x="1574" y="3185"/>
                  </a:moveTo>
                  <a:lnTo>
                    <a:pt x="1574" y="3185"/>
                  </a:lnTo>
                  <a:lnTo>
                    <a:pt x="1289" y="2958"/>
                  </a:lnTo>
                  <a:lnTo>
                    <a:pt x="1289" y="2958"/>
                  </a:lnTo>
                  <a:lnTo>
                    <a:pt x="778" y="2578"/>
                  </a:lnTo>
                  <a:lnTo>
                    <a:pt x="531" y="2389"/>
                  </a:lnTo>
                  <a:lnTo>
                    <a:pt x="323" y="2180"/>
                  </a:lnTo>
                  <a:lnTo>
                    <a:pt x="247" y="2067"/>
                  </a:lnTo>
                  <a:lnTo>
                    <a:pt x="171" y="1953"/>
                  </a:lnTo>
                  <a:lnTo>
                    <a:pt x="95" y="1820"/>
                  </a:lnTo>
                  <a:lnTo>
                    <a:pt x="57" y="1688"/>
                  </a:lnTo>
                  <a:lnTo>
                    <a:pt x="19" y="1555"/>
                  </a:lnTo>
                  <a:lnTo>
                    <a:pt x="0" y="1384"/>
                  </a:lnTo>
                  <a:lnTo>
                    <a:pt x="0" y="1214"/>
                  </a:lnTo>
                  <a:lnTo>
                    <a:pt x="19" y="1043"/>
                  </a:lnTo>
                  <a:lnTo>
                    <a:pt x="19" y="1043"/>
                  </a:lnTo>
                  <a:lnTo>
                    <a:pt x="57" y="778"/>
                  </a:lnTo>
                  <a:lnTo>
                    <a:pt x="76" y="531"/>
                  </a:lnTo>
                  <a:lnTo>
                    <a:pt x="76" y="285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33" y="39"/>
                  </a:lnTo>
                  <a:lnTo>
                    <a:pt x="228" y="77"/>
                  </a:lnTo>
                  <a:lnTo>
                    <a:pt x="304" y="133"/>
                  </a:lnTo>
                  <a:lnTo>
                    <a:pt x="361" y="209"/>
                  </a:lnTo>
                  <a:lnTo>
                    <a:pt x="417" y="323"/>
                  </a:lnTo>
                  <a:lnTo>
                    <a:pt x="436" y="456"/>
                  </a:lnTo>
                  <a:lnTo>
                    <a:pt x="436" y="607"/>
                  </a:lnTo>
                  <a:lnTo>
                    <a:pt x="417" y="816"/>
                  </a:lnTo>
                  <a:lnTo>
                    <a:pt x="417" y="816"/>
                  </a:lnTo>
                  <a:lnTo>
                    <a:pt x="417" y="929"/>
                  </a:lnTo>
                  <a:lnTo>
                    <a:pt x="436" y="1024"/>
                  </a:lnTo>
                  <a:lnTo>
                    <a:pt x="474" y="1100"/>
                  </a:lnTo>
                  <a:lnTo>
                    <a:pt x="531" y="1176"/>
                  </a:lnTo>
                  <a:lnTo>
                    <a:pt x="588" y="1252"/>
                  </a:lnTo>
                  <a:lnTo>
                    <a:pt x="683" y="1309"/>
                  </a:lnTo>
                  <a:lnTo>
                    <a:pt x="853" y="1384"/>
                  </a:lnTo>
                  <a:lnTo>
                    <a:pt x="853" y="1384"/>
                  </a:lnTo>
                  <a:lnTo>
                    <a:pt x="948" y="1403"/>
                  </a:lnTo>
                  <a:lnTo>
                    <a:pt x="1024" y="1403"/>
                  </a:lnTo>
                  <a:lnTo>
                    <a:pt x="1024" y="1403"/>
                  </a:lnTo>
                  <a:lnTo>
                    <a:pt x="1251" y="1384"/>
                  </a:lnTo>
                  <a:lnTo>
                    <a:pt x="1479" y="1365"/>
                  </a:lnTo>
                  <a:lnTo>
                    <a:pt x="1479" y="1365"/>
                  </a:lnTo>
                  <a:lnTo>
                    <a:pt x="1593" y="1346"/>
                  </a:lnTo>
                  <a:lnTo>
                    <a:pt x="1593" y="1346"/>
                  </a:lnTo>
                  <a:lnTo>
                    <a:pt x="1706" y="1365"/>
                  </a:lnTo>
                  <a:lnTo>
                    <a:pt x="1820" y="1384"/>
                  </a:lnTo>
                  <a:lnTo>
                    <a:pt x="1934" y="1422"/>
                  </a:lnTo>
                  <a:lnTo>
                    <a:pt x="2028" y="1479"/>
                  </a:lnTo>
                  <a:lnTo>
                    <a:pt x="2123" y="1536"/>
                  </a:lnTo>
                  <a:lnTo>
                    <a:pt x="2199" y="1612"/>
                  </a:lnTo>
                  <a:lnTo>
                    <a:pt x="2351" y="1782"/>
                  </a:lnTo>
                  <a:lnTo>
                    <a:pt x="2483" y="1991"/>
                  </a:lnTo>
                  <a:lnTo>
                    <a:pt x="2597" y="2199"/>
                  </a:lnTo>
                  <a:lnTo>
                    <a:pt x="2806" y="2616"/>
                  </a:lnTo>
                  <a:lnTo>
                    <a:pt x="2806" y="2616"/>
                  </a:lnTo>
                  <a:lnTo>
                    <a:pt x="2900" y="2806"/>
                  </a:lnTo>
                  <a:lnTo>
                    <a:pt x="2976" y="2920"/>
                  </a:lnTo>
                  <a:lnTo>
                    <a:pt x="3033" y="3014"/>
                  </a:lnTo>
                  <a:lnTo>
                    <a:pt x="3128" y="3090"/>
                  </a:lnTo>
                  <a:lnTo>
                    <a:pt x="3223" y="3166"/>
                  </a:lnTo>
                  <a:lnTo>
                    <a:pt x="3317" y="3204"/>
                  </a:lnTo>
                  <a:lnTo>
                    <a:pt x="3431" y="3223"/>
                  </a:lnTo>
                  <a:lnTo>
                    <a:pt x="3431" y="3223"/>
                  </a:lnTo>
                  <a:lnTo>
                    <a:pt x="3526" y="3204"/>
                  </a:lnTo>
                  <a:lnTo>
                    <a:pt x="3526" y="3204"/>
                  </a:lnTo>
                  <a:lnTo>
                    <a:pt x="3696" y="3166"/>
                  </a:lnTo>
                  <a:lnTo>
                    <a:pt x="3867" y="3109"/>
                  </a:lnTo>
                  <a:lnTo>
                    <a:pt x="4019" y="3052"/>
                  </a:lnTo>
                  <a:lnTo>
                    <a:pt x="4170" y="3033"/>
                  </a:lnTo>
                  <a:lnTo>
                    <a:pt x="4170" y="3033"/>
                  </a:lnTo>
                  <a:lnTo>
                    <a:pt x="4303" y="3052"/>
                  </a:lnTo>
                  <a:lnTo>
                    <a:pt x="4417" y="3109"/>
                  </a:lnTo>
                  <a:lnTo>
                    <a:pt x="4549" y="3223"/>
                  </a:lnTo>
                  <a:lnTo>
                    <a:pt x="4663" y="3412"/>
                  </a:lnTo>
                  <a:lnTo>
                    <a:pt x="4663" y="3412"/>
                  </a:lnTo>
                  <a:lnTo>
                    <a:pt x="4758" y="3602"/>
                  </a:lnTo>
                  <a:lnTo>
                    <a:pt x="4834" y="3810"/>
                  </a:lnTo>
                  <a:lnTo>
                    <a:pt x="4909" y="4019"/>
                  </a:lnTo>
                  <a:lnTo>
                    <a:pt x="4966" y="4114"/>
                  </a:lnTo>
                  <a:lnTo>
                    <a:pt x="5042" y="4208"/>
                  </a:lnTo>
                  <a:lnTo>
                    <a:pt x="5042" y="4208"/>
                  </a:lnTo>
                  <a:lnTo>
                    <a:pt x="5194" y="4360"/>
                  </a:lnTo>
                  <a:lnTo>
                    <a:pt x="5364" y="4474"/>
                  </a:lnTo>
                  <a:lnTo>
                    <a:pt x="5535" y="4531"/>
                  </a:lnTo>
                  <a:lnTo>
                    <a:pt x="5705" y="4550"/>
                  </a:lnTo>
                  <a:lnTo>
                    <a:pt x="5705" y="4550"/>
                  </a:lnTo>
                  <a:lnTo>
                    <a:pt x="5895" y="4531"/>
                  </a:lnTo>
                  <a:lnTo>
                    <a:pt x="6103" y="4474"/>
                  </a:lnTo>
                  <a:lnTo>
                    <a:pt x="6103" y="4474"/>
                  </a:lnTo>
                  <a:lnTo>
                    <a:pt x="6388" y="4379"/>
                  </a:lnTo>
                  <a:lnTo>
                    <a:pt x="6615" y="4265"/>
                  </a:lnTo>
                  <a:lnTo>
                    <a:pt x="6881" y="4171"/>
                  </a:lnTo>
                  <a:lnTo>
                    <a:pt x="7013" y="4133"/>
                  </a:lnTo>
                  <a:lnTo>
                    <a:pt x="7184" y="4114"/>
                  </a:lnTo>
                  <a:lnTo>
                    <a:pt x="7184" y="4114"/>
                  </a:lnTo>
                  <a:lnTo>
                    <a:pt x="7316" y="4114"/>
                  </a:lnTo>
                  <a:lnTo>
                    <a:pt x="7316" y="4114"/>
                  </a:lnTo>
                  <a:lnTo>
                    <a:pt x="7525" y="4114"/>
                  </a:lnTo>
                  <a:lnTo>
                    <a:pt x="7752" y="4152"/>
                  </a:lnTo>
                  <a:lnTo>
                    <a:pt x="7752" y="4152"/>
                  </a:lnTo>
                  <a:lnTo>
                    <a:pt x="7961" y="4171"/>
                  </a:lnTo>
                  <a:lnTo>
                    <a:pt x="8188" y="4189"/>
                  </a:lnTo>
                  <a:lnTo>
                    <a:pt x="8188" y="4189"/>
                  </a:lnTo>
                  <a:lnTo>
                    <a:pt x="8359" y="4171"/>
                  </a:lnTo>
                  <a:lnTo>
                    <a:pt x="8359" y="4171"/>
                  </a:lnTo>
                  <a:lnTo>
                    <a:pt x="8492" y="4152"/>
                  </a:lnTo>
                  <a:lnTo>
                    <a:pt x="8624" y="4095"/>
                  </a:lnTo>
                  <a:lnTo>
                    <a:pt x="8738" y="4038"/>
                  </a:lnTo>
                  <a:lnTo>
                    <a:pt x="8833" y="3943"/>
                  </a:lnTo>
                  <a:lnTo>
                    <a:pt x="8927" y="3848"/>
                  </a:lnTo>
                  <a:lnTo>
                    <a:pt x="8984" y="3754"/>
                  </a:lnTo>
                  <a:lnTo>
                    <a:pt x="9117" y="3488"/>
                  </a:lnTo>
                  <a:lnTo>
                    <a:pt x="9117" y="3488"/>
                  </a:lnTo>
                  <a:lnTo>
                    <a:pt x="9174" y="3393"/>
                  </a:lnTo>
                  <a:lnTo>
                    <a:pt x="9231" y="3318"/>
                  </a:lnTo>
                  <a:lnTo>
                    <a:pt x="9307" y="3242"/>
                  </a:lnTo>
                  <a:lnTo>
                    <a:pt x="9401" y="3185"/>
                  </a:lnTo>
                  <a:lnTo>
                    <a:pt x="9401" y="3185"/>
                  </a:lnTo>
                  <a:lnTo>
                    <a:pt x="9401" y="3242"/>
                  </a:lnTo>
                  <a:lnTo>
                    <a:pt x="9420" y="3299"/>
                  </a:lnTo>
                  <a:lnTo>
                    <a:pt x="9439" y="3337"/>
                  </a:lnTo>
                  <a:lnTo>
                    <a:pt x="9496" y="3374"/>
                  </a:lnTo>
                  <a:lnTo>
                    <a:pt x="9496" y="3374"/>
                  </a:lnTo>
                  <a:lnTo>
                    <a:pt x="9913" y="3526"/>
                  </a:lnTo>
                  <a:lnTo>
                    <a:pt x="10330" y="3678"/>
                  </a:lnTo>
                  <a:lnTo>
                    <a:pt x="10330" y="3678"/>
                  </a:lnTo>
                  <a:lnTo>
                    <a:pt x="9818" y="4019"/>
                  </a:lnTo>
                  <a:lnTo>
                    <a:pt x="9288" y="4360"/>
                  </a:lnTo>
                  <a:lnTo>
                    <a:pt x="8757" y="4663"/>
                  </a:lnTo>
                  <a:lnTo>
                    <a:pt x="8226" y="4929"/>
                  </a:lnTo>
                  <a:lnTo>
                    <a:pt x="7961" y="5042"/>
                  </a:lnTo>
                  <a:lnTo>
                    <a:pt x="7696" y="5137"/>
                  </a:lnTo>
                  <a:lnTo>
                    <a:pt x="7430" y="5232"/>
                  </a:lnTo>
                  <a:lnTo>
                    <a:pt x="7146" y="5308"/>
                  </a:lnTo>
                  <a:lnTo>
                    <a:pt x="6881" y="5365"/>
                  </a:lnTo>
                  <a:lnTo>
                    <a:pt x="6596" y="5421"/>
                  </a:lnTo>
                  <a:lnTo>
                    <a:pt x="6331" y="5440"/>
                  </a:lnTo>
                  <a:lnTo>
                    <a:pt x="6047" y="5459"/>
                  </a:lnTo>
                  <a:lnTo>
                    <a:pt x="6047" y="5459"/>
                  </a:lnTo>
                  <a:lnTo>
                    <a:pt x="5781" y="5440"/>
                  </a:lnTo>
                  <a:lnTo>
                    <a:pt x="5516" y="5421"/>
                  </a:lnTo>
                  <a:lnTo>
                    <a:pt x="5232" y="5365"/>
                  </a:lnTo>
                  <a:lnTo>
                    <a:pt x="4966" y="5308"/>
                  </a:lnTo>
                  <a:lnTo>
                    <a:pt x="4682" y="5213"/>
                  </a:lnTo>
                  <a:lnTo>
                    <a:pt x="4398" y="5118"/>
                  </a:lnTo>
                  <a:lnTo>
                    <a:pt x="4132" y="4986"/>
                  </a:lnTo>
                  <a:lnTo>
                    <a:pt x="3848" y="4834"/>
                  </a:lnTo>
                  <a:lnTo>
                    <a:pt x="3848" y="4834"/>
                  </a:lnTo>
                  <a:lnTo>
                    <a:pt x="3431" y="4569"/>
                  </a:lnTo>
                  <a:lnTo>
                    <a:pt x="3014" y="4284"/>
                  </a:lnTo>
                  <a:lnTo>
                    <a:pt x="2616" y="4000"/>
                  </a:lnTo>
                  <a:lnTo>
                    <a:pt x="2237" y="3697"/>
                  </a:lnTo>
                  <a:lnTo>
                    <a:pt x="2237" y="3697"/>
                  </a:lnTo>
                  <a:lnTo>
                    <a:pt x="2445" y="3754"/>
                  </a:lnTo>
                  <a:lnTo>
                    <a:pt x="2673" y="3810"/>
                  </a:lnTo>
                  <a:lnTo>
                    <a:pt x="2900" y="3829"/>
                  </a:lnTo>
                  <a:lnTo>
                    <a:pt x="3147" y="3829"/>
                  </a:lnTo>
                  <a:lnTo>
                    <a:pt x="3147" y="3829"/>
                  </a:lnTo>
                  <a:lnTo>
                    <a:pt x="3412" y="3829"/>
                  </a:lnTo>
                  <a:lnTo>
                    <a:pt x="3677" y="3810"/>
                  </a:lnTo>
                  <a:lnTo>
                    <a:pt x="3924" y="3773"/>
                  </a:lnTo>
                  <a:lnTo>
                    <a:pt x="4170" y="3716"/>
                  </a:lnTo>
                  <a:lnTo>
                    <a:pt x="4170" y="3716"/>
                  </a:lnTo>
                  <a:lnTo>
                    <a:pt x="4227" y="3697"/>
                  </a:lnTo>
                  <a:lnTo>
                    <a:pt x="4265" y="3640"/>
                  </a:lnTo>
                  <a:lnTo>
                    <a:pt x="4284" y="3602"/>
                  </a:lnTo>
                  <a:lnTo>
                    <a:pt x="4284" y="3545"/>
                  </a:lnTo>
                  <a:lnTo>
                    <a:pt x="4265" y="3488"/>
                  </a:lnTo>
                  <a:lnTo>
                    <a:pt x="4227" y="3431"/>
                  </a:lnTo>
                  <a:lnTo>
                    <a:pt x="4189" y="3412"/>
                  </a:lnTo>
                  <a:lnTo>
                    <a:pt x="4132" y="3393"/>
                  </a:lnTo>
                  <a:lnTo>
                    <a:pt x="4132" y="3393"/>
                  </a:lnTo>
                  <a:lnTo>
                    <a:pt x="4094" y="3393"/>
                  </a:lnTo>
                  <a:lnTo>
                    <a:pt x="4094" y="3393"/>
                  </a:lnTo>
                  <a:lnTo>
                    <a:pt x="3639" y="3469"/>
                  </a:lnTo>
                  <a:lnTo>
                    <a:pt x="3412" y="3488"/>
                  </a:lnTo>
                  <a:lnTo>
                    <a:pt x="3166" y="3507"/>
                  </a:lnTo>
                  <a:lnTo>
                    <a:pt x="3166" y="3507"/>
                  </a:lnTo>
                  <a:lnTo>
                    <a:pt x="2900" y="3488"/>
                  </a:lnTo>
                  <a:lnTo>
                    <a:pt x="2635" y="3450"/>
                  </a:lnTo>
                  <a:lnTo>
                    <a:pt x="2370" y="3393"/>
                  </a:lnTo>
                  <a:lnTo>
                    <a:pt x="2123" y="3299"/>
                  </a:lnTo>
                  <a:lnTo>
                    <a:pt x="2123" y="3299"/>
                  </a:lnTo>
                  <a:lnTo>
                    <a:pt x="2028" y="3242"/>
                  </a:lnTo>
                  <a:lnTo>
                    <a:pt x="1953" y="3166"/>
                  </a:lnTo>
                  <a:lnTo>
                    <a:pt x="1896" y="3071"/>
                  </a:lnTo>
                  <a:lnTo>
                    <a:pt x="1858" y="2976"/>
                  </a:lnTo>
                  <a:lnTo>
                    <a:pt x="1820" y="2863"/>
                  </a:lnTo>
                  <a:lnTo>
                    <a:pt x="1801" y="2749"/>
                  </a:lnTo>
                  <a:lnTo>
                    <a:pt x="1763" y="2484"/>
                  </a:lnTo>
                  <a:lnTo>
                    <a:pt x="1763" y="1953"/>
                  </a:lnTo>
                  <a:lnTo>
                    <a:pt x="1744" y="1726"/>
                  </a:lnTo>
                  <a:lnTo>
                    <a:pt x="1725" y="1631"/>
                  </a:lnTo>
                  <a:lnTo>
                    <a:pt x="1706" y="1536"/>
                  </a:lnTo>
                  <a:lnTo>
                    <a:pt x="1706" y="1536"/>
                  </a:lnTo>
                  <a:lnTo>
                    <a:pt x="1668" y="1479"/>
                  </a:lnTo>
                  <a:lnTo>
                    <a:pt x="1649" y="1441"/>
                  </a:lnTo>
                  <a:lnTo>
                    <a:pt x="1593" y="1422"/>
                  </a:lnTo>
                  <a:lnTo>
                    <a:pt x="1536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22" y="1422"/>
                  </a:lnTo>
                  <a:lnTo>
                    <a:pt x="1384" y="1460"/>
                  </a:lnTo>
                  <a:lnTo>
                    <a:pt x="1346" y="1498"/>
                  </a:lnTo>
                  <a:lnTo>
                    <a:pt x="1346" y="1498"/>
                  </a:lnTo>
                  <a:lnTo>
                    <a:pt x="1346" y="1517"/>
                  </a:lnTo>
                  <a:lnTo>
                    <a:pt x="1346" y="1517"/>
                  </a:lnTo>
                  <a:lnTo>
                    <a:pt x="1327" y="1593"/>
                  </a:lnTo>
                  <a:lnTo>
                    <a:pt x="1327" y="1669"/>
                  </a:lnTo>
                  <a:lnTo>
                    <a:pt x="1365" y="1726"/>
                  </a:lnTo>
                  <a:lnTo>
                    <a:pt x="1422" y="1763"/>
                  </a:lnTo>
                  <a:lnTo>
                    <a:pt x="1422" y="1763"/>
                  </a:lnTo>
                  <a:lnTo>
                    <a:pt x="1441" y="1915"/>
                  </a:lnTo>
                  <a:lnTo>
                    <a:pt x="1460" y="2105"/>
                  </a:lnTo>
                  <a:lnTo>
                    <a:pt x="1460" y="2484"/>
                  </a:lnTo>
                  <a:lnTo>
                    <a:pt x="1479" y="2654"/>
                  </a:lnTo>
                  <a:lnTo>
                    <a:pt x="1498" y="2844"/>
                  </a:lnTo>
                  <a:lnTo>
                    <a:pt x="1517" y="3014"/>
                  </a:lnTo>
                  <a:lnTo>
                    <a:pt x="1574" y="31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fill="none" extrusionOk="0">
                  <a:moveTo>
                    <a:pt x="15353" y="0"/>
                  </a:moveTo>
                  <a:lnTo>
                    <a:pt x="15353" y="0"/>
                  </a:ln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512" y="4701"/>
                  </a:lnTo>
                  <a:lnTo>
                    <a:pt x="4512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740" y="341"/>
                  </a:lnTo>
                  <a:lnTo>
                    <a:pt x="740" y="341"/>
                  </a:lnTo>
                  <a:lnTo>
                    <a:pt x="721" y="341"/>
                  </a:lnTo>
                  <a:lnTo>
                    <a:pt x="721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6995" y="7657"/>
                  </a:lnTo>
                  <a:lnTo>
                    <a:pt x="6995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410" y="19"/>
                  </a:lnTo>
                  <a:lnTo>
                    <a:pt x="1535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145245" y="727157"/>
            <a:ext cx="636765" cy="391233"/>
            <a:chOff x="83000" y="3568688"/>
            <a:chExt cx="468175" cy="287650"/>
          </a:xfrm>
        </p:grpSpPr>
        <p:sp>
          <p:nvSpPr>
            <p:cNvPr id="65" name="Google Shape;65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extrusionOk="0">
                  <a:moveTo>
                    <a:pt x="16869" y="1877"/>
                  </a:moveTo>
                  <a:lnTo>
                    <a:pt x="17002" y="1896"/>
                  </a:lnTo>
                  <a:lnTo>
                    <a:pt x="17135" y="1934"/>
                  </a:lnTo>
                  <a:lnTo>
                    <a:pt x="17267" y="1972"/>
                  </a:lnTo>
                  <a:lnTo>
                    <a:pt x="17362" y="2048"/>
                  </a:lnTo>
                  <a:lnTo>
                    <a:pt x="17457" y="2143"/>
                  </a:lnTo>
                  <a:lnTo>
                    <a:pt x="17552" y="2237"/>
                  </a:lnTo>
                  <a:lnTo>
                    <a:pt x="17609" y="2351"/>
                  </a:lnTo>
                  <a:lnTo>
                    <a:pt x="17665" y="2465"/>
                  </a:lnTo>
                  <a:lnTo>
                    <a:pt x="17703" y="2598"/>
                  </a:lnTo>
                  <a:lnTo>
                    <a:pt x="17722" y="2730"/>
                  </a:lnTo>
                  <a:lnTo>
                    <a:pt x="17722" y="2863"/>
                  </a:lnTo>
                  <a:lnTo>
                    <a:pt x="17703" y="2996"/>
                  </a:lnTo>
                  <a:lnTo>
                    <a:pt x="17684" y="3128"/>
                  </a:lnTo>
                  <a:lnTo>
                    <a:pt x="17628" y="3261"/>
                  </a:lnTo>
                  <a:lnTo>
                    <a:pt x="17571" y="3394"/>
                  </a:lnTo>
                  <a:lnTo>
                    <a:pt x="17476" y="3507"/>
                  </a:lnTo>
                  <a:lnTo>
                    <a:pt x="17305" y="3507"/>
                  </a:lnTo>
                  <a:lnTo>
                    <a:pt x="17116" y="3545"/>
                  </a:lnTo>
                  <a:lnTo>
                    <a:pt x="16737" y="3621"/>
                  </a:lnTo>
                  <a:lnTo>
                    <a:pt x="16358" y="3735"/>
                  </a:lnTo>
                  <a:lnTo>
                    <a:pt x="15979" y="3867"/>
                  </a:lnTo>
                  <a:lnTo>
                    <a:pt x="15258" y="4171"/>
                  </a:lnTo>
                  <a:lnTo>
                    <a:pt x="14671" y="4417"/>
                  </a:lnTo>
                  <a:lnTo>
                    <a:pt x="13894" y="4720"/>
                  </a:lnTo>
                  <a:lnTo>
                    <a:pt x="13098" y="4986"/>
                  </a:lnTo>
                  <a:lnTo>
                    <a:pt x="12302" y="5251"/>
                  </a:lnTo>
                  <a:lnTo>
                    <a:pt x="11506" y="5497"/>
                  </a:lnTo>
                  <a:lnTo>
                    <a:pt x="10710" y="5725"/>
                  </a:lnTo>
                  <a:lnTo>
                    <a:pt x="9895" y="5933"/>
                  </a:lnTo>
                  <a:lnTo>
                    <a:pt x="9080" y="6142"/>
                  </a:lnTo>
                  <a:lnTo>
                    <a:pt x="8265" y="6331"/>
                  </a:lnTo>
                  <a:lnTo>
                    <a:pt x="7563" y="6464"/>
                  </a:lnTo>
                  <a:lnTo>
                    <a:pt x="6843" y="6616"/>
                  </a:lnTo>
                  <a:lnTo>
                    <a:pt x="6483" y="6691"/>
                  </a:lnTo>
                  <a:lnTo>
                    <a:pt x="6123" y="6786"/>
                  </a:lnTo>
                  <a:lnTo>
                    <a:pt x="5782" y="6900"/>
                  </a:lnTo>
                  <a:lnTo>
                    <a:pt x="5440" y="7033"/>
                  </a:lnTo>
                  <a:lnTo>
                    <a:pt x="5137" y="7203"/>
                  </a:lnTo>
                  <a:lnTo>
                    <a:pt x="4815" y="7374"/>
                  </a:lnTo>
                  <a:lnTo>
                    <a:pt x="4190" y="7753"/>
                  </a:lnTo>
                  <a:lnTo>
                    <a:pt x="3867" y="7923"/>
                  </a:lnTo>
                  <a:lnTo>
                    <a:pt x="3545" y="8056"/>
                  </a:lnTo>
                  <a:lnTo>
                    <a:pt x="3375" y="8113"/>
                  </a:lnTo>
                  <a:lnTo>
                    <a:pt x="3204" y="8170"/>
                  </a:lnTo>
                  <a:lnTo>
                    <a:pt x="3033" y="8208"/>
                  </a:lnTo>
                  <a:lnTo>
                    <a:pt x="2844" y="8227"/>
                  </a:lnTo>
                  <a:lnTo>
                    <a:pt x="2673" y="8132"/>
                  </a:lnTo>
                  <a:lnTo>
                    <a:pt x="2522" y="8018"/>
                  </a:lnTo>
                  <a:lnTo>
                    <a:pt x="2408" y="7886"/>
                  </a:lnTo>
                  <a:lnTo>
                    <a:pt x="2313" y="7753"/>
                  </a:lnTo>
                  <a:lnTo>
                    <a:pt x="2237" y="7601"/>
                  </a:lnTo>
                  <a:lnTo>
                    <a:pt x="2199" y="7450"/>
                  </a:lnTo>
                  <a:lnTo>
                    <a:pt x="2180" y="7298"/>
                  </a:lnTo>
                  <a:lnTo>
                    <a:pt x="2180" y="7127"/>
                  </a:lnTo>
                  <a:lnTo>
                    <a:pt x="2199" y="6976"/>
                  </a:lnTo>
                  <a:lnTo>
                    <a:pt x="2256" y="6824"/>
                  </a:lnTo>
                  <a:lnTo>
                    <a:pt x="2313" y="6654"/>
                  </a:lnTo>
                  <a:lnTo>
                    <a:pt x="2408" y="6521"/>
                  </a:lnTo>
                  <a:lnTo>
                    <a:pt x="2503" y="6369"/>
                  </a:lnTo>
                  <a:lnTo>
                    <a:pt x="2635" y="6256"/>
                  </a:lnTo>
                  <a:lnTo>
                    <a:pt x="2787" y="6123"/>
                  </a:lnTo>
                  <a:lnTo>
                    <a:pt x="2939" y="6028"/>
                  </a:lnTo>
                  <a:lnTo>
                    <a:pt x="3166" y="5914"/>
                  </a:lnTo>
                  <a:lnTo>
                    <a:pt x="3412" y="5839"/>
                  </a:lnTo>
                  <a:lnTo>
                    <a:pt x="3678" y="5763"/>
                  </a:lnTo>
                  <a:lnTo>
                    <a:pt x="3943" y="5725"/>
                  </a:lnTo>
                  <a:lnTo>
                    <a:pt x="4474" y="5649"/>
                  </a:lnTo>
                  <a:lnTo>
                    <a:pt x="4986" y="5573"/>
                  </a:lnTo>
                  <a:lnTo>
                    <a:pt x="6104" y="5384"/>
                  </a:lnTo>
                  <a:lnTo>
                    <a:pt x="7203" y="5156"/>
                  </a:lnTo>
                  <a:lnTo>
                    <a:pt x="8302" y="4910"/>
                  </a:lnTo>
                  <a:lnTo>
                    <a:pt x="9383" y="4626"/>
                  </a:lnTo>
                  <a:lnTo>
                    <a:pt x="10463" y="4303"/>
                  </a:lnTo>
                  <a:lnTo>
                    <a:pt x="11525" y="3962"/>
                  </a:lnTo>
                  <a:lnTo>
                    <a:pt x="12586" y="3583"/>
                  </a:lnTo>
                  <a:lnTo>
                    <a:pt x="13628" y="3185"/>
                  </a:lnTo>
                  <a:lnTo>
                    <a:pt x="14481" y="2825"/>
                  </a:lnTo>
                  <a:lnTo>
                    <a:pt x="15315" y="2465"/>
                  </a:lnTo>
                  <a:lnTo>
                    <a:pt x="15903" y="2181"/>
                  </a:lnTo>
                  <a:lnTo>
                    <a:pt x="16206" y="2048"/>
                  </a:lnTo>
                  <a:lnTo>
                    <a:pt x="16509" y="1934"/>
                  </a:lnTo>
                  <a:lnTo>
                    <a:pt x="16699" y="1896"/>
                  </a:lnTo>
                  <a:lnTo>
                    <a:pt x="16869" y="1877"/>
                  </a:lnTo>
                  <a:close/>
                  <a:moveTo>
                    <a:pt x="12529" y="323"/>
                  </a:moveTo>
                  <a:lnTo>
                    <a:pt x="12984" y="342"/>
                  </a:lnTo>
                  <a:lnTo>
                    <a:pt x="13401" y="399"/>
                  </a:lnTo>
                  <a:lnTo>
                    <a:pt x="13609" y="437"/>
                  </a:lnTo>
                  <a:lnTo>
                    <a:pt x="13818" y="494"/>
                  </a:lnTo>
                  <a:lnTo>
                    <a:pt x="14007" y="569"/>
                  </a:lnTo>
                  <a:lnTo>
                    <a:pt x="14197" y="645"/>
                  </a:lnTo>
                  <a:lnTo>
                    <a:pt x="14386" y="740"/>
                  </a:lnTo>
                  <a:lnTo>
                    <a:pt x="14576" y="854"/>
                  </a:lnTo>
                  <a:lnTo>
                    <a:pt x="14766" y="986"/>
                  </a:lnTo>
                  <a:lnTo>
                    <a:pt x="14936" y="1119"/>
                  </a:lnTo>
                  <a:lnTo>
                    <a:pt x="15088" y="1271"/>
                  </a:lnTo>
                  <a:lnTo>
                    <a:pt x="15258" y="1441"/>
                  </a:lnTo>
                  <a:lnTo>
                    <a:pt x="15410" y="1631"/>
                  </a:lnTo>
                  <a:lnTo>
                    <a:pt x="15543" y="1839"/>
                  </a:lnTo>
                  <a:lnTo>
                    <a:pt x="15581" y="1877"/>
                  </a:lnTo>
                  <a:lnTo>
                    <a:pt x="15618" y="1896"/>
                  </a:lnTo>
                  <a:lnTo>
                    <a:pt x="14955" y="2199"/>
                  </a:lnTo>
                  <a:lnTo>
                    <a:pt x="14311" y="2503"/>
                  </a:lnTo>
                  <a:lnTo>
                    <a:pt x="13647" y="2806"/>
                  </a:lnTo>
                  <a:lnTo>
                    <a:pt x="12984" y="3090"/>
                  </a:lnTo>
                  <a:lnTo>
                    <a:pt x="12074" y="3431"/>
                  </a:lnTo>
                  <a:lnTo>
                    <a:pt x="11145" y="3735"/>
                  </a:lnTo>
                  <a:lnTo>
                    <a:pt x="10217" y="4038"/>
                  </a:lnTo>
                  <a:lnTo>
                    <a:pt x="9288" y="4303"/>
                  </a:lnTo>
                  <a:lnTo>
                    <a:pt x="8416" y="4531"/>
                  </a:lnTo>
                  <a:lnTo>
                    <a:pt x="7544" y="4739"/>
                  </a:lnTo>
                  <a:lnTo>
                    <a:pt x="6672" y="4929"/>
                  </a:lnTo>
                  <a:lnTo>
                    <a:pt x="5801" y="5099"/>
                  </a:lnTo>
                  <a:lnTo>
                    <a:pt x="5023" y="5232"/>
                  </a:lnTo>
                  <a:lnTo>
                    <a:pt x="4265" y="5346"/>
                  </a:lnTo>
                  <a:lnTo>
                    <a:pt x="3886" y="5403"/>
                  </a:lnTo>
                  <a:lnTo>
                    <a:pt x="3507" y="5497"/>
                  </a:lnTo>
                  <a:lnTo>
                    <a:pt x="3128" y="5611"/>
                  </a:lnTo>
                  <a:lnTo>
                    <a:pt x="2768" y="5744"/>
                  </a:lnTo>
                  <a:lnTo>
                    <a:pt x="2579" y="5839"/>
                  </a:lnTo>
                  <a:lnTo>
                    <a:pt x="2408" y="5971"/>
                  </a:lnTo>
                  <a:lnTo>
                    <a:pt x="2256" y="6104"/>
                  </a:lnTo>
                  <a:lnTo>
                    <a:pt x="2143" y="6237"/>
                  </a:lnTo>
                  <a:lnTo>
                    <a:pt x="2029" y="6407"/>
                  </a:lnTo>
                  <a:lnTo>
                    <a:pt x="1953" y="6559"/>
                  </a:lnTo>
                  <a:lnTo>
                    <a:pt x="1896" y="6748"/>
                  </a:lnTo>
                  <a:lnTo>
                    <a:pt x="1858" y="6919"/>
                  </a:lnTo>
                  <a:lnTo>
                    <a:pt x="1839" y="7089"/>
                  </a:lnTo>
                  <a:lnTo>
                    <a:pt x="1858" y="7279"/>
                  </a:lnTo>
                  <a:lnTo>
                    <a:pt x="1877" y="7469"/>
                  </a:lnTo>
                  <a:lnTo>
                    <a:pt x="1934" y="7639"/>
                  </a:lnTo>
                  <a:lnTo>
                    <a:pt x="2010" y="7810"/>
                  </a:lnTo>
                  <a:lnTo>
                    <a:pt x="2105" y="7961"/>
                  </a:lnTo>
                  <a:lnTo>
                    <a:pt x="2218" y="8113"/>
                  </a:lnTo>
                  <a:lnTo>
                    <a:pt x="2351" y="8265"/>
                  </a:lnTo>
                  <a:lnTo>
                    <a:pt x="2313" y="8303"/>
                  </a:lnTo>
                  <a:lnTo>
                    <a:pt x="2313" y="8340"/>
                  </a:lnTo>
                  <a:lnTo>
                    <a:pt x="2313" y="8435"/>
                  </a:lnTo>
                  <a:lnTo>
                    <a:pt x="2332" y="8473"/>
                  </a:lnTo>
                  <a:lnTo>
                    <a:pt x="2370" y="8511"/>
                  </a:lnTo>
                  <a:lnTo>
                    <a:pt x="2408" y="8530"/>
                  </a:lnTo>
                  <a:lnTo>
                    <a:pt x="2465" y="8549"/>
                  </a:lnTo>
                  <a:lnTo>
                    <a:pt x="2692" y="8568"/>
                  </a:lnTo>
                  <a:lnTo>
                    <a:pt x="2806" y="8568"/>
                  </a:lnTo>
                  <a:lnTo>
                    <a:pt x="2863" y="8587"/>
                  </a:lnTo>
                  <a:lnTo>
                    <a:pt x="2920" y="8606"/>
                  </a:lnTo>
                  <a:lnTo>
                    <a:pt x="2977" y="8587"/>
                  </a:lnTo>
                  <a:lnTo>
                    <a:pt x="3033" y="8549"/>
                  </a:lnTo>
                  <a:lnTo>
                    <a:pt x="3242" y="8492"/>
                  </a:lnTo>
                  <a:lnTo>
                    <a:pt x="3450" y="8435"/>
                  </a:lnTo>
                  <a:lnTo>
                    <a:pt x="3659" y="8359"/>
                  </a:lnTo>
                  <a:lnTo>
                    <a:pt x="3867" y="8284"/>
                  </a:lnTo>
                  <a:lnTo>
                    <a:pt x="4265" y="8075"/>
                  </a:lnTo>
                  <a:lnTo>
                    <a:pt x="4663" y="7829"/>
                  </a:lnTo>
                  <a:lnTo>
                    <a:pt x="5080" y="7620"/>
                  </a:lnTo>
                  <a:lnTo>
                    <a:pt x="5478" y="7431"/>
                  </a:lnTo>
                  <a:lnTo>
                    <a:pt x="5895" y="7260"/>
                  </a:lnTo>
                  <a:lnTo>
                    <a:pt x="6312" y="7127"/>
                  </a:lnTo>
                  <a:lnTo>
                    <a:pt x="6729" y="6995"/>
                  </a:lnTo>
                  <a:lnTo>
                    <a:pt x="7165" y="6900"/>
                  </a:lnTo>
                  <a:lnTo>
                    <a:pt x="8056" y="6710"/>
                  </a:lnTo>
                  <a:lnTo>
                    <a:pt x="8947" y="6521"/>
                  </a:lnTo>
                  <a:lnTo>
                    <a:pt x="9838" y="6293"/>
                  </a:lnTo>
                  <a:lnTo>
                    <a:pt x="10710" y="6066"/>
                  </a:lnTo>
                  <a:lnTo>
                    <a:pt x="11600" y="5820"/>
                  </a:lnTo>
                  <a:lnTo>
                    <a:pt x="12472" y="5535"/>
                  </a:lnTo>
                  <a:lnTo>
                    <a:pt x="13325" y="5251"/>
                  </a:lnTo>
                  <a:lnTo>
                    <a:pt x="14197" y="4948"/>
                  </a:lnTo>
                  <a:lnTo>
                    <a:pt x="15050" y="4626"/>
                  </a:lnTo>
                  <a:lnTo>
                    <a:pt x="15581" y="4417"/>
                  </a:lnTo>
                  <a:lnTo>
                    <a:pt x="16168" y="4152"/>
                  </a:lnTo>
                  <a:lnTo>
                    <a:pt x="16490" y="4038"/>
                  </a:lnTo>
                  <a:lnTo>
                    <a:pt x="16794" y="3943"/>
                  </a:lnTo>
                  <a:lnTo>
                    <a:pt x="17097" y="3886"/>
                  </a:lnTo>
                  <a:lnTo>
                    <a:pt x="17381" y="3867"/>
                  </a:lnTo>
                  <a:lnTo>
                    <a:pt x="17533" y="3867"/>
                  </a:lnTo>
                  <a:lnTo>
                    <a:pt x="17703" y="3905"/>
                  </a:lnTo>
                  <a:lnTo>
                    <a:pt x="17855" y="3962"/>
                  </a:lnTo>
                  <a:lnTo>
                    <a:pt x="17988" y="4038"/>
                  </a:lnTo>
                  <a:lnTo>
                    <a:pt x="18101" y="4152"/>
                  </a:lnTo>
                  <a:lnTo>
                    <a:pt x="18215" y="4303"/>
                  </a:lnTo>
                  <a:lnTo>
                    <a:pt x="18291" y="4493"/>
                  </a:lnTo>
                  <a:lnTo>
                    <a:pt x="18367" y="4720"/>
                  </a:lnTo>
                  <a:lnTo>
                    <a:pt x="18405" y="5005"/>
                  </a:lnTo>
                  <a:lnTo>
                    <a:pt x="18405" y="5270"/>
                  </a:lnTo>
                  <a:lnTo>
                    <a:pt x="18367" y="5516"/>
                  </a:lnTo>
                  <a:lnTo>
                    <a:pt x="18310" y="5763"/>
                  </a:lnTo>
                  <a:lnTo>
                    <a:pt x="18215" y="5990"/>
                  </a:lnTo>
                  <a:lnTo>
                    <a:pt x="18101" y="6218"/>
                  </a:lnTo>
                  <a:lnTo>
                    <a:pt x="17969" y="6426"/>
                  </a:lnTo>
                  <a:lnTo>
                    <a:pt x="17817" y="6635"/>
                  </a:lnTo>
                  <a:lnTo>
                    <a:pt x="17628" y="6824"/>
                  </a:lnTo>
                  <a:lnTo>
                    <a:pt x="17438" y="6995"/>
                  </a:lnTo>
                  <a:lnTo>
                    <a:pt x="17230" y="7165"/>
                  </a:lnTo>
                  <a:lnTo>
                    <a:pt x="17021" y="7317"/>
                  </a:lnTo>
                  <a:lnTo>
                    <a:pt x="16813" y="7469"/>
                  </a:lnTo>
                  <a:lnTo>
                    <a:pt x="16358" y="7734"/>
                  </a:lnTo>
                  <a:lnTo>
                    <a:pt x="15941" y="7942"/>
                  </a:lnTo>
                  <a:lnTo>
                    <a:pt x="15069" y="8359"/>
                  </a:lnTo>
                  <a:lnTo>
                    <a:pt x="14197" y="8738"/>
                  </a:lnTo>
                  <a:lnTo>
                    <a:pt x="13325" y="9080"/>
                  </a:lnTo>
                  <a:lnTo>
                    <a:pt x="12415" y="9421"/>
                  </a:lnTo>
                  <a:lnTo>
                    <a:pt x="11525" y="9724"/>
                  </a:lnTo>
                  <a:lnTo>
                    <a:pt x="10615" y="10027"/>
                  </a:lnTo>
                  <a:lnTo>
                    <a:pt x="9705" y="10293"/>
                  </a:lnTo>
                  <a:lnTo>
                    <a:pt x="8795" y="10558"/>
                  </a:lnTo>
                  <a:lnTo>
                    <a:pt x="7942" y="10785"/>
                  </a:lnTo>
                  <a:lnTo>
                    <a:pt x="7525" y="10880"/>
                  </a:lnTo>
                  <a:lnTo>
                    <a:pt x="7089" y="10975"/>
                  </a:lnTo>
                  <a:lnTo>
                    <a:pt x="6653" y="11051"/>
                  </a:lnTo>
                  <a:lnTo>
                    <a:pt x="6218" y="11108"/>
                  </a:lnTo>
                  <a:lnTo>
                    <a:pt x="5782" y="11146"/>
                  </a:lnTo>
                  <a:lnTo>
                    <a:pt x="4891" y="11146"/>
                  </a:lnTo>
                  <a:lnTo>
                    <a:pt x="4436" y="11089"/>
                  </a:lnTo>
                  <a:lnTo>
                    <a:pt x="4000" y="10994"/>
                  </a:lnTo>
                  <a:lnTo>
                    <a:pt x="3773" y="10918"/>
                  </a:lnTo>
                  <a:lnTo>
                    <a:pt x="3564" y="10842"/>
                  </a:lnTo>
                  <a:lnTo>
                    <a:pt x="3356" y="10766"/>
                  </a:lnTo>
                  <a:lnTo>
                    <a:pt x="3147" y="10653"/>
                  </a:lnTo>
                  <a:lnTo>
                    <a:pt x="2939" y="10539"/>
                  </a:lnTo>
                  <a:lnTo>
                    <a:pt x="2730" y="10425"/>
                  </a:lnTo>
                  <a:lnTo>
                    <a:pt x="2541" y="10274"/>
                  </a:lnTo>
                  <a:lnTo>
                    <a:pt x="2351" y="10122"/>
                  </a:lnTo>
                  <a:lnTo>
                    <a:pt x="2162" y="9951"/>
                  </a:lnTo>
                  <a:lnTo>
                    <a:pt x="1972" y="9762"/>
                  </a:lnTo>
                  <a:lnTo>
                    <a:pt x="1688" y="9402"/>
                  </a:lnTo>
                  <a:lnTo>
                    <a:pt x="1365" y="8966"/>
                  </a:lnTo>
                  <a:lnTo>
                    <a:pt x="1043" y="8492"/>
                  </a:lnTo>
                  <a:lnTo>
                    <a:pt x="911" y="8227"/>
                  </a:lnTo>
                  <a:lnTo>
                    <a:pt x="759" y="7961"/>
                  </a:lnTo>
                  <a:lnTo>
                    <a:pt x="645" y="7696"/>
                  </a:lnTo>
                  <a:lnTo>
                    <a:pt x="550" y="7431"/>
                  </a:lnTo>
                  <a:lnTo>
                    <a:pt x="456" y="7165"/>
                  </a:lnTo>
                  <a:lnTo>
                    <a:pt x="399" y="6900"/>
                  </a:lnTo>
                  <a:lnTo>
                    <a:pt x="380" y="6654"/>
                  </a:lnTo>
                  <a:lnTo>
                    <a:pt x="380" y="6407"/>
                  </a:lnTo>
                  <a:lnTo>
                    <a:pt x="418" y="6180"/>
                  </a:lnTo>
                  <a:lnTo>
                    <a:pt x="494" y="5971"/>
                  </a:lnTo>
                  <a:lnTo>
                    <a:pt x="569" y="5801"/>
                  </a:lnTo>
                  <a:lnTo>
                    <a:pt x="683" y="5630"/>
                  </a:lnTo>
                  <a:lnTo>
                    <a:pt x="797" y="5459"/>
                  </a:lnTo>
                  <a:lnTo>
                    <a:pt x="930" y="5289"/>
                  </a:lnTo>
                  <a:lnTo>
                    <a:pt x="1233" y="4967"/>
                  </a:lnTo>
                  <a:lnTo>
                    <a:pt x="1574" y="4644"/>
                  </a:lnTo>
                  <a:lnTo>
                    <a:pt x="1915" y="4360"/>
                  </a:lnTo>
                  <a:lnTo>
                    <a:pt x="2275" y="4095"/>
                  </a:lnTo>
                  <a:lnTo>
                    <a:pt x="2939" y="3602"/>
                  </a:lnTo>
                  <a:lnTo>
                    <a:pt x="3261" y="3394"/>
                  </a:lnTo>
                  <a:lnTo>
                    <a:pt x="3583" y="3185"/>
                  </a:lnTo>
                  <a:lnTo>
                    <a:pt x="4265" y="2806"/>
                  </a:lnTo>
                  <a:lnTo>
                    <a:pt x="4948" y="2465"/>
                  </a:lnTo>
                  <a:lnTo>
                    <a:pt x="5649" y="2143"/>
                  </a:lnTo>
                  <a:lnTo>
                    <a:pt x="6369" y="1858"/>
                  </a:lnTo>
                  <a:lnTo>
                    <a:pt x="7108" y="1593"/>
                  </a:lnTo>
                  <a:lnTo>
                    <a:pt x="7848" y="1366"/>
                  </a:lnTo>
                  <a:lnTo>
                    <a:pt x="8587" y="1138"/>
                  </a:lnTo>
                  <a:lnTo>
                    <a:pt x="9515" y="854"/>
                  </a:lnTo>
                  <a:lnTo>
                    <a:pt x="10008" y="721"/>
                  </a:lnTo>
                  <a:lnTo>
                    <a:pt x="10520" y="588"/>
                  </a:lnTo>
                  <a:lnTo>
                    <a:pt x="11032" y="494"/>
                  </a:lnTo>
                  <a:lnTo>
                    <a:pt x="11525" y="399"/>
                  </a:lnTo>
                  <a:lnTo>
                    <a:pt x="12036" y="342"/>
                  </a:lnTo>
                  <a:lnTo>
                    <a:pt x="12529" y="323"/>
                  </a:lnTo>
                  <a:close/>
                  <a:moveTo>
                    <a:pt x="12567" y="1"/>
                  </a:move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7500" y="3615613"/>
              <a:ext cx="388575" cy="158750"/>
            </a:xfrm>
            <a:custGeom>
              <a:avLst/>
              <a:gdLst/>
              <a:ahLst/>
              <a:cxnLst/>
              <a:rect l="l" t="t" r="r" b="b"/>
              <a:pathLst>
                <a:path w="15543" h="6350" fill="none" extrusionOk="0">
                  <a:moveTo>
                    <a:pt x="664" y="6350"/>
                  </a:moveTo>
                  <a:lnTo>
                    <a:pt x="664" y="6350"/>
                  </a:lnTo>
                  <a:lnTo>
                    <a:pt x="493" y="6255"/>
                  </a:lnTo>
                  <a:lnTo>
                    <a:pt x="342" y="6141"/>
                  </a:lnTo>
                  <a:lnTo>
                    <a:pt x="228" y="6009"/>
                  </a:lnTo>
                  <a:lnTo>
                    <a:pt x="133" y="5876"/>
                  </a:lnTo>
                  <a:lnTo>
                    <a:pt x="57" y="5724"/>
                  </a:lnTo>
                  <a:lnTo>
                    <a:pt x="19" y="5573"/>
                  </a:lnTo>
                  <a:lnTo>
                    <a:pt x="0" y="5421"/>
                  </a:lnTo>
                  <a:lnTo>
                    <a:pt x="0" y="5250"/>
                  </a:lnTo>
                  <a:lnTo>
                    <a:pt x="19" y="5099"/>
                  </a:lnTo>
                  <a:lnTo>
                    <a:pt x="76" y="4947"/>
                  </a:lnTo>
                  <a:lnTo>
                    <a:pt x="133" y="4777"/>
                  </a:lnTo>
                  <a:lnTo>
                    <a:pt x="228" y="4644"/>
                  </a:lnTo>
                  <a:lnTo>
                    <a:pt x="323" y="4492"/>
                  </a:lnTo>
                  <a:lnTo>
                    <a:pt x="455" y="4379"/>
                  </a:lnTo>
                  <a:lnTo>
                    <a:pt x="607" y="4246"/>
                  </a:lnTo>
                  <a:lnTo>
                    <a:pt x="759" y="4151"/>
                  </a:lnTo>
                  <a:lnTo>
                    <a:pt x="759" y="4151"/>
                  </a:lnTo>
                  <a:lnTo>
                    <a:pt x="986" y="4037"/>
                  </a:lnTo>
                  <a:lnTo>
                    <a:pt x="1232" y="3962"/>
                  </a:lnTo>
                  <a:lnTo>
                    <a:pt x="1498" y="3886"/>
                  </a:lnTo>
                  <a:lnTo>
                    <a:pt x="1763" y="3848"/>
                  </a:lnTo>
                  <a:lnTo>
                    <a:pt x="2294" y="3772"/>
                  </a:lnTo>
                  <a:lnTo>
                    <a:pt x="2806" y="3696"/>
                  </a:lnTo>
                  <a:lnTo>
                    <a:pt x="2806" y="3696"/>
                  </a:lnTo>
                  <a:lnTo>
                    <a:pt x="3924" y="3507"/>
                  </a:lnTo>
                  <a:lnTo>
                    <a:pt x="5023" y="3279"/>
                  </a:lnTo>
                  <a:lnTo>
                    <a:pt x="6122" y="3033"/>
                  </a:lnTo>
                  <a:lnTo>
                    <a:pt x="7203" y="2749"/>
                  </a:lnTo>
                  <a:lnTo>
                    <a:pt x="7203" y="2749"/>
                  </a:lnTo>
                  <a:lnTo>
                    <a:pt x="8283" y="2426"/>
                  </a:lnTo>
                  <a:lnTo>
                    <a:pt x="9345" y="2085"/>
                  </a:lnTo>
                  <a:lnTo>
                    <a:pt x="10406" y="1706"/>
                  </a:lnTo>
                  <a:lnTo>
                    <a:pt x="11448" y="1308"/>
                  </a:lnTo>
                  <a:lnTo>
                    <a:pt x="11448" y="1308"/>
                  </a:lnTo>
                  <a:lnTo>
                    <a:pt x="12301" y="948"/>
                  </a:lnTo>
                  <a:lnTo>
                    <a:pt x="13135" y="588"/>
                  </a:lnTo>
                  <a:lnTo>
                    <a:pt x="13135" y="588"/>
                  </a:lnTo>
                  <a:lnTo>
                    <a:pt x="13723" y="304"/>
                  </a:lnTo>
                  <a:lnTo>
                    <a:pt x="14026" y="171"/>
                  </a:lnTo>
                  <a:lnTo>
                    <a:pt x="14329" y="57"/>
                  </a:lnTo>
                  <a:lnTo>
                    <a:pt x="14329" y="57"/>
                  </a:lnTo>
                  <a:lnTo>
                    <a:pt x="14519" y="19"/>
                  </a:lnTo>
                  <a:lnTo>
                    <a:pt x="14689" y="0"/>
                  </a:lnTo>
                  <a:lnTo>
                    <a:pt x="14689" y="0"/>
                  </a:lnTo>
                  <a:lnTo>
                    <a:pt x="14822" y="19"/>
                  </a:lnTo>
                  <a:lnTo>
                    <a:pt x="14955" y="57"/>
                  </a:lnTo>
                  <a:lnTo>
                    <a:pt x="15087" y="95"/>
                  </a:lnTo>
                  <a:lnTo>
                    <a:pt x="15182" y="171"/>
                  </a:lnTo>
                  <a:lnTo>
                    <a:pt x="15277" y="266"/>
                  </a:lnTo>
                  <a:lnTo>
                    <a:pt x="15372" y="360"/>
                  </a:lnTo>
                  <a:lnTo>
                    <a:pt x="15429" y="474"/>
                  </a:lnTo>
                  <a:lnTo>
                    <a:pt x="15485" y="588"/>
                  </a:lnTo>
                  <a:lnTo>
                    <a:pt x="15523" y="721"/>
                  </a:lnTo>
                  <a:lnTo>
                    <a:pt x="15542" y="853"/>
                  </a:lnTo>
                  <a:lnTo>
                    <a:pt x="15542" y="986"/>
                  </a:lnTo>
                  <a:lnTo>
                    <a:pt x="15523" y="1119"/>
                  </a:lnTo>
                  <a:lnTo>
                    <a:pt x="15504" y="1251"/>
                  </a:lnTo>
                  <a:lnTo>
                    <a:pt x="15448" y="1384"/>
                  </a:lnTo>
                  <a:lnTo>
                    <a:pt x="15391" y="1517"/>
                  </a:lnTo>
                  <a:lnTo>
                    <a:pt x="15296" y="1630"/>
                  </a:lnTo>
                  <a:lnTo>
                    <a:pt x="15296" y="1630"/>
                  </a:lnTo>
                  <a:lnTo>
                    <a:pt x="15125" y="1630"/>
                  </a:lnTo>
                  <a:lnTo>
                    <a:pt x="14936" y="1668"/>
                  </a:lnTo>
                  <a:lnTo>
                    <a:pt x="14557" y="1744"/>
                  </a:lnTo>
                  <a:lnTo>
                    <a:pt x="14178" y="1858"/>
                  </a:lnTo>
                  <a:lnTo>
                    <a:pt x="13799" y="1990"/>
                  </a:lnTo>
                  <a:lnTo>
                    <a:pt x="13078" y="2294"/>
                  </a:lnTo>
                  <a:lnTo>
                    <a:pt x="12491" y="2540"/>
                  </a:lnTo>
                  <a:lnTo>
                    <a:pt x="12491" y="2540"/>
                  </a:lnTo>
                  <a:lnTo>
                    <a:pt x="11714" y="2843"/>
                  </a:lnTo>
                  <a:lnTo>
                    <a:pt x="10918" y="3109"/>
                  </a:lnTo>
                  <a:lnTo>
                    <a:pt x="10122" y="3374"/>
                  </a:lnTo>
                  <a:lnTo>
                    <a:pt x="9326" y="3620"/>
                  </a:lnTo>
                  <a:lnTo>
                    <a:pt x="8530" y="3848"/>
                  </a:lnTo>
                  <a:lnTo>
                    <a:pt x="7715" y="4056"/>
                  </a:lnTo>
                  <a:lnTo>
                    <a:pt x="6900" y="4265"/>
                  </a:lnTo>
                  <a:lnTo>
                    <a:pt x="6085" y="4454"/>
                  </a:lnTo>
                  <a:lnTo>
                    <a:pt x="6085" y="4454"/>
                  </a:lnTo>
                  <a:lnTo>
                    <a:pt x="5383" y="4587"/>
                  </a:lnTo>
                  <a:lnTo>
                    <a:pt x="4663" y="4739"/>
                  </a:lnTo>
                  <a:lnTo>
                    <a:pt x="4303" y="4814"/>
                  </a:lnTo>
                  <a:lnTo>
                    <a:pt x="3943" y="4909"/>
                  </a:lnTo>
                  <a:lnTo>
                    <a:pt x="3602" y="5023"/>
                  </a:lnTo>
                  <a:lnTo>
                    <a:pt x="3260" y="5156"/>
                  </a:lnTo>
                  <a:lnTo>
                    <a:pt x="3260" y="5156"/>
                  </a:lnTo>
                  <a:lnTo>
                    <a:pt x="2957" y="5326"/>
                  </a:lnTo>
                  <a:lnTo>
                    <a:pt x="2635" y="5497"/>
                  </a:lnTo>
                  <a:lnTo>
                    <a:pt x="2010" y="5876"/>
                  </a:lnTo>
                  <a:lnTo>
                    <a:pt x="1687" y="6046"/>
                  </a:lnTo>
                  <a:lnTo>
                    <a:pt x="1365" y="6179"/>
                  </a:lnTo>
                  <a:lnTo>
                    <a:pt x="1195" y="6236"/>
                  </a:lnTo>
                  <a:lnTo>
                    <a:pt x="1024" y="6293"/>
                  </a:lnTo>
                  <a:lnTo>
                    <a:pt x="853" y="6331"/>
                  </a:lnTo>
                  <a:lnTo>
                    <a:pt x="664" y="6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2475" y="3576763"/>
              <a:ext cx="450650" cy="270575"/>
            </a:xfrm>
            <a:custGeom>
              <a:avLst/>
              <a:gdLst/>
              <a:ahLst/>
              <a:cxnLst/>
              <a:rect l="l" t="t" r="r" b="b"/>
              <a:pathLst>
                <a:path w="18026" h="10823" fill="none" extrusionOk="0">
                  <a:moveTo>
                    <a:pt x="4986" y="10823"/>
                  </a:moveTo>
                  <a:lnTo>
                    <a:pt x="4986" y="10823"/>
                  </a:lnTo>
                  <a:lnTo>
                    <a:pt x="4512" y="10823"/>
                  </a:lnTo>
                  <a:lnTo>
                    <a:pt x="4057" y="10766"/>
                  </a:lnTo>
                  <a:lnTo>
                    <a:pt x="3621" y="10671"/>
                  </a:lnTo>
                  <a:lnTo>
                    <a:pt x="3394" y="10595"/>
                  </a:lnTo>
                  <a:lnTo>
                    <a:pt x="3185" y="10519"/>
                  </a:lnTo>
                  <a:lnTo>
                    <a:pt x="2977" y="10443"/>
                  </a:lnTo>
                  <a:lnTo>
                    <a:pt x="2768" y="10330"/>
                  </a:lnTo>
                  <a:lnTo>
                    <a:pt x="2560" y="10216"/>
                  </a:lnTo>
                  <a:lnTo>
                    <a:pt x="2351" y="10102"/>
                  </a:lnTo>
                  <a:lnTo>
                    <a:pt x="2162" y="9951"/>
                  </a:lnTo>
                  <a:lnTo>
                    <a:pt x="1972" y="9799"/>
                  </a:lnTo>
                  <a:lnTo>
                    <a:pt x="1783" y="9628"/>
                  </a:lnTo>
                  <a:lnTo>
                    <a:pt x="1593" y="9439"/>
                  </a:lnTo>
                  <a:lnTo>
                    <a:pt x="1593" y="9439"/>
                  </a:lnTo>
                  <a:lnTo>
                    <a:pt x="1309" y="9079"/>
                  </a:lnTo>
                  <a:lnTo>
                    <a:pt x="986" y="8643"/>
                  </a:lnTo>
                  <a:lnTo>
                    <a:pt x="664" y="8169"/>
                  </a:lnTo>
                  <a:lnTo>
                    <a:pt x="532" y="7904"/>
                  </a:lnTo>
                  <a:lnTo>
                    <a:pt x="380" y="7638"/>
                  </a:lnTo>
                  <a:lnTo>
                    <a:pt x="266" y="7373"/>
                  </a:lnTo>
                  <a:lnTo>
                    <a:pt x="171" y="7108"/>
                  </a:lnTo>
                  <a:lnTo>
                    <a:pt x="77" y="6842"/>
                  </a:lnTo>
                  <a:lnTo>
                    <a:pt x="20" y="6577"/>
                  </a:lnTo>
                  <a:lnTo>
                    <a:pt x="1" y="6331"/>
                  </a:lnTo>
                  <a:lnTo>
                    <a:pt x="1" y="6084"/>
                  </a:lnTo>
                  <a:lnTo>
                    <a:pt x="39" y="5857"/>
                  </a:lnTo>
                  <a:lnTo>
                    <a:pt x="115" y="5648"/>
                  </a:lnTo>
                  <a:lnTo>
                    <a:pt x="115" y="5648"/>
                  </a:lnTo>
                  <a:lnTo>
                    <a:pt x="190" y="5478"/>
                  </a:lnTo>
                  <a:lnTo>
                    <a:pt x="304" y="5307"/>
                  </a:lnTo>
                  <a:lnTo>
                    <a:pt x="418" y="5136"/>
                  </a:lnTo>
                  <a:lnTo>
                    <a:pt x="551" y="4966"/>
                  </a:lnTo>
                  <a:lnTo>
                    <a:pt x="854" y="4644"/>
                  </a:lnTo>
                  <a:lnTo>
                    <a:pt x="1195" y="4321"/>
                  </a:lnTo>
                  <a:lnTo>
                    <a:pt x="1536" y="4037"/>
                  </a:lnTo>
                  <a:lnTo>
                    <a:pt x="1896" y="3772"/>
                  </a:lnTo>
                  <a:lnTo>
                    <a:pt x="2560" y="3279"/>
                  </a:lnTo>
                  <a:lnTo>
                    <a:pt x="2560" y="3279"/>
                  </a:lnTo>
                  <a:lnTo>
                    <a:pt x="2882" y="3071"/>
                  </a:lnTo>
                  <a:lnTo>
                    <a:pt x="3204" y="2862"/>
                  </a:lnTo>
                  <a:lnTo>
                    <a:pt x="3886" y="2483"/>
                  </a:lnTo>
                  <a:lnTo>
                    <a:pt x="4569" y="2142"/>
                  </a:lnTo>
                  <a:lnTo>
                    <a:pt x="5270" y="1820"/>
                  </a:lnTo>
                  <a:lnTo>
                    <a:pt x="5990" y="1535"/>
                  </a:lnTo>
                  <a:lnTo>
                    <a:pt x="6729" y="1270"/>
                  </a:lnTo>
                  <a:lnTo>
                    <a:pt x="7469" y="1043"/>
                  </a:lnTo>
                  <a:lnTo>
                    <a:pt x="8208" y="815"/>
                  </a:lnTo>
                  <a:lnTo>
                    <a:pt x="8208" y="815"/>
                  </a:lnTo>
                  <a:lnTo>
                    <a:pt x="9136" y="531"/>
                  </a:lnTo>
                  <a:lnTo>
                    <a:pt x="9629" y="398"/>
                  </a:lnTo>
                  <a:lnTo>
                    <a:pt x="10141" y="265"/>
                  </a:lnTo>
                  <a:lnTo>
                    <a:pt x="10653" y="171"/>
                  </a:lnTo>
                  <a:lnTo>
                    <a:pt x="11146" y="76"/>
                  </a:lnTo>
                  <a:lnTo>
                    <a:pt x="11657" y="19"/>
                  </a:lnTo>
                  <a:lnTo>
                    <a:pt x="12150" y="0"/>
                  </a:lnTo>
                  <a:lnTo>
                    <a:pt x="12150" y="0"/>
                  </a:lnTo>
                  <a:lnTo>
                    <a:pt x="12605" y="19"/>
                  </a:lnTo>
                  <a:lnTo>
                    <a:pt x="13022" y="76"/>
                  </a:lnTo>
                  <a:lnTo>
                    <a:pt x="13230" y="114"/>
                  </a:lnTo>
                  <a:lnTo>
                    <a:pt x="13439" y="171"/>
                  </a:lnTo>
                  <a:lnTo>
                    <a:pt x="13628" y="246"/>
                  </a:lnTo>
                  <a:lnTo>
                    <a:pt x="13818" y="322"/>
                  </a:lnTo>
                  <a:lnTo>
                    <a:pt x="14007" y="417"/>
                  </a:lnTo>
                  <a:lnTo>
                    <a:pt x="14197" y="531"/>
                  </a:lnTo>
                  <a:lnTo>
                    <a:pt x="14387" y="663"/>
                  </a:lnTo>
                  <a:lnTo>
                    <a:pt x="14557" y="796"/>
                  </a:lnTo>
                  <a:lnTo>
                    <a:pt x="14709" y="948"/>
                  </a:lnTo>
                  <a:lnTo>
                    <a:pt x="14879" y="1118"/>
                  </a:lnTo>
                  <a:lnTo>
                    <a:pt x="15031" y="1308"/>
                  </a:lnTo>
                  <a:lnTo>
                    <a:pt x="15164" y="1516"/>
                  </a:lnTo>
                  <a:lnTo>
                    <a:pt x="15164" y="1516"/>
                  </a:lnTo>
                  <a:lnTo>
                    <a:pt x="15202" y="1554"/>
                  </a:lnTo>
                  <a:lnTo>
                    <a:pt x="15239" y="1573"/>
                  </a:lnTo>
                  <a:lnTo>
                    <a:pt x="15239" y="1573"/>
                  </a:lnTo>
                  <a:lnTo>
                    <a:pt x="14576" y="1876"/>
                  </a:lnTo>
                  <a:lnTo>
                    <a:pt x="13932" y="2180"/>
                  </a:lnTo>
                  <a:lnTo>
                    <a:pt x="13268" y="2483"/>
                  </a:lnTo>
                  <a:lnTo>
                    <a:pt x="12605" y="2767"/>
                  </a:lnTo>
                  <a:lnTo>
                    <a:pt x="12605" y="2767"/>
                  </a:lnTo>
                  <a:lnTo>
                    <a:pt x="11695" y="3108"/>
                  </a:lnTo>
                  <a:lnTo>
                    <a:pt x="10766" y="3412"/>
                  </a:lnTo>
                  <a:lnTo>
                    <a:pt x="9838" y="3715"/>
                  </a:lnTo>
                  <a:lnTo>
                    <a:pt x="8909" y="3980"/>
                  </a:lnTo>
                  <a:lnTo>
                    <a:pt x="8909" y="3980"/>
                  </a:lnTo>
                  <a:lnTo>
                    <a:pt x="8037" y="4208"/>
                  </a:lnTo>
                  <a:lnTo>
                    <a:pt x="7165" y="4416"/>
                  </a:lnTo>
                  <a:lnTo>
                    <a:pt x="6293" y="4606"/>
                  </a:lnTo>
                  <a:lnTo>
                    <a:pt x="5422" y="4776"/>
                  </a:lnTo>
                  <a:lnTo>
                    <a:pt x="5422" y="4776"/>
                  </a:lnTo>
                  <a:lnTo>
                    <a:pt x="4644" y="4909"/>
                  </a:lnTo>
                  <a:lnTo>
                    <a:pt x="3886" y="5023"/>
                  </a:lnTo>
                  <a:lnTo>
                    <a:pt x="3507" y="5080"/>
                  </a:lnTo>
                  <a:lnTo>
                    <a:pt x="3128" y="5174"/>
                  </a:lnTo>
                  <a:lnTo>
                    <a:pt x="2749" y="5288"/>
                  </a:lnTo>
                  <a:lnTo>
                    <a:pt x="2389" y="5421"/>
                  </a:lnTo>
                  <a:lnTo>
                    <a:pt x="2389" y="5421"/>
                  </a:lnTo>
                  <a:lnTo>
                    <a:pt x="2200" y="5516"/>
                  </a:lnTo>
                  <a:lnTo>
                    <a:pt x="2029" y="5648"/>
                  </a:lnTo>
                  <a:lnTo>
                    <a:pt x="1877" y="5781"/>
                  </a:lnTo>
                  <a:lnTo>
                    <a:pt x="1764" y="5914"/>
                  </a:lnTo>
                  <a:lnTo>
                    <a:pt x="1650" y="6084"/>
                  </a:lnTo>
                  <a:lnTo>
                    <a:pt x="1574" y="6236"/>
                  </a:lnTo>
                  <a:lnTo>
                    <a:pt x="1517" y="6425"/>
                  </a:lnTo>
                  <a:lnTo>
                    <a:pt x="1479" y="6596"/>
                  </a:lnTo>
                  <a:lnTo>
                    <a:pt x="1460" y="6766"/>
                  </a:lnTo>
                  <a:lnTo>
                    <a:pt x="1479" y="6956"/>
                  </a:lnTo>
                  <a:lnTo>
                    <a:pt x="1498" y="7146"/>
                  </a:lnTo>
                  <a:lnTo>
                    <a:pt x="1555" y="7316"/>
                  </a:lnTo>
                  <a:lnTo>
                    <a:pt x="1631" y="7487"/>
                  </a:lnTo>
                  <a:lnTo>
                    <a:pt x="1726" y="7638"/>
                  </a:lnTo>
                  <a:lnTo>
                    <a:pt x="1839" y="7790"/>
                  </a:lnTo>
                  <a:lnTo>
                    <a:pt x="1972" y="7942"/>
                  </a:lnTo>
                  <a:lnTo>
                    <a:pt x="1972" y="7942"/>
                  </a:lnTo>
                  <a:lnTo>
                    <a:pt x="1934" y="7980"/>
                  </a:lnTo>
                  <a:lnTo>
                    <a:pt x="1934" y="8017"/>
                  </a:lnTo>
                  <a:lnTo>
                    <a:pt x="1934" y="8112"/>
                  </a:lnTo>
                  <a:lnTo>
                    <a:pt x="1953" y="8150"/>
                  </a:lnTo>
                  <a:lnTo>
                    <a:pt x="1991" y="8188"/>
                  </a:lnTo>
                  <a:lnTo>
                    <a:pt x="2029" y="8207"/>
                  </a:lnTo>
                  <a:lnTo>
                    <a:pt x="2086" y="8226"/>
                  </a:lnTo>
                  <a:lnTo>
                    <a:pt x="2086" y="8226"/>
                  </a:lnTo>
                  <a:lnTo>
                    <a:pt x="2313" y="8245"/>
                  </a:lnTo>
                  <a:lnTo>
                    <a:pt x="2313" y="8245"/>
                  </a:lnTo>
                  <a:lnTo>
                    <a:pt x="2427" y="8245"/>
                  </a:lnTo>
                  <a:lnTo>
                    <a:pt x="2427" y="8245"/>
                  </a:lnTo>
                  <a:lnTo>
                    <a:pt x="2484" y="8264"/>
                  </a:lnTo>
                  <a:lnTo>
                    <a:pt x="2484" y="8264"/>
                  </a:lnTo>
                  <a:lnTo>
                    <a:pt x="2541" y="8283"/>
                  </a:lnTo>
                  <a:lnTo>
                    <a:pt x="2541" y="8283"/>
                  </a:lnTo>
                  <a:lnTo>
                    <a:pt x="2598" y="8264"/>
                  </a:lnTo>
                  <a:lnTo>
                    <a:pt x="2654" y="8226"/>
                  </a:lnTo>
                  <a:lnTo>
                    <a:pt x="2654" y="8226"/>
                  </a:lnTo>
                  <a:lnTo>
                    <a:pt x="2863" y="8169"/>
                  </a:lnTo>
                  <a:lnTo>
                    <a:pt x="3071" y="8112"/>
                  </a:lnTo>
                  <a:lnTo>
                    <a:pt x="3280" y="8036"/>
                  </a:lnTo>
                  <a:lnTo>
                    <a:pt x="3488" y="7961"/>
                  </a:lnTo>
                  <a:lnTo>
                    <a:pt x="3886" y="7752"/>
                  </a:lnTo>
                  <a:lnTo>
                    <a:pt x="4284" y="7506"/>
                  </a:lnTo>
                  <a:lnTo>
                    <a:pt x="4284" y="7506"/>
                  </a:lnTo>
                  <a:lnTo>
                    <a:pt x="4701" y="7297"/>
                  </a:lnTo>
                  <a:lnTo>
                    <a:pt x="5099" y="7108"/>
                  </a:lnTo>
                  <a:lnTo>
                    <a:pt x="5516" y="6937"/>
                  </a:lnTo>
                  <a:lnTo>
                    <a:pt x="5933" y="6804"/>
                  </a:lnTo>
                  <a:lnTo>
                    <a:pt x="6350" y="6672"/>
                  </a:lnTo>
                  <a:lnTo>
                    <a:pt x="6786" y="6577"/>
                  </a:lnTo>
                  <a:lnTo>
                    <a:pt x="7677" y="6387"/>
                  </a:lnTo>
                  <a:lnTo>
                    <a:pt x="7677" y="6387"/>
                  </a:lnTo>
                  <a:lnTo>
                    <a:pt x="8568" y="6198"/>
                  </a:lnTo>
                  <a:lnTo>
                    <a:pt x="9459" y="5970"/>
                  </a:lnTo>
                  <a:lnTo>
                    <a:pt x="10331" y="5743"/>
                  </a:lnTo>
                  <a:lnTo>
                    <a:pt x="11221" y="5497"/>
                  </a:lnTo>
                  <a:lnTo>
                    <a:pt x="12093" y="5212"/>
                  </a:lnTo>
                  <a:lnTo>
                    <a:pt x="12946" y="4928"/>
                  </a:lnTo>
                  <a:lnTo>
                    <a:pt x="13818" y="4625"/>
                  </a:lnTo>
                  <a:lnTo>
                    <a:pt x="14671" y="4303"/>
                  </a:lnTo>
                  <a:lnTo>
                    <a:pt x="14671" y="4303"/>
                  </a:lnTo>
                  <a:lnTo>
                    <a:pt x="15202" y="4094"/>
                  </a:lnTo>
                  <a:lnTo>
                    <a:pt x="15789" y="3829"/>
                  </a:lnTo>
                  <a:lnTo>
                    <a:pt x="16111" y="3715"/>
                  </a:lnTo>
                  <a:lnTo>
                    <a:pt x="16415" y="3620"/>
                  </a:lnTo>
                  <a:lnTo>
                    <a:pt x="16718" y="3563"/>
                  </a:lnTo>
                  <a:lnTo>
                    <a:pt x="17002" y="3544"/>
                  </a:lnTo>
                  <a:lnTo>
                    <a:pt x="17002" y="3544"/>
                  </a:lnTo>
                  <a:lnTo>
                    <a:pt x="17116" y="3544"/>
                  </a:lnTo>
                  <a:lnTo>
                    <a:pt x="17116" y="3544"/>
                  </a:lnTo>
                  <a:lnTo>
                    <a:pt x="17135" y="3544"/>
                  </a:lnTo>
                  <a:lnTo>
                    <a:pt x="17135" y="3544"/>
                  </a:lnTo>
                  <a:lnTo>
                    <a:pt x="17154" y="3544"/>
                  </a:lnTo>
                  <a:lnTo>
                    <a:pt x="17154" y="3544"/>
                  </a:lnTo>
                  <a:lnTo>
                    <a:pt x="17324" y="3582"/>
                  </a:lnTo>
                  <a:lnTo>
                    <a:pt x="17476" y="3639"/>
                  </a:lnTo>
                  <a:lnTo>
                    <a:pt x="17609" y="3715"/>
                  </a:lnTo>
                  <a:lnTo>
                    <a:pt x="17722" y="3829"/>
                  </a:lnTo>
                  <a:lnTo>
                    <a:pt x="17836" y="3980"/>
                  </a:lnTo>
                  <a:lnTo>
                    <a:pt x="17912" y="4170"/>
                  </a:lnTo>
                  <a:lnTo>
                    <a:pt x="17988" y="4397"/>
                  </a:lnTo>
                  <a:lnTo>
                    <a:pt x="18026" y="4682"/>
                  </a:lnTo>
                  <a:lnTo>
                    <a:pt x="18026" y="4682"/>
                  </a:lnTo>
                  <a:lnTo>
                    <a:pt x="18026" y="4947"/>
                  </a:lnTo>
                  <a:lnTo>
                    <a:pt x="17988" y="5193"/>
                  </a:lnTo>
                  <a:lnTo>
                    <a:pt x="17931" y="5440"/>
                  </a:lnTo>
                  <a:lnTo>
                    <a:pt x="17836" y="5667"/>
                  </a:lnTo>
                  <a:lnTo>
                    <a:pt x="17722" y="5895"/>
                  </a:lnTo>
                  <a:lnTo>
                    <a:pt x="17590" y="6103"/>
                  </a:lnTo>
                  <a:lnTo>
                    <a:pt x="17438" y="6312"/>
                  </a:lnTo>
                  <a:lnTo>
                    <a:pt x="17249" y="6501"/>
                  </a:lnTo>
                  <a:lnTo>
                    <a:pt x="17059" y="6672"/>
                  </a:lnTo>
                  <a:lnTo>
                    <a:pt x="16851" y="6842"/>
                  </a:lnTo>
                  <a:lnTo>
                    <a:pt x="16642" y="6994"/>
                  </a:lnTo>
                  <a:lnTo>
                    <a:pt x="16434" y="7146"/>
                  </a:lnTo>
                  <a:lnTo>
                    <a:pt x="15979" y="7411"/>
                  </a:lnTo>
                  <a:lnTo>
                    <a:pt x="15562" y="7619"/>
                  </a:lnTo>
                  <a:lnTo>
                    <a:pt x="15562" y="7619"/>
                  </a:lnTo>
                  <a:lnTo>
                    <a:pt x="14690" y="8036"/>
                  </a:lnTo>
                  <a:lnTo>
                    <a:pt x="13818" y="8415"/>
                  </a:lnTo>
                  <a:lnTo>
                    <a:pt x="12946" y="8757"/>
                  </a:lnTo>
                  <a:lnTo>
                    <a:pt x="12036" y="9098"/>
                  </a:lnTo>
                  <a:lnTo>
                    <a:pt x="11146" y="9401"/>
                  </a:lnTo>
                  <a:lnTo>
                    <a:pt x="10236" y="9704"/>
                  </a:lnTo>
                  <a:lnTo>
                    <a:pt x="9326" y="9970"/>
                  </a:lnTo>
                  <a:lnTo>
                    <a:pt x="8416" y="10235"/>
                  </a:lnTo>
                  <a:lnTo>
                    <a:pt x="8416" y="10235"/>
                  </a:lnTo>
                  <a:lnTo>
                    <a:pt x="7563" y="10462"/>
                  </a:lnTo>
                  <a:lnTo>
                    <a:pt x="7146" y="10557"/>
                  </a:lnTo>
                  <a:lnTo>
                    <a:pt x="6710" y="10652"/>
                  </a:lnTo>
                  <a:lnTo>
                    <a:pt x="6274" y="10728"/>
                  </a:lnTo>
                  <a:lnTo>
                    <a:pt x="5839" y="10785"/>
                  </a:lnTo>
                  <a:lnTo>
                    <a:pt x="5403" y="10823"/>
                  </a:lnTo>
                  <a:lnTo>
                    <a:pt x="4986" y="1082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fill="none" extrusionOk="0">
                  <a:moveTo>
                    <a:pt x="12567" y="1"/>
                  </a:moveTo>
                  <a:lnTo>
                    <a:pt x="12567" y="1"/>
                  </a:ln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extrusionOk="0">
                  <a:moveTo>
                    <a:pt x="13021" y="1"/>
                  </a:moveTo>
                  <a:lnTo>
                    <a:pt x="12946" y="20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fill="none" extrusionOk="0">
                  <a:moveTo>
                    <a:pt x="13021" y="1"/>
                  </a:moveTo>
                  <a:lnTo>
                    <a:pt x="13021" y="1"/>
                  </a:lnTo>
                  <a:lnTo>
                    <a:pt x="12946" y="20"/>
                  </a:lnTo>
                  <a:lnTo>
                    <a:pt x="12870" y="76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686" y="1498"/>
                  </a:lnTo>
                  <a:lnTo>
                    <a:pt x="9686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209" y="3943"/>
                  </a:lnTo>
                  <a:lnTo>
                    <a:pt x="342" y="3943"/>
                  </a:lnTo>
                  <a:lnTo>
                    <a:pt x="342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2957" y="3355"/>
                  </a:lnTo>
                  <a:lnTo>
                    <a:pt x="2957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225982" y="322310"/>
            <a:ext cx="864242" cy="434382"/>
            <a:chOff x="-520650" y="4377063"/>
            <a:chExt cx="635425" cy="319375"/>
          </a:xfrm>
        </p:grpSpPr>
        <p:sp>
          <p:nvSpPr>
            <p:cNvPr id="72" name="Google Shape;72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extrusionOk="0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fill="none" extrusionOk="0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extrusionOk="0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025" y="4633863"/>
              <a:ext cx="28450" cy="13300"/>
            </a:xfrm>
            <a:custGeom>
              <a:avLst/>
              <a:gdLst/>
              <a:ahLst/>
              <a:cxnLst/>
              <a:rect l="l" t="t" r="r" b="b"/>
              <a:pathLst>
                <a:path w="1138" h="532" fill="none" extrusionOk="0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58625" y="4622038"/>
              <a:ext cx="93375" cy="31750"/>
            </a:xfrm>
            <a:custGeom>
              <a:avLst/>
              <a:gdLst/>
              <a:ahLst/>
              <a:cxnLst/>
              <a:rect l="l" t="t" r="r" b="b"/>
              <a:pathLst>
                <a:path w="3735" h="1270" fill="none" extrusionOk="0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34000" y="4605913"/>
              <a:ext cx="78225" cy="30350"/>
            </a:xfrm>
            <a:custGeom>
              <a:avLst/>
              <a:gdLst/>
              <a:ahLst/>
              <a:cxnLst/>
              <a:rect l="l" t="t" r="r" b="b"/>
              <a:pathLst>
                <a:path w="3129" h="1214" fill="none" extrusionOk="0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51575" y="4600238"/>
              <a:ext cx="18525" cy="14700"/>
            </a:xfrm>
            <a:custGeom>
              <a:avLst/>
              <a:gdLst/>
              <a:ahLst/>
              <a:cxnLst/>
              <a:rect l="l" t="t" r="r" b="b"/>
              <a:pathLst>
                <a:path w="741" h="588" fill="none" extrusionOk="0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9175" y="4596438"/>
              <a:ext cx="85800" cy="32725"/>
            </a:xfrm>
            <a:custGeom>
              <a:avLst/>
              <a:gdLst/>
              <a:ahLst/>
              <a:cxnLst/>
              <a:rect l="l" t="t" r="r" b="b"/>
              <a:pathLst>
                <a:path w="3432" h="1309" fill="none" extrusionOk="0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06025" y="4583163"/>
              <a:ext cx="84375" cy="64000"/>
            </a:xfrm>
            <a:custGeom>
              <a:avLst/>
              <a:gdLst/>
              <a:ahLst/>
              <a:cxnLst/>
              <a:rect l="l" t="t" r="r" b="b"/>
              <a:pathLst>
                <a:path w="3375" h="2560" fill="none" extrusionOk="0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432525" y="4581763"/>
              <a:ext cx="138850" cy="58775"/>
            </a:xfrm>
            <a:custGeom>
              <a:avLst/>
              <a:gdLst/>
              <a:ahLst/>
              <a:cxnLst/>
              <a:rect l="l" t="t" r="r" b="b"/>
              <a:pathLst>
                <a:path w="5554" h="2351" fill="none" extrusionOk="0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76200" y="4581763"/>
              <a:ext cx="19925" cy="29875"/>
            </a:xfrm>
            <a:custGeom>
              <a:avLst/>
              <a:gdLst/>
              <a:ahLst/>
              <a:cxnLst/>
              <a:rect l="l" t="t" r="r" b="b"/>
              <a:pathLst>
                <a:path w="797" h="1195" fill="none" extrusionOk="0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87525" y="4579863"/>
              <a:ext cx="18025" cy="12800"/>
            </a:xfrm>
            <a:custGeom>
              <a:avLst/>
              <a:gdLst/>
              <a:ahLst/>
              <a:cxnLst/>
              <a:rect l="l" t="t" r="r" b="b"/>
              <a:pathLst>
                <a:path w="721" h="512" fill="none" extrusionOk="0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9650" y="4577488"/>
              <a:ext cx="103800" cy="52625"/>
            </a:xfrm>
            <a:custGeom>
              <a:avLst/>
              <a:gdLst/>
              <a:ahLst/>
              <a:cxnLst/>
              <a:rect l="l" t="t" r="r" b="b"/>
              <a:pathLst>
                <a:path w="4152" h="2105" fill="none" extrusionOk="0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42950" y="4575588"/>
              <a:ext cx="24675" cy="23725"/>
            </a:xfrm>
            <a:custGeom>
              <a:avLst/>
              <a:gdLst/>
              <a:ahLst/>
              <a:cxnLst/>
              <a:rect l="l" t="t" r="r" b="b"/>
              <a:pathLst>
                <a:path w="987" h="949" fill="none" extrusionOk="0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216450" y="4571813"/>
              <a:ext cx="79625" cy="43600"/>
            </a:xfrm>
            <a:custGeom>
              <a:avLst/>
              <a:gdLst/>
              <a:ahLst/>
              <a:cxnLst/>
              <a:rect l="l" t="t" r="r" b="b"/>
              <a:pathLst>
                <a:path w="3185" h="1744" fill="none" extrusionOk="0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07950" y="4569438"/>
              <a:ext cx="27975" cy="22300"/>
            </a:xfrm>
            <a:custGeom>
              <a:avLst/>
              <a:gdLst/>
              <a:ahLst/>
              <a:cxnLst/>
              <a:rect l="l" t="t" r="r" b="b"/>
              <a:pathLst>
                <a:path w="1119" h="892" fill="none" extrusionOk="0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43025" y="4556163"/>
              <a:ext cx="83875" cy="24675"/>
            </a:xfrm>
            <a:custGeom>
              <a:avLst/>
              <a:gdLst/>
              <a:ahLst/>
              <a:cxnLst/>
              <a:rect l="l" t="t" r="r" b="b"/>
              <a:pathLst>
                <a:path w="3355" h="987" fill="none" extrusionOk="0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08850" y="4550488"/>
              <a:ext cx="105200" cy="25125"/>
            </a:xfrm>
            <a:custGeom>
              <a:avLst/>
              <a:gdLst/>
              <a:ahLst/>
              <a:cxnLst/>
              <a:rect l="l" t="t" r="r" b="b"/>
              <a:pathLst>
                <a:path w="4208" h="1005" fill="none" extrusionOk="0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7225" y="4550013"/>
              <a:ext cx="54500" cy="31300"/>
            </a:xfrm>
            <a:custGeom>
              <a:avLst/>
              <a:gdLst/>
              <a:ahLst/>
              <a:cxnLst/>
              <a:rect l="l" t="t" r="r" b="b"/>
              <a:pathLst>
                <a:path w="2180" h="1252" fill="none" extrusionOk="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06475" y="4542888"/>
              <a:ext cx="69700" cy="54050"/>
            </a:xfrm>
            <a:custGeom>
              <a:avLst/>
              <a:gdLst/>
              <a:ahLst/>
              <a:cxnLst/>
              <a:rect l="l" t="t" r="r" b="b"/>
              <a:pathLst>
                <a:path w="2788" h="2162" fill="none" extrusionOk="0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81375" y="4539588"/>
              <a:ext cx="167775" cy="53550"/>
            </a:xfrm>
            <a:custGeom>
              <a:avLst/>
              <a:gdLst/>
              <a:ahLst/>
              <a:cxnLst/>
              <a:rect l="l" t="t" r="r" b="b"/>
              <a:pathLst>
                <a:path w="6711" h="2142" fill="none" extrusionOk="0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61525" y="4530588"/>
              <a:ext cx="102375" cy="31275"/>
            </a:xfrm>
            <a:custGeom>
              <a:avLst/>
              <a:gdLst/>
              <a:ahLst/>
              <a:cxnLst/>
              <a:rect l="l" t="t" r="r" b="b"/>
              <a:pathLst>
                <a:path w="4095" h="1251" fill="none" extrusionOk="0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18775" y="4519688"/>
              <a:ext cx="59250" cy="69200"/>
            </a:xfrm>
            <a:custGeom>
              <a:avLst/>
              <a:gdLst/>
              <a:ahLst/>
              <a:cxnLst/>
              <a:rect l="l" t="t" r="r" b="b"/>
              <a:pathLst>
                <a:path w="2370" h="2768" fill="none" extrusionOk="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7400" y="4505463"/>
              <a:ext cx="53575" cy="18975"/>
            </a:xfrm>
            <a:custGeom>
              <a:avLst/>
              <a:gdLst/>
              <a:ahLst/>
              <a:cxnLst/>
              <a:rect l="l" t="t" r="r" b="b"/>
              <a:pathLst>
                <a:path w="2143" h="759" fill="none" extrusionOk="0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6350" y="4504513"/>
              <a:ext cx="154475" cy="65425"/>
            </a:xfrm>
            <a:custGeom>
              <a:avLst/>
              <a:gdLst/>
              <a:ahLst/>
              <a:cxnLst/>
              <a:rect l="l" t="t" r="r" b="b"/>
              <a:pathLst>
                <a:path w="6179" h="2617" fill="none" extrusionOk="0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52500" y="4498363"/>
              <a:ext cx="114225" cy="94775"/>
            </a:xfrm>
            <a:custGeom>
              <a:avLst/>
              <a:gdLst/>
              <a:ahLst/>
              <a:cxnLst/>
              <a:rect l="l" t="t" r="r" b="b"/>
              <a:pathLst>
                <a:path w="4569" h="3791" fill="none" extrusionOk="0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76675" y="4492663"/>
              <a:ext cx="100475" cy="40300"/>
            </a:xfrm>
            <a:custGeom>
              <a:avLst/>
              <a:gdLst/>
              <a:ahLst/>
              <a:cxnLst/>
              <a:rect l="l" t="t" r="r" b="b"/>
              <a:pathLst>
                <a:path w="4019" h="1612" fill="none" extrusionOk="0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61925" y="4475138"/>
              <a:ext cx="177725" cy="60675"/>
            </a:xfrm>
            <a:custGeom>
              <a:avLst/>
              <a:gdLst/>
              <a:ahLst/>
              <a:cxnLst/>
              <a:rect l="l" t="t" r="r" b="b"/>
              <a:pathLst>
                <a:path w="7109" h="2427" fill="none" extrusionOk="0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448175" y="4474663"/>
              <a:ext cx="131775" cy="95750"/>
            </a:xfrm>
            <a:custGeom>
              <a:avLst/>
              <a:gdLst/>
              <a:ahLst/>
              <a:cxnLst/>
              <a:rect l="l" t="t" r="r" b="b"/>
              <a:pathLst>
                <a:path w="5271" h="3830" fill="none" extrusionOk="0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155800" y="4435338"/>
              <a:ext cx="146425" cy="81050"/>
            </a:xfrm>
            <a:custGeom>
              <a:avLst/>
              <a:gdLst/>
              <a:ahLst/>
              <a:cxnLst/>
              <a:rect l="l" t="t" r="r" b="b"/>
              <a:pathLst>
                <a:path w="5857" h="3242" fill="none" extrusionOk="0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144425" y="4409738"/>
              <a:ext cx="129375" cy="35575"/>
            </a:xfrm>
            <a:custGeom>
              <a:avLst/>
              <a:gdLst/>
              <a:ahLst/>
              <a:cxnLst/>
              <a:rect l="l" t="t" r="r" b="b"/>
              <a:pathLst>
                <a:path w="5175" h="1423" fill="none" extrusionOk="0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fill="none" extrusionOk="0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7811054" y="1118401"/>
            <a:ext cx="474981" cy="650298"/>
            <a:chOff x="1060100" y="3348113"/>
            <a:chExt cx="349225" cy="478125"/>
          </a:xfrm>
        </p:grpSpPr>
        <p:sp>
          <p:nvSpPr>
            <p:cNvPr id="105" name="Google Shape;105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51427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2_1_1_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878975" y="338836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713225" y="3740202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2945900" y="338836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2780150" y="3740202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719250" y="1729450"/>
            <a:ext cx="3858900" cy="6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993575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993575" y="327546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3566100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3566100" y="3275457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6138607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6138607" y="3275457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1597279" y="149450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341079" y="1835600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1597279" y="3247088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341079" y="3588200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6113104" y="1494488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6113104" y="1835600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6113104" y="3247088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6113104" y="3588200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CUSTOM_14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751638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751638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2296060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2296060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3840482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3840482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5384905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5384905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6929327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6929327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3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268225" y="1878656"/>
            <a:ext cx="1463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104125" y="2278115"/>
            <a:ext cx="1791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3840450" y="1878656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3674700" y="2278115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6412481" y="1878656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6246731" y="2278115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268225" y="37217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102475" y="41236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3840353" y="37217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3674700" y="41236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6412481" y="37217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6246731" y="41236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_1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499700" y="1695806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499700" y="1060388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3429000" y="3708350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3429000" y="3078719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5358300" y="1695806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5358300" y="1060388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 userDrawn="1">
  <p:cSld name="CUSTOM_9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804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185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676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020350" y="530350"/>
            <a:ext cx="5103300" cy="294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8017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131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6392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_1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524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2759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020350" y="530350"/>
            <a:ext cx="5103300" cy="294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32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353275" y="2834834"/>
            <a:ext cx="2578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5213525" y="2834834"/>
            <a:ext cx="2575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354775" y="3226684"/>
            <a:ext cx="257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5212025" y="3229059"/>
            <a:ext cx="2578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87647" y="624364"/>
            <a:ext cx="8568706" cy="4204891"/>
            <a:chOff x="408826" y="364398"/>
            <a:chExt cx="8349124" cy="4412731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2686650" y="530350"/>
            <a:ext cx="3770700" cy="2925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9107926" y="3922635"/>
            <a:ext cx="35743" cy="28285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2686650" y="530350"/>
            <a:ext cx="3770700" cy="2925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9107926" y="3922635"/>
            <a:ext cx="35743" cy="28285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42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2686650" y="530350"/>
            <a:ext cx="3770700" cy="2925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9107926" y="3922635"/>
            <a:ext cx="35743" cy="28285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88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128200" y="582175"/>
            <a:ext cx="4887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6195" y="5278965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2648065" y="658613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035077" y="695007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34897F-C859-E550-BDAC-BF3237D1032D}"/>
              </a:ext>
            </a:extLst>
          </p:cNvPr>
          <p:cNvSpPr txBox="1">
            <a:spLocks/>
          </p:cNvSpPr>
          <p:nvPr userDrawn="1"/>
        </p:nvSpPr>
        <p:spPr>
          <a:xfrm>
            <a:off x="7195394" y="-85739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508419" y="429047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7015800" y="282963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95" r:id="rId2"/>
    <p:sldLayoutId id="2147483693" r:id="rId3"/>
    <p:sldLayoutId id="2147483650" r:id="rId4"/>
    <p:sldLayoutId id="2147483698" r:id="rId5"/>
    <p:sldLayoutId id="2147483651" r:id="rId6"/>
    <p:sldLayoutId id="2147483652" r:id="rId7"/>
    <p:sldLayoutId id="2147483702" r:id="rId8"/>
    <p:sldLayoutId id="2147483697" r:id="rId9"/>
    <p:sldLayoutId id="2147483696" r:id="rId10"/>
    <p:sldLayoutId id="2147483694" r:id="rId11"/>
    <p:sldLayoutId id="214748369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  <p:sldLayoutId id="2147483661" r:id="rId21"/>
    <p:sldLayoutId id="2147483662" r:id="rId22"/>
    <p:sldLayoutId id="2147483663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671" r:id="rId30"/>
    <p:sldLayoutId id="2147483672" r:id="rId31"/>
    <p:sldLayoutId id="2147483673" r:id="rId32"/>
    <p:sldLayoutId id="2147483674" r:id="rId33"/>
    <p:sldLayoutId id="2147483675" r:id="rId34"/>
    <p:sldLayoutId id="2147483676" r:id="rId35"/>
    <p:sldLayoutId id="2147483677" r:id="rId36"/>
    <p:sldLayoutId id="2147483701" r:id="rId37"/>
    <p:sldLayoutId id="2147483700" r:id="rId38"/>
    <p:sldLayoutId id="2147483699" r:id="rId39"/>
    <p:sldLayoutId id="2147483691" r:id="rId40"/>
    <p:sldLayoutId id="2147483690" r:id="rId41"/>
    <p:sldLayoutId id="2147483689" r:id="rId42"/>
    <p:sldLayoutId id="2147483678" r:id="rId43"/>
    <p:sldLayoutId id="2147483681" r:id="rId44"/>
    <p:sldLayoutId id="2147483682" r:id="rId4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4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2" y="514350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743570" y="645066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6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30583" y="68146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8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8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5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22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3.png"/><Relationship Id="rId12" Type="http://schemas.microsoft.com/office/2007/relationships/hdphoto" Target="../media/hdphoto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4.wdp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25.xm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35.png"/><Relationship Id="rId10" Type="http://schemas.openxmlformats.org/officeDocument/2006/relationships/image" Target="../media/image16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39.png"/><Relationship Id="rId12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11" Type="http://schemas.openxmlformats.org/officeDocument/2006/relationships/slide" Target="slide22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39.png"/><Relationship Id="rId12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11" Type="http://schemas.openxmlformats.org/officeDocument/2006/relationships/slide" Target="slide22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39.png"/><Relationship Id="rId12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11" Type="http://schemas.openxmlformats.org/officeDocument/2006/relationships/slide" Target="slide2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042EF-1828-62DE-07D2-13A4AF73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787" y="305330"/>
            <a:ext cx="3770700" cy="292500"/>
          </a:xfr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50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SVN-Billo" panose="00000400000000000000" pitchFamily="2" charset="0"/>
              </a:rPr>
              <a:t>Toán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8D092BFD-CC0B-AB06-8552-4D0EB02AA7D0}"/>
              </a:ext>
            </a:extLst>
          </p:cNvPr>
          <p:cNvGrpSpPr/>
          <p:nvPr/>
        </p:nvGrpSpPr>
        <p:grpSpPr>
          <a:xfrm>
            <a:off x="-1522912" y="597830"/>
            <a:ext cx="9049213" cy="1311112"/>
            <a:chOff x="-160478" y="209550"/>
            <a:chExt cx="8260377" cy="1311112"/>
          </a:xfrm>
        </p:grpSpPr>
        <p:sp>
          <p:nvSpPr>
            <p:cNvPr id="183" name="Google Shape;895;p40">
              <a:extLst>
                <a:ext uri="{FF2B5EF4-FFF2-40B4-BE49-F238E27FC236}">
                  <a16:creationId xmlns:a16="http://schemas.microsoft.com/office/drawing/2014/main" id="{4556D3A9-8548-0952-C402-5E9679BE47F5}"/>
                </a:ext>
              </a:extLst>
            </p:cNvPr>
            <p:cNvSpPr txBox="1">
              <a:spLocks/>
            </p:cNvSpPr>
            <p:nvPr/>
          </p:nvSpPr>
          <p:spPr>
            <a:xfrm>
              <a:off x="713296" y="209550"/>
              <a:ext cx="7386603" cy="1311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4300">
                  <a:ln w="1746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Ôn tập bảng nhân 2,</a:t>
              </a:r>
            </a:p>
            <a:p>
              <a:pPr algn="just"/>
              <a:r>
                <a:rPr lang="en-US" sz="4300">
                  <a:ln w="1746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                      bảng chia 2</a:t>
              </a:r>
            </a:p>
          </p:txBody>
        </p:sp>
        <p:sp>
          <p:nvSpPr>
            <p:cNvPr id="182" name="Google Shape;895;p40">
              <a:extLst>
                <a:ext uri="{FF2B5EF4-FFF2-40B4-BE49-F238E27FC236}">
                  <a16:creationId xmlns:a16="http://schemas.microsoft.com/office/drawing/2014/main" id="{9F22D9E3-B58D-BD89-7A43-E7466F2CCEC5}"/>
                </a:ext>
              </a:extLst>
            </p:cNvPr>
            <p:cNvSpPr txBox="1">
              <a:spLocks/>
            </p:cNvSpPr>
            <p:nvPr/>
          </p:nvSpPr>
          <p:spPr>
            <a:xfrm>
              <a:off x="-160478" y="330626"/>
              <a:ext cx="7643713" cy="1068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300">
                  <a:solidFill>
                    <a:srgbClr val="CA3659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Ôn tập bảng nhân 2, </a:t>
              </a:r>
            </a:p>
            <a:p>
              <a:r>
                <a:rPr lang="en-US" sz="4300">
                  <a:solidFill>
                    <a:srgbClr val="CA3659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                               </a:t>
              </a:r>
              <a:r>
                <a:rPr lang="en-US" sz="4300">
                  <a:solidFill>
                    <a:srgbClr val="00B0F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bảng chia 2</a:t>
              </a:r>
            </a:p>
          </p:txBody>
        </p:sp>
      </p:grpSp>
      <p:pic>
        <p:nvPicPr>
          <p:cNvPr id="318" name="Picture 317">
            <a:extLst>
              <a:ext uri="{FF2B5EF4-FFF2-40B4-BE49-F238E27FC236}">
                <a16:creationId xmlns:a16="http://schemas.microsoft.com/office/drawing/2014/main" id="{108E8FBF-6127-9494-C881-7EF4915B0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46" y="2265528"/>
            <a:ext cx="5170912" cy="3034256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6019D1D-A634-7FF5-F4A3-734AA8D638B0}"/>
              </a:ext>
            </a:extLst>
          </p:cNvPr>
          <p:cNvSpPr/>
          <p:nvPr/>
        </p:nvSpPr>
        <p:spPr>
          <a:xfrm flipH="1">
            <a:off x="4995787" y="1865789"/>
            <a:ext cx="1293320" cy="822484"/>
          </a:xfrm>
          <a:custGeom>
            <a:avLst/>
            <a:gdLst>
              <a:gd name="connsiteX0" fmla="*/ 11394 w 1293320"/>
              <a:gd name="connsiteY0" fmla="*/ 844296 h 822484"/>
              <a:gd name="connsiteX1" fmla="*/ 123423 w 1293320"/>
              <a:gd name="connsiteY1" fmla="*/ 652896 h 822484"/>
              <a:gd name="connsiteX2" fmla="*/ 424057 w 1293320"/>
              <a:gd name="connsiteY2" fmla="*/ 25134 h 822484"/>
              <a:gd name="connsiteX3" fmla="*/ 1080186 w 1293320"/>
              <a:gd name="connsiteY3" fmla="*/ 106104 h 822484"/>
              <a:gd name="connsiteX4" fmla="*/ 953749 w 1293320"/>
              <a:gd name="connsiteY4" fmla="*/ 773155 h 822484"/>
              <a:gd name="connsiteX5" fmla="*/ 303870 w 1293320"/>
              <a:gd name="connsiteY5" fmla="*/ 759950 h 822484"/>
              <a:gd name="connsiteX6" fmla="*/ 11394 w 1293320"/>
              <a:gd name="connsiteY6" fmla="*/ 844296 h 82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320" h="822484" fill="none" extrusionOk="0">
                <a:moveTo>
                  <a:pt x="11394" y="844296"/>
                </a:moveTo>
                <a:cubicBezTo>
                  <a:pt x="45956" y="773391"/>
                  <a:pt x="95515" y="688784"/>
                  <a:pt x="123423" y="652896"/>
                </a:cubicBezTo>
                <a:cubicBezTo>
                  <a:pt x="-106782" y="419847"/>
                  <a:pt x="14671" y="41946"/>
                  <a:pt x="424057" y="25134"/>
                </a:cubicBezTo>
                <a:cubicBezTo>
                  <a:pt x="649447" y="-54188"/>
                  <a:pt x="855829" y="7785"/>
                  <a:pt x="1080186" y="106104"/>
                </a:cubicBezTo>
                <a:cubicBezTo>
                  <a:pt x="1429008" y="381410"/>
                  <a:pt x="1358836" y="652343"/>
                  <a:pt x="953749" y="773155"/>
                </a:cubicBezTo>
                <a:cubicBezTo>
                  <a:pt x="759819" y="813042"/>
                  <a:pt x="505394" y="844623"/>
                  <a:pt x="303870" y="759950"/>
                </a:cubicBezTo>
                <a:cubicBezTo>
                  <a:pt x="175579" y="807617"/>
                  <a:pt x="105598" y="815623"/>
                  <a:pt x="11394" y="844296"/>
                </a:cubicBezTo>
                <a:close/>
              </a:path>
              <a:path w="1293320" h="822484" stroke="0" extrusionOk="0">
                <a:moveTo>
                  <a:pt x="11394" y="844296"/>
                </a:moveTo>
                <a:cubicBezTo>
                  <a:pt x="39880" y="801844"/>
                  <a:pt x="82829" y="715438"/>
                  <a:pt x="123423" y="652896"/>
                </a:cubicBezTo>
                <a:cubicBezTo>
                  <a:pt x="-115068" y="421058"/>
                  <a:pt x="-49100" y="84389"/>
                  <a:pt x="424057" y="25134"/>
                </a:cubicBezTo>
                <a:cubicBezTo>
                  <a:pt x="691850" y="-35103"/>
                  <a:pt x="929561" y="-9934"/>
                  <a:pt x="1080186" y="106104"/>
                </a:cubicBezTo>
                <a:cubicBezTo>
                  <a:pt x="1473699" y="302734"/>
                  <a:pt x="1368213" y="703226"/>
                  <a:pt x="953749" y="773155"/>
                </a:cubicBezTo>
                <a:cubicBezTo>
                  <a:pt x="749607" y="857160"/>
                  <a:pt x="509877" y="873049"/>
                  <a:pt x="303870" y="759950"/>
                </a:cubicBezTo>
                <a:cubicBezTo>
                  <a:pt x="248144" y="791725"/>
                  <a:pt x="94092" y="812647"/>
                  <a:pt x="11394" y="844296"/>
                </a:cubicBezTo>
                <a:close/>
              </a:path>
            </a:pathLst>
          </a:custGeom>
          <a:solidFill>
            <a:schemeClr val="lt1">
              <a:alpha val="64000"/>
            </a:schemeClr>
          </a:solidFill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-49119"/>
                      <a:gd name="adj2" fmla="val 5265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  <a:latin typeface="#9Slide04 SFU Belle" panose="00000400000000000000" pitchFamily="2" charset="0"/>
                <a:ea typeface="Cambria" panose="02040503050406030204" pitchFamily="18" charset="0"/>
              </a:rPr>
              <a:t>Trang 14</a:t>
            </a:r>
          </a:p>
        </p:txBody>
      </p:sp>
    </p:spTree>
    <p:extLst>
      <p:ext uri="{BB962C8B-B14F-4D97-AF65-F5344CB8AC3E}">
        <p14:creationId xmlns:p14="http://schemas.microsoft.com/office/powerpoint/2010/main" val="109840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" descr="Alphabets | English - Quizizz">
            <a:extLst>
              <a:ext uri="{FF2B5EF4-FFF2-40B4-BE49-F238E27FC236}">
                <a16:creationId xmlns:a16="http://schemas.microsoft.com/office/drawing/2014/main" id="{137542CD-20A7-BF01-ED6B-95D4D8E2B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738" l="8256" r="93256">
                        <a14:foregroundMark x1="8372" y1="49782" x2="8372" y2="49782"/>
                        <a14:foregroundMark x1="93256" y1="50655" x2="93256" y2="50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845" y="3073496"/>
            <a:ext cx="3311199" cy="23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0BD579-DBF2-632B-CA04-F3FAA5790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4554" y="41761"/>
            <a:ext cx="1179709" cy="1045561"/>
          </a:xfrm>
          <a:prstGeom prst="rect">
            <a:avLst/>
          </a:prstGeom>
        </p:spPr>
      </p:pic>
      <p:sp>
        <p:nvSpPr>
          <p:cNvPr id="4" name="Title 61">
            <a:extLst>
              <a:ext uri="{FF2B5EF4-FFF2-40B4-BE49-F238E27FC236}">
                <a16:creationId xmlns:a16="http://schemas.microsoft.com/office/drawing/2014/main" id="{0E732770-9671-1017-A90A-5C010D249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9" y="151279"/>
            <a:ext cx="2235182" cy="993650"/>
          </a:xfrm>
          <a:noFill/>
        </p:spPr>
        <p:txBody>
          <a:bodyPr/>
          <a:lstStyle/>
          <a:p>
            <a:r>
              <a:rPr lang="en-US" sz="440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SỐ?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978C77-1E8D-E4FD-A4A8-A928AB748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633544"/>
              </p:ext>
            </p:extLst>
          </p:nvPr>
        </p:nvGraphicFramePr>
        <p:xfrm>
          <a:off x="172397" y="1087322"/>
          <a:ext cx="8799205" cy="2070262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1466535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684611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Số bị chia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684611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Số chia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684611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Thương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sp>
        <p:nvSpPr>
          <p:cNvPr id="6" name="Title 61">
            <a:extLst>
              <a:ext uri="{FF2B5EF4-FFF2-40B4-BE49-F238E27FC236}">
                <a16:creationId xmlns:a16="http://schemas.microsoft.com/office/drawing/2014/main" id="{AE302269-5B27-1A54-C5DC-449E4515B796}"/>
              </a:ext>
            </a:extLst>
          </p:cNvPr>
          <p:cNvSpPr txBox="1">
            <a:spLocks/>
          </p:cNvSpPr>
          <p:nvPr/>
        </p:nvSpPr>
        <p:spPr>
          <a:xfrm>
            <a:off x="-418196" y="253453"/>
            <a:ext cx="2235182" cy="9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b)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CB870B-B1BD-F11A-8307-578352007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0016" y="2931337"/>
            <a:ext cx="2918797" cy="2330751"/>
          </a:xfrm>
          <a:prstGeom prst="rect">
            <a:avLst/>
          </a:prstGeom>
        </p:spPr>
      </p:pic>
      <p:grpSp>
        <p:nvGrpSpPr>
          <p:cNvPr id="58" name="Google Shape;1372;p43">
            <a:extLst>
              <a:ext uri="{FF2B5EF4-FFF2-40B4-BE49-F238E27FC236}">
                <a16:creationId xmlns:a16="http://schemas.microsoft.com/office/drawing/2014/main" id="{2A2B44F9-D5E2-FA87-D534-EF63DA74081A}"/>
              </a:ext>
            </a:extLst>
          </p:cNvPr>
          <p:cNvGrpSpPr/>
          <p:nvPr/>
        </p:nvGrpSpPr>
        <p:grpSpPr>
          <a:xfrm>
            <a:off x="4625646" y="2522004"/>
            <a:ext cx="670636" cy="530344"/>
            <a:chOff x="6780702" y="1034677"/>
            <a:chExt cx="739460" cy="557439"/>
          </a:xfrm>
        </p:grpSpPr>
        <p:sp>
          <p:nvSpPr>
            <p:cNvPr id="59" name="Google Shape;1373;p43">
              <a:extLst>
                <a:ext uri="{FF2B5EF4-FFF2-40B4-BE49-F238E27FC236}">
                  <a16:creationId xmlns:a16="http://schemas.microsoft.com/office/drawing/2014/main" id="{231EC395-514E-8AED-F862-CACFB1FECEC2}"/>
                </a:ext>
              </a:extLst>
            </p:cNvPr>
            <p:cNvSpPr/>
            <p:nvPr/>
          </p:nvSpPr>
          <p:spPr>
            <a:xfrm>
              <a:off x="6780702" y="1034677"/>
              <a:ext cx="739460" cy="557439"/>
            </a:xfrm>
            <a:custGeom>
              <a:avLst/>
              <a:gdLst/>
              <a:ahLst/>
              <a:cxnLst/>
              <a:rect l="l" t="t" r="r" b="b"/>
              <a:pathLst>
                <a:path w="25350" h="19110" extrusionOk="0">
                  <a:moveTo>
                    <a:pt x="23195" y="8543"/>
                  </a:moveTo>
                  <a:lnTo>
                    <a:pt x="23399" y="8691"/>
                  </a:lnTo>
                  <a:lnTo>
                    <a:pt x="23604" y="8858"/>
                  </a:lnTo>
                  <a:lnTo>
                    <a:pt x="22527" y="9415"/>
                  </a:lnTo>
                  <a:lnTo>
                    <a:pt x="22564" y="9267"/>
                  </a:lnTo>
                  <a:lnTo>
                    <a:pt x="22564" y="9100"/>
                  </a:lnTo>
                  <a:lnTo>
                    <a:pt x="22545" y="8951"/>
                  </a:lnTo>
                  <a:lnTo>
                    <a:pt x="22489" y="8821"/>
                  </a:lnTo>
                  <a:lnTo>
                    <a:pt x="22694" y="8821"/>
                  </a:lnTo>
                  <a:lnTo>
                    <a:pt x="22805" y="8803"/>
                  </a:lnTo>
                  <a:lnTo>
                    <a:pt x="22898" y="8765"/>
                  </a:lnTo>
                  <a:lnTo>
                    <a:pt x="22972" y="8728"/>
                  </a:lnTo>
                  <a:lnTo>
                    <a:pt x="23065" y="8673"/>
                  </a:lnTo>
                  <a:lnTo>
                    <a:pt x="23139" y="8617"/>
                  </a:lnTo>
                  <a:lnTo>
                    <a:pt x="23195" y="8543"/>
                  </a:lnTo>
                  <a:close/>
                  <a:moveTo>
                    <a:pt x="22768" y="7113"/>
                  </a:moveTo>
                  <a:lnTo>
                    <a:pt x="22898" y="7131"/>
                  </a:lnTo>
                  <a:lnTo>
                    <a:pt x="22991" y="7187"/>
                  </a:lnTo>
                  <a:lnTo>
                    <a:pt x="23046" y="7224"/>
                  </a:lnTo>
                  <a:lnTo>
                    <a:pt x="23084" y="7261"/>
                  </a:lnTo>
                  <a:lnTo>
                    <a:pt x="23102" y="7317"/>
                  </a:lnTo>
                  <a:lnTo>
                    <a:pt x="23121" y="7373"/>
                  </a:lnTo>
                  <a:lnTo>
                    <a:pt x="23121" y="7484"/>
                  </a:lnTo>
                  <a:lnTo>
                    <a:pt x="23084" y="7596"/>
                  </a:lnTo>
                  <a:lnTo>
                    <a:pt x="23028" y="7670"/>
                  </a:lnTo>
                  <a:lnTo>
                    <a:pt x="22954" y="7744"/>
                  </a:lnTo>
                  <a:lnTo>
                    <a:pt x="22861" y="7744"/>
                  </a:lnTo>
                  <a:lnTo>
                    <a:pt x="22842" y="7781"/>
                  </a:lnTo>
                  <a:lnTo>
                    <a:pt x="22787" y="7837"/>
                  </a:lnTo>
                  <a:lnTo>
                    <a:pt x="22787" y="7874"/>
                  </a:lnTo>
                  <a:lnTo>
                    <a:pt x="22787" y="7911"/>
                  </a:lnTo>
                  <a:lnTo>
                    <a:pt x="22805" y="7930"/>
                  </a:lnTo>
                  <a:lnTo>
                    <a:pt x="22842" y="7967"/>
                  </a:lnTo>
                  <a:lnTo>
                    <a:pt x="22916" y="8004"/>
                  </a:lnTo>
                  <a:lnTo>
                    <a:pt x="22954" y="8041"/>
                  </a:lnTo>
                  <a:lnTo>
                    <a:pt x="22991" y="8097"/>
                  </a:lnTo>
                  <a:lnTo>
                    <a:pt x="23028" y="8153"/>
                  </a:lnTo>
                  <a:lnTo>
                    <a:pt x="23028" y="8227"/>
                  </a:lnTo>
                  <a:lnTo>
                    <a:pt x="23028" y="8301"/>
                  </a:lnTo>
                  <a:lnTo>
                    <a:pt x="23009" y="8375"/>
                  </a:lnTo>
                  <a:lnTo>
                    <a:pt x="22972" y="8431"/>
                  </a:lnTo>
                  <a:lnTo>
                    <a:pt x="22916" y="8505"/>
                  </a:lnTo>
                  <a:lnTo>
                    <a:pt x="22842" y="8561"/>
                  </a:lnTo>
                  <a:lnTo>
                    <a:pt x="22749" y="8598"/>
                  </a:lnTo>
                  <a:lnTo>
                    <a:pt x="22657" y="8617"/>
                  </a:lnTo>
                  <a:lnTo>
                    <a:pt x="22471" y="8635"/>
                  </a:lnTo>
                  <a:lnTo>
                    <a:pt x="22285" y="8617"/>
                  </a:lnTo>
                  <a:lnTo>
                    <a:pt x="22211" y="8580"/>
                  </a:lnTo>
                  <a:lnTo>
                    <a:pt x="22137" y="8580"/>
                  </a:lnTo>
                  <a:lnTo>
                    <a:pt x="22099" y="8598"/>
                  </a:lnTo>
                  <a:lnTo>
                    <a:pt x="22062" y="8617"/>
                  </a:lnTo>
                  <a:lnTo>
                    <a:pt x="22044" y="8654"/>
                  </a:lnTo>
                  <a:lnTo>
                    <a:pt x="22025" y="8691"/>
                  </a:lnTo>
                  <a:lnTo>
                    <a:pt x="22044" y="8728"/>
                  </a:lnTo>
                  <a:lnTo>
                    <a:pt x="22062" y="8765"/>
                  </a:lnTo>
                  <a:lnTo>
                    <a:pt x="22174" y="8858"/>
                  </a:lnTo>
                  <a:lnTo>
                    <a:pt x="22229" y="8970"/>
                  </a:lnTo>
                  <a:lnTo>
                    <a:pt x="22267" y="9100"/>
                  </a:lnTo>
                  <a:lnTo>
                    <a:pt x="22267" y="9211"/>
                  </a:lnTo>
                  <a:lnTo>
                    <a:pt x="22248" y="9341"/>
                  </a:lnTo>
                  <a:lnTo>
                    <a:pt x="22211" y="9453"/>
                  </a:lnTo>
                  <a:lnTo>
                    <a:pt x="22155" y="9564"/>
                  </a:lnTo>
                  <a:lnTo>
                    <a:pt x="22062" y="9657"/>
                  </a:lnTo>
                  <a:lnTo>
                    <a:pt x="21747" y="9843"/>
                  </a:lnTo>
                  <a:lnTo>
                    <a:pt x="21449" y="9917"/>
                  </a:lnTo>
                  <a:lnTo>
                    <a:pt x="21282" y="9954"/>
                  </a:lnTo>
                  <a:lnTo>
                    <a:pt x="21134" y="9954"/>
                  </a:lnTo>
                  <a:lnTo>
                    <a:pt x="20985" y="9935"/>
                  </a:lnTo>
                  <a:lnTo>
                    <a:pt x="20874" y="9898"/>
                  </a:lnTo>
                  <a:lnTo>
                    <a:pt x="20837" y="9880"/>
                  </a:lnTo>
                  <a:lnTo>
                    <a:pt x="20799" y="9843"/>
                  </a:lnTo>
                  <a:lnTo>
                    <a:pt x="20762" y="9787"/>
                  </a:lnTo>
                  <a:lnTo>
                    <a:pt x="20744" y="9731"/>
                  </a:lnTo>
                  <a:lnTo>
                    <a:pt x="20725" y="9694"/>
                  </a:lnTo>
                  <a:lnTo>
                    <a:pt x="20651" y="9694"/>
                  </a:lnTo>
                  <a:lnTo>
                    <a:pt x="20632" y="9713"/>
                  </a:lnTo>
                  <a:lnTo>
                    <a:pt x="20614" y="9768"/>
                  </a:lnTo>
                  <a:lnTo>
                    <a:pt x="20558" y="9768"/>
                  </a:lnTo>
                  <a:lnTo>
                    <a:pt x="20521" y="9787"/>
                  </a:lnTo>
                  <a:lnTo>
                    <a:pt x="20502" y="9805"/>
                  </a:lnTo>
                  <a:lnTo>
                    <a:pt x="20409" y="9954"/>
                  </a:lnTo>
                  <a:lnTo>
                    <a:pt x="20298" y="10065"/>
                  </a:lnTo>
                  <a:lnTo>
                    <a:pt x="20168" y="10158"/>
                  </a:lnTo>
                  <a:lnTo>
                    <a:pt x="20019" y="10214"/>
                  </a:lnTo>
                  <a:lnTo>
                    <a:pt x="19871" y="10251"/>
                  </a:lnTo>
                  <a:lnTo>
                    <a:pt x="19722" y="10251"/>
                  </a:lnTo>
                  <a:lnTo>
                    <a:pt x="19574" y="10214"/>
                  </a:lnTo>
                  <a:lnTo>
                    <a:pt x="19425" y="10140"/>
                  </a:lnTo>
                  <a:lnTo>
                    <a:pt x="19481" y="10028"/>
                  </a:lnTo>
                  <a:lnTo>
                    <a:pt x="19518" y="9917"/>
                  </a:lnTo>
                  <a:lnTo>
                    <a:pt x="19667" y="9954"/>
                  </a:lnTo>
                  <a:lnTo>
                    <a:pt x="19815" y="9954"/>
                  </a:lnTo>
                  <a:lnTo>
                    <a:pt x="19964" y="9917"/>
                  </a:lnTo>
                  <a:lnTo>
                    <a:pt x="20094" y="9861"/>
                  </a:lnTo>
                  <a:lnTo>
                    <a:pt x="20187" y="9787"/>
                  </a:lnTo>
                  <a:lnTo>
                    <a:pt x="20261" y="9713"/>
                  </a:lnTo>
                  <a:lnTo>
                    <a:pt x="20317" y="9620"/>
                  </a:lnTo>
                  <a:lnTo>
                    <a:pt x="20372" y="9527"/>
                  </a:lnTo>
                  <a:lnTo>
                    <a:pt x="20391" y="9434"/>
                  </a:lnTo>
                  <a:lnTo>
                    <a:pt x="20409" y="9323"/>
                  </a:lnTo>
                  <a:lnTo>
                    <a:pt x="20409" y="9230"/>
                  </a:lnTo>
                  <a:lnTo>
                    <a:pt x="20409" y="9118"/>
                  </a:lnTo>
                  <a:lnTo>
                    <a:pt x="20929" y="8877"/>
                  </a:lnTo>
                  <a:lnTo>
                    <a:pt x="21282" y="8673"/>
                  </a:lnTo>
                  <a:lnTo>
                    <a:pt x="21598" y="8487"/>
                  </a:lnTo>
                  <a:lnTo>
                    <a:pt x="21877" y="8283"/>
                  </a:lnTo>
                  <a:lnTo>
                    <a:pt x="22118" y="8078"/>
                  </a:lnTo>
                  <a:lnTo>
                    <a:pt x="22322" y="7855"/>
                  </a:lnTo>
                  <a:lnTo>
                    <a:pt x="22508" y="7633"/>
                  </a:lnTo>
                  <a:lnTo>
                    <a:pt x="22657" y="7373"/>
                  </a:lnTo>
                  <a:lnTo>
                    <a:pt x="22768" y="7113"/>
                  </a:lnTo>
                  <a:close/>
                  <a:moveTo>
                    <a:pt x="19295" y="10288"/>
                  </a:moveTo>
                  <a:lnTo>
                    <a:pt x="19388" y="10344"/>
                  </a:lnTo>
                  <a:lnTo>
                    <a:pt x="19462" y="10400"/>
                  </a:lnTo>
                  <a:lnTo>
                    <a:pt x="19425" y="10548"/>
                  </a:lnTo>
                  <a:lnTo>
                    <a:pt x="19370" y="10678"/>
                  </a:lnTo>
                  <a:lnTo>
                    <a:pt x="19295" y="10808"/>
                  </a:lnTo>
                  <a:lnTo>
                    <a:pt x="19165" y="10920"/>
                  </a:lnTo>
                  <a:lnTo>
                    <a:pt x="19147" y="10920"/>
                  </a:lnTo>
                  <a:lnTo>
                    <a:pt x="19128" y="10808"/>
                  </a:lnTo>
                  <a:lnTo>
                    <a:pt x="19091" y="10678"/>
                  </a:lnTo>
                  <a:lnTo>
                    <a:pt x="19035" y="10567"/>
                  </a:lnTo>
                  <a:lnTo>
                    <a:pt x="18961" y="10474"/>
                  </a:lnTo>
                  <a:lnTo>
                    <a:pt x="19054" y="10437"/>
                  </a:lnTo>
                  <a:lnTo>
                    <a:pt x="19147" y="10400"/>
                  </a:lnTo>
                  <a:lnTo>
                    <a:pt x="19221" y="10344"/>
                  </a:lnTo>
                  <a:lnTo>
                    <a:pt x="19295" y="10288"/>
                  </a:lnTo>
                  <a:close/>
                  <a:moveTo>
                    <a:pt x="18627" y="10474"/>
                  </a:moveTo>
                  <a:lnTo>
                    <a:pt x="18812" y="10493"/>
                  </a:lnTo>
                  <a:lnTo>
                    <a:pt x="18887" y="10604"/>
                  </a:lnTo>
                  <a:lnTo>
                    <a:pt x="18924" y="10734"/>
                  </a:lnTo>
                  <a:lnTo>
                    <a:pt x="18942" y="10864"/>
                  </a:lnTo>
                  <a:lnTo>
                    <a:pt x="18942" y="11012"/>
                  </a:lnTo>
                  <a:lnTo>
                    <a:pt x="18757" y="11031"/>
                  </a:lnTo>
                  <a:lnTo>
                    <a:pt x="18664" y="11012"/>
                  </a:lnTo>
                  <a:lnTo>
                    <a:pt x="18552" y="11012"/>
                  </a:lnTo>
                  <a:lnTo>
                    <a:pt x="18608" y="10901"/>
                  </a:lnTo>
                  <a:lnTo>
                    <a:pt x="18645" y="10808"/>
                  </a:lnTo>
                  <a:lnTo>
                    <a:pt x="18664" y="10697"/>
                  </a:lnTo>
                  <a:lnTo>
                    <a:pt x="18645" y="10585"/>
                  </a:lnTo>
                  <a:lnTo>
                    <a:pt x="18627" y="10474"/>
                  </a:lnTo>
                  <a:close/>
                  <a:moveTo>
                    <a:pt x="23325" y="10195"/>
                  </a:moveTo>
                  <a:lnTo>
                    <a:pt x="23436" y="10381"/>
                  </a:lnTo>
                  <a:lnTo>
                    <a:pt x="23529" y="10567"/>
                  </a:lnTo>
                  <a:lnTo>
                    <a:pt x="23566" y="10660"/>
                  </a:lnTo>
                  <a:lnTo>
                    <a:pt x="23585" y="10771"/>
                  </a:lnTo>
                  <a:lnTo>
                    <a:pt x="23604" y="10882"/>
                  </a:lnTo>
                  <a:lnTo>
                    <a:pt x="23585" y="10994"/>
                  </a:lnTo>
                  <a:lnTo>
                    <a:pt x="23548" y="11142"/>
                  </a:lnTo>
                  <a:lnTo>
                    <a:pt x="23492" y="11291"/>
                  </a:lnTo>
                  <a:lnTo>
                    <a:pt x="23399" y="11421"/>
                  </a:lnTo>
                  <a:lnTo>
                    <a:pt x="23306" y="11532"/>
                  </a:lnTo>
                  <a:lnTo>
                    <a:pt x="23269" y="11402"/>
                  </a:lnTo>
                  <a:lnTo>
                    <a:pt x="23214" y="11272"/>
                  </a:lnTo>
                  <a:lnTo>
                    <a:pt x="23084" y="11031"/>
                  </a:lnTo>
                  <a:lnTo>
                    <a:pt x="23009" y="10901"/>
                  </a:lnTo>
                  <a:lnTo>
                    <a:pt x="22916" y="10771"/>
                  </a:lnTo>
                  <a:lnTo>
                    <a:pt x="22805" y="10641"/>
                  </a:lnTo>
                  <a:lnTo>
                    <a:pt x="22675" y="10530"/>
                  </a:lnTo>
                  <a:lnTo>
                    <a:pt x="23325" y="10195"/>
                  </a:lnTo>
                  <a:close/>
                  <a:moveTo>
                    <a:pt x="12703" y="149"/>
                  </a:moveTo>
                  <a:lnTo>
                    <a:pt x="13056" y="186"/>
                  </a:lnTo>
                  <a:lnTo>
                    <a:pt x="13390" y="260"/>
                  </a:lnTo>
                  <a:lnTo>
                    <a:pt x="13743" y="353"/>
                  </a:lnTo>
                  <a:lnTo>
                    <a:pt x="14096" y="446"/>
                  </a:lnTo>
                  <a:lnTo>
                    <a:pt x="14448" y="576"/>
                  </a:lnTo>
                  <a:lnTo>
                    <a:pt x="14783" y="706"/>
                  </a:lnTo>
                  <a:lnTo>
                    <a:pt x="15488" y="1022"/>
                  </a:lnTo>
                  <a:lnTo>
                    <a:pt x="16157" y="1337"/>
                  </a:lnTo>
                  <a:lnTo>
                    <a:pt x="16844" y="1690"/>
                  </a:lnTo>
                  <a:lnTo>
                    <a:pt x="17494" y="2006"/>
                  </a:lnTo>
                  <a:lnTo>
                    <a:pt x="18125" y="2303"/>
                  </a:lnTo>
                  <a:lnTo>
                    <a:pt x="19314" y="2841"/>
                  </a:lnTo>
                  <a:lnTo>
                    <a:pt x="19890" y="3120"/>
                  </a:lnTo>
                  <a:lnTo>
                    <a:pt x="20465" y="3417"/>
                  </a:lnTo>
                  <a:lnTo>
                    <a:pt x="21022" y="3733"/>
                  </a:lnTo>
                  <a:lnTo>
                    <a:pt x="21301" y="3900"/>
                  </a:lnTo>
                  <a:lnTo>
                    <a:pt x="21561" y="4086"/>
                  </a:lnTo>
                  <a:lnTo>
                    <a:pt x="21821" y="4290"/>
                  </a:lnTo>
                  <a:lnTo>
                    <a:pt x="22062" y="4494"/>
                  </a:lnTo>
                  <a:lnTo>
                    <a:pt x="22322" y="4699"/>
                  </a:lnTo>
                  <a:lnTo>
                    <a:pt x="22545" y="4940"/>
                  </a:lnTo>
                  <a:lnTo>
                    <a:pt x="22582" y="4958"/>
                  </a:lnTo>
                  <a:lnTo>
                    <a:pt x="22601" y="5218"/>
                  </a:lnTo>
                  <a:lnTo>
                    <a:pt x="22601" y="5348"/>
                  </a:lnTo>
                  <a:lnTo>
                    <a:pt x="22601" y="5478"/>
                  </a:lnTo>
                  <a:lnTo>
                    <a:pt x="22545" y="5738"/>
                  </a:lnTo>
                  <a:lnTo>
                    <a:pt x="22378" y="5924"/>
                  </a:lnTo>
                  <a:lnTo>
                    <a:pt x="22211" y="6091"/>
                  </a:lnTo>
                  <a:lnTo>
                    <a:pt x="22025" y="6258"/>
                  </a:lnTo>
                  <a:lnTo>
                    <a:pt x="21839" y="6407"/>
                  </a:lnTo>
                  <a:lnTo>
                    <a:pt x="21431" y="6704"/>
                  </a:lnTo>
                  <a:lnTo>
                    <a:pt x="20985" y="6946"/>
                  </a:lnTo>
                  <a:lnTo>
                    <a:pt x="20521" y="7168"/>
                  </a:lnTo>
                  <a:lnTo>
                    <a:pt x="20057" y="7373"/>
                  </a:lnTo>
                  <a:lnTo>
                    <a:pt x="19555" y="7558"/>
                  </a:lnTo>
                  <a:lnTo>
                    <a:pt x="19054" y="7726"/>
                  </a:lnTo>
                  <a:lnTo>
                    <a:pt x="18534" y="7855"/>
                  </a:lnTo>
                  <a:lnTo>
                    <a:pt x="18014" y="7985"/>
                  </a:lnTo>
                  <a:lnTo>
                    <a:pt x="16974" y="8208"/>
                  </a:lnTo>
                  <a:lnTo>
                    <a:pt x="15971" y="8413"/>
                  </a:lnTo>
                  <a:lnTo>
                    <a:pt x="15005" y="8598"/>
                  </a:lnTo>
                  <a:lnTo>
                    <a:pt x="14968" y="8617"/>
                  </a:lnTo>
                  <a:lnTo>
                    <a:pt x="14950" y="8654"/>
                  </a:lnTo>
                  <a:lnTo>
                    <a:pt x="14968" y="8691"/>
                  </a:lnTo>
                  <a:lnTo>
                    <a:pt x="14987" y="8728"/>
                  </a:lnTo>
                  <a:lnTo>
                    <a:pt x="15005" y="8747"/>
                  </a:lnTo>
                  <a:lnTo>
                    <a:pt x="15043" y="8747"/>
                  </a:lnTo>
                  <a:lnTo>
                    <a:pt x="15655" y="8673"/>
                  </a:lnTo>
                  <a:lnTo>
                    <a:pt x="16287" y="8580"/>
                  </a:lnTo>
                  <a:lnTo>
                    <a:pt x="16918" y="8468"/>
                  </a:lnTo>
                  <a:lnTo>
                    <a:pt x="17531" y="8338"/>
                  </a:lnTo>
                  <a:lnTo>
                    <a:pt x="18144" y="8171"/>
                  </a:lnTo>
                  <a:lnTo>
                    <a:pt x="18757" y="8004"/>
                  </a:lnTo>
                  <a:lnTo>
                    <a:pt x="19370" y="7818"/>
                  </a:lnTo>
                  <a:lnTo>
                    <a:pt x="19964" y="7614"/>
                  </a:lnTo>
                  <a:lnTo>
                    <a:pt x="20707" y="7336"/>
                  </a:lnTo>
                  <a:lnTo>
                    <a:pt x="21097" y="7187"/>
                  </a:lnTo>
                  <a:lnTo>
                    <a:pt x="21468" y="7020"/>
                  </a:lnTo>
                  <a:lnTo>
                    <a:pt x="21821" y="6816"/>
                  </a:lnTo>
                  <a:lnTo>
                    <a:pt x="21988" y="6704"/>
                  </a:lnTo>
                  <a:lnTo>
                    <a:pt x="22137" y="6574"/>
                  </a:lnTo>
                  <a:lnTo>
                    <a:pt x="22285" y="6444"/>
                  </a:lnTo>
                  <a:lnTo>
                    <a:pt x="22415" y="6296"/>
                  </a:lnTo>
                  <a:lnTo>
                    <a:pt x="22545" y="6147"/>
                  </a:lnTo>
                  <a:lnTo>
                    <a:pt x="22638" y="5980"/>
                  </a:lnTo>
                  <a:lnTo>
                    <a:pt x="22694" y="5887"/>
                  </a:lnTo>
                  <a:lnTo>
                    <a:pt x="22675" y="6221"/>
                  </a:lnTo>
                  <a:lnTo>
                    <a:pt x="22619" y="6537"/>
                  </a:lnTo>
                  <a:lnTo>
                    <a:pt x="22527" y="6853"/>
                  </a:lnTo>
                  <a:lnTo>
                    <a:pt x="22415" y="7150"/>
                  </a:lnTo>
                  <a:lnTo>
                    <a:pt x="22267" y="7447"/>
                  </a:lnTo>
                  <a:lnTo>
                    <a:pt x="22174" y="7577"/>
                  </a:lnTo>
                  <a:lnTo>
                    <a:pt x="22062" y="7707"/>
                  </a:lnTo>
                  <a:lnTo>
                    <a:pt x="21951" y="7837"/>
                  </a:lnTo>
                  <a:lnTo>
                    <a:pt x="21839" y="7948"/>
                  </a:lnTo>
                  <a:lnTo>
                    <a:pt x="21691" y="8060"/>
                  </a:lnTo>
                  <a:lnTo>
                    <a:pt x="21542" y="8171"/>
                  </a:lnTo>
                  <a:lnTo>
                    <a:pt x="21301" y="8320"/>
                  </a:lnTo>
                  <a:lnTo>
                    <a:pt x="21059" y="8468"/>
                  </a:lnTo>
                  <a:lnTo>
                    <a:pt x="20539" y="8728"/>
                  </a:lnTo>
                  <a:lnTo>
                    <a:pt x="20001" y="8951"/>
                  </a:lnTo>
                  <a:lnTo>
                    <a:pt x="19462" y="9174"/>
                  </a:lnTo>
                  <a:lnTo>
                    <a:pt x="18961" y="9360"/>
                  </a:lnTo>
                  <a:lnTo>
                    <a:pt x="18441" y="9508"/>
                  </a:lnTo>
                  <a:lnTo>
                    <a:pt x="17921" y="9657"/>
                  </a:lnTo>
                  <a:lnTo>
                    <a:pt x="17401" y="9787"/>
                  </a:lnTo>
                  <a:lnTo>
                    <a:pt x="16881" y="9898"/>
                  </a:lnTo>
                  <a:lnTo>
                    <a:pt x="16361" y="9991"/>
                  </a:lnTo>
                  <a:lnTo>
                    <a:pt x="15823" y="10084"/>
                  </a:lnTo>
                  <a:lnTo>
                    <a:pt x="15303" y="10158"/>
                  </a:lnTo>
                  <a:lnTo>
                    <a:pt x="15228" y="9824"/>
                  </a:lnTo>
                  <a:lnTo>
                    <a:pt x="15228" y="9787"/>
                  </a:lnTo>
                  <a:lnTo>
                    <a:pt x="15210" y="9768"/>
                  </a:lnTo>
                  <a:lnTo>
                    <a:pt x="15154" y="9750"/>
                  </a:lnTo>
                  <a:lnTo>
                    <a:pt x="15154" y="9527"/>
                  </a:lnTo>
                  <a:lnTo>
                    <a:pt x="15135" y="9304"/>
                  </a:lnTo>
                  <a:lnTo>
                    <a:pt x="15098" y="9063"/>
                  </a:lnTo>
                  <a:lnTo>
                    <a:pt x="15024" y="8803"/>
                  </a:lnTo>
                  <a:lnTo>
                    <a:pt x="15005" y="8765"/>
                  </a:lnTo>
                  <a:lnTo>
                    <a:pt x="14968" y="8747"/>
                  </a:lnTo>
                  <a:lnTo>
                    <a:pt x="14913" y="8728"/>
                  </a:lnTo>
                  <a:lnTo>
                    <a:pt x="14838" y="8747"/>
                  </a:lnTo>
                  <a:lnTo>
                    <a:pt x="14820" y="8765"/>
                  </a:lnTo>
                  <a:lnTo>
                    <a:pt x="14801" y="8784"/>
                  </a:lnTo>
                  <a:lnTo>
                    <a:pt x="14801" y="8821"/>
                  </a:lnTo>
                  <a:lnTo>
                    <a:pt x="14801" y="8858"/>
                  </a:lnTo>
                  <a:lnTo>
                    <a:pt x="14875" y="9100"/>
                  </a:lnTo>
                  <a:lnTo>
                    <a:pt x="14894" y="9341"/>
                  </a:lnTo>
                  <a:lnTo>
                    <a:pt x="14894" y="9564"/>
                  </a:lnTo>
                  <a:lnTo>
                    <a:pt x="14857" y="9787"/>
                  </a:lnTo>
                  <a:lnTo>
                    <a:pt x="14783" y="9991"/>
                  </a:lnTo>
                  <a:lnTo>
                    <a:pt x="14690" y="10177"/>
                  </a:lnTo>
                  <a:lnTo>
                    <a:pt x="14578" y="10363"/>
                  </a:lnTo>
                  <a:lnTo>
                    <a:pt x="14448" y="10548"/>
                  </a:lnTo>
                  <a:lnTo>
                    <a:pt x="14300" y="10697"/>
                  </a:lnTo>
                  <a:lnTo>
                    <a:pt x="14114" y="10845"/>
                  </a:lnTo>
                  <a:lnTo>
                    <a:pt x="13928" y="10975"/>
                  </a:lnTo>
                  <a:lnTo>
                    <a:pt x="13743" y="11105"/>
                  </a:lnTo>
                  <a:lnTo>
                    <a:pt x="13538" y="11217"/>
                  </a:lnTo>
                  <a:lnTo>
                    <a:pt x="13334" y="11310"/>
                  </a:lnTo>
                  <a:lnTo>
                    <a:pt x="13111" y="11384"/>
                  </a:lnTo>
                  <a:lnTo>
                    <a:pt x="12888" y="11440"/>
                  </a:lnTo>
                  <a:lnTo>
                    <a:pt x="12610" y="11495"/>
                  </a:lnTo>
                  <a:lnTo>
                    <a:pt x="12331" y="11532"/>
                  </a:lnTo>
                  <a:lnTo>
                    <a:pt x="12034" y="11570"/>
                  </a:lnTo>
                  <a:lnTo>
                    <a:pt x="11737" y="11588"/>
                  </a:lnTo>
                  <a:lnTo>
                    <a:pt x="11143" y="11607"/>
                  </a:lnTo>
                  <a:lnTo>
                    <a:pt x="10549" y="11588"/>
                  </a:lnTo>
                  <a:lnTo>
                    <a:pt x="9973" y="11532"/>
                  </a:lnTo>
                  <a:lnTo>
                    <a:pt x="9379" y="11458"/>
                  </a:lnTo>
                  <a:lnTo>
                    <a:pt x="8803" y="11365"/>
                  </a:lnTo>
                  <a:lnTo>
                    <a:pt x="8227" y="11235"/>
                  </a:lnTo>
                  <a:lnTo>
                    <a:pt x="7670" y="11068"/>
                  </a:lnTo>
                  <a:lnTo>
                    <a:pt x="7113" y="10882"/>
                  </a:lnTo>
                  <a:lnTo>
                    <a:pt x="6556" y="10660"/>
                  </a:lnTo>
                  <a:lnTo>
                    <a:pt x="6017" y="10418"/>
                  </a:lnTo>
                  <a:lnTo>
                    <a:pt x="5553" y="10177"/>
                  </a:lnTo>
                  <a:lnTo>
                    <a:pt x="5070" y="9917"/>
                  </a:lnTo>
                  <a:lnTo>
                    <a:pt x="4606" y="9620"/>
                  </a:lnTo>
                  <a:lnTo>
                    <a:pt x="4160" y="9304"/>
                  </a:lnTo>
                  <a:lnTo>
                    <a:pt x="3733" y="8970"/>
                  </a:lnTo>
                  <a:lnTo>
                    <a:pt x="3343" y="8598"/>
                  </a:lnTo>
                  <a:lnTo>
                    <a:pt x="3157" y="8394"/>
                  </a:lnTo>
                  <a:lnTo>
                    <a:pt x="2972" y="8190"/>
                  </a:lnTo>
                  <a:lnTo>
                    <a:pt x="2805" y="7985"/>
                  </a:lnTo>
                  <a:lnTo>
                    <a:pt x="2656" y="7763"/>
                  </a:lnTo>
                  <a:lnTo>
                    <a:pt x="2526" y="7540"/>
                  </a:lnTo>
                  <a:lnTo>
                    <a:pt x="2396" y="7317"/>
                  </a:lnTo>
                  <a:lnTo>
                    <a:pt x="2303" y="7094"/>
                  </a:lnTo>
                  <a:lnTo>
                    <a:pt x="2210" y="6853"/>
                  </a:lnTo>
                  <a:lnTo>
                    <a:pt x="2136" y="6630"/>
                  </a:lnTo>
                  <a:lnTo>
                    <a:pt x="2099" y="6388"/>
                  </a:lnTo>
                  <a:lnTo>
                    <a:pt x="2062" y="6166"/>
                  </a:lnTo>
                  <a:lnTo>
                    <a:pt x="2062" y="5943"/>
                  </a:lnTo>
                  <a:lnTo>
                    <a:pt x="2080" y="5701"/>
                  </a:lnTo>
                  <a:lnTo>
                    <a:pt x="2136" y="5497"/>
                  </a:lnTo>
                  <a:lnTo>
                    <a:pt x="2210" y="5274"/>
                  </a:lnTo>
                  <a:lnTo>
                    <a:pt x="2303" y="5070"/>
                  </a:lnTo>
                  <a:lnTo>
                    <a:pt x="2433" y="4884"/>
                  </a:lnTo>
                  <a:lnTo>
                    <a:pt x="2600" y="4699"/>
                  </a:lnTo>
                  <a:lnTo>
                    <a:pt x="2805" y="4513"/>
                  </a:lnTo>
                  <a:lnTo>
                    <a:pt x="3027" y="4364"/>
                  </a:lnTo>
                  <a:lnTo>
                    <a:pt x="3176" y="4271"/>
                  </a:lnTo>
                  <a:lnTo>
                    <a:pt x="3343" y="4197"/>
                  </a:lnTo>
                  <a:lnTo>
                    <a:pt x="3492" y="4123"/>
                  </a:lnTo>
                  <a:lnTo>
                    <a:pt x="3659" y="4086"/>
                  </a:lnTo>
                  <a:lnTo>
                    <a:pt x="3993" y="4011"/>
                  </a:lnTo>
                  <a:lnTo>
                    <a:pt x="4327" y="3974"/>
                  </a:lnTo>
                  <a:lnTo>
                    <a:pt x="4662" y="3974"/>
                  </a:lnTo>
                  <a:lnTo>
                    <a:pt x="5015" y="3993"/>
                  </a:lnTo>
                  <a:lnTo>
                    <a:pt x="5702" y="4067"/>
                  </a:lnTo>
                  <a:lnTo>
                    <a:pt x="5739" y="4049"/>
                  </a:lnTo>
                  <a:lnTo>
                    <a:pt x="5794" y="4067"/>
                  </a:lnTo>
                  <a:lnTo>
                    <a:pt x="5832" y="4049"/>
                  </a:lnTo>
                  <a:lnTo>
                    <a:pt x="6240" y="3751"/>
                  </a:lnTo>
                  <a:lnTo>
                    <a:pt x="6649" y="3454"/>
                  </a:lnTo>
                  <a:lnTo>
                    <a:pt x="7447" y="2841"/>
                  </a:lnTo>
                  <a:lnTo>
                    <a:pt x="8227" y="2229"/>
                  </a:lnTo>
                  <a:lnTo>
                    <a:pt x="8636" y="1913"/>
                  </a:lnTo>
                  <a:lnTo>
                    <a:pt x="9044" y="1634"/>
                  </a:lnTo>
                  <a:lnTo>
                    <a:pt x="9453" y="1356"/>
                  </a:lnTo>
                  <a:lnTo>
                    <a:pt x="9880" y="1096"/>
                  </a:lnTo>
                  <a:lnTo>
                    <a:pt x="10307" y="854"/>
                  </a:lnTo>
                  <a:lnTo>
                    <a:pt x="10753" y="650"/>
                  </a:lnTo>
                  <a:lnTo>
                    <a:pt x="11217" y="464"/>
                  </a:lnTo>
                  <a:lnTo>
                    <a:pt x="11700" y="334"/>
                  </a:lnTo>
                  <a:lnTo>
                    <a:pt x="12183" y="223"/>
                  </a:lnTo>
                  <a:lnTo>
                    <a:pt x="12443" y="186"/>
                  </a:lnTo>
                  <a:lnTo>
                    <a:pt x="12703" y="149"/>
                  </a:lnTo>
                  <a:close/>
                  <a:moveTo>
                    <a:pt x="2192" y="11254"/>
                  </a:moveTo>
                  <a:lnTo>
                    <a:pt x="2248" y="11328"/>
                  </a:lnTo>
                  <a:lnTo>
                    <a:pt x="2340" y="11421"/>
                  </a:lnTo>
                  <a:lnTo>
                    <a:pt x="2303" y="11458"/>
                  </a:lnTo>
                  <a:lnTo>
                    <a:pt x="2266" y="11514"/>
                  </a:lnTo>
                  <a:lnTo>
                    <a:pt x="2248" y="11588"/>
                  </a:lnTo>
                  <a:lnTo>
                    <a:pt x="2248" y="11644"/>
                  </a:lnTo>
                  <a:lnTo>
                    <a:pt x="2248" y="11718"/>
                  </a:lnTo>
                  <a:lnTo>
                    <a:pt x="2285" y="11774"/>
                  </a:lnTo>
                  <a:lnTo>
                    <a:pt x="2303" y="11830"/>
                  </a:lnTo>
                  <a:lnTo>
                    <a:pt x="2340" y="11885"/>
                  </a:lnTo>
                  <a:lnTo>
                    <a:pt x="2340" y="11885"/>
                  </a:lnTo>
                  <a:lnTo>
                    <a:pt x="2248" y="11848"/>
                  </a:lnTo>
                  <a:lnTo>
                    <a:pt x="2136" y="11811"/>
                  </a:lnTo>
                  <a:lnTo>
                    <a:pt x="2043" y="11755"/>
                  </a:lnTo>
                  <a:lnTo>
                    <a:pt x="1969" y="11681"/>
                  </a:lnTo>
                  <a:lnTo>
                    <a:pt x="1913" y="11607"/>
                  </a:lnTo>
                  <a:lnTo>
                    <a:pt x="1876" y="11514"/>
                  </a:lnTo>
                  <a:lnTo>
                    <a:pt x="1876" y="11421"/>
                  </a:lnTo>
                  <a:lnTo>
                    <a:pt x="1895" y="11310"/>
                  </a:lnTo>
                  <a:lnTo>
                    <a:pt x="2043" y="11291"/>
                  </a:lnTo>
                  <a:lnTo>
                    <a:pt x="2192" y="11254"/>
                  </a:lnTo>
                  <a:close/>
                  <a:moveTo>
                    <a:pt x="2470" y="11514"/>
                  </a:moveTo>
                  <a:lnTo>
                    <a:pt x="2582" y="11588"/>
                  </a:lnTo>
                  <a:lnTo>
                    <a:pt x="2712" y="11625"/>
                  </a:lnTo>
                  <a:lnTo>
                    <a:pt x="2842" y="11681"/>
                  </a:lnTo>
                  <a:lnTo>
                    <a:pt x="2990" y="11700"/>
                  </a:lnTo>
                  <a:lnTo>
                    <a:pt x="3120" y="11700"/>
                  </a:lnTo>
                  <a:lnTo>
                    <a:pt x="3065" y="11755"/>
                  </a:lnTo>
                  <a:lnTo>
                    <a:pt x="3009" y="11811"/>
                  </a:lnTo>
                  <a:lnTo>
                    <a:pt x="2879" y="11867"/>
                  </a:lnTo>
                  <a:lnTo>
                    <a:pt x="2730" y="11904"/>
                  </a:lnTo>
                  <a:lnTo>
                    <a:pt x="2563" y="11922"/>
                  </a:lnTo>
                  <a:lnTo>
                    <a:pt x="2563" y="11867"/>
                  </a:lnTo>
                  <a:lnTo>
                    <a:pt x="2526" y="11848"/>
                  </a:lnTo>
                  <a:lnTo>
                    <a:pt x="2489" y="11811"/>
                  </a:lnTo>
                  <a:lnTo>
                    <a:pt x="2452" y="11792"/>
                  </a:lnTo>
                  <a:lnTo>
                    <a:pt x="2433" y="11737"/>
                  </a:lnTo>
                  <a:lnTo>
                    <a:pt x="2415" y="11700"/>
                  </a:lnTo>
                  <a:lnTo>
                    <a:pt x="2433" y="11607"/>
                  </a:lnTo>
                  <a:lnTo>
                    <a:pt x="2452" y="11570"/>
                  </a:lnTo>
                  <a:lnTo>
                    <a:pt x="2470" y="11514"/>
                  </a:lnTo>
                  <a:close/>
                  <a:moveTo>
                    <a:pt x="20149" y="9230"/>
                  </a:moveTo>
                  <a:lnTo>
                    <a:pt x="20131" y="9360"/>
                  </a:lnTo>
                  <a:lnTo>
                    <a:pt x="20094" y="9490"/>
                  </a:lnTo>
                  <a:lnTo>
                    <a:pt x="20038" y="9583"/>
                  </a:lnTo>
                  <a:lnTo>
                    <a:pt x="19945" y="9675"/>
                  </a:lnTo>
                  <a:lnTo>
                    <a:pt x="19834" y="9713"/>
                  </a:lnTo>
                  <a:lnTo>
                    <a:pt x="19722" y="9750"/>
                  </a:lnTo>
                  <a:lnTo>
                    <a:pt x="19611" y="9731"/>
                  </a:lnTo>
                  <a:lnTo>
                    <a:pt x="19518" y="9713"/>
                  </a:lnTo>
                  <a:lnTo>
                    <a:pt x="19518" y="9694"/>
                  </a:lnTo>
                  <a:lnTo>
                    <a:pt x="19500" y="9657"/>
                  </a:lnTo>
                  <a:lnTo>
                    <a:pt x="19462" y="9620"/>
                  </a:lnTo>
                  <a:lnTo>
                    <a:pt x="19388" y="9620"/>
                  </a:lnTo>
                  <a:lnTo>
                    <a:pt x="19332" y="9638"/>
                  </a:lnTo>
                  <a:lnTo>
                    <a:pt x="19314" y="9657"/>
                  </a:lnTo>
                  <a:lnTo>
                    <a:pt x="19277" y="9694"/>
                  </a:lnTo>
                  <a:lnTo>
                    <a:pt x="19277" y="9731"/>
                  </a:lnTo>
                  <a:lnTo>
                    <a:pt x="19258" y="9861"/>
                  </a:lnTo>
                  <a:lnTo>
                    <a:pt x="19221" y="9991"/>
                  </a:lnTo>
                  <a:lnTo>
                    <a:pt x="19184" y="10103"/>
                  </a:lnTo>
                  <a:lnTo>
                    <a:pt x="19091" y="10214"/>
                  </a:lnTo>
                  <a:lnTo>
                    <a:pt x="18961" y="10288"/>
                  </a:lnTo>
                  <a:lnTo>
                    <a:pt x="18831" y="10344"/>
                  </a:lnTo>
                  <a:lnTo>
                    <a:pt x="18794" y="10307"/>
                  </a:lnTo>
                  <a:lnTo>
                    <a:pt x="18775" y="10288"/>
                  </a:lnTo>
                  <a:lnTo>
                    <a:pt x="18738" y="10307"/>
                  </a:lnTo>
                  <a:lnTo>
                    <a:pt x="18720" y="10325"/>
                  </a:lnTo>
                  <a:lnTo>
                    <a:pt x="18720" y="10344"/>
                  </a:lnTo>
                  <a:lnTo>
                    <a:pt x="18571" y="10325"/>
                  </a:lnTo>
                  <a:lnTo>
                    <a:pt x="18515" y="10270"/>
                  </a:lnTo>
                  <a:lnTo>
                    <a:pt x="18460" y="10233"/>
                  </a:lnTo>
                  <a:lnTo>
                    <a:pt x="18385" y="10195"/>
                  </a:lnTo>
                  <a:lnTo>
                    <a:pt x="18292" y="10177"/>
                  </a:lnTo>
                  <a:lnTo>
                    <a:pt x="18255" y="10177"/>
                  </a:lnTo>
                  <a:lnTo>
                    <a:pt x="18218" y="10195"/>
                  </a:lnTo>
                  <a:lnTo>
                    <a:pt x="18200" y="10233"/>
                  </a:lnTo>
                  <a:lnTo>
                    <a:pt x="18181" y="10251"/>
                  </a:lnTo>
                  <a:lnTo>
                    <a:pt x="18200" y="10325"/>
                  </a:lnTo>
                  <a:lnTo>
                    <a:pt x="18200" y="10363"/>
                  </a:lnTo>
                  <a:lnTo>
                    <a:pt x="18237" y="10381"/>
                  </a:lnTo>
                  <a:lnTo>
                    <a:pt x="18292" y="10418"/>
                  </a:lnTo>
                  <a:lnTo>
                    <a:pt x="18348" y="10474"/>
                  </a:lnTo>
                  <a:lnTo>
                    <a:pt x="18385" y="10548"/>
                  </a:lnTo>
                  <a:lnTo>
                    <a:pt x="18404" y="10604"/>
                  </a:lnTo>
                  <a:lnTo>
                    <a:pt x="18404" y="10678"/>
                  </a:lnTo>
                  <a:lnTo>
                    <a:pt x="18404" y="10753"/>
                  </a:lnTo>
                  <a:lnTo>
                    <a:pt x="18385" y="10827"/>
                  </a:lnTo>
                  <a:lnTo>
                    <a:pt x="18348" y="10901"/>
                  </a:lnTo>
                  <a:lnTo>
                    <a:pt x="18292" y="10957"/>
                  </a:lnTo>
                  <a:lnTo>
                    <a:pt x="18237" y="11012"/>
                  </a:lnTo>
                  <a:lnTo>
                    <a:pt x="18162" y="11050"/>
                  </a:lnTo>
                  <a:lnTo>
                    <a:pt x="18088" y="11068"/>
                  </a:lnTo>
                  <a:lnTo>
                    <a:pt x="17921" y="11124"/>
                  </a:lnTo>
                  <a:lnTo>
                    <a:pt x="17772" y="11142"/>
                  </a:lnTo>
                  <a:lnTo>
                    <a:pt x="17680" y="11087"/>
                  </a:lnTo>
                  <a:lnTo>
                    <a:pt x="17587" y="11068"/>
                  </a:lnTo>
                  <a:lnTo>
                    <a:pt x="17494" y="11050"/>
                  </a:lnTo>
                  <a:lnTo>
                    <a:pt x="17401" y="11068"/>
                  </a:lnTo>
                  <a:lnTo>
                    <a:pt x="17345" y="11087"/>
                  </a:lnTo>
                  <a:lnTo>
                    <a:pt x="17308" y="11124"/>
                  </a:lnTo>
                  <a:lnTo>
                    <a:pt x="17290" y="11161"/>
                  </a:lnTo>
                  <a:lnTo>
                    <a:pt x="17290" y="11217"/>
                  </a:lnTo>
                  <a:lnTo>
                    <a:pt x="17308" y="11254"/>
                  </a:lnTo>
                  <a:lnTo>
                    <a:pt x="17345" y="11291"/>
                  </a:lnTo>
                  <a:lnTo>
                    <a:pt x="17382" y="11328"/>
                  </a:lnTo>
                  <a:lnTo>
                    <a:pt x="17420" y="11347"/>
                  </a:lnTo>
                  <a:lnTo>
                    <a:pt x="17587" y="11774"/>
                  </a:lnTo>
                  <a:lnTo>
                    <a:pt x="17494" y="11941"/>
                  </a:lnTo>
                  <a:lnTo>
                    <a:pt x="17364" y="12052"/>
                  </a:lnTo>
                  <a:lnTo>
                    <a:pt x="17234" y="12145"/>
                  </a:lnTo>
                  <a:lnTo>
                    <a:pt x="17122" y="12201"/>
                  </a:lnTo>
                  <a:lnTo>
                    <a:pt x="16974" y="12257"/>
                  </a:lnTo>
                  <a:lnTo>
                    <a:pt x="16825" y="12294"/>
                  </a:lnTo>
                  <a:lnTo>
                    <a:pt x="16677" y="12312"/>
                  </a:lnTo>
                  <a:lnTo>
                    <a:pt x="16547" y="12312"/>
                  </a:lnTo>
                  <a:lnTo>
                    <a:pt x="16417" y="12294"/>
                  </a:lnTo>
                  <a:lnTo>
                    <a:pt x="16287" y="12275"/>
                  </a:lnTo>
                  <a:lnTo>
                    <a:pt x="16175" y="12238"/>
                  </a:lnTo>
                  <a:lnTo>
                    <a:pt x="15934" y="12127"/>
                  </a:lnTo>
                  <a:lnTo>
                    <a:pt x="15711" y="11978"/>
                  </a:lnTo>
                  <a:lnTo>
                    <a:pt x="15674" y="11960"/>
                  </a:lnTo>
                  <a:lnTo>
                    <a:pt x="15655" y="11960"/>
                  </a:lnTo>
                  <a:lnTo>
                    <a:pt x="15618" y="11978"/>
                  </a:lnTo>
                  <a:lnTo>
                    <a:pt x="15600" y="12015"/>
                  </a:lnTo>
                  <a:lnTo>
                    <a:pt x="15581" y="12034"/>
                  </a:lnTo>
                  <a:lnTo>
                    <a:pt x="15563" y="12071"/>
                  </a:lnTo>
                  <a:lnTo>
                    <a:pt x="15507" y="12182"/>
                  </a:lnTo>
                  <a:lnTo>
                    <a:pt x="15433" y="12275"/>
                  </a:lnTo>
                  <a:lnTo>
                    <a:pt x="15358" y="12368"/>
                  </a:lnTo>
                  <a:lnTo>
                    <a:pt x="15247" y="12424"/>
                  </a:lnTo>
                  <a:lnTo>
                    <a:pt x="15191" y="12424"/>
                  </a:lnTo>
                  <a:lnTo>
                    <a:pt x="15154" y="12442"/>
                  </a:lnTo>
                  <a:lnTo>
                    <a:pt x="15135" y="12461"/>
                  </a:lnTo>
                  <a:lnTo>
                    <a:pt x="15061" y="12461"/>
                  </a:lnTo>
                  <a:lnTo>
                    <a:pt x="14987" y="12442"/>
                  </a:lnTo>
                  <a:lnTo>
                    <a:pt x="14857" y="12387"/>
                  </a:lnTo>
                  <a:lnTo>
                    <a:pt x="14745" y="12312"/>
                  </a:lnTo>
                  <a:lnTo>
                    <a:pt x="14671" y="12201"/>
                  </a:lnTo>
                  <a:lnTo>
                    <a:pt x="14820" y="12034"/>
                  </a:lnTo>
                  <a:lnTo>
                    <a:pt x="14968" y="11848"/>
                  </a:lnTo>
                  <a:lnTo>
                    <a:pt x="15098" y="11644"/>
                  </a:lnTo>
                  <a:lnTo>
                    <a:pt x="15191" y="11421"/>
                  </a:lnTo>
                  <a:lnTo>
                    <a:pt x="15265" y="11180"/>
                  </a:lnTo>
                  <a:lnTo>
                    <a:pt x="15303" y="10920"/>
                  </a:lnTo>
                  <a:lnTo>
                    <a:pt x="15321" y="10641"/>
                  </a:lnTo>
                  <a:lnTo>
                    <a:pt x="15303" y="10344"/>
                  </a:lnTo>
                  <a:lnTo>
                    <a:pt x="15934" y="10307"/>
                  </a:lnTo>
                  <a:lnTo>
                    <a:pt x="16547" y="10233"/>
                  </a:lnTo>
                  <a:lnTo>
                    <a:pt x="17178" y="10140"/>
                  </a:lnTo>
                  <a:lnTo>
                    <a:pt x="17772" y="10010"/>
                  </a:lnTo>
                  <a:lnTo>
                    <a:pt x="18385" y="9861"/>
                  </a:lnTo>
                  <a:lnTo>
                    <a:pt x="18980" y="9675"/>
                  </a:lnTo>
                  <a:lnTo>
                    <a:pt x="19555" y="9471"/>
                  </a:lnTo>
                  <a:lnTo>
                    <a:pt x="20149" y="9230"/>
                  </a:lnTo>
                  <a:close/>
                  <a:moveTo>
                    <a:pt x="1950" y="6983"/>
                  </a:moveTo>
                  <a:lnTo>
                    <a:pt x="2080" y="7261"/>
                  </a:lnTo>
                  <a:lnTo>
                    <a:pt x="2210" y="7521"/>
                  </a:lnTo>
                  <a:lnTo>
                    <a:pt x="2378" y="7763"/>
                  </a:lnTo>
                  <a:lnTo>
                    <a:pt x="2545" y="8023"/>
                  </a:lnTo>
                  <a:lnTo>
                    <a:pt x="2749" y="8264"/>
                  </a:lnTo>
                  <a:lnTo>
                    <a:pt x="2953" y="8487"/>
                  </a:lnTo>
                  <a:lnTo>
                    <a:pt x="3176" y="8710"/>
                  </a:lnTo>
                  <a:lnTo>
                    <a:pt x="3399" y="8933"/>
                  </a:lnTo>
                  <a:lnTo>
                    <a:pt x="3882" y="9323"/>
                  </a:lnTo>
                  <a:lnTo>
                    <a:pt x="4383" y="9694"/>
                  </a:lnTo>
                  <a:lnTo>
                    <a:pt x="4866" y="10010"/>
                  </a:lnTo>
                  <a:lnTo>
                    <a:pt x="5312" y="10288"/>
                  </a:lnTo>
                  <a:lnTo>
                    <a:pt x="5720" y="10493"/>
                  </a:lnTo>
                  <a:lnTo>
                    <a:pt x="6129" y="10697"/>
                  </a:lnTo>
                  <a:lnTo>
                    <a:pt x="6537" y="10882"/>
                  </a:lnTo>
                  <a:lnTo>
                    <a:pt x="6964" y="11050"/>
                  </a:lnTo>
                  <a:lnTo>
                    <a:pt x="7392" y="11198"/>
                  </a:lnTo>
                  <a:lnTo>
                    <a:pt x="7837" y="11328"/>
                  </a:lnTo>
                  <a:lnTo>
                    <a:pt x="8264" y="11458"/>
                  </a:lnTo>
                  <a:lnTo>
                    <a:pt x="8710" y="11551"/>
                  </a:lnTo>
                  <a:lnTo>
                    <a:pt x="9174" y="11644"/>
                  </a:lnTo>
                  <a:lnTo>
                    <a:pt x="9620" y="11700"/>
                  </a:lnTo>
                  <a:lnTo>
                    <a:pt x="10066" y="11755"/>
                  </a:lnTo>
                  <a:lnTo>
                    <a:pt x="10530" y="11792"/>
                  </a:lnTo>
                  <a:lnTo>
                    <a:pt x="10976" y="11811"/>
                  </a:lnTo>
                  <a:lnTo>
                    <a:pt x="11440" y="11792"/>
                  </a:lnTo>
                  <a:lnTo>
                    <a:pt x="11886" y="11774"/>
                  </a:lnTo>
                  <a:lnTo>
                    <a:pt x="12331" y="11737"/>
                  </a:lnTo>
                  <a:lnTo>
                    <a:pt x="12740" y="11662"/>
                  </a:lnTo>
                  <a:lnTo>
                    <a:pt x="13148" y="11570"/>
                  </a:lnTo>
                  <a:lnTo>
                    <a:pt x="13557" y="11440"/>
                  </a:lnTo>
                  <a:lnTo>
                    <a:pt x="13743" y="11347"/>
                  </a:lnTo>
                  <a:lnTo>
                    <a:pt x="13928" y="11254"/>
                  </a:lnTo>
                  <a:lnTo>
                    <a:pt x="14114" y="11161"/>
                  </a:lnTo>
                  <a:lnTo>
                    <a:pt x="14281" y="11050"/>
                  </a:lnTo>
                  <a:lnTo>
                    <a:pt x="14430" y="10938"/>
                  </a:lnTo>
                  <a:lnTo>
                    <a:pt x="14578" y="10808"/>
                  </a:lnTo>
                  <a:lnTo>
                    <a:pt x="14708" y="10660"/>
                  </a:lnTo>
                  <a:lnTo>
                    <a:pt x="14838" y="10511"/>
                  </a:lnTo>
                  <a:lnTo>
                    <a:pt x="14931" y="10363"/>
                  </a:lnTo>
                  <a:lnTo>
                    <a:pt x="15024" y="10195"/>
                  </a:lnTo>
                  <a:lnTo>
                    <a:pt x="15024" y="10530"/>
                  </a:lnTo>
                  <a:lnTo>
                    <a:pt x="14987" y="10845"/>
                  </a:lnTo>
                  <a:lnTo>
                    <a:pt x="14913" y="11124"/>
                  </a:lnTo>
                  <a:lnTo>
                    <a:pt x="14820" y="11384"/>
                  </a:lnTo>
                  <a:lnTo>
                    <a:pt x="14708" y="11607"/>
                  </a:lnTo>
                  <a:lnTo>
                    <a:pt x="14560" y="11830"/>
                  </a:lnTo>
                  <a:lnTo>
                    <a:pt x="14374" y="12015"/>
                  </a:lnTo>
                  <a:lnTo>
                    <a:pt x="14188" y="12182"/>
                  </a:lnTo>
                  <a:lnTo>
                    <a:pt x="13966" y="12331"/>
                  </a:lnTo>
                  <a:lnTo>
                    <a:pt x="13743" y="12461"/>
                  </a:lnTo>
                  <a:lnTo>
                    <a:pt x="13483" y="12554"/>
                  </a:lnTo>
                  <a:lnTo>
                    <a:pt x="13223" y="12647"/>
                  </a:lnTo>
                  <a:lnTo>
                    <a:pt x="12926" y="12721"/>
                  </a:lnTo>
                  <a:lnTo>
                    <a:pt x="12647" y="12795"/>
                  </a:lnTo>
                  <a:lnTo>
                    <a:pt x="12331" y="12832"/>
                  </a:lnTo>
                  <a:lnTo>
                    <a:pt x="12016" y="12851"/>
                  </a:lnTo>
                  <a:lnTo>
                    <a:pt x="11700" y="12870"/>
                  </a:lnTo>
                  <a:lnTo>
                    <a:pt x="11366" y="12888"/>
                  </a:lnTo>
                  <a:lnTo>
                    <a:pt x="10716" y="12851"/>
                  </a:lnTo>
                  <a:lnTo>
                    <a:pt x="10047" y="12795"/>
                  </a:lnTo>
                  <a:lnTo>
                    <a:pt x="9416" y="12702"/>
                  </a:lnTo>
                  <a:lnTo>
                    <a:pt x="8784" y="12591"/>
                  </a:lnTo>
                  <a:lnTo>
                    <a:pt x="8209" y="12461"/>
                  </a:lnTo>
                  <a:lnTo>
                    <a:pt x="7689" y="12331"/>
                  </a:lnTo>
                  <a:lnTo>
                    <a:pt x="7243" y="12201"/>
                  </a:lnTo>
                  <a:lnTo>
                    <a:pt x="6760" y="12015"/>
                  </a:lnTo>
                  <a:lnTo>
                    <a:pt x="6259" y="11830"/>
                  </a:lnTo>
                  <a:lnTo>
                    <a:pt x="5776" y="11644"/>
                  </a:lnTo>
                  <a:lnTo>
                    <a:pt x="5293" y="11421"/>
                  </a:lnTo>
                  <a:lnTo>
                    <a:pt x="4829" y="11180"/>
                  </a:lnTo>
                  <a:lnTo>
                    <a:pt x="4365" y="10938"/>
                  </a:lnTo>
                  <a:lnTo>
                    <a:pt x="3919" y="10660"/>
                  </a:lnTo>
                  <a:lnTo>
                    <a:pt x="3473" y="10381"/>
                  </a:lnTo>
                  <a:lnTo>
                    <a:pt x="3269" y="10233"/>
                  </a:lnTo>
                  <a:lnTo>
                    <a:pt x="3083" y="10065"/>
                  </a:lnTo>
                  <a:lnTo>
                    <a:pt x="2916" y="9880"/>
                  </a:lnTo>
                  <a:lnTo>
                    <a:pt x="2767" y="9713"/>
                  </a:lnTo>
                  <a:lnTo>
                    <a:pt x="2619" y="9508"/>
                  </a:lnTo>
                  <a:lnTo>
                    <a:pt x="2508" y="9304"/>
                  </a:lnTo>
                  <a:lnTo>
                    <a:pt x="2396" y="9100"/>
                  </a:lnTo>
                  <a:lnTo>
                    <a:pt x="2322" y="8877"/>
                  </a:lnTo>
                  <a:lnTo>
                    <a:pt x="2229" y="8654"/>
                  </a:lnTo>
                  <a:lnTo>
                    <a:pt x="2173" y="8431"/>
                  </a:lnTo>
                  <a:lnTo>
                    <a:pt x="2062" y="7967"/>
                  </a:lnTo>
                  <a:lnTo>
                    <a:pt x="2006" y="7484"/>
                  </a:lnTo>
                  <a:lnTo>
                    <a:pt x="1950" y="6983"/>
                  </a:lnTo>
                  <a:close/>
                  <a:moveTo>
                    <a:pt x="20669" y="9991"/>
                  </a:moveTo>
                  <a:lnTo>
                    <a:pt x="20725" y="10047"/>
                  </a:lnTo>
                  <a:lnTo>
                    <a:pt x="20799" y="10084"/>
                  </a:lnTo>
                  <a:lnTo>
                    <a:pt x="20948" y="10158"/>
                  </a:lnTo>
                  <a:lnTo>
                    <a:pt x="21059" y="10177"/>
                  </a:lnTo>
                  <a:lnTo>
                    <a:pt x="21171" y="10177"/>
                  </a:lnTo>
                  <a:lnTo>
                    <a:pt x="20261" y="10734"/>
                  </a:lnTo>
                  <a:lnTo>
                    <a:pt x="19370" y="11310"/>
                  </a:lnTo>
                  <a:lnTo>
                    <a:pt x="18348" y="11997"/>
                  </a:lnTo>
                  <a:lnTo>
                    <a:pt x="17364" y="12721"/>
                  </a:lnTo>
                  <a:lnTo>
                    <a:pt x="17085" y="12925"/>
                  </a:lnTo>
                  <a:lnTo>
                    <a:pt x="16807" y="13074"/>
                  </a:lnTo>
                  <a:lnTo>
                    <a:pt x="16677" y="13111"/>
                  </a:lnTo>
                  <a:lnTo>
                    <a:pt x="16547" y="13167"/>
                  </a:lnTo>
                  <a:lnTo>
                    <a:pt x="16417" y="13185"/>
                  </a:lnTo>
                  <a:lnTo>
                    <a:pt x="16287" y="13204"/>
                  </a:lnTo>
                  <a:lnTo>
                    <a:pt x="16157" y="13204"/>
                  </a:lnTo>
                  <a:lnTo>
                    <a:pt x="16027" y="13185"/>
                  </a:lnTo>
                  <a:lnTo>
                    <a:pt x="15897" y="13167"/>
                  </a:lnTo>
                  <a:lnTo>
                    <a:pt x="15767" y="13111"/>
                  </a:lnTo>
                  <a:lnTo>
                    <a:pt x="15488" y="13000"/>
                  </a:lnTo>
                  <a:lnTo>
                    <a:pt x="15191" y="12851"/>
                  </a:lnTo>
                  <a:lnTo>
                    <a:pt x="15247" y="12740"/>
                  </a:lnTo>
                  <a:lnTo>
                    <a:pt x="15303" y="12628"/>
                  </a:lnTo>
                  <a:lnTo>
                    <a:pt x="15451" y="12572"/>
                  </a:lnTo>
                  <a:lnTo>
                    <a:pt x="15563" y="12480"/>
                  </a:lnTo>
                  <a:lnTo>
                    <a:pt x="15674" y="12350"/>
                  </a:lnTo>
                  <a:lnTo>
                    <a:pt x="15730" y="12220"/>
                  </a:lnTo>
                  <a:lnTo>
                    <a:pt x="15823" y="12294"/>
                  </a:lnTo>
                  <a:lnTo>
                    <a:pt x="15915" y="12368"/>
                  </a:lnTo>
                  <a:lnTo>
                    <a:pt x="16008" y="12424"/>
                  </a:lnTo>
                  <a:lnTo>
                    <a:pt x="16101" y="12480"/>
                  </a:lnTo>
                  <a:lnTo>
                    <a:pt x="16324" y="12535"/>
                  </a:lnTo>
                  <a:lnTo>
                    <a:pt x="16547" y="12572"/>
                  </a:lnTo>
                  <a:lnTo>
                    <a:pt x="16788" y="12572"/>
                  </a:lnTo>
                  <a:lnTo>
                    <a:pt x="17011" y="12535"/>
                  </a:lnTo>
                  <a:lnTo>
                    <a:pt x="17234" y="12480"/>
                  </a:lnTo>
                  <a:lnTo>
                    <a:pt x="17438" y="12368"/>
                  </a:lnTo>
                  <a:lnTo>
                    <a:pt x="17550" y="12294"/>
                  </a:lnTo>
                  <a:lnTo>
                    <a:pt x="17661" y="12220"/>
                  </a:lnTo>
                  <a:lnTo>
                    <a:pt x="17754" y="12108"/>
                  </a:lnTo>
                  <a:lnTo>
                    <a:pt x="17828" y="11997"/>
                  </a:lnTo>
                  <a:lnTo>
                    <a:pt x="17902" y="11885"/>
                  </a:lnTo>
                  <a:lnTo>
                    <a:pt x="17958" y="11755"/>
                  </a:lnTo>
                  <a:lnTo>
                    <a:pt x="17977" y="11607"/>
                  </a:lnTo>
                  <a:lnTo>
                    <a:pt x="17977" y="11477"/>
                  </a:lnTo>
                  <a:lnTo>
                    <a:pt x="17958" y="11402"/>
                  </a:lnTo>
                  <a:lnTo>
                    <a:pt x="17921" y="11328"/>
                  </a:lnTo>
                  <a:lnTo>
                    <a:pt x="18070" y="11291"/>
                  </a:lnTo>
                  <a:lnTo>
                    <a:pt x="18218" y="11254"/>
                  </a:lnTo>
                  <a:lnTo>
                    <a:pt x="18348" y="11198"/>
                  </a:lnTo>
                  <a:lnTo>
                    <a:pt x="18460" y="11124"/>
                  </a:lnTo>
                  <a:lnTo>
                    <a:pt x="18552" y="11161"/>
                  </a:lnTo>
                  <a:lnTo>
                    <a:pt x="18664" y="11198"/>
                  </a:lnTo>
                  <a:lnTo>
                    <a:pt x="18757" y="11217"/>
                  </a:lnTo>
                  <a:lnTo>
                    <a:pt x="18850" y="11235"/>
                  </a:lnTo>
                  <a:lnTo>
                    <a:pt x="18961" y="11217"/>
                  </a:lnTo>
                  <a:lnTo>
                    <a:pt x="19072" y="11198"/>
                  </a:lnTo>
                  <a:lnTo>
                    <a:pt x="19165" y="11161"/>
                  </a:lnTo>
                  <a:lnTo>
                    <a:pt x="19277" y="11124"/>
                  </a:lnTo>
                  <a:lnTo>
                    <a:pt x="19351" y="11068"/>
                  </a:lnTo>
                  <a:lnTo>
                    <a:pt x="19425" y="10994"/>
                  </a:lnTo>
                  <a:lnTo>
                    <a:pt x="19500" y="10920"/>
                  </a:lnTo>
                  <a:lnTo>
                    <a:pt x="19555" y="10845"/>
                  </a:lnTo>
                  <a:lnTo>
                    <a:pt x="19611" y="10753"/>
                  </a:lnTo>
                  <a:lnTo>
                    <a:pt x="19648" y="10660"/>
                  </a:lnTo>
                  <a:lnTo>
                    <a:pt x="19667" y="10548"/>
                  </a:lnTo>
                  <a:lnTo>
                    <a:pt x="19685" y="10455"/>
                  </a:lnTo>
                  <a:lnTo>
                    <a:pt x="19834" y="10474"/>
                  </a:lnTo>
                  <a:lnTo>
                    <a:pt x="19982" y="10455"/>
                  </a:lnTo>
                  <a:lnTo>
                    <a:pt x="20112" y="10437"/>
                  </a:lnTo>
                  <a:lnTo>
                    <a:pt x="20261" y="10381"/>
                  </a:lnTo>
                  <a:lnTo>
                    <a:pt x="20372" y="10307"/>
                  </a:lnTo>
                  <a:lnTo>
                    <a:pt x="20502" y="10214"/>
                  </a:lnTo>
                  <a:lnTo>
                    <a:pt x="20595" y="10121"/>
                  </a:lnTo>
                  <a:lnTo>
                    <a:pt x="20669" y="9991"/>
                  </a:lnTo>
                  <a:close/>
                  <a:moveTo>
                    <a:pt x="14541" y="12312"/>
                  </a:moveTo>
                  <a:lnTo>
                    <a:pt x="14634" y="12442"/>
                  </a:lnTo>
                  <a:lnTo>
                    <a:pt x="14745" y="12554"/>
                  </a:lnTo>
                  <a:lnTo>
                    <a:pt x="14894" y="12628"/>
                  </a:lnTo>
                  <a:lnTo>
                    <a:pt x="15043" y="12647"/>
                  </a:lnTo>
                  <a:lnTo>
                    <a:pt x="15005" y="12740"/>
                  </a:lnTo>
                  <a:lnTo>
                    <a:pt x="14931" y="12795"/>
                  </a:lnTo>
                  <a:lnTo>
                    <a:pt x="14875" y="12870"/>
                  </a:lnTo>
                  <a:lnTo>
                    <a:pt x="14801" y="12907"/>
                  </a:lnTo>
                  <a:lnTo>
                    <a:pt x="14708" y="12944"/>
                  </a:lnTo>
                  <a:lnTo>
                    <a:pt x="14615" y="12962"/>
                  </a:lnTo>
                  <a:lnTo>
                    <a:pt x="14523" y="12981"/>
                  </a:lnTo>
                  <a:lnTo>
                    <a:pt x="14430" y="12962"/>
                  </a:lnTo>
                  <a:lnTo>
                    <a:pt x="14355" y="12851"/>
                  </a:lnTo>
                  <a:lnTo>
                    <a:pt x="14318" y="12832"/>
                  </a:lnTo>
                  <a:lnTo>
                    <a:pt x="14300" y="12832"/>
                  </a:lnTo>
                  <a:lnTo>
                    <a:pt x="14244" y="12851"/>
                  </a:lnTo>
                  <a:lnTo>
                    <a:pt x="14207" y="12888"/>
                  </a:lnTo>
                  <a:lnTo>
                    <a:pt x="14188" y="12944"/>
                  </a:lnTo>
                  <a:lnTo>
                    <a:pt x="14207" y="13074"/>
                  </a:lnTo>
                  <a:lnTo>
                    <a:pt x="14170" y="13204"/>
                  </a:lnTo>
                  <a:lnTo>
                    <a:pt x="14133" y="13315"/>
                  </a:lnTo>
                  <a:lnTo>
                    <a:pt x="14077" y="13408"/>
                  </a:lnTo>
                  <a:lnTo>
                    <a:pt x="13984" y="13501"/>
                  </a:lnTo>
                  <a:lnTo>
                    <a:pt x="13891" y="13594"/>
                  </a:lnTo>
                  <a:lnTo>
                    <a:pt x="13780" y="13668"/>
                  </a:lnTo>
                  <a:lnTo>
                    <a:pt x="13668" y="13724"/>
                  </a:lnTo>
                  <a:lnTo>
                    <a:pt x="13538" y="13761"/>
                  </a:lnTo>
                  <a:lnTo>
                    <a:pt x="13427" y="13798"/>
                  </a:lnTo>
                  <a:lnTo>
                    <a:pt x="13297" y="13817"/>
                  </a:lnTo>
                  <a:lnTo>
                    <a:pt x="13167" y="13798"/>
                  </a:lnTo>
                  <a:lnTo>
                    <a:pt x="13056" y="13779"/>
                  </a:lnTo>
                  <a:lnTo>
                    <a:pt x="12944" y="13742"/>
                  </a:lnTo>
                  <a:lnTo>
                    <a:pt x="12833" y="13668"/>
                  </a:lnTo>
                  <a:lnTo>
                    <a:pt x="12758" y="13575"/>
                  </a:lnTo>
                  <a:lnTo>
                    <a:pt x="12740" y="13557"/>
                  </a:lnTo>
                  <a:lnTo>
                    <a:pt x="12684" y="13445"/>
                  </a:lnTo>
                  <a:lnTo>
                    <a:pt x="12666" y="13408"/>
                  </a:lnTo>
                  <a:lnTo>
                    <a:pt x="12573" y="13408"/>
                  </a:lnTo>
                  <a:lnTo>
                    <a:pt x="12536" y="13445"/>
                  </a:lnTo>
                  <a:lnTo>
                    <a:pt x="12517" y="13482"/>
                  </a:lnTo>
                  <a:lnTo>
                    <a:pt x="12517" y="13501"/>
                  </a:lnTo>
                  <a:lnTo>
                    <a:pt x="12554" y="13575"/>
                  </a:lnTo>
                  <a:lnTo>
                    <a:pt x="12350" y="13761"/>
                  </a:lnTo>
                  <a:lnTo>
                    <a:pt x="12257" y="13835"/>
                  </a:lnTo>
                  <a:lnTo>
                    <a:pt x="12146" y="13909"/>
                  </a:lnTo>
                  <a:lnTo>
                    <a:pt x="12108" y="13891"/>
                  </a:lnTo>
                  <a:lnTo>
                    <a:pt x="12053" y="13872"/>
                  </a:lnTo>
                  <a:lnTo>
                    <a:pt x="12016" y="13891"/>
                  </a:lnTo>
                  <a:lnTo>
                    <a:pt x="11997" y="13928"/>
                  </a:lnTo>
                  <a:lnTo>
                    <a:pt x="11997" y="13947"/>
                  </a:lnTo>
                  <a:lnTo>
                    <a:pt x="11978" y="13947"/>
                  </a:lnTo>
                  <a:lnTo>
                    <a:pt x="11886" y="13965"/>
                  </a:lnTo>
                  <a:lnTo>
                    <a:pt x="11811" y="13947"/>
                  </a:lnTo>
                  <a:lnTo>
                    <a:pt x="11737" y="13928"/>
                  </a:lnTo>
                  <a:lnTo>
                    <a:pt x="11663" y="13909"/>
                  </a:lnTo>
                  <a:lnTo>
                    <a:pt x="11588" y="13872"/>
                  </a:lnTo>
                  <a:lnTo>
                    <a:pt x="11533" y="13817"/>
                  </a:lnTo>
                  <a:lnTo>
                    <a:pt x="11477" y="13761"/>
                  </a:lnTo>
                  <a:lnTo>
                    <a:pt x="11440" y="13687"/>
                  </a:lnTo>
                  <a:lnTo>
                    <a:pt x="11496" y="13650"/>
                  </a:lnTo>
                  <a:lnTo>
                    <a:pt x="11570" y="13594"/>
                  </a:lnTo>
                  <a:lnTo>
                    <a:pt x="11626" y="13520"/>
                  </a:lnTo>
                  <a:lnTo>
                    <a:pt x="11681" y="13464"/>
                  </a:lnTo>
                  <a:lnTo>
                    <a:pt x="11718" y="13390"/>
                  </a:lnTo>
                  <a:lnTo>
                    <a:pt x="11737" y="13315"/>
                  </a:lnTo>
                  <a:lnTo>
                    <a:pt x="11756" y="13222"/>
                  </a:lnTo>
                  <a:lnTo>
                    <a:pt x="11756" y="13148"/>
                  </a:lnTo>
                  <a:lnTo>
                    <a:pt x="12146" y="13111"/>
                  </a:lnTo>
                  <a:lnTo>
                    <a:pt x="12536" y="13074"/>
                  </a:lnTo>
                  <a:lnTo>
                    <a:pt x="12926" y="13000"/>
                  </a:lnTo>
                  <a:lnTo>
                    <a:pt x="13297" y="12907"/>
                  </a:lnTo>
                  <a:lnTo>
                    <a:pt x="13650" y="12795"/>
                  </a:lnTo>
                  <a:lnTo>
                    <a:pt x="13966" y="12665"/>
                  </a:lnTo>
                  <a:lnTo>
                    <a:pt x="14263" y="12498"/>
                  </a:lnTo>
                  <a:lnTo>
                    <a:pt x="14541" y="12312"/>
                  </a:lnTo>
                  <a:close/>
                  <a:moveTo>
                    <a:pt x="5627" y="11885"/>
                  </a:moveTo>
                  <a:lnTo>
                    <a:pt x="6296" y="12145"/>
                  </a:lnTo>
                  <a:lnTo>
                    <a:pt x="6964" y="12405"/>
                  </a:lnTo>
                  <a:lnTo>
                    <a:pt x="7633" y="12610"/>
                  </a:lnTo>
                  <a:lnTo>
                    <a:pt x="8302" y="12795"/>
                  </a:lnTo>
                  <a:lnTo>
                    <a:pt x="8617" y="12870"/>
                  </a:lnTo>
                  <a:lnTo>
                    <a:pt x="8970" y="12944"/>
                  </a:lnTo>
                  <a:lnTo>
                    <a:pt x="9360" y="13018"/>
                  </a:lnTo>
                  <a:lnTo>
                    <a:pt x="9769" y="13074"/>
                  </a:lnTo>
                  <a:lnTo>
                    <a:pt x="10196" y="13111"/>
                  </a:lnTo>
                  <a:lnTo>
                    <a:pt x="10623" y="13148"/>
                  </a:lnTo>
                  <a:lnTo>
                    <a:pt x="11533" y="13148"/>
                  </a:lnTo>
                  <a:lnTo>
                    <a:pt x="11496" y="13260"/>
                  </a:lnTo>
                  <a:lnTo>
                    <a:pt x="11458" y="13371"/>
                  </a:lnTo>
                  <a:lnTo>
                    <a:pt x="11384" y="13445"/>
                  </a:lnTo>
                  <a:lnTo>
                    <a:pt x="11273" y="13520"/>
                  </a:lnTo>
                  <a:lnTo>
                    <a:pt x="11161" y="13538"/>
                  </a:lnTo>
                  <a:lnTo>
                    <a:pt x="11031" y="13538"/>
                  </a:lnTo>
                  <a:lnTo>
                    <a:pt x="10901" y="13501"/>
                  </a:lnTo>
                  <a:lnTo>
                    <a:pt x="10809" y="13427"/>
                  </a:lnTo>
                  <a:lnTo>
                    <a:pt x="10771" y="13408"/>
                  </a:lnTo>
                  <a:lnTo>
                    <a:pt x="10734" y="13427"/>
                  </a:lnTo>
                  <a:lnTo>
                    <a:pt x="10716" y="13445"/>
                  </a:lnTo>
                  <a:lnTo>
                    <a:pt x="10716" y="13464"/>
                  </a:lnTo>
                  <a:lnTo>
                    <a:pt x="10660" y="13501"/>
                  </a:lnTo>
                  <a:lnTo>
                    <a:pt x="10623" y="13575"/>
                  </a:lnTo>
                  <a:lnTo>
                    <a:pt x="10567" y="13650"/>
                  </a:lnTo>
                  <a:lnTo>
                    <a:pt x="10493" y="13705"/>
                  </a:lnTo>
                  <a:lnTo>
                    <a:pt x="10400" y="13724"/>
                  </a:lnTo>
                  <a:lnTo>
                    <a:pt x="10326" y="13724"/>
                  </a:lnTo>
                  <a:lnTo>
                    <a:pt x="10289" y="13705"/>
                  </a:lnTo>
                  <a:lnTo>
                    <a:pt x="10177" y="13631"/>
                  </a:lnTo>
                  <a:lnTo>
                    <a:pt x="10214" y="13594"/>
                  </a:lnTo>
                  <a:lnTo>
                    <a:pt x="10214" y="13557"/>
                  </a:lnTo>
                  <a:lnTo>
                    <a:pt x="10214" y="13520"/>
                  </a:lnTo>
                  <a:lnTo>
                    <a:pt x="10177" y="13482"/>
                  </a:lnTo>
                  <a:lnTo>
                    <a:pt x="10159" y="13464"/>
                  </a:lnTo>
                  <a:lnTo>
                    <a:pt x="10084" y="13445"/>
                  </a:lnTo>
                  <a:lnTo>
                    <a:pt x="10047" y="13464"/>
                  </a:lnTo>
                  <a:lnTo>
                    <a:pt x="10010" y="13482"/>
                  </a:lnTo>
                  <a:lnTo>
                    <a:pt x="9991" y="13501"/>
                  </a:lnTo>
                  <a:lnTo>
                    <a:pt x="9991" y="13520"/>
                  </a:lnTo>
                  <a:lnTo>
                    <a:pt x="9861" y="13668"/>
                  </a:lnTo>
                  <a:lnTo>
                    <a:pt x="9731" y="13798"/>
                  </a:lnTo>
                  <a:lnTo>
                    <a:pt x="9583" y="13909"/>
                  </a:lnTo>
                  <a:lnTo>
                    <a:pt x="9490" y="13947"/>
                  </a:lnTo>
                  <a:lnTo>
                    <a:pt x="9397" y="13984"/>
                  </a:lnTo>
                  <a:lnTo>
                    <a:pt x="9267" y="14002"/>
                  </a:lnTo>
                  <a:lnTo>
                    <a:pt x="9137" y="13984"/>
                  </a:lnTo>
                  <a:lnTo>
                    <a:pt x="9007" y="13947"/>
                  </a:lnTo>
                  <a:lnTo>
                    <a:pt x="8896" y="13891"/>
                  </a:lnTo>
                  <a:lnTo>
                    <a:pt x="8803" y="13798"/>
                  </a:lnTo>
                  <a:lnTo>
                    <a:pt x="8729" y="13705"/>
                  </a:lnTo>
                  <a:lnTo>
                    <a:pt x="8691" y="13575"/>
                  </a:lnTo>
                  <a:lnTo>
                    <a:pt x="8654" y="13445"/>
                  </a:lnTo>
                  <a:lnTo>
                    <a:pt x="8636" y="13408"/>
                  </a:lnTo>
                  <a:lnTo>
                    <a:pt x="8599" y="13390"/>
                  </a:lnTo>
                  <a:lnTo>
                    <a:pt x="8543" y="13390"/>
                  </a:lnTo>
                  <a:lnTo>
                    <a:pt x="8543" y="13408"/>
                  </a:lnTo>
                  <a:lnTo>
                    <a:pt x="8524" y="13427"/>
                  </a:lnTo>
                  <a:lnTo>
                    <a:pt x="8524" y="13445"/>
                  </a:lnTo>
                  <a:lnTo>
                    <a:pt x="8469" y="13427"/>
                  </a:lnTo>
                  <a:lnTo>
                    <a:pt x="8432" y="13427"/>
                  </a:lnTo>
                  <a:lnTo>
                    <a:pt x="8097" y="13575"/>
                  </a:lnTo>
                  <a:lnTo>
                    <a:pt x="7930" y="13650"/>
                  </a:lnTo>
                  <a:lnTo>
                    <a:pt x="7763" y="13705"/>
                  </a:lnTo>
                  <a:lnTo>
                    <a:pt x="7596" y="13761"/>
                  </a:lnTo>
                  <a:lnTo>
                    <a:pt x="7429" y="13779"/>
                  </a:lnTo>
                  <a:lnTo>
                    <a:pt x="7243" y="13779"/>
                  </a:lnTo>
                  <a:lnTo>
                    <a:pt x="7057" y="13742"/>
                  </a:lnTo>
                  <a:lnTo>
                    <a:pt x="6872" y="13668"/>
                  </a:lnTo>
                  <a:lnTo>
                    <a:pt x="6723" y="13575"/>
                  </a:lnTo>
                  <a:lnTo>
                    <a:pt x="6593" y="13445"/>
                  </a:lnTo>
                  <a:lnTo>
                    <a:pt x="6482" y="13297"/>
                  </a:lnTo>
                  <a:lnTo>
                    <a:pt x="6407" y="13148"/>
                  </a:lnTo>
                  <a:lnTo>
                    <a:pt x="6370" y="12962"/>
                  </a:lnTo>
                  <a:lnTo>
                    <a:pt x="6352" y="12777"/>
                  </a:lnTo>
                  <a:lnTo>
                    <a:pt x="6370" y="12591"/>
                  </a:lnTo>
                  <a:lnTo>
                    <a:pt x="6370" y="12554"/>
                  </a:lnTo>
                  <a:lnTo>
                    <a:pt x="6333" y="12517"/>
                  </a:lnTo>
                  <a:lnTo>
                    <a:pt x="6277" y="12517"/>
                  </a:lnTo>
                  <a:lnTo>
                    <a:pt x="6240" y="12535"/>
                  </a:lnTo>
                  <a:lnTo>
                    <a:pt x="6203" y="12498"/>
                  </a:lnTo>
                  <a:lnTo>
                    <a:pt x="6147" y="12498"/>
                  </a:lnTo>
                  <a:lnTo>
                    <a:pt x="6036" y="12535"/>
                  </a:lnTo>
                  <a:lnTo>
                    <a:pt x="5906" y="12572"/>
                  </a:lnTo>
                  <a:lnTo>
                    <a:pt x="5850" y="12572"/>
                  </a:lnTo>
                  <a:lnTo>
                    <a:pt x="5794" y="12554"/>
                  </a:lnTo>
                  <a:lnTo>
                    <a:pt x="5739" y="12535"/>
                  </a:lnTo>
                  <a:lnTo>
                    <a:pt x="5683" y="12498"/>
                  </a:lnTo>
                  <a:lnTo>
                    <a:pt x="5627" y="12424"/>
                  </a:lnTo>
                  <a:lnTo>
                    <a:pt x="5590" y="12368"/>
                  </a:lnTo>
                  <a:lnTo>
                    <a:pt x="5572" y="12312"/>
                  </a:lnTo>
                  <a:lnTo>
                    <a:pt x="5572" y="12238"/>
                  </a:lnTo>
                  <a:lnTo>
                    <a:pt x="5590" y="12108"/>
                  </a:lnTo>
                  <a:lnTo>
                    <a:pt x="5664" y="11978"/>
                  </a:lnTo>
                  <a:lnTo>
                    <a:pt x="5664" y="11941"/>
                  </a:lnTo>
                  <a:lnTo>
                    <a:pt x="5664" y="11922"/>
                  </a:lnTo>
                  <a:lnTo>
                    <a:pt x="5627" y="11885"/>
                  </a:lnTo>
                  <a:close/>
                  <a:moveTo>
                    <a:pt x="15061" y="12962"/>
                  </a:moveTo>
                  <a:lnTo>
                    <a:pt x="15581" y="13427"/>
                  </a:lnTo>
                  <a:lnTo>
                    <a:pt x="15730" y="13538"/>
                  </a:lnTo>
                  <a:lnTo>
                    <a:pt x="15860" y="13650"/>
                  </a:lnTo>
                  <a:lnTo>
                    <a:pt x="16008" y="13724"/>
                  </a:lnTo>
                  <a:lnTo>
                    <a:pt x="16138" y="13779"/>
                  </a:lnTo>
                  <a:lnTo>
                    <a:pt x="16045" y="14244"/>
                  </a:lnTo>
                  <a:lnTo>
                    <a:pt x="15915" y="14058"/>
                  </a:lnTo>
                  <a:lnTo>
                    <a:pt x="15785" y="13872"/>
                  </a:lnTo>
                  <a:lnTo>
                    <a:pt x="15637" y="13724"/>
                  </a:lnTo>
                  <a:lnTo>
                    <a:pt x="15470" y="13557"/>
                  </a:lnTo>
                  <a:lnTo>
                    <a:pt x="15284" y="13427"/>
                  </a:lnTo>
                  <a:lnTo>
                    <a:pt x="15098" y="13297"/>
                  </a:lnTo>
                  <a:lnTo>
                    <a:pt x="14913" y="13185"/>
                  </a:lnTo>
                  <a:lnTo>
                    <a:pt x="14727" y="13092"/>
                  </a:lnTo>
                  <a:lnTo>
                    <a:pt x="14894" y="13037"/>
                  </a:lnTo>
                  <a:lnTo>
                    <a:pt x="14987" y="13000"/>
                  </a:lnTo>
                  <a:lnTo>
                    <a:pt x="15061" y="12962"/>
                  </a:lnTo>
                  <a:close/>
                  <a:moveTo>
                    <a:pt x="23715" y="9118"/>
                  </a:moveTo>
                  <a:lnTo>
                    <a:pt x="23752" y="9415"/>
                  </a:lnTo>
                  <a:lnTo>
                    <a:pt x="23771" y="9713"/>
                  </a:lnTo>
                  <a:lnTo>
                    <a:pt x="23752" y="9713"/>
                  </a:lnTo>
                  <a:lnTo>
                    <a:pt x="23474" y="9843"/>
                  </a:lnTo>
                  <a:lnTo>
                    <a:pt x="23436" y="9824"/>
                  </a:lnTo>
                  <a:lnTo>
                    <a:pt x="23399" y="9824"/>
                  </a:lnTo>
                  <a:lnTo>
                    <a:pt x="23381" y="9843"/>
                  </a:lnTo>
                  <a:lnTo>
                    <a:pt x="23362" y="9861"/>
                  </a:lnTo>
                  <a:lnTo>
                    <a:pt x="23362" y="9898"/>
                  </a:lnTo>
                  <a:lnTo>
                    <a:pt x="22898" y="10140"/>
                  </a:lnTo>
                  <a:lnTo>
                    <a:pt x="22415" y="10381"/>
                  </a:lnTo>
                  <a:lnTo>
                    <a:pt x="21951" y="10641"/>
                  </a:lnTo>
                  <a:lnTo>
                    <a:pt x="21505" y="10920"/>
                  </a:lnTo>
                  <a:lnTo>
                    <a:pt x="20614" y="11477"/>
                  </a:lnTo>
                  <a:lnTo>
                    <a:pt x="19741" y="12052"/>
                  </a:lnTo>
                  <a:lnTo>
                    <a:pt x="17995" y="13260"/>
                  </a:lnTo>
                  <a:lnTo>
                    <a:pt x="17122" y="13854"/>
                  </a:lnTo>
                  <a:lnTo>
                    <a:pt x="16213" y="14429"/>
                  </a:lnTo>
                  <a:lnTo>
                    <a:pt x="16343" y="13817"/>
                  </a:lnTo>
                  <a:lnTo>
                    <a:pt x="16435" y="13798"/>
                  </a:lnTo>
                  <a:lnTo>
                    <a:pt x="16547" y="13761"/>
                  </a:lnTo>
                  <a:lnTo>
                    <a:pt x="16658" y="13705"/>
                  </a:lnTo>
                  <a:lnTo>
                    <a:pt x="16788" y="13631"/>
                  </a:lnTo>
                  <a:lnTo>
                    <a:pt x="17030" y="13464"/>
                  </a:lnTo>
                  <a:lnTo>
                    <a:pt x="17271" y="13260"/>
                  </a:lnTo>
                  <a:lnTo>
                    <a:pt x="17754" y="12851"/>
                  </a:lnTo>
                  <a:lnTo>
                    <a:pt x="17940" y="12684"/>
                  </a:lnTo>
                  <a:lnTo>
                    <a:pt x="18107" y="12535"/>
                  </a:lnTo>
                  <a:lnTo>
                    <a:pt x="18775" y="12071"/>
                  </a:lnTo>
                  <a:lnTo>
                    <a:pt x="19462" y="11607"/>
                  </a:lnTo>
                  <a:lnTo>
                    <a:pt x="20149" y="11161"/>
                  </a:lnTo>
                  <a:lnTo>
                    <a:pt x="20855" y="10734"/>
                  </a:lnTo>
                  <a:lnTo>
                    <a:pt x="21561" y="10325"/>
                  </a:lnTo>
                  <a:lnTo>
                    <a:pt x="22267" y="9917"/>
                  </a:lnTo>
                  <a:lnTo>
                    <a:pt x="23715" y="9118"/>
                  </a:lnTo>
                  <a:close/>
                  <a:moveTo>
                    <a:pt x="10103" y="13798"/>
                  </a:moveTo>
                  <a:lnTo>
                    <a:pt x="10159" y="13854"/>
                  </a:lnTo>
                  <a:lnTo>
                    <a:pt x="10233" y="13891"/>
                  </a:lnTo>
                  <a:lnTo>
                    <a:pt x="10307" y="13928"/>
                  </a:lnTo>
                  <a:lnTo>
                    <a:pt x="10474" y="13928"/>
                  </a:lnTo>
                  <a:lnTo>
                    <a:pt x="10456" y="14021"/>
                  </a:lnTo>
                  <a:lnTo>
                    <a:pt x="10474" y="14114"/>
                  </a:lnTo>
                  <a:lnTo>
                    <a:pt x="10493" y="14207"/>
                  </a:lnTo>
                  <a:lnTo>
                    <a:pt x="10530" y="14318"/>
                  </a:lnTo>
                  <a:lnTo>
                    <a:pt x="10567" y="14392"/>
                  </a:lnTo>
                  <a:lnTo>
                    <a:pt x="10623" y="14485"/>
                  </a:lnTo>
                  <a:lnTo>
                    <a:pt x="10697" y="14559"/>
                  </a:lnTo>
                  <a:lnTo>
                    <a:pt x="10753" y="14634"/>
                  </a:lnTo>
                  <a:lnTo>
                    <a:pt x="10753" y="14634"/>
                  </a:lnTo>
                  <a:lnTo>
                    <a:pt x="10623" y="14597"/>
                  </a:lnTo>
                  <a:lnTo>
                    <a:pt x="10493" y="14541"/>
                  </a:lnTo>
                  <a:lnTo>
                    <a:pt x="10381" y="14467"/>
                  </a:lnTo>
                  <a:lnTo>
                    <a:pt x="10270" y="14392"/>
                  </a:lnTo>
                  <a:lnTo>
                    <a:pt x="10177" y="14299"/>
                  </a:lnTo>
                  <a:lnTo>
                    <a:pt x="10084" y="14188"/>
                  </a:lnTo>
                  <a:lnTo>
                    <a:pt x="10029" y="14077"/>
                  </a:lnTo>
                  <a:lnTo>
                    <a:pt x="9973" y="13928"/>
                  </a:lnTo>
                  <a:lnTo>
                    <a:pt x="10103" y="13798"/>
                  </a:lnTo>
                  <a:close/>
                  <a:moveTo>
                    <a:pt x="10827" y="13612"/>
                  </a:moveTo>
                  <a:lnTo>
                    <a:pt x="10920" y="13668"/>
                  </a:lnTo>
                  <a:lnTo>
                    <a:pt x="11013" y="13724"/>
                  </a:lnTo>
                  <a:lnTo>
                    <a:pt x="11124" y="13742"/>
                  </a:lnTo>
                  <a:lnTo>
                    <a:pt x="11254" y="13742"/>
                  </a:lnTo>
                  <a:lnTo>
                    <a:pt x="11291" y="13835"/>
                  </a:lnTo>
                  <a:lnTo>
                    <a:pt x="11329" y="13928"/>
                  </a:lnTo>
                  <a:lnTo>
                    <a:pt x="11403" y="14002"/>
                  </a:lnTo>
                  <a:lnTo>
                    <a:pt x="11477" y="14058"/>
                  </a:lnTo>
                  <a:lnTo>
                    <a:pt x="11570" y="14114"/>
                  </a:lnTo>
                  <a:lnTo>
                    <a:pt x="11663" y="14151"/>
                  </a:lnTo>
                  <a:lnTo>
                    <a:pt x="11774" y="14188"/>
                  </a:lnTo>
                  <a:lnTo>
                    <a:pt x="11923" y="14188"/>
                  </a:lnTo>
                  <a:lnTo>
                    <a:pt x="11867" y="14318"/>
                  </a:lnTo>
                  <a:lnTo>
                    <a:pt x="11774" y="14429"/>
                  </a:lnTo>
                  <a:lnTo>
                    <a:pt x="11681" y="14504"/>
                  </a:lnTo>
                  <a:lnTo>
                    <a:pt x="11570" y="14578"/>
                  </a:lnTo>
                  <a:lnTo>
                    <a:pt x="11440" y="14634"/>
                  </a:lnTo>
                  <a:lnTo>
                    <a:pt x="11310" y="14652"/>
                  </a:lnTo>
                  <a:lnTo>
                    <a:pt x="11161" y="14671"/>
                  </a:lnTo>
                  <a:lnTo>
                    <a:pt x="11013" y="14671"/>
                  </a:lnTo>
                  <a:lnTo>
                    <a:pt x="11013" y="14634"/>
                  </a:lnTo>
                  <a:lnTo>
                    <a:pt x="10994" y="14597"/>
                  </a:lnTo>
                  <a:lnTo>
                    <a:pt x="10901" y="14504"/>
                  </a:lnTo>
                  <a:lnTo>
                    <a:pt x="10827" y="14429"/>
                  </a:lnTo>
                  <a:lnTo>
                    <a:pt x="10771" y="14318"/>
                  </a:lnTo>
                  <a:lnTo>
                    <a:pt x="10716" y="14207"/>
                  </a:lnTo>
                  <a:lnTo>
                    <a:pt x="10697" y="14095"/>
                  </a:lnTo>
                  <a:lnTo>
                    <a:pt x="10697" y="14002"/>
                  </a:lnTo>
                  <a:lnTo>
                    <a:pt x="10716" y="13779"/>
                  </a:lnTo>
                  <a:lnTo>
                    <a:pt x="10790" y="13705"/>
                  </a:lnTo>
                  <a:lnTo>
                    <a:pt x="10827" y="13612"/>
                  </a:lnTo>
                  <a:close/>
                  <a:moveTo>
                    <a:pt x="762" y="10567"/>
                  </a:moveTo>
                  <a:lnTo>
                    <a:pt x="818" y="10697"/>
                  </a:lnTo>
                  <a:lnTo>
                    <a:pt x="873" y="10808"/>
                  </a:lnTo>
                  <a:lnTo>
                    <a:pt x="966" y="10901"/>
                  </a:lnTo>
                  <a:lnTo>
                    <a:pt x="1059" y="10994"/>
                  </a:lnTo>
                  <a:lnTo>
                    <a:pt x="1170" y="11087"/>
                  </a:lnTo>
                  <a:lnTo>
                    <a:pt x="1282" y="11161"/>
                  </a:lnTo>
                  <a:lnTo>
                    <a:pt x="1412" y="11217"/>
                  </a:lnTo>
                  <a:lnTo>
                    <a:pt x="1542" y="11254"/>
                  </a:lnTo>
                  <a:lnTo>
                    <a:pt x="1672" y="11291"/>
                  </a:lnTo>
                  <a:lnTo>
                    <a:pt x="1635" y="11402"/>
                  </a:lnTo>
                  <a:lnTo>
                    <a:pt x="1616" y="11514"/>
                  </a:lnTo>
                  <a:lnTo>
                    <a:pt x="1653" y="11607"/>
                  </a:lnTo>
                  <a:lnTo>
                    <a:pt x="1690" y="11718"/>
                  </a:lnTo>
                  <a:lnTo>
                    <a:pt x="1765" y="11811"/>
                  </a:lnTo>
                  <a:lnTo>
                    <a:pt x="1858" y="11904"/>
                  </a:lnTo>
                  <a:lnTo>
                    <a:pt x="1969" y="11978"/>
                  </a:lnTo>
                  <a:lnTo>
                    <a:pt x="2099" y="12052"/>
                  </a:lnTo>
                  <a:lnTo>
                    <a:pt x="2229" y="12108"/>
                  </a:lnTo>
                  <a:lnTo>
                    <a:pt x="2378" y="12145"/>
                  </a:lnTo>
                  <a:lnTo>
                    <a:pt x="2526" y="12164"/>
                  </a:lnTo>
                  <a:lnTo>
                    <a:pt x="2805" y="12164"/>
                  </a:lnTo>
                  <a:lnTo>
                    <a:pt x="2935" y="12127"/>
                  </a:lnTo>
                  <a:lnTo>
                    <a:pt x="3046" y="12071"/>
                  </a:lnTo>
                  <a:lnTo>
                    <a:pt x="3157" y="11978"/>
                  </a:lnTo>
                  <a:lnTo>
                    <a:pt x="3195" y="12090"/>
                  </a:lnTo>
                  <a:lnTo>
                    <a:pt x="3269" y="12182"/>
                  </a:lnTo>
                  <a:lnTo>
                    <a:pt x="3380" y="12257"/>
                  </a:lnTo>
                  <a:lnTo>
                    <a:pt x="3510" y="12312"/>
                  </a:lnTo>
                  <a:lnTo>
                    <a:pt x="3659" y="12350"/>
                  </a:lnTo>
                  <a:lnTo>
                    <a:pt x="3807" y="12368"/>
                  </a:lnTo>
                  <a:lnTo>
                    <a:pt x="3770" y="12517"/>
                  </a:lnTo>
                  <a:lnTo>
                    <a:pt x="3770" y="12665"/>
                  </a:lnTo>
                  <a:lnTo>
                    <a:pt x="3807" y="12814"/>
                  </a:lnTo>
                  <a:lnTo>
                    <a:pt x="3863" y="12962"/>
                  </a:lnTo>
                  <a:lnTo>
                    <a:pt x="3956" y="13092"/>
                  </a:lnTo>
                  <a:lnTo>
                    <a:pt x="4049" y="13204"/>
                  </a:lnTo>
                  <a:lnTo>
                    <a:pt x="4179" y="13315"/>
                  </a:lnTo>
                  <a:lnTo>
                    <a:pt x="4327" y="13390"/>
                  </a:lnTo>
                  <a:lnTo>
                    <a:pt x="4420" y="13427"/>
                  </a:lnTo>
                  <a:lnTo>
                    <a:pt x="4587" y="13482"/>
                  </a:lnTo>
                  <a:lnTo>
                    <a:pt x="4736" y="13501"/>
                  </a:lnTo>
                  <a:lnTo>
                    <a:pt x="4903" y="13482"/>
                  </a:lnTo>
                  <a:lnTo>
                    <a:pt x="5070" y="13427"/>
                  </a:lnTo>
                  <a:lnTo>
                    <a:pt x="5145" y="13390"/>
                  </a:lnTo>
                  <a:lnTo>
                    <a:pt x="5219" y="13352"/>
                  </a:lnTo>
                  <a:lnTo>
                    <a:pt x="5275" y="13278"/>
                  </a:lnTo>
                  <a:lnTo>
                    <a:pt x="5312" y="13222"/>
                  </a:lnTo>
                  <a:lnTo>
                    <a:pt x="5423" y="13297"/>
                  </a:lnTo>
                  <a:lnTo>
                    <a:pt x="5535" y="13334"/>
                  </a:lnTo>
                  <a:lnTo>
                    <a:pt x="5646" y="13371"/>
                  </a:lnTo>
                  <a:lnTo>
                    <a:pt x="5776" y="13390"/>
                  </a:lnTo>
                  <a:lnTo>
                    <a:pt x="5887" y="13390"/>
                  </a:lnTo>
                  <a:lnTo>
                    <a:pt x="6017" y="13371"/>
                  </a:lnTo>
                  <a:lnTo>
                    <a:pt x="6129" y="13334"/>
                  </a:lnTo>
                  <a:lnTo>
                    <a:pt x="6222" y="13260"/>
                  </a:lnTo>
                  <a:lnTo>
                    <a:pt x="6314" y="13445"/>
                  </a:lnTo>
                  <a:lnTo>
                    <a:pt x="6426" y="13612"/>
                  </a:lnTo>
                  <a:lnTo>
                    <a:pt x="6574" y="13761"/>
                  </a:lnTo>
                  <a:lnTo>
                    <a:pt x="6742" y="13872"/>
                  </a:lnTo>
                  <a:lnTo>
                    <a:pt x="6853" y="13928"/>
                  </a:lnTo>
                  <a:lnTo>
                    <a:pt x="6964" y="13965"/>
                  </a:lnTo>
                  <a:lnTo>
                    <a:pt x="7187" y="14002"/>
                  </a:lnTo>
                  <a:lnTo>
                    <a:pt x="7429" y="14021"/>
                  </a:lnTo>
                  <a:lnTo>
                    <a:pt x="7670" y="14002"/>
                  </a:lnTo>
                  <a:lnTo>
                    <a:pt x="7893" y="13947"/>
                  </a:lnTo>
                  <a:lnTo>
                    <a:pt x="8134" y="13854"/>
                  </a:lnTo>
                  <a:lnTo>
                    <a:pt x="8339" y="13742"/>
                  </a:lnTo>
                  <a:lnTo>
                    <a:pt x="8524" y="13612"/>
                  </a:lnTo>
                  <a:lnTo>
                    <a:pt x="8543" y="13724"/>
                  </a:lnTo>
                  <a:lnTo>
                    <a:pt x="8599" y="13835"/>
                  </a:lnTo>
                  <a:lnTo>
                    <a:pt x="8654" y="13928"/>
                  </a:lnTo>
                  <a:lnTo>
                    <a:pt x="8729" y="14021"/>
                  </a:lnTo>
                  <a:lnTo>
                    <a:pt x="8821" y="14095"/>
                  </a:lnTo>
                  <a:lnTo>
                    <a:pt x="8914" y="14169"/>
                  </a:lnTo>
                  <a:lnTo>
                    <a:pt x="9026" y="14207"/>
                  </a:lnTo>
                  <a:lnTo>
                    <a:pt x="9156" y="14225"/>
                  </a:lnTo>
                  <a:lnTo>
                    <a:pt x="9341" y="14244"/>
                  </a:lnTo>
                  <a:lnTo>
                    <a:pt x="9509" y="14207"/>
                  </a:lnTo>
                  <a:lnTo>
                    <a:pt x="9694" y="14132"/>
                  </a:lnTo>
                  <a:lnTo>
                    <a:pt x="9843" y="14039"/>
                  </a:lnTo>
                  <a:lnTo>
                    <a:pt x="9861" y="14151"/>
                  </a:lnTo>
                  <a:lnTo>
                    <a:pt x="9899" y="14244"/>
                  </a:lnTo>
                  <a:lnTo>
                    <a:pt x="9936" y="14337"/>
                  </a:lnTo>
                  <a:lnTo>
                    <a:pt x="9991" y="14411"/>
                  </a:lnTo>
                  <a:lnTo>
                    <a:pt x="10047" y="14485"/>
                  </a:lnTo>
                  <a:lnTo>
                    <a:pt x="10121" y="14559"/>
                  </a:lnTo>
                  <a:lnTo>
                    <a:pt x="10289" y="14671"/>
                  </a:lnTo>
                  <a:lnTo>
                    <a:pt x="10474" y="14764"/>
                  </a:lnTo>
                  <a:lnTo>
                    <a:pt x="10679" y="14838"/>
                  </a:lnTo>
                  <a:lnTo>
                    <a:pt x="10883" y="14875"/>
                  </a:lnTo>
                  <a:lnTo>
                    <a:pt x="11329" y="14875"/>
                  </a:lnTo>
                  <a:lnTo>
                    <a:pt x="11533" y="14838"/>
                  </a:lnTo>
                  <a:lnTo>
                    <a:pt x="11718" y="14764"/>
                  </a:lnTo>
                  <a:lnTo>
                    <a:pt x="11904" y="14689"/>
                  </a:lnTo>
                  <a:lnTo>
                    <a:pt x="12034" y="14578"/>
                  </a:lnTo>
                  <a:lnTo>
                    <a:pt x="12090" y="14522"/>
                  </a:lnTo>
                  <a:lnTo>
                    <a:pt x="12146" y="14448"/>
                  </a:lnTo>
                  <a:lnTo>
                    <a:pt x="12183" y="14374"/>
                  </a:lnTo>
                  <a:lnTo>
                    <a:pt x="12201" y="14299"/>
                  </a:lnTo>
                  <a:lnTo>
                    <a:pt x="12220" y="14225"/>
                  </a:lnTo>
                  <a:lnTo>
                    <a:pt x="12220" y="14132"/>
                  </a:lnTo>
                  <a:lnTo>
                    <a:pt x="12331" y="14077"/>
                  </a:lnTo>
                  <a:lnTo>
                    <a:pt x="12461" y="13984"/>
                  </a:lnTo>
                  <a:lnTo>
                    <a:pt x="12573" y="13891"/>
                  </a:lnTo>
                  <a:lnTo>
                    <a:pt x="12666" y="13798"/>
                  </a:lnTo>
                  <a:lnTo>
                    <a:pt x="12758" y="13891"/>
                  </a:lnTo>
                  <a:lnTo>
                    <a:pt x="12870" y="13965"/>
                  </a:lnTo>
                  <a:lnTo>
                    <a:pt x="13000" y="14021"/>
                  </a:lnTo>
                  <a:lnTo>
                    <a:pt x="13130" y="14039"/>
                  </a:lnTo>
                  <a:lnTo>
                    <a:pt x="13260" y="14058"/>
                  </a:lnTo>
                  <a:lnTo>
                    <a:pt x="13408" y="14058"/>
                  </a:lnTo>
                  <a:lnTo>
                    <a:pt x="13538" y="14039"/>
                  </a:lnTo>
                  <a:lnTo>
                    <a:pt x="13687" y="13984"/>
                  </a:lnTo>
                  <a:lnTo>
                    <a:pt x="13780" y="14169"/>
                  </a:lnTo>
                  <a:lnTo>
                    <a:pt x="13928" y="14337"/>
                  </a:lnTo>
                  <a:lnTo>
                    <a:pt x="14077" y="14467"/>
                  </a:lnTo>
                  <a:lnTo>
                    <a:pt x="14263" y="14578"/>
                  </a:lnTo>
                  <a:lnTo>
                    <a:pt x="13594" y="15098"/>
                  </a:lnTo>
                  <a:lnTo>
                    <a:pt x="12926" y="15618"/>
                  </a:lnTo>
                  <a:lnTo>
                    <a:pt x="12888" y="15562"/>
                  </a:lnTo>
                  <a:lnTo>
                    <a:pt x="12833" y="15525"/>
                  </a:lnTo>
                  <a:lnTo>
                    <a:pt x="11904" y="15284"/>
                  </a:lnTo>
                  <a:lnTo>
                    <a:pt x="10957" y="15079"/>
                  </a:lnTo>
                  <a:lnTo>
                    <a:pt x="9081" y="14671"/>
                  </a:lnTo>
                  <a:lnTo>
                    <a:pt x="8134" y="14467"/>
                  </a:lnTo>
                  <a:lnTo>
                    <a:pt x="7187" y="14262"/>
                  </a:lnTo>
                  <a:lnTo>
                    <a:pt x="6259" y="14021"/>
                  </a:lnTo>
                  <a:lnTo>
                    <a:pt x="5330" y="13742"/>
                  </a:lnTo>
                  <a:lnTo>
                    <a:pt x="4866" y="13594"/>
                  </a:lnTo>
                  <a:lnTo>
                    <a:pt x="4420" y="13445"/>
                  </a:lnTo>
                  <a:lnTo>
                    <a:pt x="3752" y="13185"/>
                  </a:lnTo>
                  <a:lnTo>
                    <a:pt x="3083" y="12888"/>
                  </a:lnTo>
                  <a:lnTo>
                    <a:pt x="2452" y="12554"/>
                  </a:lnTo>
                  <a:lnTo>
                    <a:pt x="2136" y="12368"/>
                  </a:lnTo>
                  <a:lnTo>
                    <a:pt x="1839" y="12182"/>
                  </a:lnTo>
                  <a:lnTo>
                    <a:pt x="1449" y="11960"/>
                  </a:lnTo>
                  <a:lnTo>
                    <a:pt x="1226" y="11811"/>
                  </a:lnTo>
                  <a:lnTo>
                    <a:pt x="985" y="11662"/>
                  </a:lnTo>
                  <a:lnTo>
                    <a:pt x="780" y="11477"/>
                  </a:lnTo>
                  <a:lnTo>
                    <a:pt x="688" y="11402"/>
                  </a:lnTo>
                  <a:lnTo>
                    <a:pt x="613" y="11310"/>
                  </a:lnTo>
                  <a:lnTo>
                    <a:pt x="539" y="11217"/>
                  </a:lnTo>
                  <a:lnTo>
                    <a:pt x="483" y="11105"/>
                  </a:lnTo>
                  <a:lnTo>
                    <a:pt x="465" y="11012"/>
                  </a:lnTo>
                  <a:lnTo>
                    <a:pt x="446" y="10920"/>
                  </a:lnTo>
                  <a:lnTo>
                    <a:pt x="465" y="10938"/>
                  </a:lnTo>
                  <a:lnTo>
                    <a:pt x="483" y="10938"/>
                  </a:lnTo>
                  <a:lnTo>
                    <a:pt x="558" y="10845"/>
                  </a:lnTo>
                  <a:lnTo>
                    <a:pt x="762" y="10567"/>
                  </a:lnTo>
                  <a:close/>
                  <a:moveTo>
                    <a:pt x="205" y="11180"/>
                  </a:moveTo>
                  <a:lnTo>
                    <a:pt x="520" y="11477"/>
                  </a:lnTo>
                  <a:lnTo>
                    <a:pt x="855" y="11755"/>
                  </a:lnTo>
                  <a:lnTo>
                    <a:pt x="1189" y="12015"/>
                  </a:lnTo>
                  <a:lnTo>
                    <a:pt x="1542" y="12257"/>
                  </a:lnTo>
                  <a:lnTo>
                    <a:pt x="1895" y="12480"/>
                  </a:lnTo>
                  <a:lnTo>
                    <a:pt x="2266" y="12684"/>
                  </a:lnTo>
                  <a:lnTo>
                    <a:pt x="2619" y="12888"/>
                  </a:lnTo>
                  <a:lnTo>
                    <a:pt x="2990" y="13074"/>
                  </a:lnTo>
                  <a:lnTo>
                    <a:pt x="3380" y="13260"/>
                  </a:lnTo>
                  <a:lnTo>
                    <a:pt x="3752" y="13427"/>
                  </a:lnTo>
                  <a:lnTo>
                    <a:pt x="4550" y="13724"/>
                  </a:lnTo>
                  <a:lnTo>
                    <a:pt x="5330" y="13984"/>
                  </a:lnTo>
                  <a:lnTo>
                    <a:pt x="6147" y="14225"/>
                  </a:lnTo>
                  <a:lnTo>
                    <a:pt x="6964" y="14448"/>
                  </a:lnTo>
                  <a:lnTo>
                    <a:pt x="7800" y="14634"/>
                  </a:lnTo>
                  <a:lnTo>
                    <a:pt x="9471" y="15005"/>
                  </a:lnTo>
                  <a:lnTo>
                    <a:pt x="11143" y="15377"/>
                  </a:lnTo>
                  <a:lnTo>
                    <a:pt x="11960" y="15562"/>
                  </a:lnTo>
                  <a:lnTo>
                    <a:pt x="12758" y="15785"/>
                  </a:lnTo>
                  <a:lnTo>
                    <a:pt x="12833" y="15785"/>
                  </a:lnTo>
                  <a:lnTo>
                    <a:pt x="12851" y="15952"/>
                  </a:lnTo>
                  <a:lnTo>
                    <a:pt x="12870" y="16101"/>
                  </a:lnTo>
                  <a:lnTo>
                    <a:pt x="12071" y="15859"/>
                  </a:lnTo>
                  <a:lnTo>
                    <a:pt x="11273" y="15637"/>
                  </a:lnTo>
                  <a:lnTo>
                    <a:pt x="10474" y="15432"/>
                  </a:lnTo>
                  <a:lnTo>
                    <a:pt x="9676" y="15247"/>
                  </a:lnTo>
                  <a:lnTo>
                    <a:pt x="8060" y="14857"/>
                  </a:lnTo>
                  <a:lnTo>
                    <a:pt x="7280" y="14671"/>
                  </a:lnTo>
                  <a:lnTo>
                    <a:pt x="6482" y="14467"/>
                  </a:lnTo>
                  <a:lnTo>
                    <a:pt x="5683" y="14244"/>
                  </a:lnTo>
                  <a:lnTo>
                    <a:pt x="4903" y="14021"/>
                  </a:lnTo>
                  <a:lnTo>
                    <a:pt x="4123" y="13761"/>
                  </a:lnTo>
                  <a:lnTo>
                    <a:pt x="3362" y="13464"/>
                  </a:lnTo>
                  <a:lnTo>
                    <a:pt x="2600" y="13148"/>
                  </a:lnTo>
                  <a:lnTo>
                    <a:pt x="1858" y="12795"/>
                  </a:lnTo>
                  <a:lnTo>
                    <a:pt x="1486" y="12591"/>
                  </a:lnTo>
                  <a:lnTo>
                    <a:pt x="1115" y="12387"/>
                  </a:lnTo>
                  <a:lnTo>
                    <a:pt x="762" y="12182"/>
                  </a:lnTo>
                  <a:lnTo>
                    <a:pt x="409" y="11941"/>
                  </a:lnTo>
                  <a:lnTo>
                    <a:pt x="409" y="11922"/>
                  </a:lnTo>
                  <a:lnTo>
                    <a:pt x="409" y="11885"/>
                  </a:lnTo>
                  <a:lnTo>
                    <a:pt x="372" y="11718"/>
                  </a:lnTo>
                  <a:lnTo>
                    <a:pt x="316" y="11532"/>
                  </a:lnTo>
                  <a:lnTo>
                    <a:pt x="205" y="11180"/>
                  </a:lnTo>
                  <a:close/>
                  <a:moveTo>
                    <a:pt x="14578" y="14689"/>
                  </a:moveTo>
                  <a:lnTo>
                    <a:pt x="14634" y="15005"/>
                  </a:lnTo>
                  <a:lnTo>
                    <a:pt x="13836" y="15562"/>
                  </a:lnTo>
                  <a:lnTo>
                    <a:pt x="13446" y="15859"/>
                  </a:lnTo>
                  <a:lnTo>
                    <a:pt x="13074" y="16138"/>
                  </a:lnTo>
                  <a:lnTo>
                    <a:pt x="13056" y="15952"/>
                  </a:lnTo>
                  <a:lnTo>
                    <a:pt x="13037" y="15767"/>
                  </a:lnTo>
                  <a:lnTo>
                    <a:pt x="13427" y="15525"/>
                  </a:lnTo>
                  <a:lnTo>
                    <a:pt x="13836" y="15265"/>
                  </a:lnTo>
                  <a:lnTo>
                    <a:pt x="14207" y="14987"/>
                  </a:lnTo>
                  <a:lnTo>
                    <a:pt x="14578" y="14689"/>
                  </a:lnTo>
                  <a:close/>
                  <a:moveTo>
                    <a:pt x="23585" y="10065"/>
                  </a:moveTo>
                  <a:lnTo>
                    <a:pt x="24309" y="10530"/>
                  </a:lnTo>
                  <a:lnTo>
                    <a:pt x="24551" y="10697"/>
                  </a:lnTo>
                  <a:lnTo>
                    <a:pt x="24792" y="10864"/>
                  </a:lnTo>
                  <a:lnTo>
                    <a:pt x="24885" y="10957"/>
                  </a:lnTo>
                  <a:lnTo>
                    <a:pt x="24978" y="11068"/>
                  </a:lnTo>
                  <a:lnTo>
                    <a:pt x="25052" y="11198"/>
                  </a:lnTo>
                  <a:lnTo>
                    <a:pt x="25089" y="11328"/>
                  </a:lnTo>
                  <a:lnTo>
                    <a:pt x="25052" y="11532"/>
                  </a:lnTo>
                  <a:lnTo>
                    <a:pt x="24996" y="11718"/>
                  </a:lnTo>
                  <a:lnTo>
                    <a:pt x="24922" y="11904"/>
                  </a:lnTo>
                  <a:lnTo>
                    <a:pt x="24848" y="12071"/>
                  </a:lnTo>
                  <a:lnTo>
                    <a:pt x="24755" y="12238"/>
                  </a:lnTo>
                  <a:lnTo>
                    <a:pt x="24644" y="12387"/>
                  </a:lnTo>
                  <a:lnTo>
                    <a:pt x="24532" y="12535"/>
                  </a:lnTo>
                  <a:lnTo>
                    <a:pt x="24402" y="12684"/>
                  </a:lnTo>
                  <a:lnTo>
                    <a:pt x="24124" y="12944"/>
                  </a:lnTo>
                  <a:lnTo>
                    <a:pt x="23808" y="13185"/>
                  </a:lnTo>
                  <a:lnTo>
                    <a:pt x="23455" y="13408"/>
                  </a:lnTo>
                  <a:lnTo>
                    <a:pt x="23084" y="13612"/>
                  </a:lnTo>
                  <a:lnTo>
                    <a:pt x="22712" y="13798"/>
                  </a:lnTo>
                  <a:lnTo>
                    <a:pt x="22304" y="13965"/>
                  </a:lnTo>
                  <a:lnTo>
                    <a:pt x="21505" y="14262"/>
                  </a:lnTo>
                  <a:lnTo>
                    <a:pt x="20744" y="14541"/>
                  </a:lnTo>
                  <a:lnTo>
                    <a:pt x="20057" y="14801"/>
                  </a:lnTo>
                  <a:lnTo>
                    <a:pt x="17865" y="15729"/>
                  </a:lnTo>
                  <a:lnTo>
                    <a:pt x="16770" y="16194"/>
                  </a:lnTo>
                  <a:lnTo>
                    <a:pt x="15693" y="16714"/>
                  </a:lnTo>
                  <a:lnTo>
                    <a:pt x="15674" y="16528"/>
                  </a:lnTo>
                  <a:lnTo>
                    <a:pt x="15618" y="16342"/>
                  </a:lnTo>
                  <a:lnTo>
                    <a:pt x="17512" y="15377"/>
                  </a:lnTo>
                  <a:lnTo>
                    <a:pt x="18460" y="14894"/>
                  </a:lnTo>
                  <a:lnTo>
                    <a:pt x="19425" y="14429"/>
                  </a:lnTo>
                  <a:lnTo>
                    <a:pt x="20391" y="13984"/>
                  </a:lnTo>
                  <a:lnTo>
                    <a:pt x="21375" y="13557"/>
                  </a:lnTo>
                  <a:lnTo>
                    <a:pt x="22378" y="13148"/>
                  </a:lnTo>
                  <a:lnTo>
                    <a:pt x="23381" y="12758"/>
                  </a:lnTo>
                  <a:lnTo>
                    <a:pt x="23418" y="12740"/>
                  </a:lnTo>
                  <a:lnTo>
                    <a:pt x="23455" y="12721"/>
                  </a:lnTo>
                  <a:lnTo>
                    <a:pt x="23474" y="12647"/>
                  </a:lnTo>
                  <a:lnTo>
                    <a:pt x="23474" y="12572"/>
                  </a:lnTo>
                  <a:lnTo>
                    <a:pt x="23436" y="12498"/>
                  </a:lnTo>
                  <a:lnTo>
                    <a:pt x="23474" y="12312"/>
                  </a:lnTo>
                  <a:lnTo>
                    <a:pt x="23455" y="12108"/>
                  </a:lnTo>
                  <a:lnTo>
                    <a:pt x="23399" y="11922"/>
                  </a:lnTo>
                  <a:lnTo>
                    <a:pt x="23325" y="11755"/>
                  </a:lnTo>
                  <a:lnTo>
                    <a:pt x="23325" y="11700"/>
                  </a:lnTo>
                  <a:lnTo>
                    <a:pt x="23418" y="11644"/>
                  </a:lnTo>
                  <a:lnTo>
                    <a:pt x="23511" y="11570"/>
                  </a:lnTo>
                  <a:lnTo>
                    <a:pt x="23585" y="11477"/>
                  </a:lnTo>
                  <a:lnTo>
                    <a:pt x="23659" y="11384"/>
                  </a:lnTo>
                  <a:lnTo>
                    <a:pt x="23715" y="11272"/>
                  </a:lnTo>
                  <a:lnTo>
                    <a:pt x="23752" y="11161"/>
                  </a:lnTo>
                  <a:lnTo>
                    <a:pt x="23789" y="11050"/>
                  </a:lnTo>
                  <a:lnTo>
                    <a:pt x="23808" y="10938"/>
                  </a:lnTo>
                  <a:lnTo>
                    <a:pt x="23826" y="10827"/>
                  </a:lnTo>
                  <a:lnTo>
                    <a:pt x="23808" y="10715"/>
                  </a:lnTo>
                  <a:lnTo>
                    <a:pt x="23808" y="10604"/>
                  </a:lnTo>
                  <a:lnTo>
                    <a:pt x="23771" y="10493"/>
                  </a:lnTo>
                  <a:lnTo>
                    <a:pt x="23734" y="10381"/>
                  </a:lnTo>
                  <a:lnTo>
                    <a:pt x="23659" y="10288"/>
                  </a:lnTo>
                  <a:lnTo>
                    <a:pt x="23585" y="10195"/>
                  </a:lnTo>
                  <a:lnTo>
                    <a:pt x="23492" y="10103"/>
                  </a:lnTo>
                  <a:lnTo>
                    <a:pt x="23585" y="10065"/>
                  </a:lnTo>
                  <a:close/>
                  <a:moveTo>
                    <a:pt x="22434" y="10660"/>
                  </a:moveTo>
                  <a:lnTo>
                    <a:pt x="22527" y="10790"/>
                  </a:lnTo>
                  <a:lnTo>
                    <a:pt x="22638" y="10920"/>
                  </a:lnTo>
                  <a:lnTo>
                    <a:pt x="22749" y="11050"/>
                  </a:lnTo>
                  <a:lnTo>
                    <a:pt x="22842" y="11180"/>
                  </a:lnTo>
                  <a:lnTo>
                    <a:pt x="22972" y="11402"/>
                  </a:lnTo>
                  <a:lnTo>
                    <a:pt x="23102" y="11644"/>
                  </a:lnTo>
                  <a:lnTo>
                    <a:pt x="23028" y="11662"/>
                  </a:lnTo>
                  <a:lnTo>
                    <a:pt x="21375" y="12331"/>
                  </a:lnTo>
                  <a:lnTo>
                    <a:pt x="19722" y="13037"/>
                  </a:lnTo>
                  <a:lnTo>
                    <a:pt x="18905" y="13408"/>
                  </a:lnTo>
                  <a:lnTo>
                    <a:pt x="18088" y="13779"/>
                  </a:lnTo>
                  <a:lnTo>
                    <a:pt x="17271" y="14169"/>
                  </a:lnTo>
                  <a:lnTo>
                    <a:pt x="16473" y="14578"/>
                  </a:lnTo>
                  <a:lnTo>
                    <a:pt x="15637" y="15024"/>
                  </a:lnTo>
                  <a:lnTo>
                    <a:pt x="14820" y="15469"/>
                  </a:lnTo>
                  <a:lnTo>
                    <a:pt x="14003" y="15934"/>
                  </a:lnTo>
                  <a:lnTo>
                    <a:pt x="13186" y="16417"/>
                  </a:lnTo>
                  <a:lnTo>
                    <a:pt x="12406" y="16899"/>
                  </a:lnTo>
                  <a:lnTo>
                    <a:pt x="11644" y="17419"/>
                  </a:lnTo>
                  <a:lnTo>
                    <a:pt x="11588" y="17401"/>
                  </a:lnTo>
                  <a:lnTo>
                    <a:pt x="11291" y="17178"/>
                  </a:lnTo>
                  <a:lnTo>
                    <a:pt x="10994" y="16955"/>
                  </a:lnTo>
                  <a:lnTo>
                    <a:pt x="10679" y="16751"/>
                  </a:lnTo>
                  <a:lnTo>
                    <a:pt x="10344" y="16547"/>
                  </a:lnTo>
                  <a:lnTo>
                    <a:pt x="10029" y="16379"/>
                  </a:lnTo>
                  <a:lnTo>
                    <a:pt x="9694" y="16194"/>
                  </a:lnTo>
                  <a:lnTo>
                    <a:pt x="9026" y="15878"/>
                  </a:lnTo>
                  <a:lnTo>
                    <a:pt x="8339" y="15599"/>
                  </a:lnTo>
                  <a:lnTo>
                    <a:pt x="7633" y="15339"/>
                  </a:lnTo>
                  <a:lnTo>
                    <a:pt x="6909" y="15098"/>
                  </a:lnTo>
                  <a:lnTo>
                    <a:pt x="6203" y="14875"/>
                  </a:lnTo>
                  <a:lnTo>
                    <a:pt x="4755" y="14429"/>
                  </a:lnTo>
                  <a:lnTo>
                    <a:pt x="4030" y="14207"/>
                  </a:lnTo>
                  <a:lnTo>
                    <a:pt x="3325" y="13965"/>
                  </a:lnTo>
                  <a:lnTo>
                    <a:pt x="2619" y="13687"/>
                  </a:lnTo>
                  <a:lnTo>
                    <a:pt x="1913" y="13408"/>
                  </a:lnTo>
                  <a:lnTo>
                    <a:pt x="1245" y="13074"/>
                  </a:lnTo>
                  <a:lnTo>
                    <a:pt x="910" y="12907"/>
                  </a:lnTo>
                  <a:lnTo>
                    <a:pt x="595" y="12721"/>
                  </a:lnTo>
                  <a:lnTo>
                    <a:pt x="632" y="12535"/>
                  </a:lnTo>
                  <a:lnTo>
                    <a:pt x="688" y="12350"/>
                  </a:lnTo>
                  <a:lnTo>
                    <a:pt x="1003" y="12591"/>
                  </a:lnTo>
                  <a:lnTo>
                    <a:pt x="1356" y="12814"/>
                  </a:lnTo>
                  <a:lnTo>
                    <a:pt x="1690" y="13018"/>
                  </a:lnTo>
                  <a:lnTo>
                    <a:pt x="2043" y="13222"/>
                  </a:lnTo>
                  <a:lnTo>
                    <a:pt x="2396" y="13408"/>
                  </a:lnTo>
                  <a:lnTo>
                    <a:pt x="2767" y="13575"/>
                  </a:lnTo>
                  <a:lnTo>
                    <a:pt x="3139" y="13742"/>
                  </a:lnTo>
                  <a:lnTo>
                    <a:pt x="3510" y="13891"/>
                  </a:lnTo>
                  <a:lnTo>
                    <a:pt x="4272" y="14169"/>
                  </a:lnTo>
                  <a:lnTo>
                    <a:pt x="5033" y="14429"/>
                  </a:lnTo>
                  <a:lnTo>
                    <a:pt x="5832" y="14652"/>
                  </a:lnTo>
                  <a:lnTo>
                    <a:pt x="6630" y="14857"/>
                  </a:lnTo>
                  <a:lnTo>
                    <a:pt x="7429" y="15042"/>
                  </a:lnTo>
                  <a:lnTo>
                    <a:pt x="8227" y="15209"/>
                  </a:lnTo>
                  <a:lnTo>
                    <a:pt x="9843" y="15562"/>
                  </a:lnTo>
                  <a:lnTo>
                    <a:pt x="10641" y="15748"/>
                  </a:lnTo>
                  <a:lnTo>
                    <a:pt x="11421" y="15934"/>
                  </a:lnTo>
                  <a:lnTo>
                    <a:pt x="12201" y="16138"/>
                  </a:lnTo>
                  <a:lnTo>
                    <a:pt x="12963" y="16379"/>
                  </a:lnTo>
                  <a:lnTo>
                    <a:pt x="13000" y="16398"/>
                  </a:lnTo>
                  <a:lnTo>
                    <a:pt x="13037" y="16361"/>
                  </a:lnTo>
                  <a:lnTo>
                    <a:pt x="13074" y="16324"/>
                  </a:lnTo>
                  <a:lnTo>
                    <a:pt x="13130" y="16324"/>
                  </a:lnTo>
                  <a:lnTo>
                    <a:pt x="13576" y="16064"/>
                  </a:lnTo>
                  <a:lnTo>
                    <a:pt x="13984" y="15767"/>
                  </a:lnTo>
                  <a:lnTo>
                    <a:pt x="14801" y="15172"/>
                  </a:lnTo>
                  <a:lnTo>
                    <a:pt x="14857" y="15098"/>
                  </a:lnTo>
                  <a:lnTo>
                    <a:pt x="14857" y="15024"/>
                  </a:lnTo>
                  <a:lnTo>
                    <a:pt x="14783" y="14615"/>
                  </a:lnTo>
                  <a:lnTo>
                    <a:pt x="14764" y="14578"/>
                  </a:lnTo>
                  <a:lnTo>
                    <a:pt x="14745" y="14541"/>
                  </a:lnTo>
                  <a:lnTo>
                    <a:pt x="14690" y="14522"/>
                  </a:lnTo>
                  <a:lnTo>
                    <a:pt x="14671" y="14485"/>
                  </a:lnTo>
                  <a:lnTo>
                    <a:pt x="14653" y="14448"/>
                  </a:lnTo>
                  <a:lnTo>
                    <a:pt x="14634" y="14411"/>
                  </a:lnTo>
                  <a:lnTo>
                    <a:pt x="14578" y="14392"/>
                  </a:lnTo>
                  <a:lnTo>
                    <a:pt x="14374" y="14318"/>
                  </a:lnTo>
                  <a:lnTo>
                    <a:pt x="14188" y="14207"/>
                  </a:lnTo>
                  <a:lnTo>
                    <a:pt x="14040" y="14058"/>
                  </a:lnTo>
                  <a:lnTo>
                    <a:pt x="13910" y="13872"/>
                  </a:lnTo>
                  <a:lnTo>
                    <a:pt x="14114" y="13724"/>
                  </a:lnTo>
                  <a:lnTo>
                    <a:pt x="14225" y="13631"/>
                  </a:lnTo>
                  <a:lnTo>
                    <a:pt x="14318" y="13538"/>
                  </a:lnTo>
                  <a:lnTo>
                    <a:pt x="14393" y="13445"/>
                  </a:lnTo>
                  <a:lnTo>
                    <a:pt x="14448" y="13334"/>
                  </a:lnTo>
                  <a:lnTo>
                    <a:pt x="14485" y="13222"/>
                  </a:lnTo>
                  <a:lnTo>
                    <a:pt x="14485" y="13111"/>
                  </a:lnTo>
                  <a:lnTo>
                    <a:pt x="14504" y="13111"/>
                  </a:lnTo>
                  <a:lnTo>
                    <a:pt x="14504" y="13148"/>
                  </a:lnTo>
                  <a:lnTo>
                    <a:pt x="14523" y="13167"/>
                  </a:lnTo>
                  <a:lnTo>
                    <a:pt x="14764" y="13315"/>
                  </a:lnTo>
                  <a:lnTo>
                    <a:pt x="14968" y="13464"/>
                  </a:lnTo>
                  <a:lnTo>
                    <a:pt x="15173" y="13612"/>
                  </a:lnTo>
                  <a:lnTo>
                    <a:pt x="15358" y="13798"/>
                  </a:lnTo>
                  <a:lnTo>
                    <a:pt x="15525" y="13965"/>
                  </a:lnTo>
                  <a:lnTo>
                    <a:pt x="15693" y="14169"/>
                  </a:lnTo>
                  <a:lnTo>
                    <a:pt x="15841" y="14374"/>
                  </a:lnTo>
                  <a:lnTo>
                    <a:pt x="15990" y="14615"/>
                  </a:lnTo>
                  <a:lnTo>
                    <a:pt x="16027" y="14634"/>
                  </a:lnTo>
                  <a:lnTo>
                    <a:pt x="16083" y="14652"/>
                  </a:lnTo>
                  <a:lnTo>
                    <a:pt x="16120" y="14652"/>
                  </a:lnTo>
                  <a:lnTo>
                    <a:pt x="16157" y="14634"/>
                  </a:lnTo>
                  <a:lnTo>
                    <a:pt x="16175" y="14634"/>
                  </a:lnTo>
                  <a:lnTo>
                    <a:pt x="16435" y="14504"/>
                  </a:lnTo>
                  <a:lnTo>
                    <a:pt x="16900" y="14262"/>
                  </a:lnTo>
                  <a:lnTo>
                    <a:pt x="17364" y="13984"/>
                  </a:lnTo>
                  <a:lnTo>
                    <a:pt x="17791" y="13705"/>
                  </a:lnTo>
                  <a:lnTo>
                    <a:pt x="18218" y="13390"/>
                  </a:lnTo>
                  <a:lnTo>
                    <a:pt x="19072" y="12777"/>
                  </a:lnTo>
                  <a:lnTo>
                    <a:pt x="19927" y="12145"/>
                  </a:lnTo>
                  <a:lnTo>
                    <a:pt x="20539" y="11737"/>
                  </a:lnTo>
                  <a:lnTo>
                    <a:pt x="21152" y="11365"/>
                  </a:lnTo>
                  <a:lnTo>
                    <a:pt x="21784" y="10994"/>
                  </a:lnTo>
                  <a:lnTo>
                    <a:pt x="22434" y="10660"/>
                  </a:lnTo>
                  <a:close/>
                  <a:moveTo>
                    <a:pt x="4625" y="15507"/>
                  </a:moveTo>
                  <a:lnTo>
                    <a:pt x="6092" y="15971"/>
                  </a:lnTo>
                  <a:lnTo>
                    <a:pt x="7559" y="16472"/>
                  </a:lnTo>
                  <a:lnTo>
                    <a:pt x="8283" y="16732"/>
                  </a:lnTo>
                  <a:lnTo>
                    <a:pt x="8989" y="17011"/>
                  </a:lnTo>
                  <a:lnTo>
                    <a:pt x="9694" y="17326"/>
                  </a:lnTo>
                  <a:lnTo>
                    <a:pt x="10400" y="17661"/>
                  </a:lnTo>
                  <a:lnTo>
                    <a:pt x="9620" y="17512"/>
                  </a:lnTo>
                  <a:lnTo>
                    <a:pt x="8877" y="17308"/>
                  </a:lnTo>
                  <a:lnTo>
                    <a:pt x="8134" y="17085"/>
                  </a:lnTo>
                  <a:lnTo>
                    <a:pt x="7410" y="16844"/>
                  </a:lnTo>
                  <a:lnTo>
                    <a:pt x="6704" y="16547"/>
                  </a:lnTo>
                  <a:lnTo>
                    <a:pt x="5999" y="16231"/>
                  </a:lnTo>
                  <a:lnTo>
                    <a:pt x="5312" y="15878"/>
                  </a:lnTo>
                  <a:lnTo>
                    <a:pt x="4625" y="15507"/>
                  </a:lnTo>
                  <a:close/>
                  <a:moveTo>
                    <a:pt x="558" y="12925"/>
                  </a:moveTo>
                  <a:lnTo>
                    <a:pt x="873" y="13130"/>
                  </a:lnTo>
                  <a:lnTo>
                    <a:pt x="1208" y="13315"/>
                  </a:lnTo>
                  <a:lnTo>
                    <a:pt x="1523" y="13501"/>
                  </a:lnTo>
                  <a:lnTo>
                    <a:pt x="1858" y="13668"/>
                  </a:lnTo>
                  <a:lnTo>
                    <a:pt x="2526" y="13984"/>
                  </a:lnTo>
                  <a:lnTo>
                    <a:pt x="3213" y="14262"/>
                  </a:lnTo>
                  <a:lnTo>
                    <a:pt x="3919" y="14522"/>
                  </a:lnTo>
                  <a:lnTo>
                    <a:pt x="4625" y="14745"/>
                  </a:lnTo>
                  <a:lnTo>
                    <a:pt x="6054" y="15191"/>
                  </a:lnTo>
                  <a:lnTo>
                    <a:pt x="6779" y="15414"/>
                  </a:lnTo>
                  <a:lnTo>
                    <a:pt x="7484" y="15637"/>
                  </a:lnTo>
                  <a:lnTo>
                    <a:pt x="8190" y="15897"/>
                  </a:lnTo>
                  <a:lnTo>
                    <a:pt x="8877" y="16175"/>
                  </a:lnTo>
                  <a:lnTo>
                    <a:pt x="9546" y="16472"/>
                  </a:lnTo>
                  <a:lnTo>
                    <a:pt x="9880" y="16639"/>
                  </a:lnTo>
                  <a:lnTo>
                    <a:pt x="10214" y="16825"/>
                  </a:lnTo>
                  <a:lnTo>
                    <a:pt x="10530" y="17011"/>
                  </a:lnTo>
                  <a:lnTo>
                    <a:pt x="10846" y="17215"/>
                  </a:lnTo>
                  <a:lnTo>
                    <a:pt x="11161" y="17438"/>
                  </a:lnTo>
                  <a:lnTo>
                    <a:pt x="11458" y="17661"/>
                  </a:lnTo>
                  <a:lnTo>
                    <a:pt x="11458" y="17679"/>
                  </a:lnTo>
                  <a:lnTo>
                    <a:pt x="11458" y="17809"/>
                  </a:lnTo>
                  <a:lnTo>
                    <a:pt x="11458" y="17939"/>
                  </a:lnTo>
                  <a:lnTo>
                    <a:pt x="10883" y="17624"/>
                  </a:lnTo>
                  <a:lnTo>
                    <a:pt x="10326" y="17326"/>
                  </a:lnTo>
                  <a:lnTo>
                    <a:pt x="9731" y="17029"/>
                  </a:lnTo>
                  <a:lnTo>
                    <a:pt x="9156" y="16769"/>
                  </a:lnTo>
                  <a:lnTo>
                    <a:pt x="8543" y="16528"/>
                  </a:lnTo>
                  <a:lnTo>
                    <a:pt x="7949" y="16287"/>
                  </a:lnTo>
                  <a:lnTo>
                    <a:pt x="6723" y="15841"/>
                  </a:lnTo>
                  <a:lnTo>
                    <a:pt x="5497" y="15432"/>
                  </a:lnTo>
                  <a:lnTo>
                    <a:pt x="4272" y="15024"/>
                  </a:lnTo>
                  <a:lnTo>
                    <a:pt x="3027" y="14597"/>
                  </a:lnTo>
                  <a:lnTo>
                    <a:pt x="2415" y="14392"/>
                  </a:lnTo>
                  <a:lnTo>
                    <a:pt x="1820" y="14151"/>
                  </a:lnTo>
                  <a:lnTo>
                    <a:pt x="1765" y="14114"/>
                  </a:lnTo>
                  <a:lnTo>
                    <a:pt x="1728" y="14114"/>
                  </a:lnTo>
                  <a:lnTo>
                    <a:pt x="1245" y="13928"/>
                  </a:lnTo>
                  <a:lnTo>
                    <a:pt x="762" y="13724"/>
                  </a:lnTo>
                  <a:lnTo>
                    <a:pt x="780" y="13687"/>
                  </a:lnTo>
                  <a:lnTo>
                    <a:pt x="780" y="13650"/>
                  </a:lnTo>
                  <a:lnTo>
                    <a:pt x="688" y="13278"/>
                  </a:lnTo>
                  <a:lnTo>
                    <a:pt x="558" y="12925"/>
                  </a:lnTo>
                  <a:close/>
                  <a:moveTo>
                    <a:pt x="23139" y="11960"/>
                  </a:moveTo>
                  <a:lnTo>
                    <a:pt x="23176" y="12090"/>
                  </a:lnTo>
                  <a:lnTo>
                    <a:pt x="23214" y="12220"/>
                  </a:lnTo>
                  <a:lnTo>
                    <a:pt x="23232" y="12498"/>
                  </a:lnTo>
                  <a:lnTo>
                    <a:pt x="21728" y="13055"/>
                  </a:lnTo>
                  <a:lnTo>
                    <a:pt x="20242" y="13668"/>
                  </a:lnTo>
                  <a:lnTo>
                    <a:pt x="18757" y="14318"/>
                  </a:lnTo>
                  <a:lnTo>
                    <a:pt x="18014" y="14652"/>
                  </a:lnTo>
                  <a:lnTo>
                    <a:pt x="17271" y="15005"/>
                  </a:lnTo>
                  <a:lnTo>
                    <a:pt x="16547" y="15358"/>
                  </a:lnTo>
                  <a:lnTo>
                    <a:pt x="15823" y="15729"/>
                  </a:lnTo>
                  <a:lnTo>
                    <a:pt x="15117" y="16119"/>
                  </a:lnTo>
                  <a:lnTo>
                    <a:pt x="14411" y="16509"/>
                  </a:lnTo>
                  <a:lnTo>
                    <a:pt x="13724" y="16936"/>
                  </a:lnTo>
                  <a:lnTo>
                    <a:pt x="13037" y="17364"/>
                  </a:lnTo>
                  <a:lnTo>
                    <a:pt x="12368" y="17791"/>
                  </a:lnTo>
                  <a:lnTo>
                    <a:pt x="11700" y="18255"/>
                  </a:lnTo>
                  <a:lnTo>
                    <a:pt x="11700" y="18274"/>
                  </a:lnTo>
                  <a:lnTo>
                    <a:pt x="11681" y="18292"/>
                  </a:lnTo>
                  <a:lnTo>
                    <a:pt x="11663" y="18329"/>
                  </a:lnTo>
                  <a:lnTo>
                    <a:pt x="11681" y="18385"/>
                  </a:lnTo>
                  <a:lnTo>
                    <a:pt x="11737" y="18422"/>
                  </a:lnTo>
                  <a:lnTo>
                    <a:pt x="11756" y="18422"/>
                  </a:lnTo>
                  <a:lnTo>
                    <a:pt x="11793" y="18404"/>
                  </a:lnTo>
                  <a:lnTo>
                    <a:pt x="13576" y="17438"/>
                  </a:lnTo>
                  <a:lnTo>
                    <a:pt x="15340" y="16491"/>
                  </a:lnTo>
                  <a:lnTo>
                    <a:pt x="15395" y="16751"/>
                  </a:lnTo>
                  <a:lnTo>
                    <a:pt x="15395" y="17011"/>
                  </a:lnTo>
                  <a:lnTo>
                    <a:pt x="15358" y="17234"/>
                  </a:lnTo>
                  <a:lnTo>
                    <a:pt x="15284" y="17438"/>
                  </a:lnTo>
                  <a:lnTo>
                    <a:pt x="15173" y="17624"/>
                  </a:lnTo>
                  <a:lnTo>
                    <a:pt x="15043" y="17809"/>
                  </a:lnTo>
                  <a:lnTo>
                    <a:pt x="14875" y="17958"/>
                  </a:lnTo>
                  <a:lnTo>
                    <a:pt x="14690" y="18106"/>
                  </a:lnTo>
                  <a:lnTo>
                    <a:pt x="14467" y="18218"/>
                  </a:lnTo>
                  <a:lnTo>
                    <a:pt x="14244" y="18329"/>
                  </a:lnTo>
                  <a:lnTo>
                    <a:pt x="13984" y="18441"/>
                  </a:lnTo>
                  <a:lnTo>
                    <a:pt x="13706" y="18515"/>
                  </a:lnTo>
                  <a:lnTo>
                    <a:pt x="13408" y="18589"/>
                  </a:lnTo>
                  <a:lnTo>
                    <a:pt x="13111" y="18645"/>
                  </a:lnTo>
                  <a:lnTo>
                    <a:pt x="12796" y="18701"/>
                  </a:lnTo>
                  <a:lnTo>
                    <a:pt x="12480" y="18738"/>
                  </a:lnTo>
                  <a:lnTo>
                    <a:pt x="11830" y="18794"/>
                  </a:lnTo>
                  <a:lnTo>
                    <a:pt x="11161" y="18812"/>
                  </a:lnTo>
                  <a:lnTo>
                    <a:pt x="10511" y="18812"/>
                  </a:lnTo>
                  <a:lnTo>
                    <a:pt x="9899" y="18794"/>
                  </a:lnTo>
                  <a:lnTo>
                    <a:pt x="9323" y="18738"/>
                  </a:lnTo>
                  <a:lnTo>
                    <a:pt x="8821" y="18682"/>
                  </a:lnTo>
                  <a:lnTo>
                    <a:pt x="8394" y="18626"/>
                  </a:lnTo>
                  <a:lnTo>
                    <a:pt x="8079" y="18571"/>
                  </a:lnTo>
                  <a:lnTo>
                    <a:pt x="7744" y="18496"/>
                  </a:lnTo>
                  <a:lnTo>
                    <a:pt x="7336" y="18404"/>
                  </a:lnTo>
                  <a:lnTo>
                    <a:pt x="6872" y="18255"/>
                  </a:lnTo>
                  <a:lnTo>
                    <a:pt x="6370" y="18106"/>
                  </a:lnTo>
                  <a:lnTo>
                    <a:pt x="5832" y="17921"/>
                  </a:lnTo>
                  <a:lnTo>
                    <a:pt x="5293" y="17716"/>
                  </a:lnTo>
                  <a:lnTo>
                    <a:pt x="4736" y="17494"/>
                  </a:lnTo>
                  <a:lnTo>
                    <a:pt x="4197" y="17234"/>
                  </a:lnTo>
                  <a:lnTo>
                    <a:pt x="3677" y="16955"/>
                  </a:lnTo>
                  <a:lnTo>
                    <a:pt x="3195" y="16658"/>
                  </a:lnTo>
                  <a:lnTo>
                    <a:pt x="2972" y="16491"/>
                  </a:lnTo>
                  <a:lnTo>
                    <a:pt x="2767" y="16342"/>
                  </a:lnTo>
                  <a:lnTo>
                    <a:pt x="2582" y="16175"/>
                  </a:lnTo>
                  <a:lnTo>
                    <a:pt x="2396" y="15989"/>
                  </a:lnTo>
                  <a:lnTo>
                    <a:pt x="2248" y="15822"/>
                  </a:lnTo>
                  <a:lnTo>
                    <a:pt x="2099" y="15637"/>
                  </a:lnTo>
                  <a:lnTo>
                    <a:pt x="1988" y="15432"/>
                  </a:lnTo>
                  <a:lnTo>
                    <a:pt x="1895" y="15247"/>
                  </a:lnTo>
                  <a:lnTo>
                    <a:pt x="1839" y="15042"/>
                  </a:lnTo>
                  <a:lnTo>
                    <a:pt x="1783" y="14838"/>
                  </a:lnTo>
                  <a:lnTo>
                    <a:pt x="1783" y="14634"/>
                  </a:lnTo>
                  <a:lnTo>
                    <a:pt x="1802" y="14429"/>
                  </a:lnTo>
                  <a:lnTo>
                    <a:pt x="2340" y="14652"/>
                  </a:lnTo>
                  <a:lnTo>
                    <a:pt x="2879" y="14875"/>
                  </a:lnTo>
                  <a:lnTo>
                    <a:pt x="3436" y="15079"/>
                  </a:lnTo>
                  <a:lnTo>
                    <a:pt x="3993" y="15284"/>
                  </a:lnTo>
                  <a:lnTo>
                    <a:pt x="4383" y="15562"/>
                  </a:lnTo>
                  <a:lnTo>
                    <a:pt x="4773" y="15822"/>
                  </a:lnTo>
                  <a:lnTo>
                    <a:pt x="5182" y="16064"/>
                  </a:lnTo>
                  <a:lnTo>
                    <a:pt x="5590" y="16287"/>
                  </a:lnTo>
                  <a:lnTo>
                    <a:pt x="6017" y="16509"/>
                  </a:lnTo>
                  <a:lnTo>
                    <a:pt x="6444" y="16714"/>
                  </a:lnTo>
                  <a:lnTo>
                    <a:pt x="6872" y="16899"/>
                  </a:lnTo>
                  <a:lnTo>
                    <a:pt x="7317" y="17066"/>
                  </a:lnTo>
                  <a:lnTo>
                    <a:pt x="7763" y="17234"/>
                  </a:lnTo>
                  <a:lnTo>
                    <a:pt x="8209" y="17382"/>
                  </a:lnTo>
                  <a:lnTo>
                    <a:pt x="8654" y="17512"/>
                  </a:lnTo>
                  <a:lnTo>
                    <a:pt x="9119" y="17624"/>
                  </a:lnTo>
                  <a:lnTo>
                    <a:pt x="9583" y="17735"/>
                  </a:lnTo>
                  <a:lnTo>
                    <a:pt x="10047" y="17828"/>
                  </a:lnTo>
                  <a:lnTo>
                    <a:pt x="10511" y="17902"/>
                  </a:lnTo>
                  <a:lnTo>
                    <a:pt x="10976" y="17976"/>
                  </a:lnTo>
                  <a:lnTo>
                    <a:pt x="11496" y="18274"/>
                  </a:lnTo>
                  <a:lnTo>
                    <a:pt x="11551" y="18292"/>
                  </a:lnTo>
                  <a:lnTo>
                    <a:pt x="11626" y="18292"/>
                  </a:lnTo>
                  <a:lnTo>
                    <a:pt x="11663" y="18255"/>
                  </a:lnTo>
                  <a:lnTo>
                    <a:pt x="11681" y="18218"/>
                  </a:lnTo>
                  <a:lnTo>
                    <a:pt x="11700" y="18162"/>
                  </a:lnTo>
                  <a:lnTo>
                    <a:pt x="11681" y="18106"/>
                  </a:lnTo>
                  <a:lnTo>
                    <a:pt x="11644" y="18069"/>
                  </a:lnTo>
                  <a:lnTo>
                    <a:pt x="11644" y="17939"/>
                  </a:lnTo>
                  <a:lnTo>
                    <a:pt x="11663" y="17809"/>
                  </a:lnTo>
                  <a:lnTo>
                    <a:pt x="11681" y="17624"/>
                  </a:lnTo>
                  <a:lnTo>
                    <a:pt x="11700" y="17586"/>
                  </a:lnTo>
                  <a:lnTo>
                    <a:pt x="14523" y="16082"/>
                  </a:lnTo>
                  <a:lnTo>
                    <a:pt x="15915" y="15339"/>
                  </a:lnTo>
                  <a:lnTo>
                    <a:pt x="17327" y="14615"/>
                  </a:lnTo>
                  <a:lnTo>
                    <a:pt x="18757" y="13909"/>
                  </a:lnTo>
                  <a:lnTo>
                    <a:pt x="20187" y="13241"/>
                  </a:lnTo>
                  <a:lnTo>
                    <a:pt x="21635" y="12591"/>
                  </a:lnTo>
                  <a:lnTo>
                    <a:pt x="23121" y="11978"/>
                  </a:lnTo>
                  <a:lnTo>
                    <a:pt x="23139" y="11960"/>
                  </a:lnTo>
                  <a:close/>
                  <a:moveTo>
                    <a:pt x="12851" y="0"/>
                  </a:moveTo>
                  <a:lnTo>
                    <a:pt x="12554" y="19"/>
                  </a:lnTo>
                  <a:lnTo>
                    <a:pt x="12313" y="19"/>
                  </a:lnTo>
                  <a:lnTo>
                    <a:pt x="12071" y="37"/>
                  </a:lnTo>
                  <a:lnTo>
                    <a:pt x="11830" y="74"/>
                  </a:lnTo>
                  <a:lnTo>
                    <a:pt x="11588" y="112"/>
                  </a:lnTo>
                  <a:lnTo>
                    <a:pt x="11124" y="242"/>
                  </a:lnTo>
                  <a:lnTo>
                    <a:pt x="10660" y="390"/>
                  </a:lnTo>
                  <a:lnTo>
                    <a:pt x="10196" y="594"/>
                  </a:lnTo>
                  <a:lnTo>
                    <a:pt x="9731" y="836"/>
                  </a:lnTo>
                  <a:lnTo>
                    <a:pt x="9286" y="1077"/>
                  </a:lnTo>
                  <a:lnTo>
                    <a:pt x="8840" y="1374"/>
                  </a:lnTo>
                  <a:lnTo>
                    <a:pt x="8413" y="1672"/>
                  </a:lnTo>
                  <a:lnTo>
                    <a:pt x="7986" y="1969"/>
                  </a:lnTo>
                  <a:lnTo>
                    <a:pt x="7577" y="2303"/>
                  </a:lnTo>
                  <a:lnTo>
                    <a:pt x="7187" y="2619"/>
                  </a:lnTo>
                  <a:lnTo>
                    <a:pt x="6407" y="3269"/>
                  </a:lnTo>
                  <a:lnTo>
                    <a:pt x="5702" y="3881"/>
                  </a:lnTo>
                  <a:lnTo>
                    <a:pt x="5442" y="3844"/>
                  </a:lnTo>
                  <a:lnTo>
                    <a:pt x="5163" y="3807"/>
                  </a:lnTo>
                  <a:lnTo>
                    <a:pt x="4866" y="3789"/>
                  </a:lnTo>
                  <a:lnTo>
                    <a:pt x="4569" y="3770"/>
                  </a:lnTo>
                  <a:lnTo>
                    <a:pt x="4105" y="3789"/>
                  </a:lnTo>
                  <a:lnTo>
                    <a:pt x="3882" y="3826"/>
                  </a:lnTo>
                  <a:lnTo>
                    <a:pt x="3659" y="3863"/>
                  </a:lnTo>
                  <a:lnTo>
                    <a:pt x="3436" y="3900"/>
                  </a:lnTo>
                  <a:lnTo>
                    <a:pt x="3232" y="3974"/>
                  </a:lnTo>
                  <a:lnTo>
                    <a:pt x="3027" y="4049"/>
                  </a:lnTo>
                  <a:lnTo>
                    <a:pt x="2823" y="4141"/>
                  </a:lnTo>
                  <a:lnTo>
                    <a:pt x="2656" y="4234"/>
                  </a:lnTo>
                  <a:lnTo>
                    <a:pt x="2470" y="4364"/>
                  </a:lnTo>
                  <a:lnTo>
                    <a:pt x="2322" y="4494"/>
                  </a:lnTo>
                  <a:lnTo>
                    <a:pt x="2173" y="4661"/>
                  </a:lnTo>
                  <a:lnTo>
                    <a:pt x="2062" y="4828"/>
                  </a:lnTo>
                  <a:lnTo>
                    <a:pt x="1950" y="5033"/>
                  </a:lnTo>
                  <a:lnTo>
                    <a:pt x="1876" y="5256"/>
                  </a:lnTo>
                  <a:lnTo>
                    <a:pt x="1802" y="5478"/>
                  </a:lnTo>
                  <a:lnTo>
                    <a:pt x="1783" y="5608"/>
                  </a:lnTo>
                  <a:lnTo>
                    <a:pt x="1765" y="5627"/>
                  </a:lnTo>
                  <a:lnTo>
                    <a:pt x="1765" y="5646"/>
                  </a:lnTo>
                  <a:lnTo>
                    <a:pt x="1765" y="5850"/>
                  </a:lnTo>
                  <a:lnTo>
                    <a:pt x="1765" y="6110"/>
                  </a:lnTo>
                  <a:lnTo>
                    <a:pt x="1783" y="6834"/>
                  </a:lnTo>
                  <a:lnTo>
                    <a:pt x="1783" y="7206"/>
                  </a:lnTo>
                  <a:lnTo>
                    <a:pt x="1820" y="7558"/>
                  </a:lnTo>
                  <a:lnTo>
                    <a:pt x="1876" y="7967"/>
                  </a:lnTo>
                  <a:lnTo>
                    <a:pt x="1932" y="8357"/>
                  </a:lnTo>
                  <a:lnTo>
                    <a:pt x="2043" y="8728"/>
                  </a:lnTo>
                  <a:lnTo>
                    <a:pt x="2155" y="9100"/>
                  </a:lnTo>
                  <a:lnTo>
                    <a:pt x="2322" y="9453"/>
                  </a:lnTo>
                  <a:lnTo>
                    <a:pt x="2415" y="9620"/>
                  </a:lnTo>
                  <a:lnTo>
                    <a:pt x="2526" y="9768"/>
                  </a:lnTo>
                  <a:lnTo>
                    <a:pt x="2638" y="9935"/>
                  </a:lnTo>
                  <a:lnTo>
                    <a:pt x="2767" y="10084"/>
                  </a:lnTo>
                  <a:lnTo>
                    <a:pt x="2897" y="10214"/>
                  </a:lnTo>
                  <a:lnTo>
                    <a:pt x="3046" y="10344"/>
                  </a:lnTo>
                  <a:lnTo>
                    <a:pt x="3399" y="10604"/>
                  </a:lnTo>
                  <a:lnTo>
                    <a:pt x="3752" y="10845"/>
                  </a:lnTo>
                  <a:lnTo>
                    <a:pt x="4105" y="11087"/>
                  </a:lnTo>
                  <a:lnTo>
                    <a:pt x="4476" y="11291"/>
                  </a:lnTo>
                  <a:lnTo>
                    <a:pt x="5033" y="11588"/>
                  </a:lnTo>
                  <a:lnTo>
                    <a:pt x="5609" y="11867"/>
                  </a:lnTo>
                  <a:lnTo>
                    <a:pt x="5553" y="11885"/>
                  </a:lnTo>
                  <a:lnTo>
                    <a:pt x="5479" y="11941"/>
                  </a:lnTo>
                  <a:lnTo>
                    <a:pt x="5423" y="12034"/>
                  </a:lnTo>
                  <a:lnTo>
                    <a:pt x="5386" y="12127"/>
                  </a:lnTo>
                  <a:lnTo>
                    <a:pt x="5367" y="12238"/>
                  </a:lnTo>
                  <a:lnTo>
                    <a:pt x="5386" y="12350"/>
                  </a:lnTo>
                  <a:lnTo>
                    <a:pt x="5405" y="12442"/>
                  </a:lnTo>
                  <a:lnTo>
                    <a:pt x="5442" y="12535"/>
                  </a:lnTo>
                  <a:lnTo>
                    <a:pt x="5516" y="12628"/>
                  </a:lnTo>
                  <a:lnTo>
                    <a:pt x="5572" y="12684"/>
                  </a:lnTo>
                  <a:lnTo>
                    <a:pt x="5664" y="12740"/>
                  </a:lnTo>
                  <a:lnTo>
                    <a:pt x="5757" y="12758"/>
                  </a:lnTo>
                  <a:lnTo>
                    <a:pt x="5850" y="12777"/>
                  </a:lnTo>
                  <a:lnTo>
                    <a:pt x="5943" y="12795"/>
                  </a:lnTo>
                  <a:lnTo>
                    <a:pt x="6036" y="12777"/>
                  </a:lnTo>
                  <a:lnTo>
                    <a:pt x="6110" y="12740"/>
                  </a:lnTo>
                  <a:lnTo>
                    <a:pt x="6184" y="12684"/>
                  </a:lnTo>
                  <a:lnTo>
                    <a:pt x="6184" y="12684"/>
                  </a:lnTo>
                  <a:lnTo>
                    <a:pt x="6166" y="12870"/>
                  </a:lnTo>
                  <a:lnTo>
                    <a:pt x="6166" y="13055"/>
                  </a:lnTo>
                  <a:lnTo>
                    <a:pt x="6054" y="13111"/>
                  </a:lnTo>
                  <a:lnTo>
                    <a:pt x="5962" y="13148"/>
                  </a:lnTo>
                  <a:lnTo>
                    <a:pt x="5850" y="13167"/>
                  </a:lnTo>
                  <a:lnTo>
                    <a:pt x="5646" y="13167"/>
                  </a:lnTo>
                  <a:lnTo>
                    <a:pt x="5553" y="13130"/>
                  </a:lnTo>
                  <a:lnTo>
                    <a:pt x="5460" y="13092"/>
                  </a:lnTo>
                  <a:lnTo>
                    <a:pt x="5367" y="13037"/>
                  </a:lnTo>
                  <a:lnTo>
                    <a:pt x="5349" y="12962"/>
                  </a:lnTo>
                  <a:lnTo>
                    <a:pt x="5330" y="12925"/>
                  </a:lnTo>
                  <a:lnTo>
                    <a:pt x="5293" y="12907"/>
                  </a:lnTo>
                  <a:lnTo>
                    <a:pt x="5256" y="12888"/>
                  </a:lnTo>
                  <a:lnTo>
                    <a:pt x="5200" y="12888"/>
                  </a:lnTo>
                  <a:lnTo>
                    <a:pt x="5182" y="12907"/>
                  </a:lnTo>
                  <a:lnTo>
                    <a:pt x="5163" y="12907"/>
                  </a:lnTo>
                  <a:lnTo>
                    <a:pt x="5145" y="12925"/>
                  </a:lnTo>
                  <a:lnTo>
                    <a:pt x="5145" y="12962"/>
                  </a:lnTo>
                  <a:lnTo>
                    <a:pt x="5089" y="13055"/>
                  </a:lnTo>
                  <a:lnTo>
                    <a:pt x="5015" y="13130"/>
                  </a:lnTo>
                  <a:lnTo>
                    <a:pt x="4922" y="13185"/>
                  </a:lnTo>
                  <a:lnTo>
                    <a:pt x="4829" y="13204"/>
                  </a:lnTo>
                  <a:lnTo>
                    <a:pt x="4736" y="13222"/>
                  </a:lnTo>
                  <a:lnTo>
                    <a:pt x="4643" y="13204"/>
                  </a:lnTo>
                  <a:lnTo>
                    <a:pt x="4532" y="13185"/>
                  </a:lnTo>
                  <a:lnTo>
                    <a:pt x="4420" y="13148"/>
                  </a:lnTo>
                  <a:lnTo>
                    <a:pt x="4309" y="13092"/>
                  </a:lnTo>
                  <a:lnTo>
                    <a:pt x="4216" y="13018"/>
                  </a:lnTo>
                  <a:lnTo>
                    <a:pt x="4123" y="12925"/>
                  </a:lnTo>
                  <a:lnTo>
                    <a:pt x="4049" y="12814"/>
                  </a:lnTo>
                  <a:lnTo>
                    <a:pt x="4012" y="12702"/>
                  </a:lnTo>
                  <a:lnTo>
                    <a:pt x="3975" y="12591"/>
                  </a:lnTo>
                  <a:lnTo>
                    <a:pt x="3956" y="12480"/>
                  </a:lnTo>
                  <a:lnTo>
                    <a:pt x="3975" y="12350"/>
                  </a:lnTo>
                  <a:lnTo>
                    <a:pt x="4049" y="12331"/>
                  </a:lnTo>
                  <a:lnTo>
                    <a:pt x="4067" y="12331"/>
                  </a:lnTo>
                  <a:lnTo>
                    <a:pt x="4086" y="12294"/>
                  </a:lnTo>
                  <a:lnTo>
                    <a:pt x="4105" y="12238"/>
                  </a:lnTo>
                  <a:lnTo>
                    <a:pt x="4086" y="12182"/>
                  </a:lnTo>
                  <a:lnTo>
                    <a:pt x="4067" y="12164"/>
                  </a:lnTo>
                  <a:lnTo>
                    <a:pt x="4049" y="12145"/>
                  </a:lnTo>
                  <a:lnTo>
                    <a:pt x="4030" y="12145"/>
                  </a:lnTo>
                  <a:lnTo>
                    <a:pt x="4012" y="12127"/>
                  </a:lnTo>
                  <a:lnTo>
                    <a:pt x="3993" y="12108"/>
                  </a:lnTo>
                  <a:lnTo>
                    <a:pt x="3956" y="12090"/>
                  </a:lnTo>
                  <a:lnTo>
                    <a:pt x="3937" y="12127"/>
                  </a:lnTo>
                  <a:lnTo>
                    <a:pt x="3919" y="12145"/>
                  </a:lnTo>
                  <a:lnTo>
                    <a:pt x="3715" y="12127"/>
                  </a:lnTo>
                  <a:lnTo>
                    <a:pt x="3622" y="12108"/>
                  </a:lnTo>
                  <a:lnTo>
                    <a:pt x="3529" y="12071"/>
                  </a:lnTo>
                  <a:lnTo>
                    <a:pt x="3436" y="12015"/>
                  </a:lnTo>
                  <a:lnTo>
                    <a:pt x="3362" y="11922"/>
                  </a:lnTo>
                  <a:lnTo>
                    <a:pt x="3343" y="11867"/>
                  </a:lnTo>
                  <a:lnTo>
                    <a:pt x="3343" y="11811"/>
                  </a:lnTo>
                  <a:lnTo>
                    <a:pt x="3343" y="11755"/>
                  </a:lnTo>
                  <a:lnTo>
                    <a:pt x="3362" y="11700"/>
                  </a:lnTo>
                  <a:lnTo>
                    <a:pt x="3380" y="11644"/>
                  </a:lnTo>
                  <a:lnTo>
                    <a:pt x="3473" y="11588"/>
                  </a:lnTo>
                  <a:lnTo>
                    <a:pt x="3547" y="11514"/>
                  </a:lnTo>
                  <a:lnTo>
                    <a:pt x="3603" y="11588"/>
                  </a:lnTo>
                  <a:lnTo>
                    <a:pt x="3659" y="11625"/>
                  </a:lnTo>
                  <a:lnTo>
                    <a:pt x="3770" y="11718"/>
                  </a:lnTo>
                  <a:lnTo>
                    <a:pt x="3919" y="11755"/>
                  </a:lnTo>
                  <a:lnTo>
                    <a:pt x="4067" y="11774"/>
                  </a:lnTo>
                  <a:lnTo>
                    <a:pt x="4216" y="11755"/>
                  </a:lnTo>
                  <a:lnTo>
                    <a:pt x="4346" y="11681"/>
                  </a:lnTo>
                  <a:lnTo>
                    <a:pt x="4402" y="11644"/>
                  </a:lnTo>
                  <a:lnTo>
                    <a:pt x="4439" y="11588"/>
                  </a:lnTo>
                  <a:lnTo>
                    <a:pt x="4495" y="11514"/>
                  </a:lnTo>
                  <a:lnTo>
                    <a:pt x="4513" y="11440"/>
                  </a:lnTo>
                  <a:lnTo>
                    <a:pt x="4532" y="11402"/>
                  </a:lnTo>
                  <a:lnTo>
                    <a:pt x="4513" y="11365"/>
                  </a:lnTo>
                  <a:lnTo>
                    <a:pt x="4457" y="11328"/>
                  </a:lnTo>
                  <a:lnTo>
                    <a:pt x="4420" y="11328"/>
                  </a:lnTo>
                  <a:lnTo>
                    <a:pt x="4365" y="11347"/>
                  </a:lnTo>
                  <a:lnTo>
                    <a:pt x="4290" y="11440"/>
                  </a:lnTo>
                  <a:lnTo>
                    <a:pt x="4197" y="11514"/>
                  </a:lnTo>
                  <a:lnTo>
                    <a:pt x="4086" y="11551"/>
                  </a:lnTo>
                  <a:lnTo>
                    <a:pt x="3975" y="11570"/>
                  </a:lnTo>
                  <a:lnTo>
                    <a:pt x="3845" y="11532"/>
                  </a:lnTo>
                  <a:lnTo>
                    <a:pt x="3752" y="11477"/>
                  </a:lnTo>
                  <a:lnTo>
                    <a:pt x="3659" y="11384"/>
                  </a:lnTo>
                  <a:lnTo>
                    <a:pt x="3585" y="11291"/>
                  </a:lnTo>
                  <a:lnTo>
                    <a:pt x="3566" y="11254"/>
                  </a:lnTo>
                  <a:lnTo>
                    <a:pt x="3510" y="11254"/>
                  </a:lnTo>
                  <a:lnTo>
                    <a:pt x="3492" y="11291"/>
                  </a:lnTo>
                  <a:lnTo>
                    <a:pt x="3473" y="11328"/>
                  </a:lnTo>
                  <a:lnTo>
                    <a:pt x="3492" y="11365"/>
                  </a:lnTo>
                  <a:lnTo>
                    <a:pt x="3343" y="11440"/>
                  </a:lnTo>
                  <a:lnTo>
                    <a:pt x="3176" y="11495"/>
                  </a:lnTo>
                  <a:lnTo>
                    <a:pt x="3027" y="11495"/>
                  </a:lnTo>
                  <a:lnTo>
                    <a:pt x="2860" y="11458"/>
                  </a:lnTo>
                  <a:lnTo>
                    <a:pt x="2749" y="11421"/>
                  </a:lnTo>
                  <a:lnTo>
                    <a:pt x="2600" y="11347"/>
                  </a:lnTo>
                  <a:lnTo>
                    <a:pt x="2452" y="11272"/>
                  </a:lnTo>
                  <a:lnTo>
                    <a:pt x="2396" y="11217"/>
                  </a:lnTo>
                  <a:lnTo>
                    <a:pt x="2340" y="11161"/>
                  </a:lnTo>
                  <a:lnTo>
                    <a:pt x="2359" y="11161"/>
                  </a:lnTo>
                  <a:lnTo>
                    <a:pt x="2378" y="11124"/>
                  </a:lnTo>
                  <a:lnTo>
                    <a:pt x="2396" y="11087"/>
                  </a:lnTo>
                  <a:lnTo>
                    <a:pt x="2396" y="11050"/>
                  </a:lnTo>
                  <a:lnTo>
                    <a:pt x="2359" y="11012"/>
                  </a:lnTo>
                  <a:lnTo>
                    <a:pt x="2340" y="10975"/>
                  </a:lnTo>
                  <a:lnTo>
                    <a:pt x="2322" y="10957"/>
                  </a:lnTo>
                  <a:lnTo>
                    <a:pt x="2285" y="10957"/>
                  </a:lnTo>
                  <a:lnTo>
                    <a:pt x="2210" y="10994"/>
                  </a:lnTo>
                  <a:lnTo>
                    <a:pt x="2043" y="11031"/>
                  </a:lnTo>
                  <a:lnTo>
                    <a:pt x="1728" y="11031"/>
                  </a:lnTo>
                  <a:lnTo>
                    <a:pt x="1560" y="10994"/>
                  </a:lnTo>
                  <a:lnTo>
                    <a:pt x="1412" y="10938"/>
                  </a:lnTo>
                  <a:lnTo>
                    <a:pt x="1282" y="10864"/>
                  </a:lnTo>
                  <a:lnTo>
                    <a:pt x="1152" y="10753"/>
                  </a:lnTo>
                  <a:lnTo>
                    <a:pt x="1059" y="10604"/>
                  </a:lnTo>
                  <a:lnTo>
                    <a:pt x="985" y="10437"/>
                  </a:lnTo>
                  <a:lnTo>
                    <a:pt x="948" y="10270"/>
                  </a:lnTo>
                  <a:lnTo>
                    <a:pt x="948" y="10084"/>
                  </a:lnTo>
                  <a:lnTo>
                    <a:pt x="966" y="9898"/>
                  </a:lnTo>
                  <a:lnTo>
                    <a:pt x="1040" y="9731"/>
                  </a:lnTo>
                  <a:lnTo>
                    <a:pt x="1133" y="9564"/>
                  </a:lnTo>
                  <a:lnTo>
                    <a:pt x="1245" y="9434"/>
                  </a:lnTo>
                  <a:lnTo>
                    <a:pt x="1393" y="9304"/>
                  </a:lnTo>
                  <a:lnTo>
                    <a:pt x="1412" y="9267"/>
                  </a:lnTo>
                  <a:lnTo>
                    <a:pt x="1449" y="9248"/>
                  </a:lnTo>
                  <a:lnTo>
                    <a:pt x="1449" y="9211"/>
                  </a:lnTo>
                  <a:lnTo>
                    <a:pt x="1468" y="9137"/>
                  </a:lnTo>
                  <a:lnTo>
                    <a:pt x="1449" y="9118"/>
                  </a:lnTo>
                  <a:lnTo>
                    <a:pt x="1430" y="9081"/>
                  </a:lnTo>
                  <a:lnTo>
                    <a:pt x="1393" y="9063"/>
                  </a:lnTo>
                  <a:lnTo>
                    <a:pt x="1356" y="9063"/>
                  </a:lnTo>
                  <a:lnTo>
                    <a:pt x="1078" y="9081"/>
                  </a:lnTo>
                  <a:lnTo>
                    <a:pt x="929" y="9081"/>
                  </a:lnTo>
                  <a:lnTo>
                    <a:pt x="799" y="9044"/>
                  </a:lnTo>
                  <a:lnTo>
                    <a:pt x="725" y="9025"/>
                  </a:lnTo>
                  <a:lnTo>
                    <a:pt x="650" y="8970"/>
                  </a:lnTo>
                  <a:lnTo>
                    <a:pt x="595" y="8933"/>
                  </a:lnTo>
                  <a:lnTo>
                    <a:pt x="539" y="8877"/>
                  </a:lnTo>
                  <a:lnTo>
                    <a:pt x="502" y="8803"/>
                  </a:lnTo>
                  <a:lnTo>
                    <a:pt x="483" y="8728"/>
                  </a:lnTo>
                  <a:lnTo>
                    <a:pt x="483" y="8654"/>
                  </a:lnTo>
                  <a:lnTo>
                    <a:pt x="520" y="8561"/>
                  </a:lnTo>
                  <a:lnTo>
                    <a:pt x="576" y="8468"/>
                  </a:lnTo>
                  <a:lnTo>
                    <a:pt x="650" y="8394"/>
                  </a:lnTo>
                  <a:lnTo>
                    <a:pt x="725" y="8320"/>
                  </a:lnTo>
                  <a:lnTo>
                    <a:pt x="818" y="8264"/>
                  </a:lnTo>
                  <a:lnTo>
                    <a:pt x="1022" y="8171"/>
                  </a:lnTo>
                  <a:lnTo>
                    <a:pt x="1245" y="8115"/>
                  </a:lnTo>
                  <a:lnTo>
                    <a:pt x="1319" y="8190"/>
                  </a:lnTo>
                  <a:lnTo>
                    <a:pt x="1412" y="8227"/>
                  </a:lnTo>
                  <a:lnTo>
                    <a:pt x="1505" y="8245"/>
                  </a:lnTo>
                  <a:lnTo>
                    <a:pt x="1616" y="8208"/>
                  </a:lnTo>
                  <a:lnTo>
                    <a:pt x="1635" y="8171"/>
                  </a:lnTo>
                  <a:lnTo>
                    <a:pt x="1653" y="8134"/>
                  </a:lnTo>
                  <a:lnTo>
                    <a:pt x="1635" y="8078"/>
                  </a:lnTo>
                  <a:lnTo>
                    <a:pt x="1616" y="8060"/>
                  </a:lnTo>
                  <a:lnTo>
                    <a:pt x="1505" y="8004"/>
                  </a:lnTo>
                  <a:lnTo>
                    <a:pt x="1393" y="7930"/>
                  </a:lnTo>
                  <a:lnTo>
                    <a:pt x="1356" y="7893"/>
                  </a:lnTo>
                  <a:lnTo>
                    <a:pt x="1338" y="7837"/>
                  </a:lnTo>
                  <a:lnTo>
                    <a:pt x="1338" y="7781"/>
                  </a:lnTo>
                  <a:lnTo>
                    <a:pt x="1356" y="7726"/>
                  </a:lnTo>
                  <a:lnTo>
                    <a:pt x="1375" y="7670"/>
                  </a:lnTo>
                  <a:lnTo>
                    <a:pt x="1412" y="7651"/>
                  </a:lnTo>
                  <a:lnTo>
                    <a:pt x="1523" y="7596"/>
                  </a:lnTo>
                  <a:lnTo>
                    <a:pt x="1635" y="7577"/>
                  </a:lnTo>
                  <a:lnTo>
                    <a:pt x="1690" y="7577"/>
                  </a:lnTo>
                  <a:lnTo>
                    <a:pt x="1728" y="7596"/>
                  </a:lnTo>
                  <a:lnTo>
                    <a:pt x="1765" y="7614"/>
                  </a:lnTo>
                  <a:lnTo>
                    <a:pt x="1783" y="7596"/>
                  </a:lnTo>
                  <a:lnTo>
                    <a:pt x="1802" y="7558"/>
                  </a:lnTo>
                  <a:lnTo>
                    <a:pt x="1783" y="7540"/>
                  </a:lnTo>
                  <a:lnTo>
                    <a:pt x="1709" y="7466"/>
                  </a:lnTo>
                  <a:lnTo>
                    <a:pt x="1635" y="7410"/>
                  </a:lnTo>
                  <a:lnTo>
                    <a:pt x="1542" y="7391"/>
                  </a:lnTo>
                  <a:lnTo>
                    <a:pt x="1430" y="7391"/>
                  </a:lnTo>
                  <a:lnTo>
                    <a:pt x="1338" y="7428"/>
                  </a:lnTo>
                  <a:lnTo>
                    <a:pt x="1245" y="7484"/>
                  </a:lnTo>
                  <a:lnTo>
                    <a:pt x="1170" y="7558"/>
                  </a:lnTo>
                  <a:lnTo>
                    <a:pt x="1115" y="7651"/>
                  </a:lnTo>
                  <a:lnTo>
                    <a:pt x="1096" y="7726"/>
                  </a:lnTo>
                  <a:lnTo>
                    <a:pt x="1096" y="7818"/>
                  </a:lnTo>
                  <a:lnTo>
                    <a:pt x="1115" y="7893"/>
                  </a:lnTo>
                  <a:lnTo>
                    <a:pt x="1152" y="7985"/>
                  </a:lnTo>
                  <a:lnTo>
                    <a:pt x="1003" y="8004"/>
                  </a:lnTo>
                  <a:lnTo>
                    <a:pt x="855" y="8041"/>
                  </a:lnTo>
                  <a:lnTo>
                    <a:pt x="706" y="8097"/>
                  </a:lnTo>
                  <a:lnTo>
                    <a:pt x="576" y="8171"/>
                  </a:lnTo>
                  <a:lnTo>
                    <a:pt x="465" y="8264"/>
                  </a:lnTo>
                  <a:lnTo>
                    <a:pt x="372" y="8357"/>
                  </a:lnTo>
                  <a:lnTo>
                    <a:pt x="298" y="8487"/>
                  </a:lnTo>
                  <a:lnTo>
                    <a:pt x="260" y="8635"/>
                  </a:lnTo>
                  <a:lnTo>
                    <a:pt x="242" y="8728"/>
                  </a:lnTo>
                  <a:lnTo>
                    <a:pt x="242" y="8803"/>
                  </a:lnTo>
                  <a:lnTo>
                    <a:pt x="260" y="8877"/>
                  </a:lnTo>
                  <a:lnTo>
                    <a:pt x="298" y="8951"/>
                  </a:lnTo>
                  <a:lnTo>
                    <a:pt x="335" y="9025"/>
                  </a:lnTo>
                  <a:lnTo>
                    <a:pt x="372" y="9063"/>
                  </a:lnTo>
                  <a:lnTo>
                    <a:pt x="483" y="9155"/>
                  </a:lnTo>
                  <a:lnTo>
                    <a:pt x="632" y="9230"/>
                  </a:lnTo>
                  <a:lnTo>
                    <a:pt x="780" y="9267"/>
                  </a:lnTo>
                  <a:lnTo>
                    <a:pt x="948" y="9304"/>
                  </a:lnTo>
                  <a:lnTo>
                    <a:pt x="1115" y="9304"/>
                  </a:lnTo>
                  <a:lnTo>
                    <a:pt x="1003" y="9415"/>
                  </a:lnTo>
                  <a:lnTo>
                    <a:pt x="910" y="9527"/>
                  </a:lnTo>
                  <a:lnTo>
                    <a:pt x="836" y="9638"/>
                  </a:lnTo>
                  <a:lnTo>
                    <a:pt x="780" y="9787"/>
                  </a:lnTo>
                  <a:lnTo>
                    <a:pt x="725" y="9917"/>
                  </a:lnTo>
                  <a:lnTo>
                    <a:pt x="706" y="10065"/>
                  </a:lnTo>
                  <a:lnTo>
                    <a:pt x="688" y="10214"/>
                  </a:lnTo>
                  <a:lnTo>
                    <a:pt x="706" y="10363"/>
                  </a:lnTo>
                  <a:lnTo>
                    <a:pt x="558" y="10511"/>
                  </a:lnTo>
                  <a:lnTo>
                    <a:pt x="409" y="10641"/>
                  </a:lnTo>
                  <a:lnTo>
                    <a:pt x="242" y="10753"/>
                  </a:lnTo>
                  <a:lnTo>
                    <a:pt x="56" y="10845"/>
                  </a:lnTo>
                  <a:lnTo>
                    <a:pt x="19" y="10882"/>
                  </a:lnTo>
                  <a:lnTo>
                    <a:pt x="0" y="10957"/>
                  </a:lnTo>
                  <a:lnTo>
                    <a:pt x="0" y="10975"/>
                  </a:lnTo>
                  <a:lnTo>
                    <a:pt x="93" y="11458"/>
                  </a:lnTo>
                  <a:lnTo>
                    <a:pt x="168" y="11700"/>
                  </a:lnTo>
                  <a:lnTo>
                    <a:pt x="242" y="11941"/>
                  </a:lnTo>
                  <a:lnTo>
                    <a:pt x="260" y="11978"/>
                  </a:lnTo>
                  <a:lnTo>
                    <a:pt x="279" y="11997"/>
                  </a:lnTo>
                  <a:lnTo>
                    <a:pt x="279" y="12034"/>
                  </a:lnTo>
                  <a:lnTo>
                    <a:pt x="298" y="12071"/>
                  </a:lnTo>
                  <a:lnTo>
                    <a:pt x="558" y="12257"/>
                  </a:lnTo>
                  <a:lnTo>
                    <a:pt x="465" y="12480"/>
                  </a:lnTo>
                  <a:lnTo>
                    <a:pt x="409" y="12591"/>
                  </a:lnTo>
                  <a:lnTo>
                    <a:pt x="390" y="12702"/>
                  </a:lnTo>
                  <a:lnTo>
                    <a:pt x="390" y="12758"/>
                  </a:lnTo>
                  <a:lnTo>
                    <a:pt x="390" y="12795"/>
                  </a:lnTo>
                  <a:lnTo>
                    <a:pt x="390" y="12814"/>
                  </a:lnTo>
                  <a:lnTo>
                    <a:pt x="483" y="13241"/>
                  </a:lnTo>
                  <a:lnTo>
                    <a:pt x="539" y="13464"/>
                  </a:lnTo>
                  <a:lnTo>
                    <a:pt x="595" y="13668"/>
                  </a:lnTo>
                  <a:lnTo>
                    <a:pt x="558" y="13705"/>
                  </a:lnTo>
                  <a:lnTo>
                    <a:pt x="539" y="13742"/>
                  </a:lnTo>
                  <a:lnTo>
                    <a:pt x="539" y="13779"/>
                  </a:lnTo>
                  <a:lnTo>
                    <a:pt x="576" y="13817"/>
                  </a:lnTo>
                  <a:lnTo>
                    <a:pt x="1078" y="14077"/>
                  </a:lnTo>
                  <a:lnTo>
                    <a:pt x="1598" y="14337"/>
                  </a:lnTo>
                  <a:lnTo>
                    <a:pt x="1542" y="14541"/>
                  </a:lnTo>
                  <a:lnTo>
                    <a:pt x="1523" y="14727"/>
                  </a:lnTo>
                  <a:lnTo>
                    <a:pt x="1523" y="14912"/>
                  </a:lnTo>
                  <a:lnTo>
                    <a:pt x="1560" y="15098"/>
                  </a:lnTo>
                  <a:lnTo>
                    <a:pt x="1616" y="15265"/>
                  </a:lnTo>
                  <a:lnTo>
                    <a:pt x="1690" y="15432"/>
                  </a:lnTo>
                  <a:lnTo>
                    <a:pt x="1783" y="15599"/>
                  </a:lnTo>
                  <a:lnTo>
                    <a:pt x="1895" y="15748"/>
                  </a:lnTo>
                  <a:lnTo>
                    <a:pt x="2006" y="15897"/>
                  </a:lnTo>
                  <a:lnTo>
                    <a:pt x="2155" y="16045"/>
                  </a:lnTo>
                  <a:lnTo>
                    <a:pt x="2452" y="16305"/>
                  </a:lnTo>
                  <a:lnTo>
                    <a:pt x="2767" y="16565"/>
                  </a:lnTo>
                  <a:lnTo>
                    <a:pt x="3102" y="16788"/>
                  </a:lnTo>
                  <a:lnTo>
                    <a:pt x="3733" y="17178"/>
                  </a:lnTo>
                  <a:lnTo>
                    <a:pt x="4402" y="17549"/>
                  </a:lnTo>
                  <a:lnTo>
                    <a:pt x="5070" y="17884"/>
                  </a:lnTo>
                  <a:lnTo>
                    <a:pt x="5776" y="18181"/>
                  </a:lnTo>
                  <a:lnTo>
                    <a:pt x="6482" y="18422"/>
                  </a:lnTo>
                  <a:lnTo>
                    <a:pt x="7206" y="18645"/>
                  </a:lnTo>
                  <a:lnTo>
                    <a:pt x="7949" y="18831"/>
                  </a:lnTo>
                  <a:lnTo>
                    <a:pt x="8691" y="18961"/>
                  </a:lnTo>
                  <a:lnTo>
                    <a:pt x="9007" y="19016"/>
                  </a:lnTo>
                  <a:lnTo>
                    <a:pt x="9416" y="19054"/>
                  </a:lnTo>
                  <a:lnTo>
                    <a:pt x="9899" y="19091"/>
                  </a:lnTo>
                  <a:lnTo>
                    <a:pt x="10419" y="19109"/>
                  </a:lnTo>
                  <a:lnTo>
                    <a:pt x="10994" y="19109"/>
                  </a:lnTo>
                  <a:lnTo>
                    <a:pt x="11588" y="19091"/>
                  </a:lnTo>
                  <a:lnTo>
                    <a:pt x="12201" y="19035"/>
                  </a:lnTo>
                  <a:lnTo>
                    <a:pt x="12796" y="18961"/>
                  </a:lnTo>
                  <a:lnTo>
                    <a:pt x="13390" y="18868"/>
                  </a:lnTo>
                  <a:lnTo>
                    <a:pt x="13668" y="18794"/>
                  </a:lnTo>
                  <a:lnTo>
                    <a:pt x="13928" y="18719"/>
                  </a:lnTo>
                  <a:lnTo>
                    <a:pt x="14188" y="18626"/>
                  </a:lnTo>
                  <a:lnTo>
                    <a:pt x="14430" y="18534"/>
                  </a:lnTo>
                  <a:lnTo>
                    <a:pt x="14653" y="18422"/>
                  </a:lnTo>
                  <a:lnTo>
                    <a:pt x="14875" y="18311"/>
                  </a:lnTo>
                  <a:lnTo>
                    <a:pt x="15061" y="18181"/>
                  </a:lnTo>
                  <a:lnTo>
                    <a:pt x="15228" y="18032"/>
                  </a:lnTo>
                  <a:lnTo>
                    <a:pt x="15377" y="17865"/>
                  </a:lnTo>
                  <a:lnTo>
                    <a:pt x="15507" y="17698"/>
                  </a:lnTo>
                  <a:lnTo>
                    <a:pt x="15600" y="17512"/>
                  </a:lnTo>
                  <a:lnTo>
                    <a:pt x="15674" y="17308"/>
                  </a:lnTo>
                  <a:lnTo>
                    <a:pt x="15711" y="17085"/>
                  </a:lnTo>
                  <a:lnTo>
                    <a:pt x="15711" y="16844"/>
                  </a:lnTo>
                  <a:lnTo>
                    <a:pt x="16584" y="16547"/>
                  </a:lnTo>
                  <a:lnTo>
                    <a:pt x="17438" y="16231"/>
                  </a:lnTo>
                  <a:lnTo>
                    <a:pt x="18292" y="15897"/>
                  </a:lnTo>
                  <a:lnTo>
                    <a:pt x="19147" y="15544"/>
                  </a:lnTo>
                  <a:lnTo>
                    <a:pt x="20837" y="14838"/>
                  </a:lnTo>
                  <a:lnTo>
                    <a:pt x="22545" y="14132"/>
                  </a:lnTo>
                  <a:lnTo>
                    <a:pt x="23009" y="13928"/>
                  </a:lnTo>
                  <a:lnTo>
                    <a:pt x="23474" y="13705"/>
                  </a:lnTo>
                  <a:lnTo>
                    <a:pt x="23919" y="13464"/>
                  </a:lnTo>
                  <a:lnTo>
                    <a:pt x="24142" y="13334"/>
                  </a:lnTo>
                  <a:lnTo>
                    <a:pt x="24328" y="13204"/>
                  </a:lnTo>
                  <a:lnTo>
                    <a:pt x="24532" y="13037"/>
                  </a:lnTo>
                  <a:lnTo>
                    <a:pt x="24699" y="12870"/>
                  </a:lnTo>
                  <a:lnTo>
                    <a:pt x="24848" y="12684"/>
                  </a:lnTo>
                  <a:lnTo>
                    <a:pt x="24978" y="12498"/>
                  </a:lnTo>
                  <a:lnTo>
                    <a:pt x="25089" y="12294"/>
                  </a:lnTo>
                  <a:lnTo>
                    <a:pt x="25182" y="12052"/>
                  </a:lnTo>
                  <a:lnTo>
                    <a:pt x="25238" y="11811"/>
                  </a:lnTo>
                  <a:lnTo>
                    <a:pt x="25275" y="11551"/>
                  </a:lnTo>
                  <a:lnTo>
                    <a:pt x="25312" y="11514"/>
                  </a:lnTo>
                  <a:lnTo>
                    <a:pt x="25331" y="11458"/>
                  </a:lnTo>
                  <a:lnTo>
                    <a:pt x="25349" y="11328"/>
                  </a:lnTo>
                  <a:lnTo>
                    <a:pt x="25349" y="11198"/>
                  </a:lnTo>
                  <a:lnTo>
                    <a:pt x="25312" y="11068"/>
                  </a:lnTo>
                  <a:lnTo>
                    <a:pt x="25238" y="10957"/>
                  </a:lnTo>
                  <a:lnTo>
                    <a:pt x="25164" y="10864"/>
                  </a:lnTo>
                  <a:lnTo>
                    <a:pt x="25071" y="10771"/>
                  </a:lnTo>
                  <a:lnTo>
                    <a:pt x="24866" y="10585"/>
                  </a:lnTo>
                  <a:lnTo>
                    <a:pt x="24606" y="10418"/>
                  </a:lnTo>
                  <a:lnTo>
                    <a:pt x="24346" y="10251"/>
                  </a:lnTo>
                  <a:lnTo>
                    <a:pt x="24068" y="10103"/>
                  </a:lnTo>
                  <a:lnTo>
                    <a:pt x="23789" y="9954"/>
                  </a:lnTo>
                  <a:lnTo>
                    <a:pt x="23864" y="9917"/>
                  </a:lnTo>
                  <a:lnTo>
                    <a:pt x="23901" y="9898"/>
                  </a:lnTo>
                  <a:lnTo>
                    <a:pt x="23919" y="9861"/>
                  </a:lnTo>
                  <a:lnTo>
                    <a:pt x="23938" y="9843"/>
                  </a:lnTo>
                  <a:lnTo>
                    <a:pt x="23919" y="9805"/>
                  </a:lnTo>
                  <a:lnTo>
                    <a:pt x="23956" y="9768"/>
                  </a:lnTo>
                  <a:lnTo>
                    <a:pt x="24012" y="9583"/>
                  </a:lnTo>
                  <a:lnTo>
                    <a:pt x="24012" y="9378"/>
                  </a:lnTo>
                  <a:lnTo>
                    <a:pt x="24012" y="9174"/>
                  </a:lnTo>
                  <a:lnTo>
                    <a:pt x="23956" y="8988"/>
                  </a:lnTo>
                  <a:lnTo>
                    <a:pt x="23994" y="8951"/>
                  </a:lnTo>
                  <a:lnTo>
                    <a:pt x="24012" y="8895"/>
                  </a:lnTo>
                  <a:lnTo>
                    <a:pt x="24012" y="8858"/>
                  </a:lnTo>
                  <a:lnTo>
                    <a:pt x="23994" y="8803"/>
                  </a:lnTo>
                  <a:lnTo>
                    <a:pt x="23975" y="8765"/>
                  </a:lnTo>
                  <a:lnTo>
                    <a:pt x="23919" y="8747"/>
                  </a:lnTo>
                  <a:lnTo>
                    <a:pt x="23808" y="8747"/>
                  </a:lnTo>
                  <a:lnTo>
                    <a:pt x="23715" y="8617"/>
                  </a:lnTo>
                  <a:lnTo>
                    <a:pt x="23566" y="8487"/>
                  </a:lnTo>
                  <a:lnTo>
                    <a:pt x="23418" y="8375"/>
                  </a:lnTo>
                  <a:lnTo>
                    <a:pt x="23269" y="8264"/>
                  </a:lnTo>
                  <a:lnTo>
                    <a:pt x="23269" y="8153"/>
                  </a:lnTo>
                  <a:lnTo>
                    <a:pt x="23251" y="8041"/>
                  </a:lnTo>
                  <a:lnTo>
                    <a:pt x="23214" y="7948"/>
                  </a:lnTo>
                  <a:lnTo>
                    <a:pt x="23158" y="7855"/>
                  </a:lnTo>
                  <a:lnTo>
                    <a:pt x="23269" y="7744"/>
                  </a:lnTo>
                  <a:lnTo>
                    <a:pt x="23344" y="7614"/>
                  </a:lnTo>
                  <a:lnTo>
                    <a:pt x="23381" y="7466"/>
                  </a:lnTo>
                  <a:lnTo>
                    <a:pt x="23381" y="7317"/>
                  </a:lnTo>
                  <a:lnTo>
                    <a:pt x="23362" y="7224"/>
                  </a:lnTo>
                  <a:lnTo>
                    <a:pt x="23325" y="7131"/>
                  </a:lnTo>
                  <a:lnTo>
                    <a:pt x="23269" y="7057"/>
                  </a:lnTo>
                  <a:lnTo>
                    <a:pt x="23195" y="6983"/>
                  </a:lnTo>
                  <a:lnTo>
                    <a:pt x="23121" y="6927"/>
                  </a:lnTo>
                  <a:lnTo>
                    <a:pt x="23046" y="6890"/>
                  </a:lnTo>
                  <a:lnTo>
                    <a:pt x="22954" y="6853"/>
                  </a:lnTo>
                  <a:lnTo>
                    <a:pt x="22861" y="6834"/>
                  </a:lnTo>
                  <a:lnTo>
                    <a:pt x="22916" y="6518"/>
                  </a:lnTo>
                  <a:lnTo>
                    <a:pt x="22954" y="6203"/>
                  </a:lnTo>
                  <a:lnTo>
                    <a:pt x="22972" y="5850"/>
                  </a:lnTo>
                  <a:lnTo>
                    <a:pt x="22954" y="5460"/>
                  </a:lnTo>
                  <a:lnTo>
                    <a:pt x="22935" y="5404"/>
                  </a:lnTo>
                  <a:lnTo>
                    <a:pt x="22898" y="5367"/>
                  </a:lnTo>
                  <a:lnTo>
                    <a:pt x="22898" y="5237"/>
                  </a:lnTo>
                  <a:lnTo>
                    <a:pt x="22898" y="5107"/>
                  </a:lnTo>
                  <a:lnTo>
                    <a:pt x="22861" y="4977"/>
                  </a:lnTo>
                  <a:lnTo>
                    <a:pt x="22805" y="4847"/>
                  </a:lnTo>
                  <a:lnTo>
                    <a:pt x="22768" y="4828"/>
                  </a:lnTo>
                  <a:lnTo>
                    <a:pt x="22749" y="4810"/>
                  </a:lnTo>
                  <a:lnTo>
                    <a:pt x="22675" y="4791"/>
                  </a:lnTo>
                  <a:lnTo>
                    <a:pt x="22434" y="4513"/>
                  </a:lnTo>
                  <a:lnTo>
                    <a:pt x="22174" y="4253"/>
                  </a:lnTo>
                  <a:lnTo>
                    <a:pt x="21877" y="4011"/>
                  </a:lnTo>
                  <a:lnTo>
                    <a:pt x="21598" y="3770"/>
                  </a:lnTo>
                  <a:lnTo>
                    <a:pt x="21282" y="3566"/>
                  </a:lnTo>
                  <a:lnTo>
                    <a:pt x="20967" y="3361"/>
                  </a:lnTo>
                  <a:lnTo>
                    <a:pt x="20632" y="3176"/>
                  </a:lnTo>
                  <a:lnTo>
                    <a:pt x="20298" y="2990"/>
                  </a:lnTo>
                  <a:lnTo>
                    <a:pt x="19592" y="2674"/>
                  </a:lnTo>
                  <a:lnTo>
                    <a:pt x="18887" y="2359"/>
                  </a:lnTo>
                  <a:lnTo>
                    <a:pt x="18200" y="2080"/>
                  </a:lnTo>
                  <a:lnTo>
                    <a:pt x="17512" y="1783"/>
                  </a:lnTo>
                  <a:lnTo>
                    <a:pt x="16955" y="1523"/>
                  </a:lnTo>
                  <a:lnTo>
                    <a:pt x="16361" y="1226"/>
                  </a:lnTo>
                  <a:lnTo>
                    <a:pt x="15748" y="910"/>
                  </a:lnTo>
                  <a:lnTo>
                    <a:pt x="15117" y="613"/>
                  </a:lnTo>
                  <a:lnTo>
                    <a:pt x="14783" y="483"/>
                  </a:lnTo>
                  <a:lnTo>
                    <a:pt x="14467" y="353"/>
                  </a:lnTo>
                  <a:lnTo>
                    <a:pt x="14151" y="242"/>
                  </a:lnTo>
                  <a:lnTo>
                    <a:pt x="13817" y="149"/>
                  </a:lnTo>
                  <a:lnTo>
                    <a:pt x="13501" y="74"/>
                  </a:lnTo>
                  <a:lnTo>
                    <a:pt x="13186" y="37"/>
                  </a:lnTo>
                  <a:lnTo>
                    <a:pt x="1285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74;p43">
              <a:extLst>
                <a:ext uri="{FF2B5EF4-FFF2-40B4-BE49-F238E27FC236}">
                  <a16:creationId xmlns:a16="http://schemas.microsoft.com/office/drawing/2014/main" id="{87B0A122-D190-8E27-EAA8-203DAB947312}"/>
                </a:ext>
              </a:extLst>
            </p:cNvPr>
            <p:cNvSpPr/>
            <p:nvPr/>
          </p:nvSpPr>
          <p:spPr>
            <a:xfrm>
              <a:off x="7236289" y="1328279"/>
              <a:ext cx="276298" cy="193951"/>
            </a:xfrm>
            <a:custGeom>
              <a:avLst/>
              <a:gdLst/>
              <a:ahLst/>
              <a:cxnLst/>
              <a:rect l="l" t="t" r="r" b="b"/>
              <a:pathLst>
                <a:path w="9472" h="6649" extrusionOk="0">
                  <a:moveTo>
                    <a:pt x="8821" y="1189"/>
                  </a:moveTo>
                  <a:lnTo>
                    <a:pt x="8840" y="1207"/>
                  </a:lnTo>
                  <a:lnTo>
                    <a:pt x="8840" y="1263"/>
                  </a:lnTo>
                  <a:lnTo>
                    <a:pt x="8673" y="1542"/>
                  </a:lnTo>
                  <a:lnTo>
                    <a:pt x="8524" y="1820"/>
                  </a:lnTo>
                  <a:lnTo>
                    <a:pt x="8487" y="1839"/>
                  </a:lnTo>
                  <a:lnTo>
                    <a:pt x="8468" y="1857"/>
                  </a:lnTo>
                  <a:lnTo>
                    <a:pt x="8394" y="1839"/>
                  </a:lnTo>
                  <a:lnTo>
                    <a:pt x="8376" y="1820"/>
                  </a:lnTo>
                  <a:lnTo>
                    <a:pt x="8357" y="1783"/>
                  </a:lnTo>
                  <a:lnTo>
                    <a:pt x="8357" y="1765"/>
                  </a:lnTo>
                  <a:lnTo>
                    <a:pt x="8376" y="1727"/>
                  </a:lnTo>
                  <a:lnTo>
                    <a:pt x="8561" y="1467"/>
                  </a:lnTo>
                  <a:lnTo>
                    <a:pt x="8747" y="1207"/>
                  </a:lnTo>
                  <a:lnTo>
                    <a:pt x="8784" y="1189"/>
                  </a:lnTo>
                  <a:close/>
                  <a:moveTo>
                    <a:pt x="8988" y="910"/>
                  </a:moveTo>
                  <a:lnTo>
                    <a:pt x="9026" y="929"/>
                  </a:lnTo>
                  <a:lnTo>
                    <a:pt x="9044" y="966"/>
                  </a:lnTo>
                  <a:lnTo>
                    <a:pt x="9063" y="1226"/>
                  </a:lnTo>
                  <a:lnTo>
                    <a:pt x="9044" y="1505"/>
                  </a:lnTo>
                  <a:lnTo>
                    <a:pt x="9007" y="1635"/>
                  </a:lnTo>
                  <a:lnTo>
                    <a:pt x="8970" y="1765"/>
                  </a:lnTo>
                  <a:lnTo>
                    <a:pt x="8914" y="1895"/>
                  </a:lnTo>
                  <a:lnTo>
                    <a:pt x="8858" y="2006"/>
                  </a:lnTo>
                  <a:lnTo>
                    <a:pt x="8821" y="2043"/>
                  </a:lnTo>
                  <a:lnTo>
                    <a:pt x="8766" y="2025"/>
                  </a:lnTo>
                  <a:lnTo>
                    <a:pt x="8747" y="2006"/>
                  </a:lnTo>
                  <a:lnTo>
                    <a:pt x="8747" y="1950"/>
                  </a:lnTo>
                  <a:lnTo>
                    <a:pt x="8840" y="1709"/>
                  </a:lnTo>
                  <a:lnTo>
                    <a:pt x="8914" y="1467"/>
                  </a:lnTo>
                  <a:lnTo>
                    <a:pt x="8951" y="1226"/>
                  </a:lnTo>
                  <a:lnTo>
                    <a:pt x="8951" y="966"/>
                  </a:lnTo>
                  <a:lnTo>
                    <a:pt x="8970" y="929"/>
                  </a:lnTo>
                  <a:lnTo>
                    <a:pt x="8988" y="910"/>
                  </a:lnTo>
                  <a:close/>
                  <a:moveTo>
                    <a:pt x="7967" y="0"/>
                  </a:moveTo>
                  <a:lnTo>
                    <a:pt x="7874" y="38"/>
                  </a:lnTo>
                  <a:lnTo>
                    <a:pt x="7967" y="130"/>
                  </a:lnTo>
                  <a:lnTo>
                    <a:pt x="8041" y="223"/>
                  </a:lnTo>
                  <a:lnTo>
                    <a:pt x="8116" y="316"/>
                  </a:lnTo>
                  <a:lnTo>
                    <a:pt x="8153" y="428"/>
                  </a:lnTo>
                  <a:lnTo>
                    <a:pt x="8190" y="539"/>
                  </a:lnTo>
                  <a:lnTo>
                    <a:pt x="8190" y="650"/>
                  </a:lnTo>
                  <a:lnTo>
                    <a:pt x="8208" y="762"/>
                  </a:lnTo>
                  <a:lnTo>
                    <a:pt x="8190" y="873"/>
                  </a:lnTo>
                  <a:lnTo>
                    <a:pt x="8171" y="985"/>
                  </a:lnTo>
                  <a:lnTo>
                    <a:pt x="8134" y="1096"/>
                  </a:lnTo>
                  <a:lnTo>
                    <a:pt x="8097" y="1207"/>
                  </a:lnTo>
                  <a:lnTo>
                    <a:pt x="8041" y="1319"/>
                  </a:lnTo>
                  <a:lnTo>
                    <a:pt x="7967" y="1412"/>
                  </a:lnTo>
                  <a:lnTo>
                    <a:pt x="7893" y="1505"/>
                  </a:lnTo>
                  <a:lnTo>
                    <a:pt x="7800" y="1579"/>
                  </a:lnTo>
                  <a:lnTo>
                    <a:pt x="7707" y="1635"/>
                  </a:lnTo>
                  <a:lnTo>
                    <a:pt x="7707" y="1690"/>
                  </a:lnTo>
                  <a:lnTo>
                    <a:pt x="7781" y="1857"/>
                  </a:lnTo>
                  <a:lnTo>
                    <a:pt x="7837" y="2043"/>
                  </a:lnTo>
                  <a:lnTo>
                    <a:pt x="7856" y="2247"/>
                  </a:lnTo>
                  <a:lnTo>
                    <a:pt x="7818" y="2433"/>
                  </a:lnTo>
                  <a:lnTo>
                    <a:pt x="7856" y="2507"/>
                  </a:lnTo>
                  <a:lnTo>
                    <a:pt x="7856" y="2582"/>
                  </a:lnTo>
                  <a:lnTo>
                    <a:pt x="7837" y="2656"/>
                  </a:lnTo>
                  <a:lnTo>
                    <a:pt x="7800" y="2675"/>
                  </a:lnTo>
                  <a:lnTo>
                    <a:pt x="7763" y="2693"/>
                  </a:lnTo>
                  <a:lnTo>
                    <a:pt x="6760" y="3083"/>
                  </a:lnTo>
                  <a:lnTo>
                    <a:pt x="5757" y="3492"/>
                  </a:lnTo>
                  <a:lnTo>
                    <a:pt x="4773" y="3919"/>
                  </a:lnTo>
                  <a:lnTo>
                    <a:pt x="3807" y="4364"/>
                  </a:lnTo>
                  <a:lnTo>
                    <a:pt x="2842" y="4829"/>
                  </a:lnTo>
                  <a:lnTo>
                    <a:pt x="1894" y="5312"/>
                  </a:lnTo>
                  <a:lnTo>
                    <a:pt x="0" y="6277"/>
                  </a:lnTo>
                  <a:lnTo>
                    <a:pt x="56" y="6463"/>
                  </a:lnTo>
                  <a:lnTo>
                    <a:pt x="75" y="6649"/>
                  </a:lnTo>
                  <a:lnTo>
                    <a:pt x="1152" y="6129"/>
                  </a:lnTo>
                  <a:lnTo>
                    <a:pt x="2247" y="5664"/>
                  </a:lnTo>
                  <a:lnTo>
                    <a:pt x="4439" y="4736"/>
                  </a:lnTo>
                  <a:lnTo>
                    <a:pt x="5126" y="4476"/>
                  </a:lnTo>
                  <a:lnTo>
                    <a:pt x="5887" y="4197"/>
                  </a:lnTo>
                  <a:lnTo>
                    <a:pt x="6686" y="3900"/>
                  </a:lnTo>
                  <a:lnTo>
                    <a:pt x="7094" y="3733"/>
                  </a:lnTo>
                  <a:lnTo>
                    <a:pt x="7466" y="3547"/>
                  </a:lnTo>
                  <a:lnTo>
                    <a:pt x="7837" y="3343"/>
                  </a:lnTo>
                  <a:lnTo>
                    <a:pt x="8190" y="3120"/>
                  </a:lnTo>
                  <a:lnTo>
                    <a:pt x="8506" y="2879"/>
                  </a:lnTo>
                  <a:lnTo>
                    <a:pt x="8784" y="2619"/>
                  </a:lnTo>
                  <a:lnTo>
                    <a:pt x="8914" y="2470"/>
                  </a:lnTo>
                  <a:lnTo>
                    <a:pt x="9026" y="2322"/>
                  </a:lnTo>
                  <a:lnTo>
                    <a:pt x="9137" y="2173"/>
                  </a:lnTo>
                  <a:lnTo>
                    <a:pt x="9230" y="2006"/>
                  </a:lnTo>
                  <a:lnTo>
                    <a:pt x="9304" y="1839"/>
                  </a:lnTo>
                  <a:lnTo>
                    <a:pt x="9378" y="1653"/>
                  </a:lnTo>
                  <a:lnTo>
                    <a:pt x="9434" y="1467"/>
                  </a:lnTo>
                  <a:lnTo>
                    <a:pt x="9471" y="1263"/>
                  </a:lnTo>
                  <a:lnTo>
                    <a:pt x="9434" y="1133"/>
                  </a:lnTo>
                  <a:lnTo>
                    <a:pt x="9360" y="1003"/>
                  </a:lnTo>
                  <a:lnTo>
                    <a:pt x="9267" y="892"/>
                  </a:lnTo>
                  <a:lnTo>
                    <a:pt x="9174" y="799"/>
                  </a:lnTo>
                  <a:lnTo>
                    <a:pt x="8933" y="632"/>
                  </a:lnTo>
                  <a:lnTo>
                    <a:pt x="8691" y="465"/>
                  </a:lnTo>
                  <a:lnTo>
                    <a:pt x="7967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75;p43">
              <a:extLst>
                <a:ext uri="{FF2B5EF4-FFF2-40B4-BE49-F238E27FC236}">
                  <a16:creationId xmlns:a16="http://schemas.microsoft.com/office/drawing/2014/main" id="{55A80659-1EFD-7DC6-B075-3FCDB5A73A19}"/>
                </a:ext>
              </a:extLst>
            </p:cNvPr>
            <p:cNvSpPr/>
            <p:nvPr/>
          </p:nvSpPr>
          <p:spPr>
            <a:xfrm>
              <a:off x="7491415" y="1354824"/>
              <a:ext cx="9247" cy="33079"/>
            </a:xfrm>
            <a:custGeom>
              <a:avLst/>
              <a:gdLst/>
              <a:ahLst/>
              <a:cxnLst/>
              <a:rect l="l" t="t" r="r" b="b"/>
              <a:pathLst>
                <a:path w="317" h="1134" extrusionOk="0">
                  <a:moveTo>
                    <a:pt x="242" y="0"/>
                  </a:moveTo>
                  <a:lnTo>
                    <a:pt x="224" y="19"/>
                  </a:lnTo>
                  <a:lnTo>
                    <a:pt x="205" y="56"/>
                  </a:lnTo>
                  <a:lnTo>
                    <a:pt x="205" y="316"/>
                  </a:lnTo>
                  <a:lnTo>
                    <a:pt x="168" y="557"/>
                  </a:lnTo>
                  <a:lnTo>
                    <a:pt x="94" y="799"/>
                  </a:lnTo>
                  <a:lnTo>
                    <a:pt x="1" y="1040"/>
                  </a:lnTo>
                  <a:lnTo>
                    <a:pt x="1" y="1096"/>
                  </a:lnTo>
                  <a:lnTo>
                    <a:pt x="20" y="1115"/>
                  </a:lnTo>
                  <a:lnTo>
                    <a:pt x="75" y="1133"/>
                  </a:lnTo>
                  <a:lnTo>
                    <a:pt x="112" y="1096"/>
                  </a:lnTo>
                  <a:lnTo>
                    <a:pt x="168" y="985"/>
                  </a:lnTo>
                  <a:lnTo>
                    <a:pt x="224" y="855"/>
                  </a:lnTo>
                  <a:lnTo>
                    <a:pt x="261" y="725"/>
                  </a:lnTo>
                  <a:lnTo>
                    <a:pt x="298" y="595"/>
                  </a:lnTo>
                  <a:lnTo>
                    <a:pt x="317" y="316"/>
                  </a:lnTo>
                  <a:lnTo>
                    <a:pt x="298" y="56"/>
                  </a:lnTo>
                  <a:lnTo>
                    <a:pt x="280" y="19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76;p43">
              <a:extLst>
                <a:ext uri="{FF2B5EF4-FFF2-40B4-BE49-F238E27FC236}">
                  <a16:creationId xmlns:a16="http://schemas.microsoft.com/office/drawing/2014/main" id="{06DC5EDD-2272-A173-639F-978C1802A910}"/>
                </a:ext>
              </a:extLst>
            </p:cNvPr>
            <p:cNvSpPr/>
            <p:nvPr/>
          </p:nvSpPr>
          <p:spPr>
            <a:xfrm>
              <a:off x="7480067" y="1362933"/>
              <a:ext cx="14089" cy="19544"/>
            </a:xfrm>
            <a:custGeom>
              <a:avLst/>
              <a:gdLst/>
              <a:ahLst/>
              <a:cxnLst/>
              <a:rect l="l" t="t" r="r" b="b"/>
              <a:pathLst>
                <a:path w="483" h="670" extrusionOk="0">
                  <a:moveTo>
                    <a:pt x="427" y="1"/>
                  </a:moveTo>
                  <a:lnTo>
                    <a:pt x="390" y="19"/>
                  </a:lnTo>
                  <a:lnTo>
                    <a:pt x="204" y="279"/>
                  </a:lnTo>
                  <a:lnTo>
                    <a:pt x="19" y="539"/>
                  </a:lnTo>
                  <a:lnTo>
                    <a:pt x="0" y="577"/>
                  </a:lnTo>
                  <a:lnTo>
                    <a:pt x="0" y="595"/>
                  </a:lnTo>
                  <a:lnTo>
                    <a:pt x="19" y="632"/>
                  </a:lnTo>
                  <a:lnTo>
                    <a:pt x="37" y="651"/>
                  </a:lnTo>
                  <a:lnTo>
                    <a:pt x="111" y="669"/>
                  </a:lnTo>
                  <a:lnTo>
                    <a:pt x="130" y="651"/>
                  </a:lnTo>
                  <a:lnTo>
                    <a:pt x="167" y="632"/>
                  </a:lnTo>
                  <a:lnTo>
                    <a:pt x="316" y="354"/>
                  </a:lnTo>
                  <a:lnTo>
                    <a:pt x="483" y="75"/>
                  </a:lnTo>
                  <a:lnTo>
                    <a:pt x="483" y="19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77;p43">
              <a:extLst>
                <a:ext uri="{FF2B5EF4-FFF2-40B4-BE49-F238E27FC236}">
                  <a16:creationId xmlns:a16="http://schemas.microsoft.com/office/drawing/2014/main" id="{9E811152-A762-5533-929C-77F8BB557470}"/>
                </a:ext>
              </a:extLst>
            </p:cNvPr>
            <p:cNvSpPr/>
            <p:nvPr/>
          </p:nvSpPr>
          <p:spPr>
            <a:xfrm>
              <a:off x="7253616" y="1300654"/>
              <a:ext cx="220496" cy="154951"/>
            </a:xfrm>
            <a:custGeom>
              <a:avLst/>
              <a:gdLst/>
              <a:ahLst/>
              <a:cxnLst/>
              <a:rect l="l" t="t" r="r" b="b"/>
              <a:pathLst>
                <a:path w="7559" h="5312" extrusionOk="0">
                  <a:moveTo>
                    <a:pt x="7503" y="0"/>
                  </a:moveTo>
                  <a:lnTo>
                    <a:pt x="6055" y="799"/>
                  </a:lnTo>
                  <a:lnTo>
                    <a:pt x="5349" y="1207"/>
                  </a:lnTo>
                  <a:lnTo>
                    <a:pt x="4643" y="1616"/>
                  </a:lnTo>
                  <a:lnTo>
                    <a:pt x="3937" y="2043"/>
                  </a:lnTo>
                  <a:lnTo>
                    <a:pt x="3250" y="2489"/>
                  </a:lnTo>
                  <a:lnTo>
                    <a:pt x="2563" y="2953"/>
                  </a:lnTo>
                  <a:lnTo>
                    <a:pt x="1895" y="3417"/>
                  </a:lnTo>
                  <a:lnTo>
                    <a:pt x="1728" y="3566"/>
                  </a:lnTo>
                  <a:lnTo>
                    <a:pt x="1542" y="3733"/>
                  </a:lnTo>
                  <a:lnTo>
                    <a:pt x="1059" y="4142"/>
                  </a:lnTo>
                  <a:lnTo>
                    <a:pt x="818" y="4346"/>
                  </a:lnTo>
                  <a:lnTo>
                    <a:pt x="576" y="4513"/>
                  </a:lnTo>
                  <a:lnTo>
                    <a:pt x="446" y="4587"/>
                  </a:lnTo>
                  <a:lnTo>
                    <a:pt x="335" y="4643"/>
                  </a:lnTo>
                  <a:lnTo>
                    <a:pt x="223" y="4680"/>
                  </a:lnTo>
                  <a:lnTo>
                    <a:pt x="131" y="4699"/>
                  </a:lnTo>
                  <a:lnTo>
                    <a:pt x="1" y="5311"/>
                  </a:lnTo>
                  <a:lnTo>
                    <a:pt x="910" y="4736"/>
                  </a:lnTo>
                  <a:lnTo>
                    <a:pt x="1783" y="4142"/>
                  </a:lnTo>
                  <a:lnTo>
                    <a:pt x="3529" y="2934"/>
                  </a:lnTo>
                  <a:lnTo>
                    <a:pt x="4402" y="2359"/>
                  </a:lnTo>
                  <a:lnTo>
                    <a:pt x="5293" y="1802"/>
                  </a:lnTo>
                  <a:lnTo>
                    <a:pt x="5739" y="1523"/>
                  </a:lnTo>
                  <a:lnTo>
                    <a:pt x="6203" y="1263"/>
                  </a:lnTo>
                  <a:lnTo>
                    <a:pt x="6686" y="1022"/>
                  </a:lnTo>
                  <a:lnTo>
                    <a:pt x="7150" y="780"/>
                  </a:lnTo>
                  <a:lnTo>
                    <a:pt x="7150" y="743"/>
                  </a:lnTo>
                  <a:lnTo>
                    <a:pt x="7169" y="725"/>
                  </a:lnTo>
                  <a:lnTo>
                    <a:pt x="7187" y="706"/>
                  </a:lnTo>
                  <a:lnTo>
                    <a:pt x="7224" y="706"/>
                  </a:lnTo>
                  <a:lnTo>
                    <a:pt x="7262" y="725"/>
                  </a:lnTo>
                  <a:lnTo>
                    <a:pt x="7540" y="595"/>
                  </a:lnTo>
                  <a:lnTo>
                    <a:pt x="7559" y="595"/>
                  </a:lnTo>
                  <a:lnTo>
                    <a:pt x="7540" y="297"/>
                  </a:lnTo>
                  <a:lnTo>
                    <a:pt x="7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78;p43">
              <a:extLst>
                <a:ext uri="{FF2B5EF4-FFF2-40B4-BE49-F238E27FC236}">
                  <a16:creationId xmlns:a16="http://schemas.microsoft.com/office/drawing/2014/main" id="{C50FE28B-D372-CA40-F672-70074B542D03}"/>
                </a:ext>
              </a:extLst>
            </p:cNvPr>
            <p:cNvSpPr/>
            <p:nvPr/>
          </p:nvSpPr>
          <p:spPr>
            <a:xfrm>
              <a:off x="7442146" y="1332071"/>
              <a:ext cx="27099" cy="39029"/>
            </a:xfrm>
            <a:custGeom>
              <a:avLst/>
              <a:gdLst/>
              <a:ahLst/>
              <a:cxnLst/>
              <a:rect l="l" t="t" r="r" b="b"/>
              <a:pathLst>
                <a:path w="929" h="1338" extrusionOk="0">
                  <a:moveTo>
                    <a:pt x="650" y="0"/>
                  </a:moveTo>
                  <a:lnTo>
                    <a:pt x="0" y="335"/>
                  </a:lnTo>
                  <a:lnTo>
                    <a:pt x="130" y="446"/>
                  </a:lnTo>
                  <a:lnTo>
                    <a:pt x="241" y="576"/>
                  </a:lnTo>
                  <a:lnTo>
                    <a:pt x="334" y="706"/>
                  </a:lnTo>
                  <a:lnTo>
                    <a:pt x="409" y="836"/>
                  </a:lnTo>
                  <a:lnTo>
                    <a:pt x="539" y="1077"/>
                  </a:lnTo>
                  <a:lnTo>
                    <a:pt x="594" y="1207"/>
                  </a:lnTo>
                  <a:lnTo>
                    <a:pt x="631" y="1337"/>
                  </a:lnTo>
                  <a:lnTo>
                    <a:pt x="724" y="1226"/>
                  </a:lnTo>
                  <a:lnTo>
                    <a:pt x="817" y="1096"/>
                  </a:lnTo>
                  <a:lnTo>
                    <a:pt x="873" y="947"/>
                  </a:lnTo>
                  <a:lnTo>
                    <a:pt x="910" y="799"/>
                  </a:lnTo>
                  <a:lnTo>
                    <a:pt x="929" y="687"/>
                  </a:lnTo>
                  <a:lnTo>
                    <a:pt x="910" y="576"/>
                  </a:lnTo>
                  <a:lnTo>
                    <a:pt x="891" y="465"/>
                  </a:lnTo>
                  <a:lnTo>
                    <a:pt x="854" y="372"/>
                  </a:lnTo>
                  <a:lnTo>
                    <a:pt x="761" y="186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FDF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79;p43">
              <a:extLst>
                <a:ext uri="{FF2B5EF4-FFF2-40B4-BE49-F238E27FC236}">
                  <a16:creationId xmlns:a16="http://schemas.microsoft.com/office/drawing/2014/main" id="{003E2543-C114-DE3A-EA46-B97AA82F58F0}"/>
                </a:ext>
              </a:extLst>
            </p:cNvPr>
            <p:cNvSpPr/>
            <p:nvPr/>
          </p:nvSpPr>
          <p:spPr>
            <a:xfrm>
              <a:off x="7436720" y="1283852"/>
              <a:ext cx="32525" cy="25495"/>
            </a:xfrm>
            <a:custGeom>
              <a:avLst/>
              <a:gdLst/>
              <a:ahLst/>
              <a:cxnLst/>
              <a:rect l="l" t="t" r="r" b="b"/>
              <a:pathLst>
                <a:path w="1115" h="874" extrusionOk="0">
                  <a:moveTo>
                    <a:pt x="706" y="1"/>
                  </a:moveTo>
                  <a:lnTo>
                    <a:pt x="650" y="75"/>
                  </a:lnTo>
                  <a:lnTo>
                    <a:pt x="576" y="131"/>
                  </a:lnTo>
                  <a:lnTo>
                    <a:pt x="483" y="186"/>
                  </a:lnTo>
                  <a:lnTo>
                    <a:pt x="409" y="223"/>
                  </a:lnTo>
                  <a:lnTo>
                    <a:pt x="316" y="261"/>
                  </a:lnTo>
                  <a:lnTo>
                    <a:pt x="205" y="279"/>
                  </a:lnTo>
                  <a:lnTo>
                    <a:pt x="0" y="279"/>
                  </a:lnTo>
                  <a:lnTo>
                    <a:pt x="56" y="409"/>
                  </a:lnTo>
                  <a:lnTo>
                    <a:pt x="75" y="558"/>
                  </a:lnTo>
                  <a:lnTo>
                    <a:pt x="75" y="725"/>
                  </a:lnTo>
                  <a:lnTo>
                    <a:pt x="38" y="873"/>
                  </a:lnTo>
                  <a:lnTo>
                    <a:pt x="1115" y="316"/>
                  </a:lnTo>
                  <a:lnTo>
                    <a:pt x="910" y="14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80;p43">
              <a:extLst>
                <a:ext uri="{FF2B5EF4-FFF2-40B4-BE49-F238E27FC236}">
                  <a16:creationId xmlns:a16="http://schemas.microsoft.com/office/drawing/2014/main" id="{BAC01181-CB51-29D8-B40E-80F46806C4F9}"/>
                </a:ext>
              </a:extLst>
            </p:cNvPr>
            <p:cNvSpPr/>
            <p:nvPr/>
          </p:nvSpPr>
          <p:spPr>
            <a:xfrm>
              <a:off x="7120365" y="1383528"/>
              <a:ext cx="338051" cy="184209"/>
            </a:xfrm>
            <a:custGeom>
              <a:avLst/>
              <a:gdLst/>
              <a:ahLst/>
              <a:cxnLst/>
              <a:rect l="l" t="t" r="r" b="b"/>
              <a:pathLst>
                <a:path w="11589" h="6315" extrusionOk="0">
                  <a:moveTo>
                    <a:pt x="11495" y="1"/>
                  </a:moveTo>
                  <a:lnTo>
                    <a:pt x="11477" y="19"/>
                  </a:lnTo>
                  <a:lnTo>
                    <a:pt x="9991" y="632"/>
                  </a:lnTo>
                  <a:lnTo>
                    <a:pt x="8543" y="1282"/>
                  </a:lnTo>
                  <a:lnTo>
                    <a:pt x="7113" y="1950"/>
                  </a:lnTo>
                  <a:lnTo>
                    <a:pt x="5683" y="2656"/>
                  </a:lnTo>
                  <a:lnTo>
                    <a:pt x="4271" y="3380"/>
                  </a:lnTo>
                  <a:lnTo>
                    <a:pt x="2879" y="4123"/>
                  </a:lnTo>
                  <a:lnTo>
                    <a:pt x="56" y="5627"/>
                  </a:lnTo>
                  <a:lnTo>
                    <a:pt x="37" y="5665"/>
                  </a:lnTo>
                  <a:lnTo>
                    <a:pt x="19" y="5850"/>
                  </a:lnTo>
                  <a:lnTo>
                    <a:pt x="0" y="5980"/>
                  </a:lnTo>
                  <a:lnTo>
                    <a:pt x="0" y="6110"/>
                  </a:lnTo>
                  <a:lnTo>
                    <a:pt x="37" y="6147"/>
                  </a:lnTo>
                  <a:lnTo>
                    <a:pt x="56" y="6203"/>
                  </a:lnTo>
                  <a:lnTo>
                    <a:pt x="37" y="6259"/>
                  </a:lnTo>
                  <a:lnTo>
                    <a:pt x="19" y="6296"/>
                  </a:lnTo>
                  <a:lnTo>
                    <a:pt x="56" y="6315"/>
                  </a:lnTo>
                  <a:lnTo>
                    <a:pt x="56" y="6296"/>
                  </a:lnTo>
                  <a:lnTo>
                    <a:pt x="724" y="5832"/>
                  </a:lnTo>
                  <a:lnTo>
                    <a:pt x="1393" y="5405"/>
                  </a:lnTo>
                  <a:lnTo>
                    <a:pt x="2080" y="4977"/>
                  </a:lnTo>
                  <a:lnTo>
                    <a:pt x="2767" y="4550"/>
                  </a:lnTo>
                  <a:lnTo>
                    <a:pt x="3473" y="4160"/>
                  </a:lnTo>
                  <a:lnTo>
                    <a:pt x="4179" y="3770"/>
                  </a:lnTo>
                  <a:lnTo>
                    <a:pt x="4903" y="3399"/>
                  </a:lnTo>
                  <a:lnTo>
                    <a:pt x="5627" y="3046"/>
                  </a:lnTo>
                  <a:lnTo>
                    <a:pt x="6370" y="2693"/>
                  </a:lnTo>
                  <a:lnTo>
                    <a:pt x="7113" y="2359"/>
                  </a:lnTo>
                  <a:lnTo>
                    <a:pt x="8598" y="1709"/>
                  </a:lnTo>
                  <a:lnTo>
                    <a:pt x="10084" y="1096"/>
                  </a:lnTo>
                  <a:lnTo>
                    <a:pt x="11588" y="539"/>
                  </a:lnTo>
                  <a:lnTo>
                    <a:pt x="11570" y="261"/>
                  </a:lnTo>
                  <a:lnTo>
                    <a:pt x="11532" y="131"/>
                  </a:lnTo>
                  <a:lnTo>
                    <a:pt x="11495" y="1"/>
                  </a:lnTo>
                  <a:close/>
                </a:path>
              </a:pathLst>
            </a:custGeom>
            <a:solidFill>
              <a:srgbClr val="B2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81;p43">
              <a:extLst>
                <a:ext uri="{FF2B5EF4-FFF2-40B4-BE49-F238E27FC236}">
                  <a16:creationId xmlns:a16="http://schemas.microsoft.com/office/drawing/2014/main" id="{219778B8-FBAF-6925-36D2-1C84C3A4C26D}"/>
                </a:ext>
              </a:extLst>
            </p:cNvPr>
            <p:cNvSpPr/>
            <p:nvPr/>
          </p:nvSpPr>
          <p:spPr>
            <a:xfrm>
              <a:off x="7347341" y="1242138"/>
              <a:ext cx="107812" cy="91594"/>
            </a:xfrm>
            <a:custGeom>
              <a:avLst/>
              <a:gdLst/>
              <a:ahLst/>
              <a:cxnLst/>
              <a:rect l="l" t="t" r="r" b="b"/>
              <a:pathLst>
                <a:path w="3696" h="3140" extrusionOk="0">
                  <a:moveTo>
                    <a:pt x="3343" y="1"/>
                  </a:moveTo>
                  <a:lnTo>
                    <a:pt x="3232" y="261"/>
                  </a:lnTo>
                  <a:lnTo>
                    <a:pt x="3083" y="521"/>
                  </a:lnTo>
                  <a:lnTo>
                    <a:pt x="2897" y="743"/>
                  </a:lnTo>
                  <a:lnTo>
                    <a:pt x="2693" y="966"/>
                  </a:lnTo>
                  <a:lnTo>
                    <a:pt x="2452" y="1171"/>
                  </a:lnTo>
                  <a:lnTo>
                    <a:pt x="2173" y="1375"/>
                  </a:lnTo>
                  <a:lnTo>
                    <a:pt x="1857" y="1561"/>
                  </a:lnTo>
                  <a:lnTo>
                    <a:pt x="1504" y="1765"/>
                  </a:lnTo>
                  <a:lnTo>
                    <a:pt x="984" y="2006"/>
                  </a:lnTo>
                  <a:lnTo>
                    <a:pt x="984" y="2118"/>
                  </a:lnTo>
                  <a:lnTo>
                    <a:pt x="984" y="2211"/>
                  </a:lnTo>
                  <a:lnTo>
                    <a:pt x="966" y="2322"/>
                  </a:lnTo>
                  <a:lnTo>
                    <a:pt x="947" y="2415"/>
                  </a:lnTo>
                  <a:lnTo>
                    <a:pt x="892" y="2508"/>
                  </a:lnTo>
                  <a:lnTo>
                    <a:pt x="836" y="2601"/>
                  </a:lnTo>
                  <a:lnTo>
                    <a:pt x="762" y="2675"/>
                  </a:lnTo>
                  <a:lnTo>
                    <a:pt x="669" y="2749"/>
                  </a:lnTo>
                  <a:lnTo>
                    <a:pt x="539" y="2805"/>
                  </a:lnTo>
                  <a:lnTo>
                    <a:pt x="390" y="2842"/>
                  </a:lnTo>
                  <a:lnTo>
                    <a:pt x="242" y="2842"/>
                  </a:lnTo>
                  <a:lnTo>
                    <a:pt x="93" y="2805"/>
                  </a:lnTo>
                  <a:lnTo>
                    <a:pt x="56" y="2916"/>
                  </a:lnTo>
                  <a:lnTo>
                    <a:pt x="0" y="3028"/>
                  </a:lnTo>
                  <a:lnTo>
                    <a:pt x="149" y="3102"/>
                  </a:lnTo>
                  <a:lnTo>
                    <a:pt x="297" y="3139"/>
                  </a:lnTo>
                  <a:lnTo>
                    <a:pt x="446" y="3139"/>
                  </a:lnTo>
                  <a:lnTo>
                    <a:pt x="594" y="3102"/>
                  </a:lnTo>
                  <a:lnTo>
                    <a:pt x="743" y="3046"/>
                  </a:lnTo>
                  <a:lnTo>
                    <a:pt x="873" y="2953"/>
                  </a:lnTo>
                  <a:lnTo>
                    <a:pt x="984" y="2842"/>
                  </a:lnTo>
                  <a:lnTo>
                    <a:pt x="1077" y="2693"/>
                  </a:lnTo>
                  <a:lnTo>
                    <a:pt x="1096" y="2675"/>
                  </a:lnTo>
                  <a:lnTo>
                    <a:pt x="1133" y="2656"/>
                  </a:lnTo>
                  <a:lnTo>
                    <a:pt x="1189" y="2656"/>
                  </a:lnTo>
                  <a:lnTo>
                    <a:pt x="1207" y="2601"/>
                  </a:lnTo>
                  <a:lnTo>
                    <a:pt x="1226" y="2582"/>
                  </a:lnTo>
                  <a:lnTo>
                    <a:pt x="1300" y="2582"/>
                  </a:lnTo>
                  <a:lnTo>
                    <a:pt x="1319" y="2619"/>
                  </a:lnTo>
                  <a:lnTo>
                    <a:pt x="1337" y="2675"/>
                  </a:lnTo>
                  <a:lnTo>
                    <a:pt x="1374" y="2731"/>
                  </a:lnTo>
                  <a:lnTo>
                    <a:pt x="1412" y="2768"/>
                  </a:lnTo>
                  <a:lnTo>
                    <a:pt x="1449" y="2786"/>
                  </a:lnTo>
                  <a:lnTo>
                    <a:pt x="1560" y="2823"/>
                  </a:lnTo>
                  <a:lnTo>
                    <a:pt x="1709" y="2842"/>
                  </a:lnTo>
                  <a:lnTo>
                    <a:pt x="1857" y="2842"/>
                  </a:lnTo>
                  <a:lnTo>
                    <a:pt x="2024" y="2805"/>
                  </a:lnTo>
                  <a:lnTo>
                    <a:pt x="2322" y="2731"/>
                  </a:lnTo>
                  <a:lnTo>
                    <a:pt x="2637" y="2545"/>
                  </a:lnTo>
                  <a:lnTo>
                    <a:pt x="2730" y="2452"/>
                  </a:lnTo>
                  <a:lnTo>
                    <a:pt x="2786" y="2341"/>
                  </a:lnTo>
                  <a:lnTo>
                    <a:pt x="2823" y="2229"/>
                  </a:lnTo>
                  <a:lnTo>
                    <a:pt x="2842" y="2099"/>
                  </a:lnTo>
                  <a:lnTo>
                    <a:pt x="2842" y="1988"/>
                  </a:lnTo>
                  <a:lnTo>
                    <a:pt x="2804" y="1858"/>
                  </a:lnTo>
                  <a:lnTo>
                    <a:pt x="2749" y="1746"/>
                  </a:lnTo>
                  <a:lnTo>
                    <a:pt x="2637" y="1653"/>
                  </a:lnTo>
                  <a:lnTo>
                    <a:pt x="2619" y="1616"/>
                  </a:lnTo>
                  <a:lnTo>
                    <a:pt x="2600" y="1579"/>
                  </a:lnTo>
                  <a:lnTo>
                    <a:pt x="2619" y="1542"/>
                  </a:lnTo>
                  <a:lnTo>
                    <a:pt x="2637" y="1505"/>
                  </a:lnTo>
                  <a:lnTo>
                    <a:pt x="2674" y="1486"/>
                  </a:lnTo>
                  <a:lnTo>
                    <a:pt x="2712" y="1468"/>
                  </a:lnTo>
                  <a:lnTo>
                    <a:pt x="2786" y="1468"/>
                  </a:lnTo>
                  <a:lnTo>
                    <a:pt x="2860" y="1505"/>
                  </a:lnTo>
                  <a:lnTo>
                    <a:pt x="3046" y="1523"/>
                  </a:lnTo>
                  <a:lnTo>
                    <a:pt x="3232" y="1505"/>
                  </a:lnTo>
                  <a:lnTo>
                    <a:pt x="3324" y="1486"/>
                  </a:lnTo>
                  <a:lnTo>
                    <a:pt x="3417" y="1449"/>
                  </a:lnTo>
                  <a:lnTo>
                    <a:pt x="3491" y="1393"/>
                  </a:lnTo>
                  <a:lnTo>
                    <a:pt x="3547" y="1319"/>
                  </a:lnTo>
                  <a:lnTo>
                    <a:pt x="3584" y="1263"/>
                  </a:lnTo>
                  <a:lnTo>
                    <a:pt x="3603" y="1189"/>
                  </a:lnTo>
                  <a:lnTo>
                    <a:pt x="3603" y="1115"/>
                  </a:lnTo>
                  <a:lnTo>
                    <a:pt x="3603" y="1041"/>
                  </a:lnTo>
                  <a:lnTo>
                    <a:pt x="3566" y="985"/>
                  </a:lnTo>
                  <a:lnTo>
                    <a:pt x="3529" y="929"/>
                  </a:lnTo>
                  <a:lnTo>
                    <a:pt x="3491" y="892"/>
                  </a:lnTo>
                  <a:lnTo>
                    <a:pt x="3417" y="855"/>
                  </a:lnTo>
                  <a:lnTo>
                    <a:pt x="3380" y="818"/>
                  </a:lnTo>
                  <a:lnTo>
                    <a:pt x="3362" y="799"/>
                  </a:lnTo>
                  <a:lnTo>
                    <a:pt x="3362" y="762"/>
                  </a:lnTo>
                  <a:lnTo>
                    <a:pt x="3362" y="725"/>
                  </a:lnTo>
                  <a:lnTo>
                    <a:pt x="3417" y="669"/>
                  </a:lnTo>
                  <a:lnTo>
                    <a:pt x="3436" y="632"/>
                  </a:lnTo>
                  <a:lnTo>
                    <a:pt x="3529" y="632"/>
                  </a:lnTo>
                  <a:lnTo>
                    <a:pt x="3603" y="558"/>
                  </a:lnTo>
                  <a:lnTo>
                    <a:pt x="3659" y="484"/>
                  </a:lnTo>
                  <a:lnTo>
                    <a:pt x="3696" y="372"/>
                  </a:lnTo>
                  <a:lnTo>
                    <a:pt x="3696" y="261"/>
                  </a:lnTo>
                  <a:lnTo>
                    <a:pt x="3677" y="205"/>
                  </a:lnTo>
                  <a:lnTo>
                    <a:pt x="3659" y="149"/>
                  </a:lnTo>
                  <a:lnTo>
                    <a:pt x="3621" y="112"/>
                  </a:lnTo>
                  <a:lnTo>
                    <a:pt x="3566" y="75"/>
                  </a:lnTo>
                  <a:lnTo>
                    <a:pt x="3473" y="19"/>
                  </a:lnTo>
                  <a:lnTo>
                    <a:pt x="3343" y="1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82;p43">
              <a:extLst>
                <a:ext uri="{FF2B5EF4-FFF2-40B4-BE49-F238E27FC236}">
                  <a16:creationId xmlns:a16="http://schemas.microsoft.com/office/drawing/2014/main" id="{F0547ED9-2C33-F31C-7D1B-3BD0C3B04141}"/>
                </a:ext>
              </a:extLst>
            </p:cNvPr>
            <p:cNvSpPr/>
            <p:nvPr/>
          </p:nvSpPr>
          <p:spPr>
            <a:xfrm>
              <a:off x="7260121" y="1345606"/>
              <a:ext cx="194506" cy="114346"/>
            </a:xfrm>
            <a:custGeom>
              <a:avLst/>
              <a:gdLst/>
              <a:ahLst/>
              <a:cxnLst/>
              <a:rect l="l" t="t" r="r" b="b"/>
              <a:pathLst>
                <a:path w="6668" h="3920" extrusionOk="0">
                  <a:moveTo>
                    <a:pt x="5646" y="948"/>
                  </a:moveTo>
                  <a:lnTo>
                    <a:pt x="5664" y="966"/>
                  </a:lnTo>
                  <a:lnTo>
                    <a:pt x="5683" y="985"/>
                  </a:lnTo>
                  <a:lnTo>
                    <a:pt x="5702" y="1022"/>
                  </a:lnTo>
                  <a:lnTo>
                    <a:pt x="5683" y="1096"/>
                  </a:lnTo>
                  <a:lnTo>
                    <a:pt x="5664" y="1115"/>
                  </a:lnTo>
                  <a:lnTo>
                    <a:pt x="5627" y="1133"/>
                  </a:lnTo>
                  <a:lnTo>
                    <a:pt x="5423" y="1208"/>
                  </a:lnTo>
                  <a:lnTo>
                    <a:pt x="5182" y="1263"/>
                  </a:lnTo>
                  <a:lnTo>
                    <a:pt x="4736" y="1338"/>
                  </a:lnTo>
                  <a:lnTo>
                    <a:pt x="4699" y="1338"/>
                  </a:lnTo>
                  <a:lnTo>
                    <a:pt x="4680" y="1319"/>
                  </a:lnTo>
                  <a:lnTo>
                    <a:pt x="4643" y="1282"/>
                  </a:lnTo>
                  <a:lnTo>
                    <a:pt x="4643" y="1226"/>
                  </a:lnTo>
                  <a:lnTo>
                    <a:pt x="4662" y="1208"/>
                  </a:lnTo>
                  <a:lnTo>
                    <a:pt x="4699" y="1189"/>
                  </a:lnTo>
                  <a:lnTo>
                    <a:pt x="5144" y="1041"/>
                  </a:lnTo>
                  <a:lnTo>
                    <a:pt x="5367" y="985"/>
                  </a:lnTo>
                  <a:lnTo>
                    <a:pt x="5609" y="948"/>
                  </a:lnTo>
                  <a:close/>
                  <a:moveTo>
                    <a:pt x="5999" y="1"/>
                  </a:moveTo>
                  <a:lnTo>
                    <a:pt x="5349" y="335"/>
                  </a:lnTo>
                  <a:lnTo>
                    <a:pt x="4717" y="706"/>
                  </a:lnTo>
                  <a:lnTo>
                    <a:pt x="4104" y="1078"/>
                  </a:lnTo>
                  <a:lnTo>
                    <a:pt x="3492" y="1486"/>
                  </a:lnTo>
                  <a:lnTo>
                    <a:pt x="2637" y="2118"/>
                  </a:lnTo>
                  <a:lnTo>
                    <a:pt x="1783" y="2731"/>
                  </a:lnTo>
                  <a:lnTo>
                    <a:pt x="1356" y="3046"/>
                  </a:lnTo>
                  <a:lnTo>
                    <a:pt x="929" y="3325"/>
                  </a:lnTo>
                  <a:lnTo>
                    <a:pt x="465" y="3603"/>
                  </a:lnTo>
                  <a:lnTo>
                    <a:pt x="0" y="3845"/>
                  </a:lnTo>
                  <a:lnTo>
                    <a:pt x="38" y="3919"/>
                  </a:lnTo>
                  <a:lnTo>
                    <a:pt x="836" y="3510"/>
                  </a:lnTo>
                  <a:lnTo>
                    <a:pt x="1653" y="3120"/>
                  </a:lnTo>
                  <a:lnTo>
                    <a:pt x="2470" y="2749"/>
                  </a:lnTo>
                  <a:lnTo>
                    <a:pt x="3287" y="2378"/>
                  </a:lnTo>
                  <a:lnTo>
                    <a:pt x="4940" y="1672"/>
                  </a:lnTo>
                  <a:lnTo>
                    <a:pt x="6593" y="1003"/>
                  </a:lnTo>
                  <a:lnTo>
                    <a:pt x="6667" y="985"/>
                  </a:lnTo>
                  <a:lnTo>
                    <a:pt x="6537" y="743"/>
                  </a:lnTo>
                  <a:lnTo>
                    <a:pt x="6407" y="521"/>
                  </a:lnTo>
                  <a:lnTo>
                    <a:pt x="6314" y="391"/>
                  </a:lnTo>
                  <a:lnTo>
                    <a:pt x="6203" y="261"/>
                  </a:lnTo>
                  <a:lnTo>
                    <a:pt x="6092" y="131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83;p43">
              <a:extLst>
                <a:ext uri="{FF2B5EF4-FFF2-40B4-BE49-F238E27FC236}">
                  <a16:creationId xmlns:a16="http://schemas.microsoft.com/office/drawing/2014/main" id="{BA1C2675-514F-438A-4BF7-B8D7141A1713}"/>
                </a:ext>
              </a:extLst>
            </p:cNvPr>
            <p:cNvSpPr/>
            <p:nvPr/>
          </p:nvSpPr>
          <p:spPr>
            <a:xfrm>
              <a:off x="7217328" y="1206404"/>
              <a:ext cx="225367" cy="124614"/>
            </a:xfrm>
            <a:custGeom>
              <a:avLst/>
              <a:gdLst/>
              <a:ahLst/>
              <a:cxnLst/>
              <a:rect l="l" t="t" r="r" b="b"/>
              <a:pathLst>
                <a:path w="7726" h="4272" extrusionOk="0">
                  <a:moveTo>
                    <a:pt x="7726" y="0"/>
                  </a:moveTo>
                  <a:lnTo>
                    <a:pt x="7670" y="93"/>
                  </a:lnTo>
                  <a:lnTo>
                    <a:pt x="7577" y="260"/>
                  </a:lnTo>
                  <a:lnTo>
                    <a:pt x="7447" y="409"/>
                  </a:lnTo>
                  <a:lnTo>
                    <a:pt x="7317" y="557"/>
                  </a:lnTo>
                  <a:lnTo>
                    <a:pt x="7169" y="687"/>
                  </a:lnTo>
                  <a:lnTo>
                    <a:pt x="7020" y="817"/>
                  </a:lnTo>
                  <a:lnTo>
                    <a:pt x="6853" y="929"/>
                  </a:lnTo>
                  <a:lnTo>
                    <a:pt x="6500" y="1133"/>
                  </a:lnTo>
                  <a:lnTo>
                    <a:pt x="6129" y="1300"/>
                  </a:lnTo>
                  <a:lnTo>
                    <a:pt x="5739" y="1449"/>
                  </a:lnTo>
                  <a:lnTo>
                    <a:pt x="4996" y="1727"/>
                  </a:lnTo>
                  <a:lnTo>
                    <a:pt x="4402" y="1931"/>
                  </a:lnTo>
                  <a:lnTo>
                    <a:pt x="3789" y="2117"/>
                  </a:lnTo>
                  <a:lnTo>
                    <a:pt x="3176" y="2284"/>
                  </a:lnTo>
                  <a:lnTo>
                    <a:pt x="2563" y="2451"/>
                  </a:lnTo>
                  <a:lnTo>
                    <a:pt x="1950" y="2581"/>
                  </a:lnTo>
                  <a:lnTo>
                    <a:pt x="1319" y="2693"/>
                  </a:lnTo>
                  <a:lnTo>
                    <a:pt x="687" y="2786"/>
                  </a:lnTo>
                  <a:lnTo>
                    <a:pt x="75" y="2860"/>
                  </a:lnTo>
                  <a:lnTo>
                    <a:pt x="37" y="2860"/>
                  </a:lnTo>
                  <a:lnTo>
                    <a:pt x="19" y="2841"/>
                  </a:lnTo>
                  <a:lnTo>
                    <a:pt x="0" y="2860"/>
                  </a:lnTo>
                  <a:lnTo>
                    <a:pt x="37" y="2878"/>
                  </a:lnTo>
                  <a:lnTo>
                    <a:pt x="56" y="2916"/>
                  </a:lnTo>
                  <a:lnTo>
                    <a:pt x="130" y="3176"/>
                  </a:lnTo>
                  <a:lnTo>
                    <a:pt x="167" y="3417"/>
                  </a:lnTo>
                  <a:lnTo>
                    <a:pt x="186" y="3640"/>
                  </a:lnTo>
                  <a:lnTo>
                    <a:pt x="186" y="3863"/>
                  </a:lnTo>
                  <a:lnTo>
                    <a:pt x="242" y="3881"/>
                  </a:lnTo>
                  <a:lnTo>
                    <a:pt x="260" y="3900"/>
                  </a:lnTo>
                  <a:lnTo>
                    <a:pt x="260" y="3937"/>
                  </a:lnTo>
                  <a:lnTo>
                    <a:pt x="335" y="4271"/>
                  </a:lnTo>
                  <a:lnTo>
                    <a:pt x="855" y="4197"/>
                  </a:lnTo>
                  <a:lnTo>
                    <a:pt x="1393" y="4104"/>
                  </a:lnTo>
                  <a:lnTo>
                    <a:pt x="1913" y="4011"/>
                  </a:lnTo>
                  <a:lnTo>
                    <a:pt x="2433" y="3900"/>
                  </a:lnTo>
                  <a:lnTo>
                    <a:pt x="2953" y="3770"/>
                  </a:lnTo>
                  <a:lnTo>
                    <a:pt x="3473" y="3621"/>
                  </a:lnTo>
                  <a:lnTo>
                    <a:pt x="3993" y="3473"/>
                  </a:lnTo>
                  <a:lnTo>
                    <a:pt x="4494" y="3287"/>
                  </a:lnTo>
                  <a:lnTo>
                    <a:pt x="5033" y="3064"/>
                  </a:lnTo>
                  <a:lnTo>
                    <a:pt x="5571" y="2841"/>
                  </a:lnTo>
                  <a:lnTo>
                    <a:pt x="6091" y="2581"/>
                  </a:lnTo>
                  <a:lnTo>
                    <a:pt x="6333" y="2433"/>
                  </a:lnTo>
                  <a:lnTo>
                    <a:pt x="6574" y="2284"/>
                  </a:lnTo>
                  <a:lnTo>
                    <a:pt x="6723" y="2173"/>
                  </a:lnTo>
                  <a:lnTo>
                    <a:pt x="6871" y="2061"/>
                  </a:lnTo>
                  <a:lnTo>
                    <a:pt x="6983" y="1950"/>
                  </a:lnTo>
                  <a:lnTo>
                    <a:pt x="7094" y="1820"/>
                  </a:lnTo>
                  <a:lnTo>
                    <a:pt x="7206" y="1690"/>
                  </a:lnTo>
                  <a:lnTo>
                    <a:pt x="7299" y="1560"/>
                  </a:lnTo>
                  <a:lnTo>
                    <a:pt x="7447" y="1263"/>
                  </a:lnTo>
                  <a:lnTo>
                    <a:pt x="7559" y="966"/>
                  </a:lnTo>
                  <a:lnTo>
                    <a:pt x="7651" y="650"/>
                  </a:lnTo>
                  <a:lnTo>
                    <a:pt x="7707" y="334"/>
                  </a:lnTo>
                  <a:lnTo>
                    <a:pt x="7726" y="0"/>
                  </a:lnTo>
                  <a:close/>
                </a:path>
              </a:pathLst>
            </a:custGeom>
            <a:solidFill>
              <a:srgbClr val="E5B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84;p43">
              <a:extLst>
                <a:ext uri="{FF2B5EF4-FFF2-40B4-BE49-F238E27FC236}">
                  <a16:creationId xmlns:a16="http://schemas.microsoft.com/office/drawing/2014/main" id="{7E308967-6020-E8FB-9BFD-FD113315E657}"/>
                </a:ext>
              </a:extLst>
            </p:cNvPr>
            <p:cNvSpPr/>
            <p:nvPr/>
          </p:nvSpPr>
          <p:spPr>
            <a:xfrm>
              <a:off x="6840823" y="1038994"/>
              <a:ext cx="599152" cy="334259"/>
            </a:xfrm>
            <a:custGeom>
              <a:avLst/>
              <a:gdLst/>
              <a:ahLst/>
              <a:cxnLst/>
              <a:rect l="l" t="t" r="r" b="b"/>
              <a:pathLst>
                <a:path w="20540" h="11459" extrusionOk="0">
                  <a:moveTo>
                    <a:pt x="10642" y="279"/>
                  </a:moveTo>
                  <a:lnTo>
                    <a:pt x="10827" y="298"/>
                  </a:lnTo>
                  <a:lnTo>
                    <a:pt x="11217" y="354"/>
                  </a:lnTo>
                  <a:lnTo>
                    <a:pt x="11589" y="465"/>
                  </a:lnTo>
                  <a:lnTo>
                    <a:pt x="11942" y="595"/>
                  </a:lnTo>
                  <a:lnTo>
                    <a:pt x="12313" y="744"/>
                  </a:lnTo>
                  <a:lnTo>
                    <a:pt x="13019" y="1078"/>
                  </a:lnTo>
                  <a:lnTo>
                    <a:pt x="17123" y="3083"/>
                  </a:lnTo>
                  <a:lnTo>
                    <a:pt x="17513" y="3251"/>
                  </a:lnTo>
                  <a:lnTo>
                    <a:pt x="18070" y="3473"/>
                  </a:lnTo>
                  <a:lnTo>
                    <a:pt x="18720" y="3752"/>
                  </a:lnTo>
                  <a:lnTo>
                    <a:pt x="19036" y="3901"/>
                  </a:lnTo>
                  <a:lnTo>
                    <a:pt x="19351" y="4068"/>
                  </a:lnTo>
                  <a:lnTo>
                    <a:pt x="19630" y="4253"/>
                  </a:lnTo>
                  <a:lnTo>
                    <a:pt x="19871" y="4439"/>
                  </a:lnTo>
                  <a:lnTo>
                    <a:pt x="19983" y="4551"/>
                  </a:lnTo>
                  <a:lnTo>
                    <a:pt x="20076" y="4643"/>
                  </a:lnTo>
                  <a:lnTo>
                    <a:pt x="20150" y="4755"/>
                  </a:lnTo>
                  <a:lnTo>
                    <a:pt x="20224" y="4866"/>
                  </a:lnTo>
                  <a:lnTo>
                    <a:pt x="20261" y="4959"/>
                  </a:lnTo>
                  <a:lnTo>
                    <a:pt x="20298" y="5070"/>
                  </a:lnTo>
                  <a:lnTo>
                    <a:pt x="20298" y="5200"/>
                  </a:lnTo>
                  <a:lnTo>
                    <a:pt x="20298" y="5312"/>
                  </a:lnTo>
                  <a:lnTo>
                    <a:pt x="20261" y="5423"/>
                  </a:lnTo>
                  <a:lnTo>
                    <a:pt x="20187" y="5553"/>
                  </a:lnTo>
                  <a:lnTo>
                    <a:pt x="20113" y="5665"/>
                  </a:lnTo>
                  <a:lnTo>
                    <a:pt x="20001" y="5795"/>
                  </a:lnTo>
                  <a:lnTo>
                    <a:pt x="19834" y="5925"/>
                  </a:lnTo>
                  <a:lnTo>
                    <a:pt x="19667" y="6055"/>
                  </a:lnTo>
                  <a:lnTo>
                    <a:pt x="19481" y="6185"/>
                  </a:lnTo>
                  <a:lnTo>
                    <a:pt x="19277" y="6296"/>
                  </a:lnTo>
                  <a:lnTo>
                    <a:pt x="18831" y="6482"/>
                  </a:lnTo>
                  <a:lnTo>
                    <a:pt x="18367" y="6668"/>
                  </a:lnTo>
                  <a:lnTo>
                    <a:pt x="17884" y="6816"/>
                  </a:lnTo>
                  <a:lnTo>
                    <a:pt x="17420" y="6965"/>
                  </a:lnTo>
                  <a:lnTo>
                    <a:pt x="16974" y="7095"/>
                  </a:lnTo>
                  <a:lnTo>
                    <a:pt x="16584" y="7206"/>
                  </a:lnTo>
                  <a:lnTo>
                    <a:pt x="15526" y="7559"/>
                  </a:lnTo>
                  <a:lnTo>
                    <a:pt x="14467" y="7875"/>
                  </a:lnTo>
                  <a:lnTo>
                    <a:pt x="13390" y="8153"/>
                  </a:lnTo>
                  <a:lnTo>
                    <a:pt x="12313" y="8413"/>
                  </a:lnTo>
                  <a:lnTo>
                    <a:pt x="12406" y="8525"/>
                  </a:lnTo>
                  <a:lnTo>
                    <a:pt x="12462" y="8636"/>
                  </a:lnTo>
                  <a:lnTo>
                    <a:pt x="12517" y="8747"/>
                  </a:lnTo>
                  <a:lnTo>
                    <a:pt x="12573" y="8859"/>
                  </a:lnTo>
                  <a:lnTo>
                    <a:pt x="12592" y="8970"/>
                  </a:lnTo>
                  <a:lnTo>
                    <a:pt x="12610" y="9082"/>
                  </a:lnTo>
                  <a:lnTo>
                    <a:pt x="12629" y="9305"/>
                  </a:lnTo>
                  <a:lnTo>
                    <a:pt x="12592" y="9527"/>
                  </a:lnTo>
                  <a:lnTo>
                    <a:pt x="12517" y="9732"/>
                  </a:lnTo>
                  <a:lnTo>
                    <a:pt x="12406" y="9917"/>
                  </a:lnTo>
                  <a:lnTo>
                    <a:pt x="12257" y="10103"/>
                  </a:lnTo>
                  <a:lnTo>
                    <a:pt x="12109" y="10289"/>
                  </a:lnTo>
                  <a:lnTo>
                    <a:pt x="11923" y="10437"/>
                  </a:lnTo>
                  <a:lnTo>
                    <a:pt x="11719" y="10586"/>
                  </a:lnTo>
                  <a:lnTo>
                    <a:pt x="11496" y="10716"/>
                  </a:lnTo>
                  <a:lnTo>
                    <a:pt x="11273" y="10827"/>
                  </a:lnTo>
                  <a:lnTo>
                    <a:pt x="11032" y="10920"/>
                  </a:lnTo>
                  <a:lnTo>
                    <a:pt x="10790" y="10994"/>
                  </a:lnTo>
                  <a:lnTo>
                    <a:pt x="10567" y="11050"/>
                  </a:lnTo>
                  <a:lnTo>
                    <a:pt x="10159" y="11106"/>
                  </a:lnTo>
                  <a:lnTo>
                    <a:pt x="9769" y="11162"/>
                  </a:lnTo>
                  <a:lnTo>
                    <a:pt x="9360" y="11180"/>
                  </a:lnTo>
                  <a:lnTo>
                    <a:pt x="8970" y="11180"/>
                  </a:lnTo>
                  <a:lnTo>
                    <a:pt x="8562" y="11162"/>
                  </a:lnTo>
                  <a:lnTo>
                    <a:pt x="8153" y="11143"/>
                  </a:lnTo>
                  <a:lnTo>
                    <a:pt x="7745" y="11087"/>
                  </a:lnTo>
                  <a:lnTo>
                    <a:pt x="7336" y="11032"/>
                  </a:lnTo>
                  <a:lnTo>
                    <a:pt x="6946" y="10957"/>
                  </a:lnTo>
                  <a:lnTo>
                    <a:pt x="6538" y="10864"/>
                  </a:lnTo>
                  <a:lnTo>
                    <a:pt x="6148" y="10753"/>
                  </a:lnTo>
                  <a:lnTo>
                    <a:pt x="5758" y="10642"/>
                  </a:lnTo>
                  <a:lnTo>
                    <a:pt x="5368" y="10512"/>
                  </a:lnTo>
                  <a:lnTo>
                    <a:pt x="4996" y="10363"/>
                  </a:lnTo>
                  <a:lnTo>
                    <a:pt x="4625" y="10215"/>
                  </a:lnTo>
                  <a:lnTo>
                    <a:pt x="4272" y="10047"/>
                  </a:lnTo>
                  <a:lnTo>
                    <a:pt x="3678" y="9750"/>
                  </a:lnTo>
                  <a:lnTo>
                    <a:pt x="3344" y="9565"/>
                  </a:lnTo>
                  <a:lnTo>
                    <a:pt x="3028" y="9379"/>
                  </a:lnTo>
                  <a:lnTo>
                    <a:pt x="2694" y="9175"/>
                  </a:lnTo>
                  <a:lnTo>
                    <a:pt x="2359" y="8933"/>
                  </a:lnTo>
                  <a:lnTo>
                    <a:pt x="2025" y="8692"/>
                  </a:lnTo>
                  <a:lnTo>
                    <a:pt x="1728" y="8450"/>
                  </a:lnTo>
                  <a:lnTo>
                    <a:pt x="1431" y="8172"/>
                  </a:lnTo>
                  <a:lnTo>
                    <a:pt x="1152" y="7893"/>
                  </a:lnTo>
                  <a:lnTo>
                    <a:pt x="911" y="7596"/>
                  </a:lnTo>
                  <a:lnTo>
                    <a:pt x="706" y="7280"/>
                  </a:lnTo>
                  <a:lnTo>
                    <a:pt x="521" y="6965"/>
                  </a:lnTo>
                  <a:lnTo>
                    <a:pt x="447" y="6798"/>
                  </a:lnTo>
                  <a:lnTo>
                    <a:pt x="391" y="6630"/>
                  </a:lnTo>
                  <a:lnTo>
                    <a:pt x="335" y="6463"/>
                  </a:lnTo>
                  <a:lnTo>
                    <a:pt x="298" y="6296"/>
                  </a:lnTo>
                  <a:lnTo>
                    <a:pt x="279" y="6110"/>
                  </a:lnTo>
                  <a:lnTo>
                    <a:pt x="261" y="5943"/>
                  </a:lnTo>
                  <a:lnTo>
                    <a:pt x="261" y="5758"/>
                  </a:lnTo>
                  <a:lnTo>
                    <a:pt x="279" y="5590"/>
                  </a:lnTo>
                  <a:lnTo>
                    <a:pt x="317" y="5442"/>
                  </a:lnTo>
                  <a:lnTo>
                    <a:pt x="354" y="5293"/>
                  </a:lnTo>
                  <a:lnTo>
                    <a:pt x="391" y="5163"/>
                  </a:lnTo>
                  <a:lnTo>
                    <a:pt x="465" y="5033"/>
                  </a:lnTo>
                  <a:lnTo>
                    <a:pt x="521" y="4922"/>
                  </a:lnTo>
                  <a:lnTo>
                    <a:pt x="614" y="4810"/>
                  </a:lnTo>
                  <a:lnTo>
                    <a:pt x="706" y="4718"/>
                  </a:lnTo>
                  <a:lnTo>
                    <a:pt x="799" y="4625"/>
                  </a:lnTo>
                  <a:lnTo>
                    <a:pt x="1022" y="4458"/>
                  </a:lnTo>
                  <a:lnTo>
                    <a:pt x="1264" y="4346"/>
                  </a:lnTo>
                  <a:lnTo>
                    <a:pt x="1524" y="4235"/>
                  </a:lnTo>
                  <a:lnTo>
                    <a:pt x="1802" y="4179"/>
                  </a:lnTo>
                  <a:lnTo>
                    <a:pt x="2099" y="4123"/>
                  </a:lnTo>
                  <a:lnTo>
                    <a:pt x="2396" y="4105"/>
                  </a:lnTo>
                  <a:lnTo>
                    <a:pt x="2694" y="4105"/>
                  </a:lnTo>
                  <a:lnTo>
                    <a:pt x="3009" y="4123"/>
                  </a:lnTo>
                  <a:lnTo>
                    <a:pt x="3288" y="4142"/>
                  </a:lnTo>
                  <a:lnTo>
                    <a:pt x="3585" y="4198"/>
                  </a:lnTo>
                  <a:lnTo>
                    <a:pt x="3845" y="4253"/>
                  </a:lnTo>
                  <a:lnTo>
                    <a:pt x="3863" y="4235"/>
                  </a:lnTo>
                  <a:lnTo>
                    <a:pt x="4625" y="3566"/>
                  </a:lnTo>
                  <a:lnTo>
                    <a:pt x="5405" y="2935"/>
                  </a:lnTo>
                  <a:lnTo>
                    <a:pt x="6203" y="2341"/>
                  </a:lnTo>
                  <a:lnTo>
                    <a:pt x="7039" y="1783"/>
                  </a:lnTo>
                  <a:lnTo>
                    <a:pt x="7726" y="1319"/>
                  </a:lnTo>
                  <a:lnTo>
                    <a:pt x="8098" y="1096"/>
                  </a:lnTo>
                  <a:lnTo>
                    <a:pt x="8469" y="874"/>
                  </a:lnTo>
                  <a:lnTo>
                    <a:pt x="8840" y="688"/>
                  </a:lnTo>
                  <a:lnTo>
                    <a:pt x="9230" y="521"/>
                  </a:lnTo>
                  <a:lnTo>
                    <a:pt x="9639" y="391"/>
                  </a:lnTo>
                  <a:lnTo>
                    <a:pt x="9843" y="335"/>
                  </a:lnTo>
                  <a:lnTo>
                    <a:pt x="10047" y="298"/>
                  </a:lnTo>
                  <a:lnTo>
                    <a:pt x="10252" y="279"/>
                  </a:lnTo>
                  <a:close/>
                  <a:moveTo>
                    <a:pt x="10642" y="1"/>
                  </a:moveTo>
                  <a:lnTo>
                    <a:pt x="10382" y="38"/>
                  </a:lnTo>
                  <a:lnTo>
                    <a:pt x="10122" y="75"/>
                  </a:lnTo>
                  <a:lnTo>
                    <a:pt x="9639" y="186"/>
                  </a:lnTo>
                  <a:lnTo>
                    <a:pt x="9156" y="316"/>
                  </a:lnTo>
                  <a:lnTo>
                    <a:pt x="8692" y="502"/>
                  </a:lnTo>
                  <a:lnTo>
                    <a:pt x="8246" y="706"/>
                  </a:lnTo>
                  <a:lnTo>
                    <a:pt x="7819" y="948"/>
                  </a:lnTo>
                  <a:lnTo>
                    <a:pt x="7392" y="1208"/>
                  </a:lnTo>
                  <a:lnTo>
                    <a:pt x="6983" y="1486"/>
                  </a:lnTo>
                  <a:lnTo>
                    <a:pt x="6575" y="1765"/>
                  </a:lnTo>
                  <a:lnTo>
                    <a:pt x="6166" y="2081"/>
                  </a:lnTo>
                  <a:lnTo>
                    <a:pt x="5386" y="2693"/>
                  </a:lnTo>
                  <a:lnTo>
                    <a:pt x="4588" y="3306"/>
                  </a:lnTo>
                  <a:lnTo>
                    <a:pt x="4179" y="3603"/>
                  </a:lnTo>
                  <a:lnTo>
                    <a:pt x="3771" y="3901"/>
                  </a:lnTo>
                  <a:lnTo>
                    <a:pt x="3733" y="3919"/>
                  </a:lnTo>
                  <a:lnTo>
                    <a:pt x="3678" y="3901"/>
                  </a:lnTo>
                  <a:lnTo>
                    <a:pt x="3641" y="3919"/>
                  </a:lnTo>
                  <a:lnTo>
                    <a:pt x="2954" y="3845"/>
                  </a:lnTo>
                  <a:lnTo>
                    <a:pt x="2601" y="3826"/>
                  </a:lnTo>
                  <a:lnTo>
                    <a:pt x="2266" y="3826"/>
                  </a:lnTo>
                  <a:lnTo>
                    <a:pt x="1932" y="3863"/>
                  </a:lnTo>
                  <a:lnTo>
                    <a:pt x="1598" y="3938"/>
                  </a:lnTo>
                  <a:lnTo>
                    <a:pt x="1431" y="3975"/>
                  </a:lnTo>
                  <a:lnTo>
                    <a:pt x="1282" y="4049"/>
                  </a:lnTo>
                  <a:lnTo>
                    <a:pt x="1115" y="4123"/>
                  </a:lnTo>
                  <a:lnTo>
                    <a:pt x="966" y="4216"/>
                  </a:lnTo>
                  <a:lnTo>
                    <a:pt x="744" y="4365"/>
                  </a:lnTo>
                  <a:lnTo>
                    <a:pt x="539" y="4551"/>
                  </a:lnTo>
                  <a:lnTo>
                    <a:pt x="372" y="4736"/>
                  </a:lnTo>
                  <a:lnTo>
                    <a:pt x="242" y="4922"/>
                  </a:lnTo>
                  <a:lnTo>
                    <a:pt x="149" y="5126"/>
                  </a:lnTo>
                  <a:lnTo>
                    <a:pt x="75" y="5349"/>
                  </a:lnTo>
                  <a:lnTo>
                    <a:pt x="19" y="5553"/>
                  </a:lnTo>
                  <a:lnTo>
                    <a:pt x="1" y="5795"/>
                  </a:lnTo>
                  <a:lnTo>
                    <a:pt x="1" y="6018"/>
                  </a:lnTo>
                  <a:lnTo>
                    <a:pt x="38" y="6240"/>
                  </a:lnTo>
                  <a:lnTo>
                    <a:pt x="75" y="6482"/>
                  </a:lnTo>
                  <a:lnTo>
                    <a:pt x="149" y="6705"/>
                  </a:lnTo>
                  <a:lnTo>
                    <a:pt x="242" y="6946"/>
                  </a:lnTo>
                  <a:lnTo>
                    <a:pt x="335" y="7169"/>
                  </a:lnTo>
                  <a:lnTo>
                    <a:pt x="465" y="7392"/>
                  </a:lnTo>
                  <a:lnTo>
                    <a:pt x="595" y="7615"/>
                  </a:lnTo>
                  <a:lnTo>
                    <a:pt x="744" y="7837"/>
                  </a:lnTo>
                  <a:lnTo>
                    <a:pt x="911" y="8042"/>
                  </a:lnTo>
                  <a:lnTo>
                    <a:pt x="1096" y="8246"/>
                  </a:lnTo>
                  <a:lnTo>
                    <a:pt x="1282" y="8450"/>
                  </a:lnTo>
                  <a:lnTo>
                    <a:pt x="1672" y="8822"/>
                  </a:lnTo>
                  <a:lnTo>
                    <a:pt x="2099" y="9156"/>
                  </a:lnTo>
                  <a:lnTo>
                    <a:pt x="2545" y="9472"/>
                  </a:lnTo>
                  <a:lnTo>
                    <a:pt x="3009" y="9769"/>
                  </a:lnTo>
                  <a:lnTo>
                    <a:pt x="3492" y="10029"/>
                  </a:lnTo>
                  <a:lnTo>
                    <a:pt x="3956" y="10270"/>
                  </a:lnTo>
                  <a:lnTo>
                    <a:pt x="4495" y="10512"/>
                  </a:lnTo>
                  <a:lnTo>
                    <a:pt x="5052" y="10734"/>
                  </a:lnTo>
                  <a:lnTo>
                    <a:pt x="5609" y="10920"/>
                  </a:lnTo>
                  <a:lnTo>
                    <a:pt x="6166" y="11087"/>
                  </a:lnTo>
                  <a:lnTo>
                    <a:pt x="6742" y="11217"/>
                  </a:lnTo>
                  <a:lnTo>
                    <a:pt x="7318" y="11310"/>
                  </a:lnTo>
                  <a:lnTo>
                    <a:pt x="7912" y="11384"/>
                  </a:lnTo>
                  <a:lnTo>
                    <a:pt x="8488" y="11440"/>
                  </a:lnTo>
                  <a:lnTo>
                    <a:pt x="9082" y="11459"/>
                  </a:lnTo>
                  <a:lnTo>
                    <a:pt x="9676" y="11440"/>
                  </a:lnTo>
                  <a:lnTo>
                    <a:pt x="9973" y="11422"/>
                  </a:lnTo>
                  <a:lnTo>
                    <a:pt x="10270" y="11384"/>
                  </a:lnTo>
                  <a:lnTo>
                    <a:pt x="10549" y="11347"/>
                  </a:lnTo>
                  <a:lnTo>
                    <a:pt x="10827" y="11292"/>
                  </a:lnTo>
                  <a:lnTo>
                    <a:pt x="11050" y="11236"/>
                  </a:lnTo>
                  <a:lnTo>
                    <a:pt x="11273" y="11162"/>
                  </a:lnTo>
                  <a:lnTo>
                    <a:pt x="11477" y="11069"/>
                  </a:lnTo>
                  <a:lnTo>
                    <a:pt x="11682" y="10957"/>
                  </a:lnTo>
                  <a:lnTo>
                    <a:pt x="11867" y="10827"/>
                  </a:lnTo>
                  <a:lnTo>
                    <a:pt x="12053" y="10697"/>
                  </a:lnTo>
                  <a:lnTo>
                    <a:pt x="12239" y="10549"/>
                  </a:lnTo>
                  <a:lnTo>
                    <a:pt x="12387" y="10400"/>
                  </a:lnTo>
                  <a:lnTo>
                    <a:pt x="12517" y="10215"/>
                  </a:lnTo>
                  <a:lnTo>
                    <a:pt x="12629" y="10029"/>
                  </a:lnTo>
                  <a:lnTo>
                    <a:pt x="12722" y="9843"/>
                  </a:lnTo>
                  <a:lnTo>
                    <a:pt x="12796" y="9639"/>
                  </a:lnTo>
                  <a:lnTo>
                    <a:pt x="12833" y="9416"/>
                  </a:lnTo>
                  <a:lnTo>
                    <a:pt x="12833" y="9193"/>
                  </a:lnTo>
                  <a:lnTo>
                    <a:pt x="12814" y="8952"/>
                  </a:lnTo>
                  <a:lnTo>
                    <a:pt x="12740" y="8710"/>
                  </a:lnTo>
                  <a:lnTo>
                    <a:pt x="12740" y="8673"/>
                  </a:lnTo>
                  <a:lnTo>
                    <a:pt x="12740" y="8636"/>
                  </a:lnTo>
                  <a:lnTo>
                    <a:pt x="12759" y="8617"/>
                  </a:lnTo>
                  <a:lnTo>
                    <a:pt x="12777" y="8599"/>
                  </a:lnTo>
                  <a:lnTo>
                    <a:pt x="12852" y="8580"/>
                  </a:lnTo>
                  <a:lnTo>
                    <a:pt x="12907" y="8599"/>
                  </a:lnTo>
                  <a:lnTo>
                    <a:pt x="12926" y="8580"/>
                  </a:lnTo>
                  <a:lnTo>
                    <a:pt x="12907" y="8543"/>
                  </a:lnTo>
                  <a:lnTo>
                    <a:pt x="12889" y="8506"/>
                  </a:lnTo>
                  <a:lnTo>
                    <a:pt x="12907" y="8469"/>
                  </a:lnTo>
                  <a:lnTo>
                    <a:pt x="12944" y="8450"/>
                  </a:lnTo>
                  <a:lnTo>
                    <a:pt x="13910" y="8265"/>
                  </a:lnTo>
                  <a:lnTo>
                    <a:pt x="14913" y="8060"/>
                  </a:lnTo>
                  <a:lnTo>
                    <a:pt x="15953" y="7837"/>
                  </a:lnTo>
                  <a:lnTo>
                    <a:pt x="16473" y="7707"/>
                  </a:lnTo>
                  <a:lnTo>
                    <a:pt x="16993" y="7578"/>
                  </a:lnTo>
                  <a:lnTo>
                    <a:pt x="17494" y="7410"/>
                  </a:lnTo>
                  <a:lnTo>
                    <a:pt x="17996" y="7225"/>
                  </a:lnTo>
                  <a:lnTo>
                    <a:pt x="18460" y="7020"/>
                  </a:lnTo>
                  <a:lnTo>
                    <a:pt x="18924" y="6798"/>
                  </a:lnTo>
                  <a:lnTo>
                    <a:pt x="19370" y="6556"/>
                  </a:lnTo>
                  <a:lnTo>
                    <a:pt x="19778" y="6259"/>
                  </a:lnTo>
                  <a:lnTo>
                    <a:pt x="19964" y="6110"/>
                  </a:lnTo>
                  <a:lnTo>
                    <a:pt x="20150" y="5943"/>
                  </a:lnTo>
                  <a:lnTo>
                    <a:pt x="20317" y="5776"/>
                  </a:lnTo>
                  <a:lnTo>
                    <a:pt x="20484" y="5590"/>
                  </a:lnTo>
                  <a:lnTo>
                    <a:pt x="20540" y="5330"/>
                  </a:lnTo>
                  <a:lnTo>
                    <a:pt x="20540" y="5200"/>
                  </a:lnTo>
                  <a:lnTo>
                    <a:pt x="20540" y="5070"/>
                  </a:lnTo>
                  <a:lnTo>
                    <a:pt x="20521" y="4810"/>
                  </a:lnTo>
                  <a:lnTo>
                    <a:pt x="20484" y="4792"/>
                  </a:lnTo>
                  <a:lnTo>
                    <a:pt x="20261" y="4551"/>
                  </a:lnTo>
                  <a:lnTo>
                    <a:pt x="20001" y="4346"/>
                  </a:lnTo>
                  <a:lnTo>
                    <a:pt x="19760" y="4142"/>
                  </a:lnTo>
                  <a:lnTo>
                    <a:pt x="19500" y="3938"/>
                  </a:lnTo>
                  <a:lnTo>
                    <a:pt x="19240" y="3752"/>
                  </a:lnTo>
                  <a:lnTo>
                    <a:pt x="18961" y="3585"/>
                  </a:lnTo>
                  <a:lnTo>
                    <a:pt x="18404" y="3269"/>
                  </a:lnTo>
                  <a:lnTo>
                    <a:pt x="17829" y="2972"/>
                  </a:lnTo>
                  <a:lnTo>
                    <a:pt x="17253" y="2693"/>
                  </a:lnTo>
                  <a:lnTo>
                    <a:pt x="16064" y="2155"/>
                  </a:lnTo>
                  <a:lnTo>
                    <a:pt x="15433" y="1858"/>
                  </a:lnTo>
                  <a:lnTo>
                    <a:pt x="14783" y="1542"/>
                  </a:lnTo>
                  <a:lnTo>
                    <a:pt x="14096" y="1189"/>
                  </a:lnTo>
                  <a:lnTo>
                    <a:pt x="13427" y="874"/>
                  </a:lnTo>
                  <a:lnTo>
                    <a:pt x="12722" y="558"/>
                  </a:lnTo>
                  <a:lnTo>
                    <a:pt x="12387" y="428"/>
                  </a:lnTo>
                  <a:lnTo>
                    <a:pt x="12035" y="298"/>
                  </a:lnTo>
                  <a:lnTo>
                    <a:pt x="11682" y="205"/>
                  </a:lnTo>
                  <a:lnTo>
                    <a:pt x="11329" y="112"/>
                  </a:lnTo>
                  <a:lnTo>
                    <a:pt x="10995" y="38"/>
                  </a:lnTo>
                  <a:lnTo>
                    <a:pt x="10642" y="1"/>
                  </a:lnTo>
                  <a:close/>
                </a:path>
              </a:pathLst>
            </a:custGeom>
            <a:solidFill>
              <a:srgbClr val="E5B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85;p43">
              <a:extLst>
                <a:ext uri="{FF2B5EF4-FFF2-40B4-BE49-F238E27FC236}">
                  <a16:creationId xmlns:a16="http://schemas.microsoft.com/office/drawing/2014/main" id="{028463FB-A73B-DA5C-96D0-F6E099B0B1C5}"/>
                </a:ext>
              </a:extLst>
            </p:cNvPr>
            <p:cNvSpPr/>
            <p:nvPr/>
          </p:nvSpPr>
          <p:spPr>
            <a:xfrm>
              <a:off x="6848407" y="1047132"/>
              <a:ext cx="584538" cy="318011"/>
            </a:xfrm>
            <a:custGeom>
              <a:avLst/>
              <a:gdLst/>
              <a:ahLst/>
              <a:cxnLst/>
              <a:rect l="l" t="t" r="r" b="b"/>
              <a:pathLst>
                <a:path w="20039" h="10902" extrusionOk="0">
                  <a:moveTo>
                    <a:pt x="10326" y="483"/>
                  </a:moveTo>
                  <a:lnTo>
                    <a:pt x="10567" y="502"/>
                  </a:lnTo>
                  <a:lnTo>
                    <a:pt x="10809" y="520"/>
                  </a:lnTo>
                  <a:lnTo>
                    <a:pt x="11050" y="576"/>
                  </a:lnTo>
                  <a:lnTo>
                    <a:pt x="11292" y="632"/>
                  </a:lnTo>
                  <a:lnTo>
                    <a:pt x="11552" y="725"/>
                  </a:lnTo>
                  <a:lnTo>
                    <a:pt x="11793" y="799"/>
                  </a:lnTo>
                  <a:lnTo>
                    <a:pt x="12313" y="1022"/>
                  </a:lnTo>
                  <a:lnTo>
                    <a:pt x="13056" y="1374"/>
                  </a:lnTo>
                  <a:lnTo>
                    <a:pt x="13780" y="1727"/>
                  </a:lnTo>
                  <a:lnTo>
                    <a:pt x="15210" y="2433"/>
                  </a:lnTo>
                  <a:lnTo>
                    <a:pt x="18126" y="3844"/>
                  </a:lnTo>
                  <a:lnTo>
                    <a:pt x="18590" y="4049"/>
                  </a:lnTo>
                  <a:lnTo>
                    <a:pt x="18850" y="4179"/>
                  </a:lnTo>
                  <a:lnTo>
                    <a:pt x="18980" y="4253"/>
                  </a:lnTo>
                  <a:lnTo>
                    <a:pt x="19110" y="4346"/>
                  </a:lnTo>
                  <a:lnTo>
                    <a:pt x="19221" y="4439"/>
                  </a:lnTo>
                  <a:lnTo>
                    <a:pt x="19296" y="4531"/>
                  </a:lnTo>
                  <a:lnTo>
                    <a:pt x="19370" y="4643"/>
                  </a:lnTo>
                  <a:lnTo>
                    <a:pt x="19426" y="4754"/>
                  </a:lnTo>
                  <a:lnTo>
                    <a:pt x="19444" y="4884"/>
                  </a:lnTo>
                  <a:lnTo>
                    <a:pt x="19426" y="5014"/>
                  </a:lnTo>
                  <a:lnTo>
                    <a:pt x="19370" y="5181"/>
                  </a:lnTo>
                  <a:lnTo>
                    <a:pt x="19277" y="5330"/>
                  </a:lnTo>
                  <a:lnTo>
                    <a:pt x="19240" y="5386"/>
                  </a:lnTo>
                  <a:lnTo>
                    <a:pt x="19166" y="5441"/>
                  </a:lnTo>
                  <a:lnTo>
                    <a:pt x="18980" y="5553"/>
                  </a:lnTo>
                  <a:lnTo>
                    <a:pt x="18757" y="5646"/>
                  </a:lnTo>
                  <a:lnTo>
                    <a:pt x="18516" y="5739"/>
                  </a:lnTo>
                  <a:lnTo>
                    <a:pt x="18014" y="5887"/>
                  </a:lnTo>
                  <a:lnTo>
                    <a:pt x="17643" y="5999"/>
                  </a:lnTo>
                  <a:lnTo>
                    <a:pt x="16937" y="6259"/>
                  </a:lnTo>
                  <a:lnTo>
                    <a:pt x="16213" y="6519"/>
                  </a:lnTo>
                  <a:lnTo>
                    <a:pt x="15489" y="6760"/>
                  </a:lnTo>
                  <a:lnTo>
                    <a:pt x="14764" y="6983"/>
                  </a:lnTo>
                  <a:lnTo>
                    <a:pt x="14040" y="7187"/>
                  </a:lnTo>
                  <a:lnTo>
                    <a:pt x="13297" y="7391"/>
                  </a:lnTo>
                  <a:lnTo>
                    <a:pt x="12573" y="7596"/>
                  </a:lnTo>
                  <a:lnTo>
                    <a:pt x="11830" y="7763"/>
                  </a:lnTo>
                  <a:lnTo>
                    <a:pt x="11775" y="7800"/>
                  </a:lnTo>
                  <a:lnTo>
                    <a:pt x="11719" y="7818"/>
                  </a:lnTo>
                  <a:lnTo>
                    <a:pt x="11700" y="7874"/>
                  </a:lnTo>
                  <a:lnTo>
                    <a:pt x="11682" y="7911"/>
                  </a:lnTo>
                  <a:lnTo>
                    <a:pt x="11626" y="7967"/>
                  </a:lnTo>
                  <a:lnTo>
                    <a:pt x="11589" y="8060"/>
                  </a:lnTo>
                  <a:lnTo>
                    <a:pt x="11589" y="8134"/>
                  </a:lnTo>
                  <a:lnTo>
                    <a:pt x="11589" y="8190"/>
                  </a:lnTo>
                  <a:lnTo>
                    <a:pt x="11626" y="8227"/>
                  </a:lnTo>
                  <a:lnTo>
                    <a:pt x="11775" y="8413"/>
                  </a:lnTo>
                  <a:lnTo>
                    <a:pt x="11886" y="8598"/>
                  </a:lnTo>
                  <a:lnTo>
                    <a:pt x="11979" y="8766"/>
                  </a:lnTo>
                  <a:lnTo>
                    <a:pt x="12016" y="8933"/>
                  </a:lnTo>
                  <a:lnTo>
                    <a:pt x="12034" y="9081"/>
                  </a:lnTo>
                  <a:lnTo>
                    <a:pt x="12034" y="9211"/>
                  </a:lnTo>
                  <a:lnTo>
                    <a:pt x="11997" y="9341"/>
                  </a:lnTo>
                  <a:lnTo>
                    <a:pt x="11923" y="9471"/>
                  </a:lnTo>
                  <a:lnTo>
                    <a:pt x="11849" y="9583"/>
                  </a:lnTo>
                  <a:lnTo>
                    <a:pt x="11737" y="9694"/>
                  </a:lnTo>
                  <a:lnTo>
                    <a:pt x="11607" y="9787"/>
                  </a:lnTo>
                  <a:lnTo>
                    <a:pt x="11459" y="9861"/>
                  </a:lnTo>
                  <a:lnTo>
                    <a:pt x="11310" y="9954"/>
                  </a:lnTo>
                  <a:lnTo>
                    <a:pt x="11125" y="10028"/>
                  </a:lnTo>
                  <a:lnTo>
                    <a:pt x="10753" y="10158"/>
                  </a:lnTo>
                  <a:lnTo>
                    <a:pt x="10345" y="10251"/>
                  </a:lnTo>
                  <a:lnTo>
                    <a:pt x="9899" y="10326"/>
                  </a:lnTo>
                  <a:lnTo>
                    <a:pt x="9472" y="10381"/>
                  </a:lnTo>
                  <a:lnTo>
                    <a:pt x="9045" y="10418"/>
                  </a:lnTo>
                  <a:lnTo>
                    <a:pt x="8636" y="10437"/>
                  </a:lnTo>
                  <a:lnTo>
                    <a:pt x="8283" y="10455"/>
                  </a:lnTo>
                  <a:lnTo>
                    <a:pt x="7986" y="10455"/>
                  </a:lnTo>
                  <a:lnTo>
                    <a:pt x="7745" y="10437"/>
                  </a:lnTo>
                  <a:lnTo>
                    <a:pt x="7299" y="10381"/>
                  </a:lnTo>
                  <a:lnTo>
                    <a:pt x="6835" y="10307"/>
                  </a:lnTo>
                  <a:lnTo>
                    <a:pt x="6389" y="10214"/>
                  </a:lnTo>
                  <a:lnTo>
                    <a:pt x="5943" y="10084"/>
                  </a:lnTo>
                  <a:lnTo>
                    <a:pt x="5498" y="9954"/>
                  </a:lnTo>
                  <a:lnTo>
                    <a:pt x="5052" y="9806"/>
                  </a:lnTo>
                  <a:lnTo>
                    <a:pt x="4625" y="9638"/>
                  </a:lnTo>
                  <a:lnTo>
                    <a:pt x="4198" y="9453"/>
                  </a:lnTo>
                  <a:lnTo>
                    <a:pt x="3845" y="9267"/>
                  </a:lnTo>
                  <a:lnTo>
                    <a:pt x="3473" y="9063"/>
                  </a:lnTo>
                  <a:lnTo>
                    <a:pt x="3102" y="8858"/>
                  </a:lnTo>
                  <a:lnTo>
                    <a:pt x="2749" y="8617"/>
                  </a:lnTo>
                  <a:lnTo>
                    <a:pt x="2415" y="8376"/>
                  </a:lnTo>
                  <a:lnTo>
                    <a:pt x="2081" y="8134"/>
                  </a:lnTo>
                  <a:lnTo>
                    <a:pt x="1765" y="7856"/>
                  </a:lnTo>
                  <a:lnTo>
                    <a:pt x="1468" y="7577"/>
                  </a:lnTo>
                  <a:lnTo>
                    <a:pt x="1152" y="7224"/>
                  </a:lnTo>
                  <a:lnTo>
                    <a:pt x="985" y="7039"/>
                  </a:lnTo>
                  <a:lnTo>
                    <a:pt x="836" y="6816"/>
                  </a:lnTo>
                  <a:lnTo>
                    <a:pt x="688" y="6611"/>
                  </a:lnTo>
                  <a:lnTo>
                    <a:pt x="576" y="6370"/>
                  </a:lnTo>
                  <a:lnTo>
                    <a:pt x="465" y="6147"/>
                  </a:lnTo>
                  <a:lnTo>
                    <a:pt x="391" y="5906"/>
                  </a:lnTo>
                  <a:lnTo>
                    <a:pt x="354" y="5664"/>
                  </a:lnTo>
                  <a:lnTo>
                    <a:pt x="354" y="5441"/>
                  </a:lnTo>
                  <a:lnTo>
                    <a:pt x="372" y="5330"/>
                  </a:lnTo>
                  <a:lnTo>
                    <a:pt x="409" y="5219"/>
                  </a:lnTo>
                  <a:lnTo>
                    <a:pt x="446" y="5107"/>
                  </a:lnTo>
                  <a:lnTo>
                    <a:pt x="502" y="4996"/>
                  </a:lnTo>
                  <a:lnTo>
                    <a:pt x="576" y="4884"/>
                  </a:lnTo>
                  <a:lnTo>
                    <a:pt x="651" y="4773"/>
                  </a:lnTo>
                  <a:lnTo>
                    <a:pt x="744" y="4680"/>
                  </a:lnTo>
                  <a:lnTo>
                    <a:pt x="855" y="4587"/>
                  </a:lnTo>
                  <a:lnTo>
                    <a:pt x="985" y="4494"/>
                  </a:lnTo>
                  <a:lnTo>
                    <a:pt x="1134" y="4401"/>
                  </a:lnTo>
                  <a:lnTo>
                    <a:pt x="1301" y="4309"/>
                  </a:lnTo>
                  <a:lnTo>
                    <a:pt x="1486" y="4234"/>
                  </a:lnTo>
                  <a:lnTo>
                    <a:pt x="1728" y="4160"/>
                  </a:lnTo>
                  <a:lnTo>
                    <a:pt x="1988" y="4123"/>
                  </a:lnTo>
                  <a:lnTo>
                    <a:pt x="2248" y="4104"/>
                  </a:lnTo>
                  <a:lnTo>
                    <a:pt x="2526" y="4104"/>
                  </a:lnTo>
                  <a:lnTo>
                    <a:pt x="3065" y="4142"/>
                  </a:lnTo>
                  <a:lnTo>
                    <a:pt x="3585" y="4179"/>
                  </a:lnTo>
                  <a:lnTo>
                    <a:pt x="3622" y="4179"/>
                  </a:lnTo>
                  <a:lnTo>
                    <a:pt x="3659" y="4160"/>
                  </a:lnTo>
                  <a:lnTo>
                    <a:pt x="3696" y="4179"/>
                  </a:lnTo>
                  <a:lnTo>
                    <a:pt x="3752" y="4160"/>
                  </a:lnTo>
                  <a:lnTo>
                    <a:pt x="4866" y="3306"/>
                  </a:lnTo>
                  <a:lnTo>
                    <a:pt x="5423" y="2897"/>
                  </a:lnTo>
                  <a:lnTo>
                    <a:pt x="5981" y="2470"/>
                  </a:lnTo>
                  <a:lnTo>
                    <a:pt x="6556" y="2080"/>
                  </a:lnTo>
                  <a:lnTo>
                    <a:pt x="7132" y="1690"/>
                  </a:lnTo>
                  <a:lnTo>
                    <a:pt x="7726" y="1337"/>
                  </a:lnTo>
                  <a:lnTo>
                    <a:pt x="8339" y="985"/>
                  </a:lnTo>
                  <a:lnTo>
                    <a:pt x="8599" y="855"/>
                  </a:lnTo>
                  <a:lnTo>
                    <a:pt x="8859" y="743"/>
                  </a:lnTo>
                  <a:lnTo>
                    <a:pt x="9100" y="650"/>
                  </a:lnTo>
                  <a:lnTo>
                    <a:pt x="9342" y="595"/>
                  </a:lnTo>
                  <a:lnTo>
                    <a:pt x="9602" y="539"/>
                  </a:lnTo>
                  <a:lnTo>
                    <a:pt x="9843" y="502"/>
                  </a:lnTo>
                  <a:lnTo>
                    <a:pt x="10085" y="483"/>
                  </a:lnTo>
                  <a:close/>
                  <a:moveTo>
                    <a:pt x="9992" y="0"/>
                  </a:moveTo>
                  <a:lnTo>
                    <a:pt x="9787" y="19"/>
                  </a:lnTo>
                  <a:lnTo>
                    <a:pt x="9583" y="56"/>
                  </a:lnTo>
                  <a:lnTo>
                    <a:pt x="9379" y="112"/>
                  </a:lnTo>
                  <a:lnTo>
                    <a:pt x="8970" y="242"/>
                  </a:lnTo>
                  <a:lnTo>
                    <a:pt x="8580" y="409"/>
                  </a:lnTo>
                  <a:lnTo>
                    <a:pt x="8209" y="595"/>
                  </a:lnTo>
                  <a:lnTo>
                    <a:pt x="7838" y="817"/>
                  </a:lnTo>
                  <a:lnTo>
                    <a:pt x="7466" y="1040"/>
                  </a:lnTo>
                  <a:lnTo>
                    <a:pt x="6779" y="1504"/>
                  </a:lnTo>
                  <a:lnTo>
                    <a:pt x="5943" y="2062"/>
                  </a:lnTo>
                  <a:lnTo>
                    <a:pt x="5145" y="2656"/>
                  </a:lnTo>
                  <a:lnTo>
                    <a:pt x="4365" y="3287"/>
                  </a:lnTo>
                  <a:lnTo>
                    <a:pt x="3603" y="3956"/>
                  </a:lnTo>
                  <a:lnTo>
                    <a:pt x="3585" y="3974"/>
                  </a:lnTo>
                  <a:lnTo>
                    <a:pt x="3325" y="3919"/>
                  </a:lnTo>
                  <a:lnTo>
                    <a:pt x="3028" y="3863"/>
                  </a:lnTo>
                  <a:lnTo>
                    <a:pt x="2749" y="3844"/>
                  </a:lnTo>
                  <a:lnTo>
                    <a:pt x="2434" y="3826"/>
                  </a:lnTo>
                  <a:lnTo>
                    <a:pt x="2136" y="3826"/>
                  </a:lnTo>
                  <a:lnTo>
                    <a:pt x="1839" y="3844"/>
                  </a:lnTo>
                  <a:lnTo>
                    <a:pt x="1542" y="3900"/>
                  </a:lnTo>
                  <a:lnTo>
                    <a:pt x="1264" y="3956"/>
                  </a:lnTo>
                  <a:lnTo>
                    <a:pt x="1004" y="4067"/>
                  </a:lnTo>
                  <a:lnTo>
                    <a:pt x="762" y="4179"/>
                  </a:lnTo>
                  <a:lnTo>
                    <a:pt x="539" y="4346"/>
                  </a:lnTo>
                  <a:lnTo>
                    <a:pt x="446" y="4439"/>
                  </a:lnTo>
                  <a:lnTo>
                    <a:pt x="354" y="4531"/>
                  </a:lnTo>
                  <a:lnTo>
                    <a:pt x="261" y="4643"/>
                  </a:lnTo>
                  <a:lnTo>
                    <a:pt x="205" y="4754"/>
                  </a:lnTo>
                  <a:lnTo>
                    <a:pt x="131" y="4884"/>
                  </a:lnTo>
                  <a:lnTo>
                    <a:pt x="94" y="5014"/>
                  </a:lnTo>
                  <a:lnTo>
                    <a:pt x="57" y="5163"/>
                  </a:lnTo>
                  <a:lnTo>
                    <a:pt x="19" y="5311"/>
                  </a:lnTo>
                  <a:lnTo>
                    <a:pt x="1" y="5479"/>
                  </a:lnTo>
                  <a:lnTo>
                    <a:pt x="1" y="5664"/>
                  </a:lnTo>
                  <a:lnTo>
                    <a:pt x="19" y="5831"/>
                  </a:lnTo>
                  <a:lnTo>
                    <a:pt x="38" y="6017"/>
                  </a:lnTo>
                  <a:lnTo>
                    <a:pt x="75" y="6184"/>
                  </a:lnTo>
                  <a:lnTo>
                    <a:pt x="131" y="6351"/>
                  </a:lnTo>
                  <a:lnTo>
                    <a:pt x="187" y="6519"/>
                  </a:lnTo>
                  <a:lnTo>
                    <a:pt x="261" y="6686"/>
                  </a:lnTo>
                  <a:lnTo>
                    <a:pt x="446" y="7001"/>
                  </a:lnTo>
                  <a:lnTo>
                    <a:pt x="651" y="7317"/>
                  </a:lnTo>
                  <a:lnTo>
                    <a:pt x="892" y="7614"/>
                  </a:lnTo>
                  <a:lnTo>
                    <a:pt x="1171" y="7893"/>
                  </a:lnTo>
                  <a:lnTo>
                    <a:pt x="1468" y="8171"/>
                  </a:lnTo>
                  <a:lnTo>
                    <a:pt x="1765" y="8413"/>
                  </a:lnTo>
                  <a:lnTo>
                    <a:pt x="2099" y="8654"/>
                  </a:lnTo>
                  <a:lnTo>
                    <a:pt x="2434" y="8896"/>
                  </a:lnTo>
                  <a:lnTo>
                    <a:pt x="2768" y="9100"/>
                  </a:lnTo>
                  <a:lnTo>
                    <a:pt x="3084" y="9286"/>
                  </a:lnTo>
                  <a:lnTo>
                    <a:pt x="3418" y="9471"/>
                  </a:lnTo>
                  <a:lnTo>
                    <a:pt x="4012" y="9768"/>
                  </a:lnTo>
                  <a:lnTo>
                    <a:pt x="4365" y="9936"/>
                  </a:lnTo>
                  <a:lnTo>
                    <a:pt x="4736" y="10084"/>
                  </a:lnTo>
                  <a:lnTo>
                    <a:pt x="5108" y="10233"/>
                  </a:lnTo>
                  <a:lnTo>
                    <a:pt x="5498" y="10363"/>
                  </a:lnTo>
                  <a:lnTo>
                    <a:pt x="5888" y="10474"/>
                  </a:lnTo>
                  <a:lnTo>
                    <a:pt x="6278" y="10585"/>
                  </a:lnTo>
                  <a:lnTo>
                    <a:pt x="6686" y="10678"/>
                  </a:lnTo>
                  <a:lnTo>
                    <a:pt x="7076" y="10753"/>
                  </a:lnTo>
                  <a:lnTo>
                    <a:pt x="7485" y="10808"/>
                  </a:lnTo>
                  <a:lnTo>
                    <a:pt x="7893" y="10864"/>
                  </a:lnTo>
                  <a:lnTo>
                    <a:pt x="8302" y="10883"/>
                  </a:lnTo>
                  <a:lnTo>
                    <a:pt x="8710" y="10901"/>
                  </a:lnTo>
                  <a:lnTo>
                    <a:pt x="9100" y="10901"/>
                  </a:lnTo>
                  <a:lnTo>
                    <a:pt x="9509" y="10883"/>
                  </a:lnTo>
                  <a:lnTo>
                    <a:pt x="9899" y="10827"/>
                  </a:lnTo>
                  <a:lnTo>
                    <a:pt x="10307" y="10771"/>
                  </a:lnTo>
                  <a:lnTo>
                    <a:pt x="10530" y="10715"/>
                  </a:lnTo>
                  <a:lnTo>
                    <a:pt x="10772" y="10641"/>
                  </a:lnTo>
                  <a:lnTo>
                    <a:pt x="11013" y="10548"/>
                  </a:lnTo>
                  <a:lnTo>
                    <a:pt x="11236" y="10437"/>
                  </a:lnTo>
                  <a:lnTo>
                    <a:pt x="11459" y="10307"/>
                  </a:lnTo>
                  <a:lnTo>
                    <a:pt x="11663" y="10158"/>
                  </a:lnTo>
                  <a:lnTo>
                    <a:pt x="11849" y="10010"/>
                  </a:lnTo>
                  <a:lnTo>
                    <a:pt x="11997" y="9824"/>
                  </a:lnTo>
                  <a:lnTo>
                    <a:pt x="12146" y="9638"/>
                  </a:lnTo>
                  <a:lnTo>
                    <a:pt x="12257" y="9453"/>
                  </a:lnTo>
                  <a:lnTo>
                    <a:pt x="12332" y="9248"/>
                  </a:lnTo>
                  <a:lnTo>
                    <a:pt x="12369" y="9026"/>
                  </a:lnTo>
                  <a:lnTo>
                    <a:pt x="12350" y="8803"/>
                  </a:lnTo>
                  <a:lnTo>
                    <a:pt x="12332" y="8691"/>
                  </a:lnTo>
                  <a:lnTo>
                    <a:pt x="12313" y="8580"/>
                  </a:lnTo>
                  <a:lnTo>
                    <a:pt x="12257" y="8468"/>
                  </a:lnTo>
                  <a:lnTo>
                    <a:pt x="12202" y="8357"/>
                  </a:lnTo>
                  <a:lnTo>
                    <a:pt x="12146" y="8246"/>
                  </a:lnTo>
                  <a:lnTo>
                    <a:pt x="12053" y="8134"/>
                  </a:lnTo>
                  <a:lnTo>
                    <a:pt x="13130" y="7874"/>
                  </a:lnTo>
                  <a:lnTo>
                    <a:pt x="14207" y="7596"/>
                  </a:lnTo>
                  <a:lnTo>
                    <a:pt x="15266" y="7280"/>
                  </a:lnTo>
                  <a:lnTo>
                    <a:pt x="16324" y="6927"/>
                  </a:lnTo>
                  <a:lnTo>
                    <a:pt x="16714" y="6816"/>
                  </a:lnTo>
                  <a:lnTo>
                    <a:pt x="17160" y="6686"/>
                  </a:lnTo>
                  <a:lnTo>
                    <a:pt x="17624" y="6537"/>
                  </a:lnTo>
                  <a:lnTo>
                    <a:pt x="18107" y="6389"/>
                  </a:lnTo>
                  <a:lnTo>
                    <a:pt x="18571" y="6203"/>
                  </a:lnTo>
                  <a:lnTo>
                    <a:pt x="19017" y="6017"/>
                  </a:lnTo>
                  <a:lnTo>
                    <a:pt x="19221" y="5906"/>
                  </a:lnTo>
                  <a:lnTo>
                    <a:pt x="19407" y="5776"/>
                  </a:lnTo>
                  <a:lnTo>
                    <a:pt x="19574" y="5646"/>
                  </a:lnTo>
                  <a:lnTo>
                    <a:pt x="19741" y="5516"/>
                  </a:lnTo>
                  <a:lnTo>
                    <a:pt x="19853" y="5386"/>
                  </a:lnTo>
                  <a:lnTo>
                    <a:pt x="19927" y="5274"/>
                  </a:lnTo>
                  <a:lnTo>
                    <a:pt x="20001" y="5144"/>
                  </a:lnTo>
                  <a:lnTo>
                    <a:pt x="20038" y="5033"/>
                  </a:lnTo>
                  <a:lnTo>
                    <a:pt x="20038" y="4921"/>
                  </a:lnTo>
                  <a:lnTo>
                    <a:pt x="20038" y="4791"/>
                  </a:lnTo>
                  <a:lnTo>
                    <a:pt x="20001" y="4680"/>
                  </a:lnTo>
                  <a:lnTo>
                    <a:pt x="19964" y="4587"/>
                  </a:lnTo>
                  <a:lnTo>
                    <a:pt x="19890" y="4476"/>
                  </a:lnTo>
                  <a:lnTo>
                    <a:pt x="19816" y="4364"/>
                  </a:lnTo>
                  <a:lnTo>
                    <a:pt x="19723" y="4272"/>
                  </a:lnTo>
                  <a:lnTo>
                    <a:pt x="19611" y="4160"/>
                  </a:lnTo>
                  <a:lnTo>
                    <a:pt x="19370" y="3974"/>
                  </a:lnTo>
                  <a:lnTo>
                    <a:pt x="19091" y="3789"/>
                  </a:lnTo>
                  <a:lnTo>
                    <a:pt x="18776" y="3622"/>
                  </a:lnTo>
                  <a:lnTo>
                    <a:pt x="18460" y="3473"/>
                  </a:lnTo>
                  <a:lnTo>
                    <a:pt x="17810" y="3194"/>
                  </a:lnTo>
                  <a:lnTo>
                    <a:pt x="17253" y="2972"/>
                  </a:lnTo>
                  <a:lnTo>
                    <a:pt x="16863" y="2804"/>
                  </a:lnTo>
                  <a:lnTo>
                    <a:pt x="12759" y="799"/>
                  </a:lnTo>
                  <a:lnTo>
                    <a:pt x="12053" y="465"/>
                  </a:lnTo>
                  <a:lnTo>
                    <a:pt x="11682" y="316"/>
                  </a:lnTo>
                  <a:lnTo>
                    <a:pt x="11329" y="186"/>
                  </a:lnTo>
                  <a:lnTo>
                    <a:pt x="10957" y="75"/>
                  </a:lnTo>
                  <a:lnTo>
                    <a:pt x="10567" y="19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86;p43">
              <a:extLst>
                <a:ext uri="{FF2B5EF4-FFF2-40B4-BE49-F238E27FC236}">
                  <a16:creationId xmlns:a16="http://schemas.microsoft.com/office/drawing/2014/main" id="{67B208E1-54EF-23C0-7E91-530789A872A5}"/>
                </a:ext>
              </a:extLst>
            </p:cNvPr>
            <p:cNvSpPr/>
            <p:nvPr/>
          </p:nvSpPr>
          <p:spPr>
            <a:xfrm>
              <a:off x="7395560" y="1373231"/>
              <a:ext cx="30891" cy="11405"/>
            </a:xfrm>
            <a:custGeom>
              <a:avLst/>
              <a:gdLst/>
              <a:ahLst/>
              <a:cxnLst/>
              <a:rect l="l" t="t" r="r" b="b"/>
              <a:pathLst>
                <a:path w="1059" h="391" extrusionOk="0">
                  <a:moveTo>
                    <a:pt x="966" y="1"/>
                  </a:moveTo>
                  <a:lnTo>
                    <a:pt x="724" y="38"/>
                  </a:lnTo>
                  <a:lnTo>
                    <a:pt x="501" y="94"/>
                  </a:lnTo>
                  <a:lnTo>
                    <a:pt x="56" y="242"/>
                  </a:lnTo>
                  <a:lnTo>
                    <a:pt x="19" y="261"/>
                  </a:lnTo>
                  <a:lnTo>
                    <a:pt x="0" y="279"/>
                  </a:lnTo>
                  <a:lnTo>
                    <a:pt x="0" y="335"/>
                  </a:lnTo>
                  <a:lnTo>
                    <a:pt x="37" y="372"/>
                  </a:lnTo>
                  <a:lnTo>
                    <a:pt x="56" y="391"/>
                  </a:lnTo>
                  <a:lnTo>
                    <a:pt x="93" y="391"/>
                  </a:lnTo>
                  <a:lnTo>
                    <a:pt x="539" y="316"/>
                  </a:lnTo>
                  <a:lnTo>
                    <a:pt x="780" y="261"/>
                  </a:lnTo>
                  <a:lnTo>
                    <a:pt x="984" y="186"/>
                  </a:lnTo>
                  <a:lnTo>
                    <a:pt x="1021" y="168"/>
                  </a:lnTo>
                  <a:lnTo>
                    <a:pt x="1040" y="149"/>
                  </a:lnTo>
                  <a:lnTo>
                    <a:pt x="1059" y="75"/>
                  </a:lnTo>
                  <a:lnTo>
                    <a:pt x="1040" y="38"/>
                  </a:lnTo>
                  <a:lnTo>
                    <a:pt x="1021" y="19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87;p43">
              <a:extLst>
                <a:ext uri="{FF2B5EF4-FFF2-40B4-BE49-F238E27FC236}">
                  <a16:creationId xmlns:a16="http://schemas.microsoft.com/office/drawing/2014/main" id="{B27FD2C8-54DC-DDDC-B804-97164C815A7A}"/>
                </a:ext>
              </a:extLst>
            </p:cNvPr>
            <p:cNvSpPr/>
            <p:nvPr/>
          </p:nvSpPr>
          <p:spPr>
            <a:xfrm>
              <a:off x="6858704" y="1061222"/>
              <a:ext cx="556914" cy="290912"/>
            </a:xfrm>
            <a:custGeom>
              <a:avLst/>
              <a:gdLst/>
              <a:ahLst/>
              <a:cxnLst/>
              <a:rect l="l" t="t" r="r" b="b"/>
              <a:pathLst>
                <a:path w="19092" h="9973" extrusionOk="0">
                  <a:moveTo>
                    <a:pt x="9044" y="836"/>
                  </a:moveTo>
                  <a:lnTo>
                    <a:pt x="9156" y="854"/>
                  </a:lnTo>
                  <a:lnTo>
                    <a:pt x="9267" y="891"/>
                  </a:lnTo>
                  <a:lnTo>
                    <a:pt x="9360" y="929"/>
                  </a:lnTo>
                  <a:lnTo>
                    <a:pt x="9434" y="1003"/>
                  </a:lnTo>
                  <a:lnTo>
                    <a:pt x="9509" y="1077"/>
                  </a:lnTo>
                  <a:lnTo>
                    <a:pt x="9546" y="1170"/>
                  </a:lnTo>
                  <a:lnTo>
                    <a:pt x="9564" y="1281"/>
                  </a:lnTo>
                  <a:lnTo>
                    <a:pt x="9564" y="1300"/>
                  </a:lnTo>
                  <a:lnTo>
                    <a:pt x="9546" y="1319"/>
                  </a:lnTo>
                  <a:lnTo>
                    <a:pt x="9509" y="1337"/>
                  </a:lnTo>
                  <a:lnTo>
                    <a:pt x="9472" y="1319"/>
                  </a:lnTo>
                  <a:lnTo>
                    <a:pt x="9434" y="1281"/>
                  </a:lnTo>
                  <a:lnTo>
                    <a:pt x="9416" y="1189"/>
                  </a:lnTo>
                  <a:lnTo>
                    <a:pt x="9397" y="1096"/>
                  </a:lnTo>
                  <a:lnTo>
                    <a:pt x="9342" y="1021"/>
                  </a:lnTo>
                  <a:lnTo>
                    <a:pt x="9286" y="966"/>
                  </a:lnTo>
                  <a:lnTo>
                    <a:pt x="9212" y="929"/>
                  </a:lnTo>
                  <a:lnTo>
                    <a:pt x="9137" y="891"/>
                  </a:lnTo>
                  <a:lnTo>
                    <a:pt x="9063" y="873"/>
                  </a:lnTo>
                  <a:lnTo>
                    <a:pt x="8952" y="891"/>
                  </a:lnTo>
                  <a:lnTo>
                    <a:pt x="8933" y="873"/>
                  </a:lnTo>
                  <a:lnTo>
                    <a:pt x="8952" y="854"/>
                  </a:lnTo>
                  <a:lnTo>
                    <a:pt x="9044" y="836"/>
                  </a:lnTo>
                  <a:close/>
                  <a:moveTo>
                    <a:pt x="10214" y="780"/>
                  </a:moveTo>
                  <a:lnTo>
                    <a:pt x="10270" y="799"/>
                  </a:lnTo>
                  <a:lnTo>
                    <a:pt x="10289" y="836"/>
                  </a:lnTo>
                  <a:lnTo>
                    <a:pt x="10289" y="891"/>
                  </a:lnTo>
                  <a:lnTo>
                    <a:pt x="10252" y="947"/>
                  </a:lnTo>
                  <a:lnTo>
                    <a:pt x="10252" y="1003"/>
                  </a:lnTo>
                  <a:lnTo>
                    <a:pt x="10270" y="1059"/>
                  </a:lnTo>
                  <a:lnTo>
                    <a:pt x="10307" y="1096"/>
                  </a:lnTo>
                  <a:lnTo>
                    <a:pt x="10363" y="1114"/>
                  </a:lnTo>
                  <a:lnTo>
                    <a:pt x="10400" y="1133"/>
                  </a:lnTo>
                  <a:lnTo>
                    <a:pt x="10456" y="1114"/>
                  </a:lnTo>
                  <a:lnTo>
                    <a:pt x="10530" y="1114"/>
                  </a:lnTo>
                  <a:lnTo>
                    <a:pt x="10549" y="1096"/>
                  </a:lnTo>
                  <a:lnTo>
                    <a:pt x="10586" y="1096"/>
                  </a:lnTo>
                  <a:lnTo>
                    <a:pt x="10642" y="1133"/>
                  </a:lnTo>
                  <a:lnTo>
                    <a:pt x="10660" y="1189"/>
                  </a:lnTo>
                  <a:lnTo>
                    <a:pt x="10642" y="1207"/>
                  </a:lnTo>
                  <a:lnTo>
                    <a:pt x="10623" y="1244"/>
                  </a:lnTo>
                  <a:lnTo>
                    <a:pt x="10586" y="1281"/>
                  </a:lnTo>
                  <a:lnTo>
                    <a:pt x="10530" y="1319"/>
                  </a:lnTo>
                  <a:lnTo>
                    <a:pt x="10474" y="1319"/>
                  </a:lnTo>
                  <a:lnTo>
                    <a:pt x="10400" y="1337"/>
                  </a:lnTo>
                  <a:lnTo>
                    <a:pt x="10344" y="1319"/>
                  </a:lnTo>
                  <a:lnTo>
                    <a:pt x="10289" y="1300"/>
                  </a:lnTo>
                  <a:lnTo>
                    <a:pt x="10233" y="1263"/>
                  </a:lnTo>
                  <a:lnTo>
                    <a:pt x="10196" y="1226"/>
                  </a:lnTo>
                  <a:lnTo>
                    <a:pt x="10159" y="1189"/>
                  </a:lnTo>
                  <a:lnTo>
                    <a:pt x="10122" y="1133"/>
                  </a:lnTo>
                  <a:lnTo>
                    <a:pt x="10103" y="1021"/>
                  </a:lnTo>
                  <a:lnTo>
                    <a:pt x="10122" y="910"/>
                  </a:lnTo>
                  <a:lnTo>
                    <a:pt x="10177" y="799"/>
                  </a:lnTo>
                  <a:lnTo>
                    <a:pt x="10196" y="799"/>
                  </a:lnTo>
                  <a:lnTo>
                    <a:pt x="10214" y="780"/>
                  </a:lnTo>
                  <a:close/>
                  <a:moveTo>
                    <a:pt x="9156" y="1226"/>
                  </a:moveTo>
                  <a:lnTo>
                    <a:pt x="9212" y="1244"/>
                  </a:lnTo>
                  <a:lnTo>
                    <a:pt x="9230" y="1263"/>
                  </a:lnTo>
                  <a:lnTo>
                    <a:pt x="9230" y="1300"/>
                  </a:lnTo>
                  <a:lnTo>
                    <a:pt x="9212" y="1374"/>
                  </a:lnTo>
                  <a:lnTo>
                    <a:pt x="9212" y="1449"/>
                  </a:lnTo>
                  <a:lnTo>
                    <a:pt x="9249" y="1523"/>
                  </a:lnTo>
                  <a:lnTo>
                    <a:pt x="9286" y="1579"/>
                  </a:lnTo>
                  <a:lnTo>
                    <a:pt x="9342" y="1597"/>
                  </a:lnTo>
                  <a:lnTo>
                    <a:pt x="9416" y="1616"/>
                  </a:lnTo>
                  <a:lnTo>
                    <a:pt x="9490" y="1616"/>
                  </a:lnTo>
                  <a:lnTo>
                    <a:pt x="9564" y="1579"/>
                  </a:lnTo>
                  <a:lnTo>
                    <a:pt x="9602" y="1560"/>
                  </a:lnTo>
                  <a:lnTo>
                    <a:pt x="9639" y="1560"/>
                  </a:lnTo>
                  <a:lnTo>
                    <a:pt x="9694" y="1597"/>
                  </a:lnTo>
                  <a:lnTo>
                    <a:pt x="9713" y="1634"/>
                  </a:lnTo>
                  <a:lnTo>
                    <a:pt x="9713" y="1671"/>
                  </a:lnTo>
                  <a:lnTo>
                    <a:pt x="9713" y="1690"/>
                  </a:lnTo>
                  <a:lnTo>
                    <a:pt x="9676" y="1727"/>
                  </a:lnTo>
                  <a:lnTo>
                    <a:pt x="9620" y="1764"/>
                  </a:lnTo>
                  <a:lnTo>
                    <a:pt x="9564" y="1801"/>
                  </a:lnTo>
                  <a:lnTo>
                    <a:pt x="9509" y="1820"/>
                  </a:lnTo>
                  <a:lnTo>
                    <a:pt x="9379" y="1820"/>
                  </a:lnTo>
                  <a:lnTo>
                    <a:pt x="9304" y="1801"/>
                  </a:lnTo>
                  <a:lnTo>
                    <a:pt x="9249" y="1783"/>
                  </a:lnTo>
                  <a:lnTo>
                    <a:pt x="9193" y="1727"/>
                  </a:lnTo>
                  <a:lnTo>
                    <a:pt x="9137" y="1690"/>
                  </a:lnTo>
                  <a:lnTo>
                    <a:pt x="9100" y="1634"/>
                  </a:lnTo>
                  <a:lnTo>
                    <a:pt x="9082" y="1579"/>
                  </a:lnTo>
                  <a:lnTo>
                    <a:pt x="9063" y="1504"/>
                  </a:lnTo>
                  <a:lnTo>
                    <a:pt x="9082" y="1374"/>
                  </a:lnTo>
                  <a:lnTo>
                    <a:pt x="9100" y="1319"/>
                  </a:lnTo>
                  <a:lnTo>
                    <a:pt x="9137" y="1263"/>
                  </a:lnTo>
                  <a:lnTo>
                    <a:pt x="9156" y="1226"/>
                  </a:lnTo>
                  <a:close/>
                  <a:moveTo>
                    <a:pt x="13130" y="3454"/>
                  </a:moveTo>
                  <a:lnTo>
                    <a:pt x="13279" y="3529"/>
                  </a:lnTo>
                  <a:lnTo>
                    <a:pt x="13371" y="3640"/>
                  </a:lnTo>
                  <a:lnTo>
                    <a:pt x="13464" y="3770"/>
                  </a:lnTo>
                  <a:lnTo>
                    <a:pt x="13501" y="3900"/>
                  </a:lnTo>
                  <a:lnTo>
                    <a:pt x="13520" y="3937"/>
                  </a:lnTo>
                  <a:lnTo>
                    <a:pt x="13501" y="3974"/>
                  </a:lnTo>
                  <a:lnTo>
                    <a:pt x="13446" y="4011"/>
                  </a:lnTo>
                  <a:lnTo>
                    <a:pt x="13390" y="3993"/>
                  </a:lnTo>
                  <a:lnTo>
                    <a:pt x="13371" y="3974"/>
                  </a:lnTo>
                  <a:lnTo>
                    <a:pt x="13353" y="3956"/>
                  </a:lnTo>
                  <a:lnTo>
                    <a:pt x="13334" y="3826"/>
                  </a:lnTo>
                  <a:lnTo>
                    <a:pt x="13260" y="3714"/>
                  </a:lnTo>
                  <a:lnTo>
                    <a:pt x="13186" y="3640"/>
                  </a:lnTo>
                  <a:lnTo>
                    <a:pt x="13074" y="3566"/>
                  </a:lnTo>
                  <a:lnTo>
                    <a:pt x="13056" y="3547"/>
                  </a:lnTo>
                  <a:lnTo>
                    <a:pt x="13056" y="3529"/>
                  </a:lnTo>
                  <a:lnTo>
                    <a:pt x="13056" y="3491"/>
                  </a:lnTo>
                  <a:lnTo>
                    <a:pt x="13093" y="3454"/>
                  </a:lnTo>
                  <a:close/>
                  <a:moveTo>
                    <a:pt x="12109" y="3659"/>
                  </a:moveTo>
                  <a:lnTo>
                    <a:pt x="12127" y="3696"/>
                  </a:lnTo>
                  <a:lnTo>
                    <a:pt x="12146" y="3733"/>
                  </a:lnTo>
                  <a:lnTo>
                    <a:pt x="12109" y="3770"/>
                  </a:lnTo>
                  <a:lnTo>
                    <a:pt x="12090" y="3789"/>
                  </a:lnTo>
                  <a:lnTo>
                    <a:pt x="12071" y="3807"/>
                  </a:lnTo>
                  <a:lnTo>
                    <a:pt x="12071" y="3863"/>
                  </a:lnTo>
                  <a:lnTo>
                    <a:pt x="12109" y="3918"/>
                  </a:lnTo>
                  <a:lnTo>
                    <a:pt x="12164" y="3956"/>
                  </a:lnTo>
                  <a:lnTo>
                    <a:pt x="12220" y="3974"/>
                  </a:lnTo>
                  <a:lnTo>
                    <a:pt x="12424" y="3974"/>
                  </a:lnTo>
                  <a:lnTo>
                    <a:pt x="12461" y="3993"/>
                  </a:lnTo>
                  <a:lnTo>
                    <a:pt x="12480" y="3993"/>
                  </a:lnTo>
                  <a:lnTo>
                    <a:pt x="12499" y="4048"/>
                  </a:lnTo>
                  <a:lnTo>
                    <a:pt x="12499" y="4104"/>
                  </a:lnTo>
                  <a:lnTo>
                    <a:pt x="12480" y="4123"/>
                  </a:lnTo>
                  <a:lnTo>
                    <a:pt x="12443" y="4141"/>
                  </a:lnTo>
                  <a:lnTo>
                    <a:pt x="12313" y="4160"/>
                  </a:lnTo>
                  <a:lnTo>
                    <a:pt x="12164" y="4141"/>
                  </a:lnTo>
                  <a:lnTo>
                    <a:pt x="12090" y="4123"/>
                  </a:lnTo>
                  <a:lnTo>
                    <a:pt x="12034" y="4086"/>
                  </a:lnTo>
                  <a:lnTo>
                    <a:pt x="11979" y="4048"/>
                  </a:lnTo>
                  <a:lnTo>
                    <a:pt x="11941" y="3993"/>
                  </a:lnTo>
                  <a:lnTo>
                    <a:pt x="11923" y="3881"/>
                  </a:lnTo>
                  <a:lnTo>
                    <a:pt x="11941" y="3789"/>
                  </a:lnTo>
                  <a:lnTo>
                    <a:pt x="11979" y="3714"/>
                  </a:lnTo>
                  <a:lnTo>
                    <a:pt x="12016" y="3677"/>
                  </a:lnTo>
                  <a:lnTo>
                    <a:pt x="12071" y="3659"/>
                  </a:lnTo>
                  <a:close/>
                  <a:moveTo>
                    <a:pt x="8116" y="4271"/>
                  </a:moveTo>
                  <a:lnTo>
                    <a:pt x="8172" y="4290"/>
                  </a:lnTo>
                  <a:lnTo>
                    <a:pt x="8172" y="4308"/>
                  </a:lnTo>
                  <a:lnTo>
                    <a:pt x="8172" y="4346"/>
                  </a:lnTo>
                  <a:lnTo>
                    <a:pt x="8172" y="4420"/>
                  </a:lnTo>
                  <a:lnTo>
                    <a:pt x="8190" y="4494"/>
                  </a:lnTo>
                  <a:lnTo>
                    <a:pt x="8227" y="4550"/>
                  </a:lnTo>
                  <a:lnTo>
                    <a:pt x="8283" y="4606"/>
                  </a:lnTo>
                  <a:lnTo>
                    <a:pt x="8339" y="4661"/>
                  </a:lnTo>
                  <a:lnTo>
                    <a:pt x="8395" y="4698"/>
                  </a:lnTo>
                  <a:lnTo>
                    <a:pt x="8469" y="4698"/>
                  </a:lnTo>
                  <a:lnTo>
                    <a:pt x="8543" y="4717"/>
                  </a:lnTo>
                  <a:lnTo>
                    <a:pt x="8580" y="4717"/>
                  </a:lnTo>
                  <a:lnTo>
                    <a:pt x="8617" y="4736"/>
                  </a:lnTo>
                  <a:lnTo>
                    <a:pt x="8617" y="4754"/>
                  </a:lnTo>
                  <a:lnTo>
                    <a:pt x="8636" y="4791"/>
                  </a:lnTo>
                  <a:lnTo>
                    <a:pt x="8617" y="4828"/>
                  </a:lnTo>
                  <a:lnTo>
                    <a:pt x="8617" y="4847"/>
                  </a:lnTo>
                  <a:lnTo>
                    <a:pt x="8580" y="4884"/>
                  </a:lnTo>
                  <a:lnTo>
                    <a:pt x="8432" y="4884"/>
                  </a:lnTo>
                  <a:lnTo>
                    <a:pt x="8320" y="4866"/>
                  </a:lnTo>
                  <a:lnTo>
                    <a:pt x="8227" y="4810"/>
                  </a:lnTo>
                  <a:lnTo>
                    <a:pt x="8153" y="4736"/>
                  </a:lnTo>
                  <a:lnTo>
                    <a:pt x="8079" y="4643"/>
                  </a:lnTo>
                  <a:lnTo>
                    <a:pt x="8042" y="4531"/>
                  </a:lnTo>
                  <a:lnTo>
                    <a:pt x="8023" y="4420"/>
                  </a:lnTo>
                  <a:lnTo>
                    <a:pt x="8042" y="4308"/>
                  </a:lnTo>
                  <a:lnTo>
                    <a:pt x="8060" y="4290"/>
                  </a:lnTo>
                  <a:lnTo>
                    <a:pt x="8079" y="4271"/>
                  </a:lnTo>
                  <a:close/>
                  <a:moveTo>
                    <a:pt x="17865" y="4494"/>
                  </a:moveTo>
                  <a:lnTo>
                    <a:pt x="17903" y="4513"/>
                  </a:lnTo>
                  <a:lnTo>
                    <a:pt x="17940" y="4550"/>
                  </a:lnTo>
                  <a:lnTo>
                    <a:pt x="17940" y="4624"/>
                  </a:lnTo>
                  <a:lnTo>
                    <a:pt x="17921" y="4643"/>
                  </a:lnTo>
                  <a:lnTo>
                    <a:pt x="17903" y="4661"/>
                  </a:lnTo>
                  <a:lnTo>
                    <a:pt x="17698" y="4754"/>
                  </a:lnTo>
                  <a:lnTo>
                    <a:pt x="17494" y="4828"/>
                  </a:lnTo>
                  <a:lnTo>
                    <a:pt x="17271" y="4866"/>
                  </a:lnTo>
                  <a:lnTo>
                    <a:pt x="17048" y="4884"/>
                  </a:lnTo>
                  <a:lnTo>
                    <a:pt x="17011" y="4866"/>
                  </a:lnTo>
                  <a:lnTo>
                    <a:pt x="16993" y="4828"/>
                  </a:lnTo>
                  <a:lnTo>
                    <a:pt x="16993" y="4791"/>
                  </a:lnTo>
                  <a:lnTo>
                    <a:pt x="17011" y="4773"/>
                  </a:lnTo>
                  <a:lnTo>
                    <a:pt x="17030" y="4754"/>
                  </a:lnTo>
                  <a:lnTo>
                    <a:pt x="17234" y="4717"/>
                  </a:lnTo>
                  <a:lnTo>
                    <a:pt x="17438" y="4643"/>
                  </a:lnTo>
                  <a:lnTo>
                    <a:pt x="17828" y="4513"/>
                  </a:lnTo>
                  <a:lnTo>
                    <a:pt x="17865" y="4494"/>
                  </a:lnTo>
                  <a:close/>
                  <a:moveTo>
                    <a:pt x="17828" y="4940"/>
                  </a:moveTo>
                  <a:lnTo>
                    <a:pt x="17865" y="4977"/>
                  </a:lnTo>
                  <a:lnTo>
                    <a:pt x="17865" y="5033"/>
                  </a:lnTo>
                  <a:lnTo>
                    <a:pt x="17865" y="5051"/>
                  </a:lnTo>
                  <a:lnTo>
                    <a:pt x="17828" y="5070"/>
                  </a:lnTo>
                  <a:lnTo>
                    <a:pt x="17680" y="5144"/>
                  </a:lnTo>
                  <a:lnTo>
                    <a:pt x="17513" y="5200"/>
                  </a:lnTo>
                  <a:lnTo>
                    <a:pt x="17178" y="5293"/>
                  </a:lnTo>
                  <a:lnTo>
                    <a:pt x="16844" y="5348"/>
                  </a:lnTo>
                  <a:lnTo>
                    <a:pt x="16510" y="5367"/>
                  </a:lnTo>
                  <a:lnTo>
                    <a:pt x="16473" y="5367"/>
                  </a:lnTo>
                  <a:lnTo>
                    <a:pt x="16454" y="5348"/>
                  </a:lnTo>
                  <a:lnTo>
                    <a:pt x="16436" y="5311"/>
                  </a:lnTo>
                  <a:lnTo>
                    <a:pt x="16454" y="5256"/>
                  </a:lnTo>
                  <a:lnTo>
                    <a:pt x="16454" y="5237"/>
                  </a:lnTo>
                  <a:lnTo>
                    <a:pt x="16491" y="5237"/>
                  </a:lnTo>
                  <a:lnTo>
                    <a:pt x="16807" y="5181"/>
                  </a:lnTo>
                  <a:lnTo>
                    <a:pt x="17141" y="5088"/>
                  </a:lnTo>
                  <a:lnTo>
                    <a:pt x="17773" y="4940"/>
                  </a:lnTo>
                  <a:close/>
                  <a:moveTo>
                    <a:pt x="3232" y="5218"/>
                  </a:moveTo>
                  <a:lnTo>
                    <a:pt x="3250" y="5237"/>
                  </a:lnTo>
                  <a:lnTo>
                    <a:pt x="3269" y="5256"/>
                  </a:lnTo>
                  <a:lnTo>
                    <a:pt x="3269" y="5293"/>
                  </a:lnTo>
                  <a:lnTo>
                    <a:pt x="3250" y="5330"/>
                  </a:lnTo>
                  <a:lnTo>
                    <a:pt x="3250" y="5386"/>
                  </a:lnTo>
                  <a:lnTo>
                    <a:pt x="3250" y="5460"/>
                  </a:lnTo>
                  <a:lnTo>
                    <a:pt x="3306" y="5516"/>
                  </a:lnTo>
                  <a:lnTo>
                    <a:pt x="3380" y="5571"/>
                  </a:lnTo>
                  <a:lnTo>
                    <a:pt x="3455" y="5590"/>
                  </a:lnTo>
                  <a:lnTo>
                    <a:pt x="3548" y="5608"/>
                  </a:lnTo>
                  <a:lnTo>
                    <a:pt x="3752" y="5608"/>
                  </a:lnTo>
                  <a:lnTo>
                    <a:pt x="3770" y="5627"/>
                  </a:lnTo>
                  <a:lnTo>
                    <a:pt x="3808" y="5683"/>
                  </a:lnTo>
                  <a:lnTo>
                    <a:pt x="3789" y="5738"/>
                  </a:lnTo>
                  <a:lnTo>
                    <a:pt x="3770" y="5757"/>
                  </a:lnTo>
                  <a:lnTo>
                    <a:pt x="3733" y="5776"/>
                  </a:lnTo>
                  <a:lnTo>
                    <a:pt x="3585" y="5794"/>
                  </a:lnTo>
                  <a:lnTo>
                    <a:pt x="3436" y="5776"/>
                  </a:lnTo>
                  <a:lnTo>
                    <a:pt x="3362" y="5757"/>
                  </a:lnTo>
                  <a:lnTo>
                    <a:pt x="3306" y="5738"/>
                  </a:lnTo>
                  <a:lnTo>
                    <a:pt x="3232" y="5701"/>
                  </a:lnTo>
                  <a:lnTo>
                    <a:pt x="3195" y="5646"/>
                  </a:lnTo>
                  <a:lnTo>
                    <a:pt x="3120" y="5553"/>
                  </a:lnTo>
                  <a:lnTo>
                    <a:pt x="3102" y="5441"/>
                  </a:lnTo>
                  <a:lnTo>
                    <a:pt x="3120" y="5330"/>
                  </a:lnTo>
                  <a:lnTo>
                    <a:pt x="3158" y="5274"/>
                  </a:lnTo>
                  <a:lnTo>
                    <a:pt x="3195" y="5237"/>
                  </a:lnTo>
                  <a:lnTo>
                    <a:pt x="3232" y="5218"/>
                  </a:lnTo>
                  <a:close/>
                  <a:moveTo>
                    <a:pt x="3919" y="6017"/>
                  </a:moveTo>
                  <a:lnTo>
                    <a:pt x="4030" y="6036"/>
                  </a:lnTo>
                  <a:lnTo>
                    <a:pt x="4142" y="6073"/>
                  </a:lnTo>
                  <a:lnTo>
                    <a:pt x="4216" y="6147"/>
                  </a:lnTo>
                  <a:lnTo>
                    <a:pt x="4290" y="6240"/>
                  </a:lnTo>
                  <a:lnTo>
                    <a:pt x="4309" y="6277"/>
                  </a:lnTo>
                  <a:lnTo>
                    <a:pt x="4290" y="6314"/>
                  </a:lnTo>
                  <a:lnTo>
                    <a:pt x="4272" y="6370"/>
                  </a:lnTo>
                  <a:lnTo>
                    <a:pt x="4216" y="6388"/>
                  </a:lnTo>
                  <a:lnTo>
                    <a:pt x="4179" y="6370"/>
                  </a:lnTo>
                  <a:lnTo>
                    <a:pt x="4160" y="6351"/>
                  </a:lnTo>
                  <a:lnTo>
                    <a:pt x="4086" y="6296"/>
                  </a:lnTo>
                  <a:lnTo>
                    <a:pt x="4030" y="6240"/>
                  </a:lnTo>
                  <a:lnTo>
                    <a:pt x="3956" y="6203"/>
                  </a:lnTo>
                  <a:lnTo>
                    <a:pt x="3882" y="6184"/>
                  </a:lnTo>
                  <a:lnTo>
                    <a:pt x="3808" y="6166"/>
                  </a:lnTo>
                  <a:lnTo>
                    <a:pt x="3715" y="6184"/>
                  </a:lnTo>
                  <a:lnTo>
                    <a:pt x="3640" y="6203"/>
                  </a:lnTo>
                  <a:lnTo>
                    <a:pt x="3566" y="6240"/>
                  </a:lnTo>
                  <a:lnTo>
                    <a:pt x="3529" y="6258"/>
                  </a:lnTo>
                  <a:lnTo>
                    <a:pt x="3510" y="6258"/>
                  </a:lnTo>
                  <a:lnTo>
                    <a:pt x="3473" y="6221"/>
                  </a:lnTo>
                  <a:lnTo>
                    <a:pt x="3455" y="6184"/>
                  </a:lnTo>
                  <a:lnTo>
                    <a:pt x="3473" y="6166"/>
                  </a:lnTo>
                  <a:lnTo>
                    <a:pt x="3473" y="6147"/>
                  </a:lnTo>
                  <a:lnTo>
                    <a:pt x="3566" y="6073"/>
                  </a:lnTo>
                  <a:lnTo>
                    <a:pt x="3678" y="6036"/>
                  </a:lnTo>
                  <a:lnTo>
                    <a:pt x="3789" y="6017"/>
                  </a:lnTo>
                  <a:close/>
                  <a:moveTo>
                    <a:pt x="9063" y="6853"/>
                  </a:moveTo>
                  <a:lnTo>
                    <a:pt x="9082" y="6871"/>
                  </a:lnTo>
                  <a:lnTo>
                    <a:pt x="9100" y="6945"/>
                  </a:lnTo>
                  <a:lnTo>
                    <a:pt x="9100" y="6964"/>
                  </a:lnTo>
                  <a:lnTo>
                    <a:pt x="9082" y="7001"/>
                  </a:lnTo>
                  <a:lnTo>
                    <a:pt x="9063" y="7020"/>
                  </a:lnTo>
                  <a:lnTo>
                    <a:pt x="9026" y="7020"/>
                  </a:lnTo>
                  <a:lnTo>
                    <a:pt x="8952" y="7038"/>
                  </a:lnTo>
                  <a:lnTo>
                    <a:pt x="8896" y="7057"/>
                  </a:lnTo>
                  <a:lnTo>
                    <a:pt x="8840" y="7094"/>
                  </a:lnTo>
                  <a:lnTo>
                    <a:pt x="8803" y="7131"/>
                  </a:lnTo>
                  <a:lnTo>
                    <a:pt x="8784" y="7187"/>
                  </a:lnTo>
                  <a:lnTo>
                    <a:pt x="8766" y="7243"/>
                  </a:lnTo>
                  <a:lnTo>
                    <a:pt x="8747" y="7317"/>
                  </a:lnTo>
                  <a:lnTo>
                    <a:pt x="8747" y="7373"/>
                  </a:lnTo>
                  <a:lnTo>
                    <a:pt x="8747" y="7428"/>
                  </a:lnTo>
                  <a:lnTo>
                    <a:pt x="8710" y="7447"/>
                  </a:lnTo>
                  <a:lnTo>
                    <a:pt x="8673" y="7447"/>
                  </a:lnTo>
                  <a:lnTo>
                    <a:pt x="8636" y="7428"/>
                  </a:lnTo>
                  <a:lnTo>
                    <a:pt x="8599" y="7317"/>
                  </a:lnTo>
                  <a:lnTo>
                    <a:pt x="8599" y="7224"/>
                  </a:lnTo>
                  <a:lnTo>
                    <a:pt x="8617" y="7131"/>
                  </a:lnTo>
                  <a:lnTo>
                    <a:pt x="8673" y="7038"/>
                  </a:lnTo>
                  <a:lnTo>
                    <a:pt x="8729" y="6945"/>
                  </a:lnTo>
                  <a:lnTo>
                    <a:pt x="8822" y="6890"/>
                  </a:lnTo>
                  <a:lnTo>
                    <a:pt x="8914" y="6853"/>
                  </a:lnTo>
                  <a:close/>
                  <a:moveTo>
                    <a:pt x="8060" y="7205"/>
                  </a:moveTo>
                  <a:lnTo>
                    <a:pt x="8079" y="7224"/>
                  </a:lnTo>
                  <a:lnTo>
                    <a:pt x="8097" y="7243"/>
                  </a:lnTo>
                  <a:lnTo>
                    <a:pt x="8153" y="7354"/>
                  </a:lnTo>
                  <a:lnTo>
                    <a:pt x="8190" y="7484"/>
                  </a:lnTo>
                  <a:lnTo>
                    <a:pt x="8209" y="7614"/>
                  </a:lnTo>
                  <a:lnTo>
                    <a:pt x="8209" y="7744"/>
                  </a:lnTo>
                  <a:lnTo>
                    <a:pt x="8209" y="7763"/>
                  </a:lnTo>
                  <a:lnTo>
                    <a:pt x="8190" y="7800"/>
                  </a:lnTo>
                  <a:lnTo>
                    <a:pt x="8135" y="7818"/>
                  </a:lnTo>
                  <a:lnTo>
                    <a:pt x="8079" y="7800"/>
                  </a:lnTo>
                  <a:lnTo>
                    <a:pt x="8079" y="7763"/>
                  </a:lnTo>
                  <a:lnTo>
                    <a:pt x="8060" y="7744"/>
                  </a:lnTo>
                  <a:lnTo>
                    <a:pt x="8060" y="7521"/>
                  </a:lnTo>
                  <a:lnTo>
                    <a:pt x="8042" y="7428"/>
                  </a:lnTo>
                  <a:lnTo>
                    <a:pt x="8023" y="7317"/>
                  </a:lnTo>
                  <a:lnTo>
                    <a:pt x="7652" y="7298"/>
                  </a:lnTo>
                  <a:lnTo>
                    <a:pt x="7633" y="7280"/>
                  </a:lnTo>
                  <a:lnTo>
                    <a:pt x="7615" y="7261"/>
                  </a:lnTo>
                  <a:lnTo>
                    <a:pt x="7633" y="7224"/>
                  </a:lnTo>
                  <a:lnTo>
                    <a:pt x="7652" y="7224"/>
                  </a:lnTo>
                  <a:lnTo>
                    <a:pt x="8060" y="7205"/>
                  </a:lnTo>
                  <a:close/>
                  <a:moveTo>
                    <a:pt x="8209" y="8060"/>
                  </a:moveTo>
                  <a:lnTo>
                    <a:pt x="8432" y="8078"/>
                  </a:lnTo>
                  <a:lnTo>
                    <a:pt x="8469" y="8078"/>
                  </a:lnTo>
                  <a:lnTo>
                    <a:pt x="8487" y="8097"/>
                  </a:lnTo>
                  <a:lnTo>
                    <a:pt x="8525" y="8153"/>
                  </a:lnTo>
                  <a:lnTo>
                    <a:pt x="8506" y="8208"/>
                  </a:lnTo>
                  <a:lnTo>
                    <a:pt x="8487" y="8227"/>
                  </a:lnTo>
                  <a:lnTo>
                    <a:pt x="8450" y="8245"/>
                  </a:lnTo>
                  <a:lnTo>
                    <a:pt x="8302" y="8283"/>
                  </a:lnTo>
                  <a:lnTo>
                    <a:pt x="8135" y="8301"/>
                  </a:lnTo>
                  <a:lnTo>
                    <a:pt x="7986" y="8264"/>
                  </a:lnTo>
                  <a:lnTo>
                    <a:pt x="7837" y="8208"/>
                  </a:lnTo>
                  <a:lnTo>
                    <a:pt x="7819" y="8171"/>
                  </a:lnTo>
                  <a:lnTo>
                    <a:pt x="7819" y="8134"/>
                  </a:lnTo>
                  <a:lnTo>
                    <a:pt x="7837" y="8115"/>
                  </a:lnTo>
                  <a:lnTo>
                    <a:pt x="7875" y="8115"/>
                  </a:lnTo>
                  <a:lnTo>
                    <a:pt x="8005" y="8134"/>
                  </a:lnTo>
                  <a:lnTo>
                    <a:pt x="8116" y="8153"/>
                  </a:lnTo>
                  <a:lnTo>
                    <a:pt x="8116" y="8115"/>
                  </a:lnTo>
                  <a:lnTo>
                    <a:pt x="8135" y="8078"/>
                  </a:lnTo>
                  <a:lnTo>
                    <a:pt x="8172" y="8060"/>
                  </a:lnTo>
                  <a:close/>
                  <a:moveTo>
                    <a:pt x="9732" y="0"/>
                  </a:moveTo>
                  <a:lnTo>
                    <a:pt x="9490" y="19"/>
                  </a:lnTo>
                  <a:lnTo>
                    <a:pt x="9249" y="56"/>
                  </a:lnTo>
                  <a:lnTo>
                    <a:pt x="8989" y="112"/>
                  </a:lnTo>
                  <a:lnTo>
                    <a:pt x="8747" y="167"/>
                  </a:lnTo>
                  <a:lnTo>
                    <a:pt x="8506" y="260"/>
                  </a:lnTo>
                  <a:lnTo>
                    <a:pt x="8246" y="372"/>
                  </a:lnTo>
                  <a:lnTo>
                    <a:pt x="7986" y="502"/>
                  </a:lnTo>
                  <a:lnTo>
                    <a:pt x="7373" y="854"/>
                  </a:lnTo>
                  <a:lnTo>
                    <a:pt x="6779" y="1207"/>
                  </a:lnTo>
                  <a:lnTo>
                    <a:pt x="6203" y="1597"/>
                  </a:lnTo>
                  <a:lnTo>
                    <a:pt x="5628" y="1987"/>
                  </a:lnTo>
                  <a:lnTo>
                    <a:pt x="5070" y="2414"/>
                  </a:lnTo>
                  <a:lnTo>
                    <a:pt x="4513" y="2823"/>
                  </a:lnTo>
                  <a:lnTo>
                    <a:pt x="3399" y="3677"/>
                  </a:lnTo>
                  <a:lnTo>
                    <a:pt x="3343" y="3696"/>
                  </a:lnTo>
                  <a:lnTo>
                    <a:pt x="3306" y="3677"/>
                  </a:lnTo>
                  <a:lnTo>
                    <a:pt x="3269" y="3696"/>
                  </a:lnTo>
                  <a:lnTo>
                    <a:pt x="3232" y="3696"/>
                  </a:lnTo>
                  <a:lnTo>
                    <a:pt x="2712" y="3659"/>
                  </a:lnTo>
                  <a:lnTo>
                    <a:pt x="2173" y="3621"/>
                  </a:lnTo>
                  <a:lnTo>
                    <a:pt x="1895" y="3621"/>
                  </a:lnTo>
                  <a:lnTo>
                    <a:pt x="1635" y="3640"/>
                  </a:lnTo>
                  <a:lnTo>
                    <a:pt x="1375" y="3677"/>
                  </a:lnTo>
                  <a:lnTo>
                    <a:pt x="1133" y="3751"/>
                  </a:lnTo>
                  <a:lnTo>
                    <a:pt x="948" y="3826"/>
                  </a:lnTo>
                  <a:lnTo>
                    <a:pt x="781" y="3918"/>
                  </a:lnTo>
                  <a:lnTo>
                    <a:pt x="632" y="4011"/>
                  </a:lnTo>
                  <a:lnTo>
                    <a:pt x="502" y="4104"/>
                  </a:lnTo>
                  <a:lnTo>
                    <a:pt x="391" y="4197"/>
                  </a:lnTo>
                  <a:lnTo>
                    <a:pt x="298" y="4290"/>
                  </a:lnTo>
                  <a:lnTo>
                    <a:pt x="223" y="4401"/>
                  </a:lnTo>
                  <a:lnTo>
                    <a:pt x="149" y="4513"/>
                  </a:lnTo>
                  <a:lnTo>
                    <a:pt x="93" y="4624"/>
                  </a:lnTo>
                  <a:lnTo>
                    <a:pt x="56" y="4736"/>
                  </a:lnTo>
                  <a:lnTo>
                    <a:pt x="19" y="4847"/>
                  </a:lnTo>
                  <a:lnTo>
                    <a:pt x="1" y="4958"/>
                  </a:lnTo>
                  <a:lnTo>
                    <a:pt x="1" y="5181"/>
                  </a:lnTo>
                  <a:lnTo>
                    <a:pt x="38" y="5423"/>
                  </a:lnTo>
                  <a:lnTo>
                    <a:pt x="112" y="5664"/>
                  </a:lnTo>
                  <a:lnTo>
                    <a:pt x="223" y="5887"/>
                  </a:lnTo>
                  <a:lnTo>
                    <a:pt x="335" y="6128"/>
                  </a:lnTo>
                  <a:lnTo>
                    <a:pt x="483" y="6333"/>
                  </a:lnTo>
                  <a:lnTo>
                    <a:pt x="632" y="6556"/>
                  </a:lnTo>
                  <a:lnTo>
                    <a:pt x="799" y="6741"/>
                  </a:lnTo>
                  <a:lnTo>
                    <a:pt x="1115" y="7094"/>
                  </a:lnTo>
                  <a:lnTo>
                    <a:pt x="1412" y="7373"/>
                  </a:lnTo>
                  <a:lnTo>
                    <a:pt x="1728" y="7651"/>
                  </a:lnTo>
                  <a:lnTo>
                    <a:pt x="2062" y="7893"/>
                  </a:lnTo>
                  <a:lnTo>
                    <a:pt x="2396" y="8134"/>
                  </a:lnTo>
                  <a:lnTo>
                    <a:pt x="2749" y="8375"/>
                  </a:lnTo>
                  <a:lnTo>
                    <a:pt x="3120" y="8580"/>
                  </a:lnTo>
                  <a:lnTo>
                    <a:pt x="3492" y="8784"/>
                  </a:lnTo>
                  <a:lnTo>
                    <a:pt x="3845" y="8970"/>
                  </a:lnTo>
                  <a:lnTo>
                    <a:pt x="4272" y="9155"/>
                  </a:lnTo>
                  <a:lnTo>
                    <a:pt x="4699" y="9323"/>
                  </a:lnTo>
                  <a:lnTo>
                    <a:pt x="5145" y="9471"/>
                  </a:lnTo>
                  <a:lnTo>
                    <a:pt x="5590" y="9601"/>
                  </a:lnTo>
                  <a:lnTo>
                    <a:pt x="6036" y="9731"/>
                  </a:lnTo>
                  <a:lnTo>
                    <a:pt x="6482" y="9824"/>
                  </a:lnTo>
                  <a:lnTo>
                    <a:pt x="6946" y="9898"/>
                  </a:lnTo>
                  <a:lnTo>
                    <a:pt x="7392" y="9954"/>
                  </a:lnTo>
                  <a:lnTo>
                    <a:pt x="7633" y="9972"/>
                  </a:lnTo>
                  <a:lnTo>
                    <a:pt x="7930" y="9972"/>
                  </a:lnTo>
                  <a:lnTo>
                    <a:pt x="8283" y="9954"/>
                  </a:lnTo>
                  <a:lnTo>
                    <a:pt x="8692" y="9935"/>
                  </a:lnTo>
                  <a:lnTo>
                    <a:pt x="9119" y="9898"/>
                  </a:lnTo>
                  <a:lnTo>
                    <a:pt x="9546" y="9843"/>
                  </a:lnTo>
                  <a:lnTo>
                    <a:pt x="9992" y="9768"/>
                  </a:lnTo>
                  <a:lnTo>
                    <a:pt x="10400" y="9675"/>
                  </a:lnTo>
                  <a:lnTo>
                    <a:pt x="10772" y="9545"/>
                  </a:lnTo>
                  <a:lnTo>
                    <a:pt x="10957" y="9471"/>
                  </a:lnTo>
                  <a:lnTo>
                    <a:pt x="11106" y="9378"/>
                  </a:lnTo>
                  <a:lnTo>
                    <a:pt x="11254" y="9304"/>
                  </a:lnTo>
                  <a:lnTo>
                    <a:pt x="11384" y="9211"/>
                  </a:lnTo>
                  <a:lnTo>
                    <a:pt x="11496" y="9100"/>
                  </a:lnTo>
                  <a:lnTo>
                    <a:pt x="11570" y="8988"/>
                  </a:lnTo>
                  <a:lnTo>
                    <a:pt x="11644" y="8858"/>
                  </a:lnTo>
                  <a:lnTo>
                    <a:pt x="11681" y="8728"/>
                  </a:lnTo>
                  <a:lnTo>
                    <a:pt x="11681" y="8598"/>
                  </a:lnTo>
                  <a:lnTo>
                    <a:pt x="11663" y="8450"/>
                  </a:lnTo>
                  <a:lnTo>
                    <a:pt x="11626" y="8283"/>
                  </a:lnTo>
                  <a:lnTo>
                    <a:pt x="11533" y="8115"/>
                  </a:lnTo>
                  <a:lnTo>
                    <a:pt x="11422" y="7930"/>
                  </a:lnTo>
                  <a:lnTo>
                    <a:pt x="11273" y="7744"/>
                  </a:lnTo>
                  <a:lnTo>
                    <a:pt x="11236" y="7707"/>
                  </a:lnTo>
                  <a:lnTo>
                    <a:pt x="11236" y="7651"/>
                  </a:lnTo>
                  <a:lnTo>
                    <a:pt x="11236" y="7577"/>
                  </a:lnTo>
                  <a:lnTo>
                    <a:pt x="11273" y="7484"/>
                  </a:lnTo>
                  <a:lnTo>
                    <a:pt x="11329" y="7428"/>
                  </a:lnTo>
                  <a:lnTo>
                    <a:pt x="11347" y="7391"/>
                  </a:lnTo>
                  <a:lnTo>
                    <a:pt x="11366" y="7335"/>
                  </a:lnTo>
                  <a:lnTo>
                    <a:pt x="11422" y="7317"/>
                  </a:lnTo>
                  <a:lnTo>
                    <a:pt x="11477" y="7280"/>
                  </a:lnTo>
                  <a:lnTo>
                    <a:pt x="12220" y="7113"/>
                  </a:lnTo>
                  <a:lnTo>
                    <a:pt x="12944" y="6908"/>
                  </a:lnTo>
                  <a:lnTo>
                    <a:pt x="13687" y="6704"/>
                  </a:lnTo>
                  <a:lnTo>
                    <a:pt x="14411" y="6500"/>
                  </a:lnTo>
                  <a:lnTo>
                    <a:pt x="15136" y="6277"/>
                  </a:lnTo>
                  <a:lnTo>
                    <a:pt x="15860" y="6036"/>
                  </a:lnTo>
                  <a:lnTo>
                    <a:pt x="16584" y="5776"/>
                  </a:lnTo>
                  <a:lnTo>
                    <a:pt x="17290" y="5516"/>
                  </a:lnTo>
                  <a:lnTo>
                    <a:pt x="17661" y="5404"/>
                  </a:lnTo>
                  <a:lnTo>
                    <a:pt x="18163" y="5256"/>
                  </a:lnTo>
                  <a:lnTo>
                    <a:pt x="18404" y="5163"/>
                  </a:lnTo>
                  <a:lnTo>
                    <a:pt x="18627" y="5070"/>
                  </a:lnTo>
                  <a:lnTo>
                    <a:pt x="18813" y="4958"/>
                  </a:lnTo>
                  <a:lnTo>
                    <a:pt x="18887" y="4903"/>
                  </a:lnTo>
                  <a:lnTo>
                    <a:pt x="18924" y="4847"/>
                  </a:lnTo>
                  <a:lnTo>
                    <a:pt x="19017" y="4698"/>
                  </a:lnTo>
                  <a:lnTo>
                    <a:pt x="19073" y="4531"/>
                  </a:lnTo>
                  <a:lnTo>
                    <a:pt x="19091" y="4401"/>
                  </a:lnTo>
                  <a:lnTo>
                    <a:pt x="19073" y="4271"/>
                  </a:lnTo>
                  <a:lnTo>
                    <a:pt x="19017" y="4160"/>
                  </a:lnTo>
                  <a:lnTo>
                    <a:pt x="18943" y="4048"/>
                  </a:lnTo>
                  <a:lnTo>
                    <a:pt x="18868" y="3956"/>
                  </a:lnTo>
                  <a:lnTo>
                    <a:pt x="18757" y="3863"/>
                  </a:lnTo>
                  <a:lnTo>
                    <a:pt x="18627" y="3770"/>
                  </a:lnTo>
                  <a:lnTo>
                    <a:pt x="18497" y="3696"/>
                  </a:lnTo>
                  <a:lnTo>
                    <a:pt x="18237" y="3566"/>
                  </a:lnTo>
                  <a:lnTo>
                    <a:pt x="17773" y="3361"/>
                  </a:lnTo>
                  <a:lnTo>
                    <a:pt x="14857" y="1950"/>
                  </a:lnTo>
                  <a:lnTo>
                    <a:pt x="13427" y="1244"/>
                  </a:lnTo>
                  <a:lnTo>
                    <a:pt x="12703" y="891"/>
                  </a:lnTo>
                  <a:lnTo>
                    <a:pt x="11960" y="539"/>
                  </a:lnTo>
                  <a:lnTo>
                    <a:pt x="11440" y="316"/>
                  </a:lnTo>
                  <a:lnTo>
                    <a:pt x="11199" y="242"/>
                  </a:lnTo>
                  <a:lnTo>
                    <a:pt x="10939" y="149"/>
                  </a:lnTo>
                  <a:lnTo>
                    <a:pt x="10697" y="93"/>
                  </a:lnTo>
                  <a:lnTo>
                    <a:pt x="10456" y="37"/>
                  </a:lnTo>
                  <a:lnTo>
                    <a:pt x="10214" y="19"/>
                  </a:lnTo>
                  <a:lnTo>
                    <a:pt x="9973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88;p43">
              <a:extLst>
                <a:ext uri="{FF2B5EF4-FFF2-40B4-BE49-F238E27FC236}">
                  <a16:creationId xmlns:a16="http://schemas.microsoft.com/office/drawing/2014/main" id="{3360D5C2-AA21-F5C9-8DE0-F429FABFC1E4}"/>
                </a:ext>
              </a:extLst>
            </p:cNvPr>
            <p:cNvSpPr/>
            <p:nvPr/>
          </p:nvSpPr>
          <p:spPr>
            <a:xfrm>
              <a:off x="7223833" y="1326120"/>
              <a:ext cx="174437" cy="93723"/>
            </a:xfrm>
            <a:custGeom>
              <a:avLst/>
              <a:gdLst/>
              <a:ahLst/>
              <a:cxnLst/>
              <a:rect l="l" t="t" r="r" b="b"/>
              <a:pathLst>
                <a:path w="5980" h="3213" extrusionOk="0">
                  <a:moveTo>
                    <a:pt x="5478" y="0"/>
                  </a:moveTo>
                  <a:lnTo>
                    <a:pt x="5404" y="130"/>
                  </a:lnTo>
                  <a:lnTo>
                    <a:pt x="5311" y="223"/>
                  </a:lnTo>
                  <a:lnTo>
                    <a:pt x="5181" y="316"/>
                  </a:lnTo>
                  <a:lnTo>
                    <a:pt x="5070" y="390"/>
                  </a:lnTo>
                  <a:lnTo>
                    <a:pt x="4921" y="446"/>
                  </a:lnTo>
                  <a:lnTo>
                    <a:pt x="4791" y="464"/>
                  </a:lnTo>
                  <a:lnTo>
                    <a:pt x="4643" y="483"/>
                  </a:lnTo>
                  <a:lnTo>
                    <a:pt x="4494" y="464"/>
                  </a:lnTo>
                  <a:lnTo>
                    <a:pt x="4476" y="557"/>
                  </a:lnTo>
                  <a:lnTo>
                    <a:pt x="4457" y="669"/>
                  </a:lnTo>
                  <a:lnTo>
                    <a:pt x="4420" y="762"/>
                  </a:lnTo>
                  <a:lnTo>
                    <a:pt x="4364" y="854"/>
                  </a:lnTo>
                  <a:lnTo>
                    <a:pt x="4309" y="929"/>
                  </a:lnTo>
                  <a:lnTo>
                    <a:pt x="4234" y="1003"/>
                  </a:lnTo>
                  <a:lnTo>
                    <a:pt x="4160" y="1077"/>
                  </a:lnTo>
                  <a:lnTo>
                    <a:pt x="4086" y="1133"/>
                  </a:lnTo>
                  <a:lnTo>
                    <a:pt x="3974" y="1170"/>
                  </a:lnTo>
                  <a:lnTo>
                    <a:pt x="3881" y="1207"/>
                  </a:lnTo>
                  <a:lnTo>
                    <a:pt x="3770" y="1226"/>
                  </a:lnTo>
                  <a:lnTo>
                    <a:pt x="3659" y="1244"/>
                  </a:lnTo>
                  <a:lnTo>
                    <a:pt x="3566" y="1226"/>
                  </a:lnTo>
                  <a:lnTo>
                    <a:pt x="3473" y="1207"/>
                  </a:lnTo>
                  <a:lnTo>
                    <a:pt x="3361" y="1170"/>
                  </a:lnTo>
                  <a:lnTo>
                    <a:pt x="3269" y="1133"/>
                  </a:lnTo>
                  <a:lnTo>
                    <a:pt x="3157" y="1207"/>
                  </a:lnTo>
                  <a:lnTo>
                    <a:pt x="3027" y="1263"/>
                  </a:lnTo>
                  <a:lnTo>
                    <a:pt x="2879" y="1300"/>
                  </a:lnTo>
                  <a:lnTo>
                    <a:pt x="2730" y="1337"/>
                  </a:lnTo>
                  <a:lnTo>
                    <a:pt x="2767" y="1411"/>
                  </a:lnTo>
                  <a:lnTo>
                    <a:pt x="2786" y="1486"/>
                  </a:lnTo>
                  <a:lnTo>
                    <a:pt x="2786" y="1616"/>
                  </a:lnTo>
                  <a:lnTo>
                    <a:pt x="2767" y="1764"/>
                  </a:lnTo>
                  <a:lnTo>
                    <a:pt x="2711" y="1894"/>
                  </a:lnTo>
                  <a:lnTo>
                    <a:pt x="2637" y="2006"/>
                  </a:lnTo>
                  <a:lnTo>
                    <a:pt x="2563" y="2117"/>
                  </a:lnTo>
                  <a:lnTo>
                    <a:pt x="2470" y="2229"/>
                  </a:lnTo>
                  <a:lnTo>
                    <a:pt x="2359" y="2303"/>
                  </a:lnTo>
                  <a:lnTo>
                    <a:pt x="2247" y="2377"/>
                  </a:lnTo>
                  <a:lnTo>
                    <a:pt x="2043" y="2489"/>
                  </a:lnTo>
                  <a:lnTo>
                    <a:pt x="1820" y="2544"/>
                  </a:lnTo>
                  <a:lnTo>
                    <a:pt x="1597" y="2581"/>
                  </a:lnTo>
                  <a:lnTo>
                    <a:pt x="1356" y="2581"/>
                  </a:lnTo>
                  <a:lnTo>
                    <a:pt x="1133" y="2544"/>
                  </a:lnTo>
                  <a:lnTo>
                    <a:pt x="910" y="2489"/>
                  </a:lnTo>
                  <a:lnTo>
                    <a:pt x="817" y="2433"/>
                  </a:lnTo>
                  <a:lnTo>
                    <a:pt x="724" y="2377"/>
                  </a:lnTo>
                  <a:lnTo>
                    <a:pt x="632" y="2303"/>
                  </a:lnTo>
                  <a:lnTo>
                    <a:pt x="539" y="2229"/>
                  </a:lnTo>
                  <a:lnTo>
                    <a:pt x="483" y="2359"/>
                  </a:lnTo>
                  <a:lnTo>
                    <a:pt x="372" y="2489"/>
                  </a:lnTo>
                  <a:lnTo>
                    <a:pt x="260" y="2581"/>
                  </a:lnTo>
                  <a:lnTo>
                    <a:pt x="112" y="2637"/>
                  </a:lnTo>
                  <a:lnTo>
                    <a:pt x="56" y="2749"/>
                  </a:lnTo>
                  <a:lnTo>
                    <a:pt x="0" y="2860"/>
                  </a:lnTo>
                  <a:lnTo>
                    <a:pt x="297" y="3009"/>
                  </a:lnTo>
                  <a:lnTo>
                    <a:pt x="576" y="3120"/>
                  </a:lnTo>
                  <a:lnTo>
                    <a:pt x="706" y="3176"/>
                  </a:lnTo>
                  <a:lnTo>
                    <a:pt x="836" y="3194"/>
                  </a:lnTo>
                  <a:lnTo>
                    <a:pt x="966" y="3213"/>
                  </a:lnTo>
                  <a:lnTo>
                    <a:pt x="1096" y="3213"/>
                  </a:lnTo>
                  <a:lnTo>
                    <a:pt x="1226" y="3194"/>
                  </a:lnTo>
                  <a:lnTo>
                    <a:pt x="1356" y="3176"/>
                  </a:lnTo>
                  <a:lnTo>
                    <a:pt x="1486" y="3120"/>
                  </a:lnTo>
                  <a:lnTo>
                    <a:pt x="1616" y="3083"/>
                  </a:lnTo>
                  <a:lnTo>
                    <a:pt x="1894" y="2934"/>
                  </a:lnTo>
                  <a:lnTo>
                    <a:pt x="2173" y="2730"/>
                  </a:lnTo>
                  <a:lnTo>
                    <a:pt x="3157" y="2006"/>
                  </a:lnTo>
                  <a:lnTo>
                    <a:pt x="4179" y="1319"/>
                  </a:lnTo>
                  <a:lnTo>
                    <a:pt x="5070" y="743"/>
                  </a:lnTo>
                  <a:lnTo>
                    <a:pt x="5980" y="186"/>
                  </a:lnTo>
                  <a:lnTo>
                    <a:pt x="5868" y="186"/>
                  </a:lnTo>
                  <a:lnTo>
                    <a:pt x="5757" y="167"/>
                  </a:lnTo>
                  <a:lnTo>
                    <a:pt x="5608" y="93"/>
                  </a:lnTo>
                  <a:lnTo>
                    <a:pt x="5534" y="56"/>
                  </a:lnTo>
                  <a:lnTo>
                    <a:pt x="54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89;p43">
              <a:extLst>
                <a:ext uri="{FF2B5EF4-FFF2-40B4-BE49-F238E27FC236}">
                  <a16:creationId xmlns:a16="http://schemas.microsoft.com/office/drawing/2014/main" id="{81AF7323-C1AC-7BCF-5E4B-73848B8EB195}"/>
                </a:ext>
              </a:extLst>
            </p:cNvPr>
            <p:cNvSpPr/>
            <p:nvPr/>
          </p:nvSpPr>
          <p:spPr>
            <a:xfrm>
              <a:off x="7354371" y="1192315"/>
              <a:ext cx="27653" cy="11405"/>
            </a:xfrm>
            <a:custGeom>
              <a:avLst/>
              <a:gdLst/>
              <a:ahLst/>
              <a:cxnLst/>
              <a:rect l="l" t="t" r="r" b="b"/>
              <a:pathLst>
                <a:path w="948" h="391" extrusionOk="0">
                  <a:moveTo>
                    <a:pt x="873" y="0"/>
                  </a:moveTo>
                  <a:lnTo>
                    <a:pt x="836" y="19"/>
                  </a:lnTo>
                  <a:lnTo>
                    <a:pt x="446" y="149"/>
                  </a:lnTo>
                  <a:lnTo>
                    <a:pt x="242" y="223"/>
                  </a:lnTo>
                  <a:lnTo>
                    <a:pt x="38" y="260"/>
                  </a:lnTo>
                  <a:lnTo>
                    <a:pt x="19" y="279"/>
                  </a:lnTo>
                  <a:lnTo>
                    <a:pt x="1" y="297"/>
                  </a:lnTo>
                  <a:lnTo>
                    <a:pt x="1" y="334"/>
                  </a:lnTo>
                  <a:lnTo>
                    <a:pt x="19" y="372"/>
                  </a:lnTo>
                  <a:lnTo>
                    <a:pt x="56" y="390"/>
                  </a:lnTo>
                  <a:lnTo>
                    <a:pt x="279" y="372"/>
                  </a:lnTo>
                  <a:lnTo>
                    <a:pt x="502" y="334"/>
                  </a:lnTo>
                  <a:lnTo>
                    <a:pt x="706" y="260"/>
                  </a:lnTo>
                  <a:lnTo>
                    <a:pt x="911" y="167"/>
                  </a:lnTo>
                  <a:lnTo>
                    <a:pt x="929" y="149"/>
                  </a:lnTo>
                  <a:lnTo>
                    <a:pt x="948" y="130"/>
                  </a:lnTo>
                  <a:lnTo>
                    <a:pt x="948" y="56"/>
                  </a:lnTo>
                  <a:lnTo>
                    <a:pt x="911" y="19"/>
                  </a:lnTo>
                  <a:lnTo>
                    <a:pt x="873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90;p43">
              <a:extLst>
                <a:ext uri="{FF2B5EF4-FFF2-40B4-BE49-F238E27FC236}">
                  <a16:creationId xmlns:a16="http://schemas.microsoft.com/office/drawing/2014/main" id="{B75A6F63-F15A-A8C8-B169-350552A66470}"/>
                </a:ext>
              </a:extLst>
            </p:cNvPr>
            <p:cNvSpPr/>
            <p:nvPr/>
          </p:nvSpPr>
          <p:spPr>
            <a:xfrm>
              <a:off x="7338123" y="1205295"/>
              <a:ext cx="41742" cy="12485"/>
            </a:xfrm>
            <a:custGeom>
              <a:avLst/>
              <a:gdLst/>
              <a:ahLst/>
              <a:cxnLst/>
              <a:rect l="l" t="t" r="r" b="b"/>
              <a:pathLst>
                <a:path w="1431" h="428" extrusionOk="0">
                  <a:moveTo>
                    <a:pt x="1338" y="1"/>
                  </a:moveTo>
                  <a:lnTo>
                    <a:pt x="706" y="149"/>
                  </a:lnTo>
                  <a:lnTo>
                    <a:pt x="372" y="242"/>
                  </a:lnTo>
                  <a:lnTo>
                    <a:pt x="56" y="298"/>
                  </a:lnTo>
                  <a:lnTo>
                    <a:pt x="19" y="298"/>
                  </a:lnTo>
                  <a:lnTo>
                    <a:pt x="19" y="317"/>
                  </a:lnTo>
                  <a:lnTo>
                    <a:pt x="1" y="372"/>
                  </a:lnTo>
                  <a:lnTo>
                    <a:pt x="19" y="409"/>
                  </a:lnTo>
                  <a:lnTo>
                    <a:pt x="38" y="428"/>
                  </a:lnTo>
                  <a:lnTo>
                    <a:pt x="75" y="428"/>
                  </a:lnTo>
                  <a:lnTo>
                    <a:pt x="409" y="409"/>
                  </a:lnTo>
                  <a:lnTo>
                    <a:pt x="743" y="354"/>
                  </a:lnTo>
                  <a:lnTo>
                    <a:pt x="1078" y="261"/>
                  </a:lnTo>
                  <a:lnTo>
                    <a:pt x="1245" y="205"/>
                  </a:lnTo>
                  <a:lnTo>
                    <a:pt x="1393" y="131"/>
                  </a:lnTo>
                  <a:lnTo>
                    <a:pt x="1430" y="112"/>
                  </a:lnTo>
                  <a:lnTo>
                    <a:pt x="1430" y="94"/>
                  </a:lnTo>
                  <a:lnTo>
                    <a:pt x="1430" y="38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391;p43">
              <a:extLst>
                <a:ext uri="{FF2B5EF4-FFF2-40B4-BE49-F238E27FC236}">
                  <a16:creationId xmlns:a16="http://schemas.microsoft.com/office/drawing/2014/main" id="{179C65CC-57E1-3E0B-2D07-D106B5D6F3A2}"/>
                </a:ext>
              </a:extLst>
            </p:cNvPr>
            <p:cNvSpPr/>
            <p:nvPr/>
          </p:nvSpPr>
          <p:spPr>
            <a:xfrm>
              <a:off x="7208664" y="1303892"/>
              <a:ext cx="159822" cy="94277"/>
            </a:xfrm>
            <a:custGeom>
              <a:avLst/>
              <a:gdLst/>
              <a:ahLst/>
              <a:cxnLst/>
              <a:rect l="l" t="t" r="r" b="b"/>
              <a:pathLst>
                <a:path w="5479" h="3232" extrusionOk="0">
                  <a:moveTo>
                    <a:pt x="2674" y="2378"/>
                  </a:moveTo>
                  <a:lnTo>
                    <a:pt x="2693" y="2396"/>
                  </a:lnTo>
                  <a:lnTo>
                    <a:pt x="2730" y="2415"/>
                  </a:lnTo>
                  <a:lnTo>
                    <a:pt x="2749" y="2433"/>
                  </a:lnTo>
                  <a:lnTo>
                    <a:pt x="2767" y="2471"/>
                  </a:lnTo>
                  <a:lnTo>
                    <a:pt x="2749" y="2508"/>
                  </a:lnTo>
                  <a:lnTo>
                    <a:pt x="2730" y="2545"/>
                  </a:lnTo>
                  <a:lnTo>
                    <a:pt x="2619" y="2656"/>
                  </a:lnTo>
                  <a:lnTo>
                    <a:pt x="2470" y="2731"/>
                  </a:lnTo>
                  <a:lnTo>
                    <a:pt x="2322" y="2805"/>
                  </a:lnTo>
                  <a:lnTo>
                    <a:pt x="2173" y="2842"/>
                  </a:lnTo>
                  <a:lnTo>
                    <a:pt x="2024" y="2842"/>
                  </a:lnTo>
                  <a:lnTo>
                    <a:pt x="1857" y="2823"/>
                  </a:lnTo>
                  <a:lnTo>
                    <a:pt x="1709" y="2786"/>
                  </a:lnTo>
                  <a:lnTo>
                    <a:pt x="1560" y="2731"/>
                  </a:lnTo>
                  <a:lnTo>
                    <a:pt x="1542" y="2712"/>
                  </a:lnTo>
                  <a:lnTo>
                    <a:pt x="1523" y="2693"/>
                  </a:lnTo>
                  <a:lnTo>
                    <a:pt x="1523" y="2638"/>
                  </a:lnTo>
                  <a:lnTo>
                    <a:pt x="1560" y="2601"/>
                  </a:lnTo>
                  <a:lnTo>
                    <a:pt x="1597" y="2601"/>
                  </a:lnTo>
                  <a:lnTo>
                    <a:pt x="1746" y="2656"/>
                  </a:lnTo>
                  <a:lnTo>
                    <a:pt x="1876" y="2675"/>
                  </a:lnTo>
                  <a:lnTo>
                    <a:pt x="2006" y="2675"/>
                  </a:lnTo>
                  <a:lnTo>
                    <a:pt x="2136" y="2656"/>
                  </a:lnTo>
                  <a:lnTo>
                    <a:pt x="2266" y="2619"/>
                  </a:lnTo>
                  <a:lnTo>
                    <a:pt x="2377" y="2563"/>
                  </a:lnTo>
                  <a:lnTo>
                    <a:pt x="2489" y="2489"/>
                  </a:lnTo>
                  <a:lnTo>
                    <a:pt x="2600" y="2396"/>
                  </a:lnTo>
                  <a:lnTo>
                    <a:pt x="2637" y="2378"/>
                  </a:lnTo>
                  <a:close/>
                  <a:moveTo>
                    <a:pt x="5478" y="1"/>
                  </a:moveTo>
                  <a:lnTo>
                    <a:pt x="4884" y="242"/>
                  </a:lnTo>
                  <a:lnTo>
                    <a:pt x="4309" y="446"/>
                  </a:lnTo>
                  <a:lnTo>
                    <a:pt x="3714" y="632"/>
                  </a:lnTo>
                  <a:lnTo>
                    <a:pt x="3101" y="781"/>
                  </a:lnTo>
                  <a:lnTo>
                    <a:pt x="2507" y="911"/>
                  </a:lnTo>
                  <a:lnTo>
                    <a:pt x="1876" y="1004"/>
                  </a:lnTo>
                  <a:lnTo>
                    <a:pt x="1263" y="1078"/>
                  </a:lnTo>
                  <a:lnTo>
                    <a:pt x="632" y="1115"/>
                  </a:lnTo>
                  <a:lnTo>
                    <a:pt x="650" y="1412"/>
                  </a:lnTo>
                  <a:lnTo>
                    <a:pt x="632" y="1691"/>
                  </a:lnTo>
                  <a:lnTo>
                    <a:pt x="594" y="1951"/>
                  </a:lnTo>
                  <a:lnTo>
                    <a:pt x="520" y="2192"/>
                  </a:lnTo>
                  <a:lnTo>
                    <a:pt x="427" y="2415"/>
                  </a:lnTo>
                  <a:lnTo>
                    <a:pt x="297" y="2619"/>
                  </a:lnTo>
                  <a:lnTo>
                    <a:pt x="149" y="2805"/>
                  </a:lnTo>
                  <a:lnTo>
                    <a:pt x="0" y="2972"/>
                  </a:lnTo>
                  <a:lnTo>
                    <a:pt x="74" y="3083"/>
                  </a:lnTo>
                  <a:lnTo>
                    <a:pt x="186" y="3158"/>
                  </a:lnTo>
                  <a:lnTo>
                    <a:pt x="316" y="3213"/>
                  </a:lnTo>
                  <a:lnTo>
                    <a:pt x="390" y="3232"/>
                  </a:lnTo>
                  <a:lnTo>
                    <a:pt x="464" y="3232"/>
                  </a:lnTo>
                  <a:lnTo>
                    <a:pt x="483" y="3213"/>
                  </a:lnTo>
                  <a:lnTo>
                    <a:pt x="520" y="3195"/>
                  </a:lnTo>
                  <a:lnTo>
                    <a:pt x="576" y="3195"/>
                  </a:lnTo>
                  <a:lnTo>
                    <a:pt x="687" y="3139"/>
                  </a:lnTo>
                  <a:lnTo>
                    <a:pt x="762" y="3046"/>
                  </a:lnTo>
                  <a:lnTo>
                    <a:pt x="836" y="2953"/>
                  </a:lnTo>
                  <a:lnTo>
                    <a:pt x="892" y="2842"/>
                  </a:lnTo>
                  <a:lnTo>
                    <a:pt x="910" y="2805"/>
                  </a:lnTo>
                  <a:lnTo>
                    <a:pt x="929" y="2786"/>
                  </a:lnTo>
                  <a:lnTo>
                    <a:pt x="947" y="2749"/>
                  </a:lnTo>
                  <a:lnTo>
                    <a:pt x="984" y="2731"/>
                  </a:lnTo>
                  <a:lnTo>
                    <a:pt x="1003" y="2731"/>
                  </a:lnTo>
                  <a:lnTo>
                    <a:pt x="1040" y="2749"/>
                  </a:lnTo>
                  <a:lnTo>
                    <a:pt x="1263" y="2898"/>
                  </a:lnTo>
                  <a:lnTo>
                    <a:pt x="1504" y="3009"/>
                  </a:lnTo>
                  <a:lnTo>
                    <a:pt x="1616" y="3046"/>
                  </a:lnTo>
                  <a:lnTo>
                    <a:pt x="1746" y="3065"/>
                  </a:lnTo>
                  <a:lnTo>
                    <a:pt x="1876" y="3083"/>
                  </a:lnTo>
                  <a:lnTo>
                    <a:pt x="2006" y="3083"/>
                  </a:lnTo>
                  <a:lnTo>
                    <a:pt x="2154" y="3065"/>
                  </a:lnTo>
                  <a:lnTo>
                    <a:pt x="2303" y="3028"/>
                  </a:lnTo>
                  <a:lnTo>
                    <a:pt x="2451" y="2972"/>
                  </a:lnTo>
                  <a:lnTo>
                    <a:pt x="2563" y="2916"/>
                  </a:lnTo>
                  <a:lnTo>
                    <a:pt x="2693" y="2823"/>
                  </a:lnTo>
                  <a:lnTo>
                    <a:pt x="2823" y="2712"/>
                  </a:lnTo>
                  <a:lnTo>
                    <a:pt x="2916" y="2545"/>
                  </a:lnTo>
                  <a:lnTo>
                    <a:pt x="2749" y="2118"/>
                  </a:lnTo>
                  <a:lnTo>
                    <a:pt x="2711" y="2099"/>
                  </a:lnTo>
                  <a:lnTo>
                    <a:pt x="2674" y="2062"/>
                  </a:lnTo>
                  <a:lnTo>
                    <a:pt x="2637" y="2025"/>
                  </a:lnTo>
                  <a:lnTo>
                    <a:pt x="2619" y="1988"/>
                  </a:lnTo>
                  <a:lnTo>
                    <a:pt x="2619" y="1932"/>
                  </a:lnTo>
                  <a:lnTo>
                    <a:pt x="2637" y="1895"/>
                  </a:lnTo>
                  <a:lnTo>
                    <a:pt x="2674" y="1858"/>
                  </a:lnTo>
                  <a:lnTo>
                    <a:pt x="2730" y="1839"/>
                  </a:lnTo>
                  <a:lnTo>
                    <a:pt x="2823" y="1821"/>
                  </a:lnTo>
                  <a:lnTo>
                    <a:pt x="2916" y="1839"/>
                  </a:lnTo>
                  <a:lnTo>
                    <a:pt x="3009" y="1858"/>
                  </a:lnTo>
                  <a:lnTo>
                    <a:pt x="3101" y="1913"/>
                  </a:lnTo>
                  <a:lnTo>
                    <a:pt x="3250" y="1895"/>
                  </a:lnTo>
                  <a:lnTo>
                    <a:pt x="3417" y="1839"/>
                  </a:lnTo>
                  <a:lnTo>
                    <a:pt x="3491" y="1821"/>
                  </a:lnTo>
                  <a:lnTo>
                    <a:pt x="3566" y="1783"/>
                  </a:lnTo>
                  <a:lnTo>
                    <a:pt x="3621" y="1728"/>
                  </a:lnTo>
                  <a:lnTo>
                    <a:pt x="3677" y="1672"/>
                  </a:lnTo>
                  <a:lnTo>
                    <a:pt x="3714" y="1598"/>
                  </a:lnTo>
                  <a:lnTo>
                    <a:pt x="3733" y="1524"/>
                  </a:lnTo>
                  <a:lnTo>
                    <a:pt x="3733" y="1449"/>
                  </a:lnTo>
                  <a:lnTo>
                    <a:pt x="3733" y="1375"/>
                  </a:lnTo>
                  <a:lnTo>
                    <a:pt x="3714" y="1319"/>
                  </a:lnTo>
                  <a:lnTo>
                    <a:pt x="3677" y="1245"/>
                  </a:lnTo>
                  <a:lnTo>
                    <a:pt x="3621" y="1189"/>
                  </a:lnTo>
                  <a:lnTo>
                    <a:pt x="3566" y="1152"/>
                  </a:lnTo>
                  <a:lnTo>
                    <a:pt x="3529" y="1134"/>
                  </a:lnTo>
                  <a:lnTo>
                    <a:pt x="3529" y="1096"/>
                  </a:lnTo>
                  <a:lnTo>
                    <a:pt x="3510" y="1022"/>
                  </a:lnTo>
                  <a:lnTo>
                    <a:pt x="3529" y="1004"/>
                  </a:lnTo>
                  <a:lnTo>
                    <a:pt x="3547" y="966"/>
                  </a:lnTo>
                  <a:lnTo>
                    <a:pt x="3584" y="948"/>
                  </a:lnTo>
                  <a:lnTo>
                    <a:pt x="3621" y="948"/>
                  </a:lnTo>
                  <a:lnTo>
                    <a:pt x="3714" y="966"/>
                  </a:lnTo>
                  <a:lnTo>
                    <a:pt x="3789" y="1004"/>
                  </a:lnTo>
                  <a:lnTo>
                    <a:pt x="3844" y="1041"/>
                  </a:lnTo>
                  <a:lnTo>
                    <a:pt x="3900" y="1096"/>
                  </a:lnTo>
                  <a:lnTo>
                    <a:pt x="4049" y="1115"/>
                  </a:lnTo>
                  <a:lnTo>
                    <a:pt x="4049" y="1096"/>
                  </a:lnTo>
                  <a:lnTo>
                    <a:pt x="4067" y="1078"/>
                  </a:lnTo>
                  <a:lnTo>
                    <a:pt x="4104" y="1059"/>
                  </a:lnTo>
                  <a:lnTo>
                    <a:pt x="4123" y="1078"/>
                  </a:lnTo>
                  <a:lnTo>
                    <a:pt x="4160" y="1115"/>
                  </a:lnTo>
                  <a:lnTo>
                    <a:pt x="4290" y="1059"/>
                  </a:lnTo>
                  <a:lnTo>
                    <a:pt x="4420" y="985"/>
                  </a:lnTo>
                  <a:lnTo>
                    <a:pt x="4513" y="874"/>
                  </a:lnTo>
                  <a:lnTo>
                    <a:pt x="4550" y="762"/>
                  </a:lnTo>
                  <a:lnTo>
                    <a:pt x="4587" y="632"/>
                  </a:lnTo>
                  <a:lnTo>
                    <a:pt x="4606" y="502"/>
                  </a:lnTo>
                  <a:lnTo>
                    <a:pt x="4606" y="465"/>
                  </a:lnTo>
                  <a:lnTo>
                    <a:pt x="4643" y="428"/>
                  </a:lnTo>
                  <a:lnTo>
                    <a:pt x="4661" y="409"/>
                  </a:lnTo>
                  <a:lnTo>
                    <a:pt x="4717" y="391"/>
                  </a:lnTo>
                  <a:lnTo>
                    <a:pt x="4791" y="391"/>
                  </a:lnTo>
                  <a:lnTo>
                    <a:pt x="4829" y="428"/>
                  </a:lnTo>
                  <a:lnTo>
                    <a:pt x="4847" y="465"/>
                  </a:lnTo>
                  <a:lnTo>
                    <a:pt x="4847" y="484"/>
                  </a:lnTo>
                  <a:lnTo>
                    <a:pt x="4940" y="502"/>
                  </a:lnTo>
                  <a:lnTo>
                    <a:pt x="5051" y="521"/>
                  </a:lnTo>
                  <a:lnTo>
                    <a:pt x="5163" y="484"/>
                  </a:lnTo>
                  <a:lnTo>
                    <a:pt x="5274" y="446"/>
                  </a:lnTo>
                  <a:lnTo>
                    <a:pt x="5367" y="354"/>
                  </a:lnTo>
                  <a:lnTo>
                    <a:pt x="5423" y="261"/>
                  </a:lnTo>
                  <a:lnTo>
                    <a:pt x="5460" y="131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92;p43">
              <a:extLst>
                <a:ext uri="{FF2B5EF4-FFF2-40B4-BE49-F238E27FC236}">
                  <a16:creationId xmlns:a16="http://schemas.microsoft.com/office/drawing/2014/main" id="{F90FA8A5-C281-A6C9-2877-B4D228903F8E}"/>
                </a:ext>
              </a:extLst>
            </p:cNvPr>
            <p:cNvSpPr/>
            <p:nvPr/>
          </p:nvSpPr>
          <p:spPr>
            <a:xfrm>
              <a:off x="7333777" y="1334784"/>
              <a:ext cx="14673" cy="18435"/>
            </a:xfrm>
            <a:custGeom>
              <a:avLst/>
              <a:gdLst/>
              <a:ahLst/>
              <a:cxnLst/>
              <a:rect l="l" t="t" r="r" b="b"/>
              <a:pathLst>
                <a:path w="503" h="632" extrusionOk="0">
                  <a:moveTo>
                    <a:pt x="335" y="0"/>
                  </a:moveTo>
                  <a:lnTo>
                    <a:pt x="261" y="56"/>
                  </a:lnTo>
                  <a:lnTo>
                    <a:pt x="187" y="112"/>
                  </a:lnTo>
                  <a:lnTo>
                    <a:pt x="94" y="149"/>
                  </a:lnTo>
                  <a:lnTo>
                    <a:pt x="1" y="186"/>
                  </a:lnTo>
                  <a:lnTo>
                    <a:pt x="75" y="279"/>
                  </a:lnTo>
                  <a:lnTo>
                    <a:pt x="131" y="390"/>
                  </a:lnTo>
                  <a:lnTo>
                    <a:pt x="168" y="520"/>
                  </a:lnTo>
                  <a:lnTo>
                    <a:pt x="187" y="632"/>
                  </a:lnTo>
                  <a:lnTo>
                    <a:pt x="205" y="632"/>
                  </a:lnTo>
                  <a:lnTo>
                    <a:pt x="335" y="520"/>
                  </a:lnTo>
                  <a:lnTo>
                    <a:pt x="410" y="390"/>
                  </a:lnTo>
                  <a:lnTo>
                    <a:pt x="465" y="260"/>
                  </a:lnTo>
                  <a:lnTo>
                    <a:pt x="502" y="112"/>
                  </a:lnTo>
                  <a:lnTo>
                    <a:pt x="428" y="56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93;p43">
              <a:extLst>
                <a:ext uri="{FF2B5EF4-FFF2-40B4-BE49-F238E27FC236}">
                  <a16:creationId xmlns:a16="http://schemas.microsoft.com/office/drawing/2014/main" id="{9D73AD01-8EBA-D11D-A746-3CF4E67F8EF4}"/>
                </a:ext>
              </a:extLst>
            </p:cNvPr>
            <p:cNvSpPr/>
            <p:nvPr/>
          </p:nvSpPr>
          <p:spPr>
            <a:xfrm>
              <a:off x="7321875" y="1340180"/>
              <a:ext cx="11405" cy="16306"/>
            </a:xfrm>
            <a:custGeom>
              <a:avLst/>
              <a:gdLst/>
              <a:ahLst/>
              <a:cxnLst/>
              <a:rect l="l" t="t" r="r" b="b"/>
              <a:pathLst>
                <a:path w="391" h="559" extrusionOk="0">
                  <a:moveTo>
                    <a:pt x="75" y="1"/>
                  </a:moveTo>
                  <a:lnTo>
                    <a:pt x="93" y="112"/>
                  </a:lnTo>
                  <a:lnTo>
                    <a:pt x="112" y="224"/>
                  </a:lnTo>
                  <a:lnTo>
                    <a:pt x="93" y="335"/>
                  </a:lnTo>
                  <a:lnTo>
                    <a:pt x="56" y="428"/>
                  </a:lnTo>
                  <a:lnTo>
                    <a:pt x="0" y="539"/>
                  </a:lnTo>
                  <a:lnTo>
                    <a:pt x="112" y="539"/>
                  </a:lnTo>
                  <a:lnTo>
                    <a:pt x="205" y="558"/>
                  </a:lnTo>
                  <a:lnTo>
                    <a:pt x="390" y="539"/>
                  </a:lnTo>
                  <a:lnTo>
                    <a:pt x="390" y="391"/>
                  </a:lnTo>
                  <a:lnTo>
                    <a:pt x="372" y="261"/>
                  </a:lnTo>
                  <a:lnTo>
                    <a:pt x="335" y="131"/>
                  </a:lnTo>
                  <a:lnTo>
                    <a:pt x="260" y="2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94;p43">
              <a:extLst>
                <a:ext uri="{FF2B5EF4-FFF2-40B4-BE49-F238E27FC236}">
                  <a16:creationId xmlns:a16="http://schemas.microsoft.com/office/drawing/2014/main" id="{618E37EF-76BB-579A-1427-A1D5BF70A868}"/>
                </a:ext>
              </a:extLst>
            </p:cNvPr>
            <p:cNvSpPr/>
            <p:nvPr/>
          </p:nvSpPr>
          <p:spPr>
            <a:xfrm>
              <a:off x="7253062" y="1373231"/>
              <a:ext cx="36346" cy="13564"/>
            </a:xfrm>
            <a:custGeom>
              <a:avLst/>
              <a:gdLst/>
              <a:ahLst/>
              <a:cxnLst/>
              <a:rect l="l" t="t" r="r" b="b"/>
              <a:pathLst>
                <a:path w="1246" h="465" extrusionOk="0">
                  <a:moveTo>
                    <a:pt x="1115" y="1"/>
                  </a:moveTo>
                  <a:lnTo>
                    <a:pt x="1078" y="19"/>
                  </a:lnTo>
                  <a:lnTo>
                    <a:pt x="967" y="112"/>
                  </a:lnTo>
                  <a:lnTo>
                    <a:pt x="855" y="186"/>
                  </a:lnTo>
                  <a:lnTo>
                    <a:pt x="744" y="242"/>
                  </a:lnTo>
                  <a:lnTo>
                    <a:pt x="614" y="279"/>
                  </a:lnTo>
                  <a:lnTo>
                    <a:pt x="484" y="298"/>
                  </a:lnTo>
                  <a:lnTo>
                    <a:pt x="354" y="298"/>
                  </a:lnTo>
                  <a:lnTo>
                    <a:pt x="224" y="279"/>
                  </a:lnTo>
                  <a:lnTo>
                    <a:pt x="75" y="224"/>
                  </a:lnTo>
                  <a:lnTo>
                    <a:pt x="38" y="224"/>
                  </a:lnTo>
                  <a:lnTo>
                    <a:pt x="1" y="261"/>
                  </a:lnTo>
                  <a:lnTo>
                    <a:pt x="1" y="316"/>
                  </a:lnTo>
                  <a:lnTo>
                    <a:pt x="20" y="335"/>
                  </a:lnTo>
                  <a:lnTo>
                    <a:pt x="38" y="354"/>
                  </a:lnTo>
                  <a:lnTo>
                    <a:pt x="187" y="409"/>
                  </a:lnTo>
                  <a:lnTo>
                    <a:pt x="335" y="446"/>
                  </a:lnTo>
                  <a:lnTo>
                    <a:pt x="502" y="465"/>
                  </a:lnTo>
                  <a:lnTo>
                    <a:pt x="651" y="465"/>
                  </a:lnTo>
                  <a:lnTo>
                    <a:pt x="800" y="428"/>
                  </a:lnTo>
                  <a:lnTo>
                    <a:pt x="948" y="354"/>
                  </a:lnTo>
                  <a:lnTo>
                    <a:pt x="1097" y="279"/>
                  </a:lnTo>
                  <a:lnTo>
                    <a:pt x="1208" y="168"/>
                  </a:lnTo>
                  <a:lnTo>
                    <a:pt x="1227" y="131"/>
                  </a:lnTo>
                  <a:lnTo>
                    <a:pt x="1245" y="94"/>
                  </a:lnTo>
                  <a:lnTo>
                    <a:pt x="1227" y="56"/>
                  </a:lnTo>
                  <a:lnTo>
                    <a:pt x="1208" y="38"/>
                  </a:lnTo>
                  <a:lnTo>
                    <a:pt x="1171" y="19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95;p43">
              <a:extLst>
                <a:ext uri="{FF2B5EF4-FFF2-40B4-BE49-F238E27FC236}">
                  <a16:creationId xmlns:a16="http://schemas.microsoft.com/office/drawing/2014/main" id="{CE0B3CB5-66C5-515A-AF0E-D0777C2BB3DA}"/>
                </a:ext>
              </a:extLst>
            </p:cNvPr>
            <p:cNvSpPr/>
            <p:nvPr/>
          </p:nvSpPr>
          <p:spPr>
            <a:xfrm>
              <a:off x="7163683" y="1417103"/>
              <a:ext cx="97544" cy="96465"/>
            </a:xfrm>
            <a:custGeom>
              <a:avLst/>
              <a:gdLst/>
              <a:ahLst/>
              <a:cxnLst/>
              <a:rect l="l" t="t" r="r" b="b"/>
              <a:pathLst>
                <a:path w="3344" h="3307" extrusionOk="0">
                  <a:moveTo>
                    <a:pt x="1356" y="1"/>
                  </a:moveTo>
                  <a:lnTo>
                    <a:pt x="1356" y="112"/>
                  </a:lnTo>
                  <a:lnTo>
                    <a:pt x="1319" y="224"/>
                  </a:lnTo>
                  <a:lnTo>
                    <a:pt x="1264" y="335"/>
                  </a:lnTo>
                  <a:lnTo>
                    <a:pt x="1189" y="428"/>
                  </a:lnTo>
                  <a:lnTo>
                    <a:pt x="1096" y="521"/>
                  </a:lnTo>
                  <a:lnTo>
                    <a:pt x="985" y="614"/>
                  </a:lnTo>
                  <a:lnTo>
                    <a:pt x="781" y="762"/>
                  </a:lnTo>
                  <a:lnTo>
                    <a:pt x="911" y="948"/>
                  </a:lnTo>
                  <a:lnTo>
                    <a:pt x="1059" y="1097"/>
                  </a:lnTo>
                  <a:lnTo>
                    <a:pt x="1245" y="1208"/>
                  </a:lnTo>
                  <a:lnTo>
                    <a:pt x="1449" y="1282"/>
                  </a:lnTo>
                  <a:lnTo>
                    <a:pt x="1505" y="1301"/>
                  </a:lnTo>
                  <a:lnTo>
                    <a:pt x="1524" y="1338"/>
                  </a:lnTo>
                  <a:lnTo>
                    <a:pt x="1542" y="1375"/>
                  </a:lnTo>
                  <a:lnTo>
                    <a:pt x="1561" y="1412"/>
                  </a:lnTo>
                  <a:lnTo>
                    <a:pt x="1616" y="1431"/>
                  </a:lnTo>
                  <a:lnTo>
                    <a:pt x="1635" y="1468"/>
                  </a:lnTo>
                  <a:lnTo>
                    <a:pt x="1654" y="1505"/>
                  </a:lnTo>
                  <a:lnTo>
                    <a:pt x="1728" y="1914"/>
                  </a:lnTo>
                  <a:lnTo>
                    <a:pt x="1728" y="1988"/>
                  </a:lnTo>
                  <a:lnTo>
                    <a:pt x="1672" y="2062"/>
                  </a:lnTo>
                  <a:lnTo>
                    <a:pt x="855" y="2657"/>
                  </a:lnTo>
                  <a:lnTo>
                    <a:pt x="447" y="2954"/>
                  </a:lnTo>
                  <a:lnTo>
                    <a:pt x="1" y="3214"/>
                  </a:lnTo>
                  <a:lnTo>
                    <a:pt x="57" y="3307"/>
                  </a:lnTo>
                  <a:lnTo>
                    <a:pt x="874" y="2824"/>
                  </a:lnTo>
                  <a:lnTo>
                    <a:pt x="1691" y="2359"/>
                  </a:lnTo>
                  <a:lnTo>
                    <a:pt x="2508" y="1914"/>
                  </a:lnTo>
                  <a:lnTo>
                    <a:pt x="3344" y="1468"/>
                  </a:lnTo>
                  <a:lnTo>
                    <a:pt x="3306" y="1394"/>
                  </a:lnTo>
                  <a:lnTo>
                    <a:pt x="3046" y="1524"/>
                  </a:lnTo>
                  <a:lnTo>
                    <a:pt x="3028" y="1524"/>
                  </a:lnTo>
                  <a:lnTo>
                    <a:pt x="2991" y="1542"/>
                  </a:lnTo>
                  <a:lnTo>
                    <a:pt x="2954" y="1542"/>
                  </a:lnTo>
                  <a:lnTo>
                    <a:pt x="2898" y="1524"/>
                  </a:lnTo>
                  <a:lnTo>
                    <a:pt x="2861" y="1505"/>
                  </a:lnTo>
                  <a:lnTo>
                    <a:pt x="2712" y="1264"/>
                  </a:lnTo>
                  <a:lnTo>
                    <a:pt x="2564" y="1059"/>
                  </a:lnTo>
                  <a:lnTo>
                    <a:pt x="2396" y="855"/>
                  </a:lnTo>
                  <a:lnTo>
                    <a:pt x="2229" y="688"/>
                  </a:lnTo>
                  <a:lnTo>
                    <a:pt x="2044" y="502"/>
                  </a:lnTo>
                  <a:lnTo>
                    <a:pt x="1839" y="354"/>
                  </a:lnTo>
                  <a:lnTo>
                    <a:pt x="1635" y="205"/>
                  </a:lnTo>
                  <a:lnTo>
                    <a:pt x="1394" y="57"/>
                  </a:lnTo>
                  <a:lnTo>
                    <a:pt x="1375" y="3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96;p43">
              <a:extLst>
                <a:ext uri="{FF2B5EF4-FFF2-40B4-BE49-F238E27FC236}">
                  <a16:creationId xmlns:a16="http://schemas.microsoft.com/office/drawing/2014/main" id="{F13D1E87-6737-9BF0-2C2F-282665505871}"/>
                </a:ext>
              </a:extLst>
            </p:cNvPr>
            <p:cNvSpPr/>
            <p:nvPr/>
          </p:nvSpPr>
          <p:spPr>
            <a:xfrm>
              <a:off x="7239526" y="1162362"/>
              <a:ext cx="13564" cy="16277"/>
            </a:xfrm>
            <a:custGeom>
              <a:avLst/>
              <a:gdLst/>
              <a:ahLst/>
              <a:cxnLst/>
              <a:rect l="l" t="t" r="r" b="b"/>
              <a:pathLst>
                <a:path w="465" h="558" extrusionOk="0">
                  <a:moveTo>
                    <a:pt x="38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1" y="93"/>
                  </a:lnTo>
                  <a:lnTo>
                    <a:pt x="19" y="112"/>
                  </a:lnTo>
                  <a:lnTo>
                    <a:pt x="131" y="186"/>
                  </a:lnTo>
                  <a:lnTo>
                    <a:pt x="205" y="260"/>
                  </a:lnTo>
                  <a:lnTo>
                    <a:pt x="279" y="372"/>
                  </a:lnTo>
                  <a:lnTo>
                    <a:pt x="298" y="502"/>
                  </a:lnTo>
                  <a:lnTo>
                    <a:pt x="316" y="520"/>
                  </a:lnTo>
                  <a:lnTo>
                    <a:pt x="335" y="539"/>
                  </a:lnTo>
                  <a:lnTo>
                    <a:pt x="391" y="557"/>
                  </a:lnTo>
                  <a:lnTo>
                    <a:pt x="446" y="520"/>
                  </a:lnTo>
                  <a:lnTo>
                    <a:pt x="465" y="483"/>
                  </a:lnTo>
                  <a:lnTo>
                    <a:pt x="446" y="446"/>
                  </a:lnTo>
                  <a:lnTo>
                    <a:pt x="409" y="316"/>
                  </a:lnTo>
                  <a:lnTo>
                    <a:pt x="316" y="186"/>
                  </a:lnTo>
                  <a:lnTo>
                    <a:pt x="224" y="7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97;p43">
              <a:extLst>
                <a:ext uri="{FF2B5EF4-FFF2-40B4-BE49-F238E27FC236}">
                  <a16:creationId xmlns:a16="http://schemas.microsoft.com/office/drawing/2014/main" id="{A085E598-402E-6652-29DE-E9A95A890988}"/>
                </a:ext>
              </a:extLst>
            </p:cNvPr>
            <p:cNvSpPr/>
            <p:nvPr/>
          </p:nvSpPr>
          <p:spPr>
            <a:xfrm>
              <a:off x="7210268" y="1412786"/>
              <a:ext cx="41217" cy="37396"/>
            </a:xfrm>
            <a:custGeom>
              <a:avLst/>
              <a:gdLst/>
              <a:ahLst/>
              <a:cxnLst/>
              <a:rect l="l" t="t" r="r" b="b"/>
              <a:pathLst>
                <a:path w="1413" h="1282" extrusionOk="0">
                  <a:moveTo>
                    <a:pt x="335" y="0"/>
                  </a:moveTo>
                  <a:lnTo>
                    <a:pt x="261" y="38"/>
                  </a:lnTo>
                  <a:lnTo>
                    <a:pt x="168" y="75"/>
                  </a:lnTo>
                  <a:lnTo>
                    <a:pt x="1" y="130"/>
                  </a:lnTo>
                  <a:lnTo>
                    <a:pt x="187" y="223"/>
                  </a:lnTo>
                  <a:lnTo>
                    <a:pt x="372" y="335"/>
                  </a:lnTo>
                  <a:lnTo>
                    <a:pt x="558" y="465"/>
                  </a:lnTo>
                  <a:lnTo>
                    <a:pt x="744" y="595"/>
                  </a:lnTo>
                  <a:lnTo>
                    <a:pt x="911" y="762"/>
                  </a:lnTo>
                  <a:lnTo>
                    <a:pt x="1059" y="910"/>
                  </a:lnTo>
                  <a:lnTo>
                    <a:pt x="1189" y="1096"/>
                  </a:lnTo>
                  <a:lnTo>
                    <a:pt x="1319" y="1282"/>
                  </a:lnTo>
                  <a:lnTo>
                    <a:pt x="1412" y="817"/>
                  </a:lnTo>
                  <a:lnTo>
                    <a:pt x="1282" y="762"/>
                  </a:lnTo>
                  <a:lnTo>
                    <a:pt x="1134" y="688"/>
                  </a:lnTo>
                  <a:lnTo>
                    <a:pt x="1004" y="576"/>
                  </a:lnTo>
                  <a:lnTo>
                    <a:pt x="855" y="465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98;p43">
              <a:extLst>
                <a:ext uri="{FF2B5EF4-FFF2-40B4-BE49-F238E27FC236}">
                  <a16:creationId xmlns:a16="http://schemas.microsoft.com/office/drawing/2014/main" id="{6519E80E-CA79-0493-E508-EEB793E8D481}"/>
                </a:ext>
              </a:extLst>
            </p:cNvPr>
            <p:cNvSpPr/>
            <p:nvPr/>
          </p:nvSpPr>
          <p:spPr>
            <a:xfrm>
              <a:off x="6832713" y="1455579"/>
              <a:ext cx="397091" cy="127881"/>
            </a:xfrm>
            <a:custGeom>
              <a:avLst/>
              <a:gdLst/>
              <a:ahLst/>
              <a:cxnLst/>
              <a:rect l="l" t="t" r="r" b="b"/>
              <a:pathLst>
                <a:path w="13613" h="4384" extrusionOk="0">
                  <a:moveTo>
                    <a:pt x="4160" y="2860"/>
                  </a:moveTo>
                  <a:lnTo>
                    <a:pt x="4624" y="3027"/>
                  </a:lnTo>
                  <a:lnTo>
                    <a:pt x="5107" y="3195"/>
                  </a:lnTo>
                  <a:lnTo>
                    <a:pt x="5126" y="3213"/>
                  </a:lnTo>
                  <a:lnTo>
                    <a:pt x="5144" y="3232"/>
                  </a:lnTo>
                  <a:lnTo>
                    <a:pt x="5163" y="3269"/>
                  </a:lnTo>
                  <a:lnTo>
                    <a:pt x="5144" y="3287"/>
                  </a:lnTo>
                  <a:lnTo>
                    <a:pt x="5126" y="3325"/>
                  </a:lnTo>
                  <a:lnTo>
                    <a:pt x="5107" y="3343"/>
                  </a:lnTo>
                  <a:lnTo>
                    <a:pt x="5089" y="3343"/>
                  </a:lnTo>
                  <a:lnTo>
                    <a:pt x="5051" y="3325"/>
                  </a:lnTo>
                  <a:lnTo>
                    <a:pt x="4587" y="3139"/>
                  </a:lnTo>
                  <a:lnTo>
                    <a:pt x="4123" y="2972"/>
                  </a:lnTo>
                  <a:lnTo>
                    <a:pt x="4086" y="2935"/>
                  </a:lnTo>
                  <a:lnTo>
                    <a:pt x="4086" y="2897"/>
                  </a:lnTo>
                  <a:lnTo>
                    <a:pt x="4104" y="2860"/>
                  </a:lnTo>
                  <a:close/>
                  <a:moveTo>
                    <a:pt x="3399" y="2897"/>
                  </a:moveTo>
                  <a:lnTo>
                    <a:pt x="3696" y="3009"/>
                  </a:lnTo>
                  <a:lnTo>
                    <a:pt x="4011" y="3139"/>
                  </a:lnTo>
                  <a:lnTo>
                    <a:pt x="4624" y="3399"/>
                  </a:lnTo>
                  <a:lnTo>
                    <a:pt x="4661" y="3417"/>
                  </a:lnTo>
                  <a:lnTo>
                    <a:pt x="4680" y="3455"/>
                  </a:lnTo>
                  <a:lnTo>
                    <a:pt x="4680" y="3473"/>
                  </a:lnTo>
                  <a:lnTo>
                    <a:pt x="4680" y="3510"/>
                  </a:lnTo>
                  <a:lnTo>
                    <a:pt x="4661" y="3529"/>
                  </a:lnTo>
                  <a:lnTo>
                    <a:pt x="4624" y="3547"/>
                  </a:lnTo>
                  <a:lnTo>
                    <a:pt x="4569" y="3547"/>
                  </a:lnTo>
                  <a:lnTo>
                    <a:pt x="3956" y="3269"/>
                  </a:lnTo>
                  <a:lnTo>
                    <a:pt x="3659" y="3120"/>
                  </a:lnTo>
                  <a:lnTo>
                    <a:pt x="3362" y="2972"/>
                  </a:lnTo>
                  <a:lnTo>
                    <a:pt x="3343" y="2935"/>
                  </a:lnTo>
                  <a:lnTo>
                    <a:pt x="3343" y="2916"/>
                  </a:lnTo>
                  <a:lnTo>
                    <a:pt x="3362" y="2897"/>
                  </a:lnTo>
                  <a:close/>
                  <a:moveTo>
                    <a:pt x="19" y="0"/>
                  </a:moveTo>
                  <a:lnTo>
                    <a:pt x="0" y="205"/>
                  </a:lnTo>
                  <a:lnTo>
                    <a:pt x="0" y="409"/>
                  </a:lnTo>
                  <a:lnTo>
                    <a:pt x="56" y="613"/>
                  </a:lnTo>
                  <a:lnTo>
                    <a:pt x="112" y="818"/>
                  </a:lnTo>
                  <a:lnTo>
                    <a:pt x="205" y="1003"/>
                  </a:lnTo>
                  <a:lnTo>
                    <a:pt x="316" y="1208"/>
                  </a:lnTo>
                  <a:lnTo>
                    <a:pt x="465" y="1393"/>
                  </a:lnTo>
                  <a:lnTo>
                    <a:pt x="613" y="1560"/>
                  </a:lnTo>
                  <a:lnTo>
                    <a:pt x="799" y="1746"/>
                  </a:lnTo>
                  <a:lnTo>
                    <a:pt x="984" y="1913"/>
                  </a:lnTo>
                  <a:lnTo>
                    <a:pt x="1189" y="2062"/>
                  </a:lnTo>
                  <a:lnTo>
                    <a:pt x="1412" y="2229"/>
                  </a:lnTo>
                  <a:lnTo>
                    <a:pt x="1894" y="2526"/>
                  </a:lnTo>
                  <a:lnTo>
                    <a:pt x="2414" y="2805"/>
                  </a:lnTo>
                  <a:lnTo>
                    <a:pt x="2953" y="3065"/>
                  </a:lnTo>
                  <a:lnTo>
                    <a:pt x="3510" y="3287"/>
                  </a:lnTo>
                  <a:lnTo>
                    <a:pt x="4049" y="3492"/>
                  </a:lnTo>
                  <a:lnTo>
                    <a:pt x="4587" y="3677"/>
                  </a:lnTo>
                  <a:lnTo>
                    <a:pt x="5089" y="3826"/>
                  </a:lnTo>
                  <a:lnTo>
                    <a:pt x="5553" y="3975"/>
                  </a:lnTo>
                  <a:lnTo>
                    <a:pt x="5961" y="4067"/>
                  </a:lnTo>
                  <a:lnTo>
                    <a:pt x="6296" y="4142"/>
                  </a:lnTo>
                  <a:lnTo>
                    <a:pt x="6611" y="4197"/>
                  </a:lnTo>
                  <a:lnTo>
                    <a:pt x="7038" y="4253"/>
                  </a:lnTo>
                  <a:lnTo>
                    <a:pt x="7540" y="4309"/>
                  </a:lnTo>
                  <a:lnTo>
                    <a:pt x="8116" y="4365"/>
                  </a:lnTo>
                  <a:lnTo>
                    <a:pt x="8728" y="4383"/>
                  </a:lnTo>
                  <a:lnTo>
                    <a:pt x="9378" y="4383"/>
                  </a:lnTo>
                  <a:lnTo>
                    <a:pt x="10047" y="4365"/>
                  </a:lnTo>
                  <a:lnTo>
                    <a:pt x="10697" y="4309"/>
                  </a:lnTo>
                  <a:lnTo>
                    <a:pt x="11013" y="4272"/>
                  </a:lnTo>
                  <a:lnTo>
                    <a:pt x="11328" y="4216"/>
                  </a:lnTo>
                  <a:lnTo>
                    <a:pt x="11625" y="4160"/>
                  </a:lnTo>
                  <a:lnTo>
                    <a:pt x="11923" y="4086"/>
                  </a:lnTo>
                  <a:lnTo>
                    <a:pt x="12201" y="4012"/>
                  </a:lnTo>
                  <a:lnTo>
                    <a:pt x="12461" y="3900"/>
                  </a:lnTo>
                  <a:lnTo>
                    <a:pt x="12684" y="3789"/>
                  </a:lnTo>
                  <a:lnTo>
                    <a:pt x="12907" y="3677"/>
                  </a:lnTo>
                  <a:lnTo>
                    <a:pt x="13092" y="3529"/>
                  </a:lnTo>
                  <a:lnTo>
                    <a:pt x="13260" y="3380"/>
                  </a:lnTo>
                  <a:lnTo>
                    <a:pt x="13390" y="3195"/>
                  </a:lnTo>
                  <a:lnTo>
                    <a:pt x="13501" y="3009"/>
                  </a:lnTo>
                  <a:lnTo>
                    <a:pt x="13575" y="2805"/>
                  </a:lnTo>
                  <a:lnTo>
                    <a:pt x="13612" y="2582"/>
                  </a:lnTo>
                  <a:lnTo>
                    <a:pt x="13612" y="2322"/>
                  </a:lnTo>
                  <a:lnTo>
                    <a:pt x="13557" y="2062"/>
                  </a:lnTo>
                  <a:lnTo>
                    <a:pt x="11793" y="3009"/>
                  </a:lnTo>
                  <a:lnTo>
                    <a:pt x="10010" y="3975"/>
                  </a:lnTo>
                  <a:lnTo>
                    <a:pt x="9973" y="3993"/>
                  </a:lnTo>
                  <a:lnTo>
                    <a:pt x="9954" y="3993"/>
                  </a:lnTo>
                  <a:lnTo>
                    <a:pt x="9898" y="3956"/>
                  </a:lnTo>
                  <a:lnTo>
                    <a:pt x="9880" y="3900"/>
                  </a:lnTo>
                  <a:lnTo>
                    <a:pt x="9898" y="3863"/>
                  </a:lnTo>
                  <a:lnTo>
                    <a:pt x="9917" y="3845"/>
                  </a:lnTo>
                  <a:lnTo>
                    <a:pt x="9880" y="3826"/>
                  </a:lnTo>
                  <a:lnTo>
                    <a:pt x="9843" y="3863"/>
                  </a:lnTo>
                  <a:lnTo>
                    <a:pt x="9768" y="3863"/>
                  </a:lnTo>
                  <a:lnTo>
                    <a:pt x="9713" y="3845"/>
                  </a:lnTo>
                  <a:lnTo>
                    <a:pt x="9193" y="3547"/>
                  </a:lnTo>
                  <a:lnTo>
                    <a:pt x="8728" y="3473"/>
                  </a:lnTo>
                  <a:lnTo>
                    <a:pt x="8264" y="3399"/>
                  </a:lnTo>
                  <a:lnTo>
                    <a:pt x="7800" y="3306"/>
                  </a:lnTo>
                  <a:lnTo>
                    <a:pt x="7336" y="3195"/>
                  </a:lnTo>
                  <a:lnTo>
                    <a:pt x="6871" y="3083"/>
                  </a:lnTo>
                  <a:lnTo>
                    <a:pt x="6426" y="2953"/>
                  </a:lnTo>
                  <a:lnTo>
                    <a:pt x="5980" y="2805"/>
                  </a:lnTo>
                  <a:lnTo>
                    <a:pt x="5534" y="2637"/>
                  </a:lnTo>
                  <a:lnTo>
                    <a:pt x="5089" y="2470"/>
                  </a:lnTo>
                  <a:lnTo>
                    <a:pt x="4661" y="2285"/>
                  </a:lnTo>
                  <a:lnTo>
                    <a:pt x="4234" y="2080"/>
                  </a:lnTo>
                  <a:lnTo>
                    <a:pt x="3807" y="1858"/>
                  </a:lnTo>
                  <a:lnTo>
                    <a:pt x="3399" y="1635"/>
                  </a:lnTo>
                  <a:lnTo>
                    <a:pt x="2990" y="1393"/>
                  </a:lnTo>
                  <a:lnTo>
                    <a:pt x="2600" y="1133"/>
                  </a:lnTo>
                  <a:lnTo>
                    <a:pt x="2210" y="855"/>
                  </a:lnTo>
                  <a:lnTo>
                    <a:pt x="1653" y="650"/>
                  </a:lnTo>
                  <a:lnTo>
                    <a:pt x="1096" y="446"/>
                  </a:lnTo>
                  <a:lnTo>
                    <a:pt x="557" y="22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99;p43">
              <a:extLst>
                <a:ext uri="{FF2B5EF4-FFF2-40B4-BE49-F238E27FC236}">
                  <a16:creationId xmlns:a16="http://schemas.microsoft.com/office/drawing/2014/main" id="{C52517B1-DA96-3B66-FF8E-5CDD44F11A82}"/>
                </a:ext>
              </a:extLst>
            </p:cNvPr>
            <p:cNvSpPr/>
            <p:nvPr/>
          </p:nvSpPr>
          <p:spPr>
            <a:xfrm>
              <a:off x="7206476" y="1168313"/>
              <a:ext cx="16831" cy="14643"/>
            </a:xfrm>
            <a:custGeom>
              <a:avLst/>
              <a:gdLst/>
              <a:ahLst/>
              <a:cxnLst/>
              <a:rect l="l" t="t" r="r" b="b"/>
              <a:pathLst>
                <a:path w="577" h="502" extrusionOk="0">
                  <a:moveTo>
                    <a:pt x="149" y="1"/>
                  </a:moveTo>
                  <a:lnTo>
                    <a:pt x="94" y="19"/>
                  </a:lnTo>
                  <a:lnTo>
                    <a:pt x="57" y="56"/>
                  </a:lnTo>
                  <a:lnTo>
                    <a:pt x="19" y="131"/>
                  </a:lnTo>
                  <a:lnTo>
                    <a:pt x="1" y="223"/>
                  </a:lnTo>
                  <a:lnTo>
                    <a:pt x="19" y="335"/>
                  </a:lnTo>
                  <a:lnTo>
                    <a:pt x="57" y="390"/>
                  </a:lnTo>
                  <a:lnTo>
                    <a:pt x="112" y="428"/>
                  </a:lnTo>
                  <a:lnTo>
                    <a:pt x="168" y="465"/>
                  </a:lnTo>
                  <a:lnTo>
                    <a:pt x="242" y="483"/>
                  </a:lnTo>
                  <a:lnTo>
                    <a:pt x="391" y="502"/>
                  </a:lnTo>
                  <a:lnTo>
                    <a:pt x="521" y="483"/>
                  </a:lnTo>
                  <a:lnTo>
                    <a:pt x="558" y="465"/>
                  </a:lnTo>
                  <a:lnTo>
                    <a:pt x="577" y="446"/>
                  </a:lnTo>
                  <a:lnTo>
                    <a:pt x="577" y="390"/>
                  </a:lnTo>
                  <a:lnTo>
                    <a:pt x="558" y="335"/>
                  </a:lnTo>
                  <a:lnTo>
                    <a:pt x="539" y="335"/>
                  </a:lnTo>
                  <a:lnTo>
                    <a:pt x="502" y="316"/>
                  </a:lnTo>
                  <a:lnTo>
                    <a:pt x="298" y="316"/>
                  </a:lnTo>
                  <a:lnTo>
                    <a:pt x="242" y="298"/>
                  </a:lnTo>
                  <a:lnTo>
                    <a:pt x="187" y="260"/>
                  </a:lnTo>
                  <a:lnTo>
                    <a:pt x="149" y="205"/>
                  </a:lnTo>
                  <a:lnTo>
                    <a:pt x="149" y="149"/>
                  </a:lnTo>
                  <a:lnTo>
                    <a:pt x="168" y="131"/>
                  </a:lnTo>
                  <a:lnTo>
                    <a:pt x="187" y="112"/>
                  </a:lnTo>
                  <a:lnTo>
                    <a:pt x="224" y="75"/>
                  </a:lnTo>
                  <a:lnTo>
                    <a:pt x="205" y="38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00;p43">
              <a:extLst>
                <a:ext uri="{FF2B5EF4-FFF2-40B4-BE49-F238E27FC236}">
                  <a16:creationId xmlns:a16="http://schemas.microsoft.com/office/drawing/2014/main" id="{EADF70C6-FB5B-944F-8E55-3B4CA4A087F2}"/>
                </a:ext>
              </a:extLst>
            </p:cNvPr>
            <p:cNvSpPr/>
            <p:nvPr/>
          </p:nvSpPr>
          <p:spPr>
            <a:xfrm>
              <a:off x="6837585" y="1238346"/>
              <a:ext cx="381398" cy="172307"/>
            </a:xfrm>
            <a:custGeom>
              <a:avLst/>
              <a:gdLst/>
              <a:ahLst/>
              <a:cxnLst/>
              <a:rect l="l" t="t" r="r" b="b"/>
              <a:pathLst>
                <a:path w="13075" h="5907" extrusionOk="0">
                  <a:moveTo>
                    <a:pt x="1375" y="2452"/>
                  </a:moveTo>
                  <a:lnTo>
                    <a:pt x="1393" y="2471"/>
                  </a:lnTo>
                  <a:lnTo>
                    <a:pt x="1430" y="2563"/>
                  </a:lnTo>
                  <a:lnTo>
                    <a:pt x="1486" y="2638"/>
                  </a:lnTo>
                  <a:lnTo>
                    <a:pt x="1560" y="2693"/>
                  </a:lnTo>
                  <a:lnTo>
                    <a:pt x="1635" y="2768"/>
                  </a:lnTo>
                  <a:lnTo>
                    <a:pt x="1709" y="2805"/>
                  </a:lnTo>
                  <a:lnTo>
                    <a:pt x="1802" y="2842"/>
                  </a:lnTo>
                  <a:lnTo>
                    <a:pt x="1895" y="2861"/>
                  </a:lnTo>
                  <a:lnTo>
                    <a:pt x="1987" y="2861"/>
                  </a:lnTo>
                  <a:lnTo>
                    <a:pt x="2025" y="2879"/>
                  </a:lnTo>
                  <a:lnTo>
                    <a:pt x="2043" y="2898"/>
                  </a:lnTo>
                  <a:lnTo>
                    <a:pt x="2062" y="2935"/>
                  </a:lnTo>
                  <a:lnTo>
                    <a:pt x="2043" y="2991"/>
                  </a:lnTo>
                  <a:lnTo>
                    <a:pt x="2025" y="3009"/>
                  </a:lnTo>
                  <a:lnTo>
                    <a:pt x="1876" y="3009"/>
                  </a:lnTo>
                  <a:lnTo>
                    <a:pt x="1765" y="2972"/>
                  </a:lnTo>
                  <a:lnTo>
                    <a:pt x="1672" y="2935"/>
                  </a:lnTo>
                  <a:lnTo>
                    <a:pt x="1579" y="2861"/>
                  </a:lnTo>
                  <a:lnTo>
                    <a:pt x="1486" y="2786"/>
                  </a:lnTo>
                  <a:lnTo>
                    <a:pt x="1412" y="2712"/>
                  </a:lnTo>
                  <a:lnTo>
                    <a:pt x="1356" y="2601"/>
                  </a:lnTo>
                  <a:lnTo>
                    <a:pt x="1319" y="2489"/>
                  </a:lnTo>
                  <a:lnTo>
                    <a:pt x="1319" y="2471"/>
                  </a:lnTo>
                  <a:lnTo>
                    <a:pt x="1337" y="2452"/>
                  </a:lnTo>
                  <a:close/>
                  <a:moveTo>
                    <a:pt x="873" y="2396"/>
                  </a:moveTo>
                  <a:lnTo>
                    <a:pt x="910" y="2415"/>
                  </a:lnTo>
                  <a:lnTo>
                    <a:pt x="1115" y="2656"/>
                  </a:lnTo>
                  <a:lnTo>
                    <a:pt x="1226" y="2786"/>
                  </a:lnTo>
                  <a:lnTo>
                    <a:pt x="1337" y="2898"/>
                  </a:lnTo>
                  <a:lnTo>
                    <a:pt x="1467" y="2991"/>
                  </a:lnTo>
                  <a:lnTo>
                    <a:pt x="1616" y="3083"/>
                  </a:lnTo>
                  <a:lnTo>
                    <a:pt x="1895" y="3232"/>
                  </a:lnTo>
                  <a:lnTo>
                    <a:pt x="1913" y="3269"/>
                  </a:lnTo>
                  <a:lnTo>
                    <a:pt x="1913" y="3306"/>
                  </a:lnTo>
                  <a:lnTo>
                    <a:pt x="1895" y="3343"/>
                  </a:lnTo>
                  <a:lnTo>
                    <a:pt x="1839" y="3343"/>
                  </a:lnTo>
                  <a:lnTo>
                    <a:pt x="1690" y="3288"/>
                  </a:lnTo>
                  <a:lnTo>
                    <a:pt x="1523" y="3213"/>
                  </a:lnTo>
                  <a:lnTo>
                    <a:pt x="1393" y="3121"/>
                  </a:lnTo>
                  <a:lnTo>
                    <a:pt x="1245" y="3009"/>
                  </a:lnTo>
                  <a:lnTo>
                    <a:pt x="1133" y="2879"/>
                  </a:lnTo>
                  <a:lnTo>
                    <a:pt x="1022" y="2749"/>
                  </a:lnTo>
                  <a:lnTo>
                    <a:pt x="910" y="2601"/>
                  </a:lnTo>
                  <a:lnTo>
                    <a:pt x="836" y="2452"/>
                  </a:lnTo>
                  <a:lnTo>
                    <a:pt x="836" y="2415"/>
                  </a:lnTo>
                  <a:lnTo>
                    <a:pt x="855" y="2396"/>
                  </a:lnTo>
                  <a:close/>
                  <a:moveTo>
                    <a:pt x="0" y="1"/>
                  </a:moveTo>
                  <a:lnTo>
                    <a:pt x="56" y="502"/>
                  </a:lnTo>
                  <a:lnTo>
                    <a:pt x="112" y="985"/>
                  </a:lnTo>
                  <a:lnTo>
                    <a:pt x="223" y="1449"/>
                  </a:lnTo>
                  <a:lnTo>
                    <a:pt x="279" y="1672"/>
                  </a:lnTo>
                  <a:lnTo>
                    <a:pt x="372" y="1895"/>
                  </a:lnTo>
                  <a:lnTo>
                    <a:pt x="446" y="2118"/>
                  </a:lnTo>
                  <a:lnTo>
                    <a:pt x="558" y="2322"/>
                  </a:lnTo>
                  <a:lnTo>
                    <a:pt x="669" y="2526"/>
                  </a:lnTo>
                  <a:lnTo>
                    <a:pt x="817" y="2731"/>
                  </a:lnTo>
                  <a:lnTo>
                    <a:pt x="966" y="2898"/>
                  </a:lnTo>
                  <a:lnTo>
                    <a:pt x="1133" y="3083"/>
                  </a:lnTo>
                  <a:lnTo>
                    <a:pt x="1319" y="3251"/>
                  </a:lnTo>
                  <a:lnTo>
                    <a:pt x="1523" y="3399"/>
                  </a:lnTo>
                  <a:lnTo>
                    <a:pt x="1969" y="3678"/>
                  </a:lnTo>
                  <a:lnTo>
                    <a:pt x="2415" y="3956"/>
                  </a:lnTo>
                  <a:lnTo>
                    <a:pt x="2879" y="4198"/>
                  </a:lnTo>
                  <a:lnTo>
                    <a:pt x="3343" y="4439"/>
                  </a:lnTo>
                  <a:lnTo>
                    <a:pt x="3826" y="4662"/>
                  </a:lnTo>
                  <a:lnTo>
                    <a:pt x="4309" y="4848"/>
                  </a:lnTo>
                  <a:lnTo>
                    <a:pt x="4810" y="5033"/>
                  </a:lnTo>
                  <a:lnTo>
                    <a:pt x="5293" y="5219"/>
                  </a:lnTo>
                  <a:lnTo>
                    <a:pt x="5739" y="5349"/>
                  </a:lnTo>
                  <a:lnTo>
                    <a:pt x="6259" y="5479"/>
                  </a:lnTo>
                  <a:lnTo>
                    <a:pt x="6834" y="5609"/>
                  </a:lnTo>
                  <a:lnTo>
                    <a:pt x="7466" y="5720"/>
                  </a:lnTo>
                  <a:lnTo>
                    <a:pt x="8097" y="5813"/>
                  </a:lnTo>
                  <a:lnTo>
                    <a:pt x="8766" y="5869"/>
                  </a:lnTo>
                  <a:lnTo>
                    <a:pt x="9416" y="5906"/>
                  </a:lnTo>
                  <a:lnTo>
                    <a:pt x="9750" y="5888"/>
                  </a:lnTo>
                  <a:lnTo>
                    <a:pt x="10066" y="5869"/>
                  </a:lnTo>
                  <a:lnTo>
                    <a:pt x="10381" y="5850"/>
                  </a:lnTo>
                  <a:lnTo>
                    <a:pt x="10697" y="5813"/>
                  </a:lnTo>
                  <a:lnTo>
                    <a:pt x="10976" y="5739"/>
                  </a:lnTo>
                  <a:lnTo>
                    <a:pt x="11273" y="5665"/>
                  </a:lnTo>
                  <a:lnTo>
                    <a:pt x="11533" y="5572"/>
                  </a:lnTo>
                  <a:lnTo>
                    <a:pt x="11793" y="5479"/>
                  </a:lnTo>
                  <a:lnTo>
                    <a:pt x="12016" y="5349"/>
                  </a:lnTo>
                  <a:lnTo>
                    <a:pt x="12238" y="5200"/>
                  </a:lnTo>
                  <a:lnTo>
                    <a:pt x="12424" y="5033"/>
                  </a:lnTo>
                  <a:lnTo>
                    <a:pt x="12610" y="4848"/>
                  </a:lnTo>
                  <a:lnTo>
                    <a:pt x="12758" y="4625"/>
                  </a:lnTo>
                  <a:lnTo>
                    <a:pt x="12870" y="4402"/>
                  </a:lnTo>
                  <a:lnTo>
                    <a:pt x="12963" y="4142"/>
                  </a:lnTo>
                  <a:lnTo>
                    <a:pt x="13037" y="3863"/>
                  </a:lnTo>
                  <a:lnTo>
                    <a:pt x="13074" y="3548"/>
                  </a:lnTo>
                  <a:lnTo>
                    <a:pt x="13074" y="3213"/>
                  </a:lnTo>
                  <a:lnTo>
                    <a:pt x="12981" y="3381"/>
                  </a:lnTo>
                  <a:lnTo>
                    <a:pt x="12888" y="3529"/>
                  </a:lnTo>
                  <a:lnTo>
                    <a:pt x="12758" y="3678"/>
                  </a:lnTo>
                  <a:lnTo>
                    <a:pt x="12628" y="3826"/>
                  </a:lnTo>
                  <a:lnTo>
                    <a:pt x="12480" y="3956"/>
                  </a:lnTo>
                  <a:lnTo>
                    <a:pt x="12331" y="4068"/>
                  </a:lnTo>
                  <a:lnTo>
                    <a:pt x="12164" y="4179"/>
                  </a:lnTo>
                  <a:lnTo>
                    <a:pt x="11978" y="4272"/>
                  </a:lnTo>
                  <a:lnTo>
                    <a:pt x="11793" y="4365"/>
                  </a:lnTo>
                  <a:lnTo>
                    <a:pt x="11607" y="4458"/>
                  </a:lnTo>
                  <a:lnTo>
                    <a:pt x="11198" y="4588"/>
                  </a:lnTo>
                  <a:lnTo>
                    <a:pt x="10790" y="4680"/>
                  </a:lnTo>
                  <a:lnTo>
                    <a:pt x="10381" y="4755"/>
                  </a:lnTo>
                  <a:lnTo>
                    <a:pt x="9936" y="4792"/>
                  </a:lnTo>
                  <a:lnTo>
                    <a:pt x="9490" y="4810"/>
                  </a:lnTo>
                  <a:lnTo>
                    <a:pt x="9026" y="4829"/>
                  </a:lnTo>
                  <a:lnTo>
                    <a:pt x="8580" y="4810"/>
                  </a:lnTo>
                  <a:lnTo>
                    <a:pt x="8116" y="4773"/>
                  </a:lnTo>
                  <a:lnTo>
                    <a:pt x="7670" y="4718"/>
                  </a:lnTo>
                  <a:lnTo>
                    <a:pt x="7224" y="4662"/>
                  </a:lnTo>
                  <a:lnTo>
                    <a:pt x="6760" y="4569"/>
                  </a:lnTo>
                  <a:lnTo>
                    <a:pt x="6314" y="4476"/>
                  </a:lnTo>
                  <a:lnTo>
                    <a:pt x="5887" y="4346"/>
                  </a:lnTo>
                  <a:lnTo>
                    <a:pt x="5442" y="4216"/>
                  </a:lnTo>
                  <a:lnTo>
                    <a:pt x="5014" y="4068"/>
                  </a:lnTo>
                  <a:lnTo>
                    <a:pt x="4587" y="3900"/>
                  </a:lnTo>
                  <a:lnTo>
                    <a:pt x="4179" y="3715"/>
                  </a:lnTo>
                  <a:lnTo>
                    <a:pt x="3770" y="3511"/>
                  </a:lnTo>
                  <a:lnTo>
                    <a:pt x="3362" y="3306"/>
                  </a:lnTo>
                  <a:lnTo>
                    <a:pt x="2916" y="3028"/>
                  </a:lnTo>
                  <a:lnTo>
                    <a:pt x="2433" y="2712"/>
                  </a:lnTo>
                  <a:lnTo>
                    <a:pt x="1932" y="2341"/>
                  </a:lnTo>
                  <a:lnTo>
                    <a:pt x="1449" y="1951"/>
                  </a:lnTo>
                  <a:lnTo>
                    <a:pt x="1226" y="1728"/>
                  </a:lnTo>
                  <a:lnTo>
                    <a:pt x="1003" y="1505"/>
                  </a:lnTo>
                  <a:lnTo>
                    <a:pt x="799" y="1282"/>
                  </a:lnTo>
                  <a:lnTo>
                    <a:pt x="595" y="1041"/>
                  </a:lnTo>
                  <a:lnTo>
                    <a:pt x="428" y="781"/>
                  </a:lnTo>
                  <a:lnTo>
                    <a:pt x="260" y="539"/>
                  </a:lnTo>
                  <a:lnTo>
                    <a:pt x="130" y="2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AA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01;p43">
              <a:extLst>
                <a:ext uri="{FF2B5EF4-FFF2-40B4-BE49-F238E27FC236}">
                  <a16:creationId xmlns:a16="http://schemas.microsoft.com/office/drawing/2014/main" id="{2283C703-80C8-202A-6382-F408555D4D64}"/>
                </a:ext>
              </a:extLst>
            </p:cNvPr>
            <p:cNvSpPr/>
            <p:nvPr/>
          </p:nvSpPr>
          <p:spPr>
            <a:xfrm>
              <a:off x="7160970" y="1463164"/>
              <a:ext cx="46643" cy="42267"/>
            </a:xfrm>
            <a:custGeom>
              <a:avLst/>
              <a:gdLst/>
              <a:ahLst/>
              <a:cxnLst/>
              <a:rect l="l" t="t" r="r" b="b"/>
              <a:pathLst>
                <a:path w="1599" h="1449" extrusionOk="0">
                  <a:moveTo>
                    <a:pt x="1542" y="0"/>
                  </a:moveTo>
                  <a:lnTo>
                    <a:pt x="1171" y="298"/>
                  </a:lnTo>
                  <a:lnTo>
                    <a:pt x="800" y="576"/>
                  </a:lnTo>
                  <a:lnTo>
                    <a:pt x="391" y="836"/>
                  </a:lnTo>
                  <a:lnTo>
                    <a:pt x="1" y="1078"/>
                  </a:lnTo>
                  <a:lnTo>
                    <a:pt x="20" y="1263"/>
                  </a:lnTo>
                  <a:lnTo>
                    <a:pt x="38" y="1449"/>
                  </a:lnTo>
                  <a:lnTo>
                    <a:pt x="410" y="1170"/>
                  </a:lnTo>
                  <a:lnTo>
                    <a:pt x="800" y="873"/>
                  </a:lnTo>
                  <a:lnTo>
                    <a:pt x="1598" y="316"/>
                  </a:lnTo>
                  <a:lnTo>
                    <a:pt x="15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02;p43">
              <a:extLst>
                <a:ext uri="{FF2B5EF4-FFF2-40B4-BE49-F238E27FC236}">
                  <a16:creationId xmlns:a16="http://schemas.microsoft.com/office/drawing/2014/main" id="{16A72D96-3EC2-73FF-BD90-BAFDFD35551F}"/>
                </a:ext>
              </a:extLst>
            </p:cNvPr>
            <p:cNvSpPr/>
            <p:nvPr/>
          </p:nvSpPr>
          <p:spPr>
            <a:xfrm>
              <a:off x="7114385" y="1393825"/>
              <a:ext cx="105129" cy="48247"/>
            </a:xfrm>
            <a:custGeom>
              <a:avLst/>
              <a:gdLst/>
              <a:ahLst/>
              <a:cxnLst/>
              <a:rect l="l" t="t" r="r" b="b"/>
              <a:pathLst>
                <a:path w="3604" h="1654" extrusionOk="0">
                  <a:moveTo>
                    <a:pt x="3102" y="0"/>
                  </a:moveTo>
                  <a:lnTo>
                    <a:pt x="2824" y="186"/>
                  </a:lnTo>
                  <a:lnTo>
                    <a:pt x="2527" y="353"/>
                  </a:lnTo>
                  <a:lnTo>
                    <a:pt x="2211" y="483"/>
                  </a:lnTo>
                  <a:lnTo>
                    <a:pt x="1858" y="595"/>
                  </a:lnTo>
                  <a:lnTo>
                    <a:pt x="1487" y="688"/>
                  </a:lnTo>
                  <a:lnTo>
                    <a:pt x="1097" y="762"/>
                  </a:lnTo>
                  <a:lnTo>
                    <a:pt x="707" y="799"/>
                  </a:lnTo>
                  <a:lnTo>
                    <a:pt x="317" y="836"/>
                  </a:lnTo>
                  <a:lnTo>
                    <a:pt x="317" y="910"/>
                  </a:lnTo>
                  <a:lnTo>
                    <a:pt x="298" y="1003"/>
                  </a:lnTo>
                  <a:lnTo>
                    <a:pt x="279" y="1078"/>
                  </a:lnTo>
                  <a:lnTo>
                    <a:pt x="242" y="1152"/>
                  </a:lnTo>
                  <a:lnTo>
                    <a:pt x="187" y="1208"/>
                  </a:lnTo>
                  <a:lnTo>
                    <a:pt x="131" y="1282"/>
                  </a:lnTo>
                  <a:lnTo>
                    <a:pt x="57" y="1338"/>
                  </a:lnTo>
                  <a:lnTo>
                    <a:pt x="1" y="1375"/>
                  </a:lnTo>
                  <a:lnTo>
                    <a:pt x="38" y="1449"/>
                  </a:lnTo>
                  <a:lnTo>
                    <a:pt x="94" y="1505"/>
                  </a:lnTo>
                  <a:lnTo>
                    <a:pt x="149" y="1560"/>
                  </a:lnTo>
                  <a:lnTo>
                    <a:pt x="224" y="1597"/>
                  </a:lnTo>
                  <a:lnTo>
                    <a:pt x="298" y="1616"/>
                  </a:lnTo>
                  <a:lnTo>
                    <a:pt x="372" y="1635"/>
                  </a:lnTo>
                  <a:lnTo>
                    <a:pt x="447" y="1653"/>
                  </a:lnTo>
                  <a:lnTo>
                    <a:pt x="539" y="1635"/>
                  </a:lnTo>
                  <a:lnTo>
                    <a:pt x="558" y="1635"/>
                  </a:lnTo>
                  <a:lnTo>
                    <a:pt x="558" y="1616"/>
                  </a:lnTo>
                  <a:lnTo>
                    <a:pt x="577" y="1579"/>
                  </a:lnTo>
                  <a:lnTo>
                    <a:pt x="614" y="1560"/>
                  </a:lnTo>
                  <a:lnTo>
                    <a:pt x="669" y="1579"/>
                  </a:lnTo>
                  <a:lnTo>
                    <a:pt x="707" y="1597"/>
                  </a:lnTo>
                  <a:lnTo>
                    <a:pt x="818" y="1523"/>
                  </a:lnTo>
                  <a:lnTo>
                    <a:pt x="911" y="1449"/>
                  </a:lnTo>
                  <a:lnTo>
                    <a:pt x="1115" y="1263"/>
                  </a:lnTo>
                  <a:lnTo>
                    <a:pt x="1078" y="1189"/>
                  </a:lnTo>
                  <a:lnTo>
                    <a:pt x="1078" y="1170"/>
                  </a:lnTo>
                  <a:lnTo>
                    <a:pt x="1097" y="1133"/>
                  </a:lnTo>
                  <a:lnTo>
                    <a:pt x="1134" y="1096"/>
                  </a:lnTo>
                  <a:lnTo>
                    <a:pt x="1227" y="1096"/>
                  </a:lnTo>
                  <a:lnTo>
                    <a:pt x="1245" y="1133"/>
                  </a:lnTo>
                  <a:lnTo>
                    <a:pt x="1301" y="1245"/>
                  </a:lnTo>
                  <a:lnTo>
                    <a:pt x="1319" y="1263"/>
                  </a:lnTo>
                  <a:lnTo>
                    <a:pt x="1394" y="1356"/>
                  </a:lnTo>
                  <a:lnTo>
                    <a:pt x="1505" y="1430"/>
                  </a:lnTo>
                  <a:lnTo>
                    <a:pt x="1617" y="1467"/>
                  </a:lnTo>
                  <a:lnTo>
                    <a:pt x="1728" y="1486"/>
                  </a:lnTo>
                  <a:lnTo>
                    <a:pt x="1858" y="1505"/>
                  </a:lnTo>
                  <a:lnTo>
                    <a:pt x="1988" y="1486"/>
                  </a:lnTo>
                  <a:lnTo>
                    <a:pt x="2099" y="1449"/>
                  </a:lnTo>
                  <a:lnTo>
                    <a:pt x="2229" y="1412"/>
                  </a:lnTo>
                  <a:lnTo>
                    <a:pt x="2341" y="1356"/>
                  </a:lnTo>
                  <a:lnTo>
                    <a:pt x="2452" y="1282"/>
                  </a:lnTo>
                  <a:lnTo>
                    <a:pt x="2545" y="1189"/>
                  </a:lnTo>
                  <a:lnTo>
                    <a:pt x="2638" y="1096"/>
                  </a:lnTo>
                  <a:lnTo>
                    <a:pt x="2694" y="1003"/>
                  </a:lnTo>
                  <a:lnTo>
                    <a:pt x="2731" y="892"/>
                  </a:lnTo>
                  <a:lnTo>
                    <a:pt x="2768" y="762"/>
                  </a:lnTo>
                  <a:lnTo>
                    <a:pt x="2749" y="632"/>
                  </a:lnTo>
                  <a:lnTo>
                    <a:pt x="2768" y="576"/>
                  </a:lnTo>
                  <a:lnTo>
                    <a:pt x="2805" y="539"/>
                  </a:lnTo>
                  <a:lnTo>
                    <a:pt x="2861" y="520"/>
                  </a:lnTo>
                  <a:lnTo>
                    <a:pt x="2879" y="520"/>
                  </a:lnTo>
                  <a:lnTo>
                    <a:pt x="2916" y="539"/>
                  </a:lnTo>
                  <a:lnTo>
                    <a:pt x="2991" y="650"/>
                  </a:lnTo>
                  <a:lnTo>
                    <a:pt x="3084" y="669"/>
                  </a:lnTo>
                  <a:lnTo>
                    <a:pt x="3176" y="650"/>
                  </a:lnTo>
                  <a:lnTo>
                    <a:pt x="3269" y="632"/>
                  </a:lnTo>
                  <a:lnTo>
                    <a:pt x="3362" y="595"/>
                  </a:lnTo>
                  <a:lnTo>
                    <a:pt x="3436" y="558"/>
                  </a:lnTo>
                  <a:lnTo>
                    <a:pt x="3492" y="483"/>
                  </a:lnTo>
                  <a:lnTo>
                    <a:pt x="3566" y="428"/>
                  </a:lnTo>
                  <a:lnTo>
                    <a:pt x="3604" y="335"/>
                  </a:lnTo>
                  <a:lnTo>
                    <a:pt x="3455" y="316"/>
                  </a:lnTo>
                  <a:lnTo>
                    <a:pt x="3306" y="242"/>
                  </a:lnTo>
                  <a:lnTo>
                    <a:pt x="3195" y="130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03;p43">
              <a:extLst>
                <a:ext uri="{FF2B5EF4-FFF2-40B4-BE49-F238E27FC236}">
                  <a16:creationId xmlns:a16="http://schemas.microsoft.com/office/drawing/2014/main" id="{342E0D7D-DAC3-EC75-BDD5-6228ABAB7DA7}"/>
                </a:ext>
              </a:extLst>
            </p:cNvPr>
            <p:cNvSpPr/>
            <p:nvPr/>
          </p:nvSpPr>
          <p:spPr>
            <a:xfrm>
              <a:off x="6909636" y="1420370"/>
              <a:ext cx="287120" cy="69891"/>
            </a:xfrm>
            <a:custGeom>
              <a:avLst/>
              <a:gdLst/>
              <a:ahLst/>
              <a:cxnLst/>
              <a:rect l="l" t="t" r="r" b="b"/>
              <a:pathLst>
                <a:path w="9843" h="2396" extrusionOk="0">
                  <a:moveTo>
                    <a:pt x="892" y="0"/>
                  </a:moveTo>
                  <a:lnTo>
                    <a:pt x="855" y="56"/>
                  </a:lnTo>
                  <a:lnTo>
                    <a:pt x="799" y="130"/>
                  </a:lnTo>
                  <a:lnTo>
                    <a:pt x="725" y="168"/>
                  </a:lnTo>
                  <a:lnTo>
                    <a:pt x="650" y="205"/>
                  </a:lnTo>
                  <a:lnTo>
                    <a:pt x="483" y="260"/>
                  </a:lnTo>
                  <a:lnTo>
                    <a:pt x="316" y="279"/>
                  </a:lnTo>
                  <a:lnTo>
                    <a:pt x="167" y="260"/>
                  </a:lnTo>
                  <a:lnTo>
                    <a:pt x="0" y="205"/>
                  </a:lnTo>
                  <a:lnTo>
                    <a:pt x="0" y="223"/>
                  </a:lnTo>
                  <a:lnTo>
                    <a:pt x="446" y="372"/>
                  </a:lnTo>
                  <a:lnTo>
                    <a:pt x="910" y="520"/>
                  </a:lnTo>
                  <a:lnTo>
                    <a:pt x="1839" y="799"/>
                  </a:lnTo>
                  <a:lnTo>
                    <a:pt x="2767" y="1040"/>
                  </a:lnTo>
                  <a:lnTo>
                    <a:pt x="3714" y="1245"/>
                  </a:lnTo>
                  <a:lnTo>
                    <a:pt x="4661" y="1449"/>
                  </a:lnTo>
                  <a:lnTo>
                    <a:pt x="6537" y="1857"/>
                  </a:lnTo>
                  <a:lnTo>
                    <a:pt x="7484" y="2062"/>
                  </a:lnTo>
                  <a:lnTo>
                    <a:pt x="8413" y="2303"/>
                  </a:lnTo>
                  <a:lnTo>
                    <a:pt x="8468" y="2340"/>
                  </a:lnTo>
                  <a:lnTo>
                    <a:pt x="8506" y="2396"/>
                  </a:lnTo>
                  <a:lnTo>
                    <a:pt x="9174" y="1876"/>
                  </a:lnTo>
                  <a:lnTo>
                    <a:pt x="9843" y="1356"/>
                  </a:lnTo>
                  <a:lnTo>
                    <a:pt x="9657" y="1245"/>
                  </a:lnTo>
                  <a:lnTo>
                    <a:pt x="9508" y="1115"/>
                  </a:lnTo>
                  <a:lnTo>
                    <a:pt x="9360" y="947"/>
                  </a:lnTo>
                  <a:lnTo>
                    <a:pt x="9267" y="762"/>
                  </a:lnTo>
                  <a:lnTo>
                    <a:pt x="9118" y="817"/>
                  </a:lnTo>
                  <a:lnTo>
                    <a:pt x="8988" y="836"/>
                  </a:lnTo>
                  <a:lnTo>
                    <a:pt x="8840" y="836"/>
                  </a:lnTo>
                  <a:lnTo>
                    <a:pt x="8710" y="817"/>
                  </a:lnTo>
                  <a:lnTo>
                    <a:pt x="8580" y="799"/>
                  </a:lnTo>
                  <a:lnTo>
                    <a:pt x="8450" y="743"/>
                  </a:lnTo>
                  <a:lnTo>
                    <a:pt x="8338" y="669"/>
                  </a:lnTo>
                  <a:lnTo>
                    <a:pt x="8246" y="576"/>
                  </a:lnTo>
                  <a:lnTo>
                    <a:pt x="8153" y="669"/>
                  </a:lnTo>
                  <a:lnTo>
                    <a:pt x="8041" y="762"/>
                  </a:lnTo>
                  <a:lnTo>
                    <a:pt x="7911" y="855"/>
                  </a:lnTo>
                  <a:lnTo>
                    <a:pt x="7800" y="910"/>
                  </a:lnTo>
                  <a:lnTo>
                    <a:pt x="7800" y="1003"/>
                  </a:lnTo>
                  <a:lnTo>
                    <a:pt x="7781" y="1077"/>
                  </a:lnTo>
                  <a:lnTo>
                    <a:pt x="7763" y="1152"/>
                  </a:lnTo>
                  <a:lnTo>
                    <a:pt x="7726" y="1226"/>
                  </a:lnTo>
                  <a:lnTo>
                    <a:pt x="7670" y="1300"/>
                  </a:lnTo>
                  <a:lnTo>
                    <a:pt x="7614" y="1356"/>
                  </a:lnTo>
                  <a:lnTo>
                    <a:pt x="7484" y="1467"/>
                  </a:lnTo>
                  <a:lnTo>
                    <a:pt x="7298" y="1542"/>
                  </a:lnTo>
                  <a:lnTo>
                    <a:pt x="7113" y="1616"/>
                  </a:lnTo>
                  <a:lnTo>
                    <a:pt x="6909" y="1653"/>
                  </a:lnTo>
                  <a:lnTo>
                    <a:pt x="6463" y="1653"/>
                  </a:lnTo>
                  <a:lnTo>
                    <a:pt x="6259" y="1616"/>
                  </a:lnTo>
                  <a:lnTo>
                    <a:pt x="6054" y="1542"/>
                  </a:lnTo>
                  <a:lnTo>
                    <a:pt x="5869" y="1449"/>
                  </a:lnTo>
                  <a:lnTo>
                    <a:pt x="5701" y="1337"/>
                  </a:lnTo>
                  <a:lnTo>
                    <a:pt x="5627" y="1263"/>
                  </a:lnTo>
                  <a:lnTo>
                    <a:pt x="5571" y="1189"/>
                  </a:lnTo>
                  <a:lnTo>
                    <a:pt x="5516" y="1115"/>
                  </a:lnTo>
                  <a:lnTo>
                    <a:pt x="5479" y="1022"/>
                  </a:lnTo>
                  <a:lnTo>
                    <a:pt x="5441" y="929"/>
                  </a:lnTo>
                  <a:lnTo>
                    <a:pt x="5423" y="817"/>
                  </a:lnTo>
                  <a:lnTo>
                    <a:pt x="5274" y="910"/>
                  </a:lnTo>
                  <a:lnTo>
                    <a:pt x="5089" y="985"/>
                  </a:lnTo>
                  <a:lnTo>
                    <a:pt x="4921" y="1022"/>
                  </a:lnTo>
                  <a:lnTo>
                    <a:pt x="4736" y="1003"/>
                  </a:lnTo>
                  <a:lnTo>
                    <a:pt x="4606" y="985"/>
                  </a:lnTo>
                  <a:lnTo>
                    <a:pt x="4494" y="947"/>
                  </a:lnTo>
                  <a:lnTo>
                    <a:pt x="4401" y="873"/>
                  </a:lnTo>
                  <a:lnTo>
                    <a:pt x="4309" y="799"/>
                  </a:lnTo>
                  <a:lnTo>
                    <a:pt x="4234" y="706"/>
                  </a:lnTo>
                  <a:lnTo>
                    <a:pt x="4179" y="613"/>
                  </a:lnTo>
                  <a:lnTo>
                    <a:pt x="4123" y="502"/>
                  </a:lnTo>
                  <a:lnTo>
                    <a:pt x="4104" y="390"/>
                  </a:lnTo>
                  <a:lnTo>
                    <a:pt x="3919" y="520"/>
                  </a:lnTo>
                  <a:lnTo>
                    <a:pt x="3714" y="632"/>
                  </a:lnTo>
                  <a:lnTo>
                    <a:pt x="3473" y="725"/>
                  </a:lnTo>
                  <a:lnTo>
                    <a:pt x="3250" y="780"/>
                  </a:lnTo>
                  <a:lnTo>
                    <a:pt x="3009" y="799"/>
                  </a:lnTo>
                  <a:lnTo>
                    <a:pt x="2767" y="780"/>
                  </a:lnTo>
                  <a:lnTo>
                    <a:pt x="2544" y="743"/>
                  </a:lnTo>
                  <a:lnTo>
                    <a:pt x="2433" y="706"/>
                  </a:lnTo>
                  <a:lnTo>
                    <a:pt x="2322" y="650"/>
                  </a:lnTo>
                  <a:lnTo>
                    <a:pt x="2154" y="539"/>
                  </a:lnTo>
                  <a:lnTo>
                    <a:pt x="2006" y="390"/>
                  </a:lnTo>
                  <a:lnTo>
                    <a:pt x="1894" y="223"/>
                  </a:lnTo>
                  <a:lnTo>
                    <a:pt x="1802" y="38"/>
                  </a:lnTo>
                  <a:lnTo>
                    <a:pt x="1709" y="112"/>
                  </a:lnTo>
                  <a:lnTo>
                    <a:pt x="1597" y="149"/>
                  </a:lnTo>
                  <a:lnTo>
                    <a:pt x="1467" y="168"/>
                  </a:lnTo>
                  <a:lnTo>
                    <a:pt x="1356" y="168"/>
                  </a:lnTo>
                  <a:lnTo>
                    <a:pt x="1226" y="149"/>
                  </a:lnTo>
                  <a:lnTo>
                    <a:pt x="1115" y="112"/>
                  </a:lnTo>
                  <a:lnTo>
                    <a:pt x="1003" y="7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04;p43">
              <a:extLst>
                <a:ext uri="{FF2B5EF4-FFF2-40B4-BE49-F238E27FC236}">
                  <a16:creationId xmlns:a16="http://schemas.microsoft.com/office/drawing/2014/main" id="{A2FD343F-7F5A-EE5E-ABB2-FA5CD8B7B347}"/>
                </a:ext>
              </a:extLst>
            </p:cNvPr>
            <p:cNvSpPr/>
            <p:nvPr/>
          </p:nvSpPr>
          <p:spPr>
            <a:xfrm>
              <a:off x="7153415" y="1084360"/>
              <a:ext cx="16277" cy="16277"/>
            </a:xfrm>
            <a:custGeom>
              <a:avLst/>
              <a:gdLst/>
              <a:ahLst/>
              <a:cxnLst/>
              <a:rect l="l" t="t" r="r" b="b"/>
              <a:pathLst>
                <a:path w="558" h="558" extrusionOk="0">
                  <a:moveTo>
                    <a:pt x="111" y="0"/>
                  </a:moveTo>
                  <a:lnTo>
                    <a:pt x="93" y="19"/>
                  </a:lnTo>
                  <a:lnTo>
                    <a:pt x="74" y="19"/>
                  </a:lnTo>
                  <a:lnTo>
                    <a:pt x="19" y="130"/>
                  </a:lnTo>
                  <a:lnTo>
                    <a:pt x="0" y="241"/>
                  </a:lnTo>
                  <a:lnTo>
                    <a:pt x="19" y="353"/>
                  </a:lnTo>
                  <a:lnTo>
                    <a:pt x="56" y="409"/>
                  </a:lnTo>
                  <a:lnTo>
                    <a:pt x="93" y="446"/>
                  </a:lnTo>
                  <a:lnTo>
                    <a:pt x="130" y="483"/>
                  </a:lnTo>
                  <a:lnTo>
                    <a:pt x="186" y="520"/>
                  </a:lnTo>
                  <a:lnTo>
                    <a:pt x="241" y="539"/>
                  </a:lnTo>
                  <a:lnTo>
                    <a:pt x="297" y="557"/>
                  </a:lnTo>
                  <a:lnTo>
                    <a:pt x="371" y="539"/>
                  </a:lnTo>
                  <a:lnTo>
                    <a:pt x="427" y="539"/>
                  </a:lnTo>
                  <a:lnTo>
                    <a:pt x="483" y="501"/>
                  </a:lnTo>
                  <a:lnTo>
                    <a:pt x="520" y="464"/>
                  </a:lnTo>
                  <a:lnTo>
                    <a:pt x="539" y="427"/>
                  </a:lnTo>
                  <a:lnTo>
                    <a:pt x="557" y="409"/>
                  </a:lnTo>
                  <a:lnTo>
                    <a:pt x="539" y="353"/>
                  </a:lnTo>
                  <a:lnTo>
                    <a:pt x="483" y="316"/>
                  </a:lnTo>
                  <a:lnTo>
                    <a:pt x="446" y="316"/>
                  </a:lnTo>
                  <a:lnTo>
                    <a:pt x="427" y="334"/>
                  </a:lnTo>
                  <a:lnTo>
                    <a:pt x="353" y="334"/>
                  </a:lnTo>
                  <a:lnTo>
                    <a:pt x="297" y="353"/>
                  </a:lnTo>
                  <a:lnTo>
                    <a:pt x="260" y="334"/>
                  </a:lnTo>
                  <a:lnTo>
                    <a:pt x="204" y="316"/>
                  </a:lnTo>
                  <a:lnTo>
                    <a:pt x="167" y="279"/>
                  </a:lnTo>
                  <a:lnTo>
                    <a:pt x="149" y="223"/>
                  </a:lnTo>
                  <a:lnTo>
                    <a:pt x="149" y="167"/>
                  </a:lnTo>
                  <a:lnTo>
                    <a:pt x="186" y="111"/>
                  </a:lnTo>
                  <a:lnTo>
                    <a:pt x="186" y="56"/>
                  </a:lnTo>
                  <a:lnTo>
                    <a:pt x="167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05;p43">
              <a:extLst>
                <a:ext uri="{FF2B5EF4-FFF2-40B4-BE49-F238E27FC236}">
                  <a16:creationId xmlns:a16="http://schemas.microsoft.com/office/drawing/2014/main" id="{7ED1DC32-101C-BC01-760F-7F19F5BBD131}"/>
                </a:ext>
              </a:extLst>
            </p:cNvPr>
            <p:cNvSpPr/>
            <p:nvPr/>
          </p:nvSpPr>
          <p:spPr>
            <a:xfrm>
              <a:off x="6798029" y="1394904"/>
              <a:ext cx="367309" cy="147921"/>
            </a:xfrm>
            <a:custGeom>
              <a:avLst/>
              <a:gdLst/>
              <a:ahLst/>
              <a:cxnLst/>
              <a:rect l="l" t="t" r="r" b="b"/>
              <a:pathLst>
                <a:path w="12592" h="5071" extrusionOk="0">
                  <a:moveTo>
                    <a:pt x="9880" y="3826"/>
                  </a:moveTo>
                  <a:lnTo>
                    <a:pt x="10270" y="4123"/>
                  </a:lnTo>
                  <a:lnTo>
                    <a:pt x="10456" y="4253"/>
                  </a:lnTo>
                  <a:lnTo>
                    <a:pt x="10549" y="4309"/>
                  </a:lnTo>
                  <a:lnTo>
                    <a:pt x="10623" y="4383"/>
                  </a:lnTo>
                  <a:lnTo>
                    <a:pt x="10642" y="4420"/>
                  </a:lnTo>
                  <a:lnTo>
                    <a:pt x="10642" y="4439"/>
                  </a:lnTo>
                  <a:lnTo>
                    <a:pt x="10623" y="4495"/>
                  </a:lnTo>
                  <a:lnTo>
                    <a:pt x="10586" y="4532"/>
                  </a:lnTo>
                  <a:lnTo>
                    <a:pt x="10549" y="4532"/>
                  </a:lnTo>
                  <a:lnTo>
                    <a:pt x="10530" y="4513"/>
                  </a:lnTo>
                  <a:lnTo>
                    <a:pt x="10437" y="4457"/>
                  </a:lnTo>
                  <a:lnTo>
                    <a:pt x="10345" y="4383"/>
                  </a:lnTo>
                  <a:lnTo>
                    <a:pt x="10177" y="4235"/>
                  </a:lnTo>
                  <a:lnTo>
                    <a:pt x="10010" y="4068"/>
                  </a:lnTo>
                  <a:lnTo>
                    <a:pt x="9825" y="3900"/>
                  </a:lnTo>
                  <a:lnTo>
                    <a:pt x="9806" y="3882"/>
                  </a:lnTo>
                  <a:lnTo>
                    <a:pt x="9825" y="3845"/>
                  </a:lnTo>
                  <a:lnTo>
                    <a:pt x="9843" y="3826"/>
                  </a:lnTo>
                  <a:close/>
                  <a:moveTo>
                    <a:pt x="10400" y="3919"/>
                  </a:moveTo>
                  <a:lnTo>
                    <a:pt x="10716" y="4142"/>
                  </a:lnTo>
                  <a:lnTo>
                    <a:pt x="10883" y="4272"/>
                  </a:lnTo>
                  <a:lnTo>
                    <a:pt x="11032" y="4402"/>
                  </a:lnTo>
                  <a:lnTo>
                    <a:pt x="11050" y="4439"/>
                  </a:lnTo>
                  <a:lnTo>
                    <a:pt x="11050" y="4457"/>
                  </a:lnTo>
                  <a:lnTo>
                    <a:pt x="11032" y="4532"/>
                  </a:lnTo>
                  <a:lnTo>
                    <a:pt x="10976" y="4569"/>
                  </a:lnTo>
                  <a:lnTo>
                    <a:pt x="10939" y="4569"/>
                  </a:lnTo>
                  <a:lnTo>
                    <a:pt x="10920" y="4550"/>
                  </a:lnTo>
                  <a:lnTo>
                    <a:pt x="10605" y="4290"/>
                  </a:lnTo>
                  <a:lnTo>
                    <a:pt x="10326" y="4012"/>
                  </a:lnTo>
                  <a:lnTo>
                    <a:pt x="10307" y="3975"/>
                  </a:lnTo>
                  <a:lnTo>
                    <a:pt x="10326" y="3938"/>
                  </a:lnTo>
                  <a:lnTo>
                    <a:pt x="10363" y="3919"/>
                  </a:lnTo>
                  <a:close/>
                  <a:moveTo>
                    <a:pt x="94" y="1"/>
                  </a:moveTo>
                  <a:lnTo>
                    <a:pt x="38" y="186"/>
                  </a:lnTo>
                  <a:lnTo>
                    <a:pt x="1" y="372"/>
                  </a:lnTo>
                  <a:lnTo>
                    <a:pt x="316" y="558"/>
                  </a:lnTo>
                  <a:lnTo>
                    <a:pt x="651" y="725"/>
                  </a:lnTo>
                  <a:lnTo>
                    <a:pt x="1319" y="1059"/>
                  </a:lnTo>
                  <a:lnTo>
                    <a:pt x="2025" y="1338"/>
                  </a:lnTo>
                  <a:lnTo>
                    <a:pt x="2731" y="1616"/>
                  </a:lnTo>
                  <a:lnTo>
                    <a:pt x="3436" y="1858"/>
                  </a:lnTo>
                  <a:lnTo>
                    <a:pt x="4161" y="2080"/>
                  </a:lnTo>
                  <a:lnTo>
                    <a:pt x="5609" y="2526"/>
                  </a:lnTo>
                  <a:lnTo>
                    <a:pt x="6315" y="2749"/>
                  </a:lnTo>
                  <a:lnTo>
                    <a:pt x="7039" y="2990"/>
                  </a:lnTo>
                  <a:lnTo>
                    <a:pt x="7745" y="3250"/>
                  </a:lnTo>
                  <a:lnTo>
                    <a:pt x="8432" y="3529"/>
                  </a:lnTo>
                  <a:lnTo>
                    <a:pt x="9100" y="3845"/>
                  </a:lnTo>
                  <a:lnTo>
                    <a:pt x="9435" y="4030"/>
                  </a:lnTo>
                  <a:lnTo>
                    <a:pt x="9750" y="4198"/>
                  </a:lnTo>
                  <a:lnTo>
                    <a:pt x="10085" y="4402"/>
                  </a:lnTo>
                  <a:lnTo>
                    <a:pt x="10400" y="4606"/>
                  </a:lnTo>
                  <a:lnTo>
                    <a:pt x="10697" y="4829"/>
                  </a:lnTo>
                  <a:lnTo>
                    <a:pt x="10994" y="5052"/>
                  </a:lnTo>
                  <a:lnTo>
                    <a:pt x="11050" y="5070"/>
                  </a:lnTo>
                  <a:lnTo>
                    <a:pt x="11812" y="4550"/>
                  </a:lnTo>
                  <a:lnTo>
                    <a:pt x="12592" y="4068"/>
                  </a:lnTo>
                  <a:lnTo>
                    <a:pt x="12536" y="3975"/>
                  </a:lnTo>
                  <a:lnTo>
                    <a:pt x="12480" y="3975"/>
                  </a:lnTo>
                  <a:lnTo>
                    <a:pt x="12443" y="4012"/>
                  </a:lnTo>
                  <a:lnTo>
                    <a:pt x="12406" y="4049"/>
                  </a:lnTo>
                  <a:lnTo>
                    <a:pt x="12369" y="4030"/>
                  </a:lnTo>
                  <a:lnTo>
                    <a:pt x="11607" y="3789"/>
                  </a:lnTo>
                  <a:lnTo>
                    <a:pt x="10827" y="3585"/>
                  </a:lnTo>
                  <a:lnTo>
                    <a:pt x="10047" y="3399"/>
                  </a:lnTo>
                  <a:lnTo>
                    <a:pt x="9249" y="3213"/>
                  </a:lnTo>
                  <a:lnTo>
                    <a:pt x="7633" y="2860"/>
                  </a:lnTo>
                  <a:lnTo>
                    <a:pt x="6835" y="2693"/>
                  </a:lnTo>
                  <a:lnTo>
                    <a:pt x="6036" y="2508"/>
                  </a:lnTo>
                  <a:lnTo>
                    <a:pt x="5238" y="2303"/>
                  </a:lnTo>
                  <a:lnTo>
                    <a:pt x="4439" y="2080"/>
                  </a:lnTo>
                  <a:lnTo>
                    <a:pt x="3678" y="1820"/>
                  </a:lnTo>
                  <a:lnTo>
                    <a:pt x="2916" y="1542"/>
                  </a:lnTo>
                  <a:lnTo>
                    <a:pt x="2545" y="1393"/>
                  </a:lnTo>
                  <a:lnTo>
                    <a:pt x="2173" y="1226"/>
                  </a:lnTo>
                  <a:lnTo>
                    <a:pt x="1802" y="1059"/>
                  </a:lnTo>
                  <a:lnTo>
                    <a:pt x="1449" y="873"/>
                  </a:lnTo>
                  <a:lnTo>
                    <a:pt x="1096" y="669"/>
                  </a:lnTo>
                  <a:lnTo>
                    <a:pt x="762" y="465"/>
                  </a:lnTo>
                  <a:lnTo>
                    <a:pt x="409" y="242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06;p43">
              <a:extLst>
                <a:ext uri="{FF2B5EF4-FFF2-40B4-BE49-F238E27FC236}">
                  <a16:creationId xmlns:a16="http://schemas.microsoft.com/office/drawing/2014/main" id="{BECF9E07-AE2E-22D4-7261-5AE84BE9B101}"/>
                </a:ext>
              </a:extLst>
            </p:cNvPr>
            <p:cNvSpPr/>
            <p:nvPr/>
          </p:nvSpPr>
          <p:spPr>
            <a:xfrm>
              <a:off x="6786653" y="1360775"/>
              <a:ext cx="369467" cy="143575"/>
            </a:xfrm>
            <a:custGeom>
              <a:avLst/>
              <a:gdLst/>
              <a:ahLst/>
              <a:cxnLst/>
              <a:rect l="l" t="t" r="r" b="b"/>
              <a:pathLst>
                <a:path w="12666" h="4922" extrusionOk="0">
                  <a:moveTo>
                    <a:pt x="1" y="1"/>
                  </a:moveTo>
                  <a:lnTo>
                    <a:pt x="112" y="353"/>
                  </a:lnTo>
                  <a:lnTo>
                    <a:pt x="168" y="539"/>
                  </a:lnTo>
                  <a:lnTo>
                    <a:pt x="205" y="706"/>
                  </a:lnTo>
                  <a:lnTo>
                    <a:pt x="205" y="743"/>
                  </a:lnTo>
                  <a:lnTo>
                    <a:pt x="205" y="762"/>
                  </a:lnTo>
                  <a:lnTo>
                    <a:pt x="558" y="1003"/>
                  </a:lnTo>
                  <a:lnTo>
                    <a:pt x="911" y="1208"/>
                  </a:lnTo>
                  <a:lnTo>
                    <a:pt x="1282" y="1412"/>
                  </a:lnTo>
                  <a:lnTo>
                    <a:pt x="1654" y="1616"/>
                  </a:lnTo>
                  <a:lnTo>
                    <a:pt x="2396" y="1969"/>
                  </a:lnTo>
                  <a:lnTo>
                    <a:pt x="3158" y="2285"/>
                  </a:lnTo>
                  <a:lnTo>
                    <a:pt x="3919" y="2582"/>
                  </a:lnTo>
                  <a:lnTo>
                    <a:pt x="4699" y="2842"/>
                  </a:lnTo>
                  <a:lnTo>
                    <a:pt x="5479" y="3065"/>
                  </a:lnTo>
                  <a:lnTo>
                    <a:pt x="6278" y="3288"/>
                  </a:lnTo>
                  <a:lnTo>
                    <a:pt x="7076" y="3492"/>
                  </a:lnTo>
                  <a:lnTo>
                    <a:pt x="7856" y="3678"/>
                  </a:lnTo>
                  <a:lnTo>
                    <a:pt x="9472" y="4068"/>
                  </a:lnTo>
                  <a:lnTo>
                    <a:pt x="10270" y="4253"/>
                  </a:lnTo>
                  <a:lnTo>
                    <a:pt x="11069" y="4458"/>
                  </a:lnTo>
                  <a:lnTo>
                    <a:pt x="11867" y="4680"/>
                  </a:lnTo>
                  <a:lnTo>
                    <a:pt x="12666" y="4922"/>
                  </a:lnTo>
                  <a:lnTo>
                    <a:pt x="12647" y="4773"/>
                  </a:lnTo>
                  <a:lnTo>
                    <a:pt x="12629" y="4606"/>
                  </a:lnTo>
                  <a:lnTo>
                    <a:pt x="12554" y="4606"/>
                  </a:lnTo>
                  <a:lnTo>
                    <a:pt x="11756" y="4383"/>
                  </a:lnTo>
                  <a:lnTo>
                    <a:pt x="10939" y="4198"/>
                  </a:lnTo>
                  <a:lnTo>
                    <a:pt x="9267" y="3826"/>
                  </a:lnTo>
                  <a:lnTo>
                    <a:pt x="7596" y="3455"/>
                  </a:lnTo>
                  <a:lnTo>
                    <a:pt x="6760" y="3269"/>
                  </a:lnTo>
                  <a:lnTo>
                    <a:pt x="5943" y="3046"/>
                  </a:lnTo>
                  <a:lnTo>
                    <a:pt x="5126" y="2805"/>
                  </a:lnTo>
                  <a:lnTo>
                    <a:pt x="4346" y="2545"/>
                  </a:lnTo>
                  <a:lnTo>
                    <a:pt x="3548" y="2248"/>
                  </a:lnTo>
                  <a:lnTo>
                    <a:pt x="3176" y="2081"/>
                  </a:lnTo>
                  <a:lnTo>
                    <a:pt x="2786" y="1895"/>
                  </a:lnTo>
                  <a:lnTo>
                    <a:pt x="2415" y="1709"/>
                  </a:lnTo>
                  <a:lnTo>
                    <a:pt x="2062" y="1505"/>
                  </a:lnTo>
                  <a:lnTo>
                    <a:pt x="1691" y="1301"/>
                  </a:lnTo>
                  <a:lnTo>
                    <a:pt x="1338" y="1078"/>
                  </a:lnTo>
                  <a:lnTo>
                    <a:pt x="985" y="836"/>
                  </a:lnTo>
                  <a:lnTo>
                    <a:pt x="651" y="576"/>
                  </a:lnTo>
                  <a:lnTo>
                    <a:pt x="31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07;p43">
              <a:extLst>
                <a:ext uri="{FF2B5EF4-FFF2-40B4-BE49-F238E27FC236}">
                  <a16:creationId xmlns:a16="http://schemas.microsoft.com/office/drawing/2014/main" id="{B5880C59-E226-B12E-2A66-98C8488FBFB1}"/>
                </a:ext>
              </a:extLst>
            </p:cNvPr>
            <p:cNvSpPr/>
            <p:nvPr/>
          </p:nvSpPr>
          <p:spPr>
            <a:xfrm>
              <a:off x="7123077" y="1097341"/>
              <a:ext cx="18990" cy="17385"/>
            </a:xfrm>
            <a:custGeom>
              <a:avLst/>
              <a:gdLst/>
              <a:ahLst/>
              <a:cxnLst/>
              <a:rect l="l" t="t" r="r" b="b"/>
              <a:pathLst>
                <a:path w="651" h="596" extrusionOk="0">
                  <a:moveTo>
                    <a:pt x="93" y="1"/>
                  </a:moveTo>
                  <a:lnTo>
                    <a:pt x="74" y="38"/>
                  </a:lnTo>
                  <a:lnTo>
                    <a:pt x="37" y="94"/>
                  </a:lnTo>
                  <a:lnTo>
                    <a:pt x="19" y="149"/>
                  </a:lnTo>
                  <a:lnTo>
                    <a:pt x="0" y="279"/>
                  </a:lnTo>
                  <a:lnTo>
                    <a:pt x="19" y="354"/>
                  </a:lnTo>
                  <a:lnTo>
                    <a:pt x="37" y="409"/>
                  </a:lnTo>
                  <a:lnTo>
                    <a:pt x="74" y="465"/>
                  </a:lnTo>
                  <a:lnTo>
                    <a:pt x="130" y="502"/>
                  </a:lnTo>
                  <a:lnTo>
                    <a:pt x="186" y="558"/>
                  </a:lnTo>
                  <a:lnTo>
                    <a:pt x="241" y="576"/>
                  </a:lnTo>
                  <a:lnTo>
                    <a:pt x="316" y="595"/>
                  </a:lnTo>
                  <a:lnTo>
                    <a:pt x="446" y="595"/>
                  </a:lnTo>
                  <a:lnTo>
                    <a:pt x="501" y="576"/>
                  </a:lnTo>
                  <a:lnTo>
                    <a:pt x="557" y="539"/>
                  </a:lnTo>
                  <a:lnTo>
                    <a:pt x="613" y="502"/>
                  </a:lnTo>
                  <a:lnTo>
                    <a:pt x="650" y="465"/>
                  </a:lnTo>
                  <a:lnTo>
                    <a:pt x="650" y="446"/>
                  </a:lnTo>
                  <a:lnTo>
                    <a:pt x="650" y="409"/>
                  </a:lnTo>
                  <a:lnTo>
                    <a:pt x="631" y="372"/>
                  </a:lnTo>
                  <a:lnTo>
                    <a:pt x="576" y="335"/>
                  </a:lnTo>
                  <a:lnTo>
                    <a:pt x="539" y="335"/>
                  </a:lnTo>
                  <a:lnTo>
                    <a:pt x="501" y="354"/>
                  </a:lnTo>
                  <a:lnTo>
                    <a:pt x="427" y="391"/>
                  </a:lnTo>
                  <a:lnTo>
                    <a:pt x="353" y="391"/>
                  </a:lnTo>
                  <a:lnTo>
                    <a:pt x="279" y="372"/>
                  </a:lnTo>
                  <a:lnTo>
                    <a:pt x="223" y="354"/>
                  </a:lnTo>
                  <a:lnTo>
                    <a:pt x="186" y="298"/>
                  </a:lnTo>
                  <a:lnTo>
                    <a:pt x="149" y="224"/>
                  </a:lnTo>
                  <a:lnTo>
                    <a:pt x="149" y="149"/>
                  </a:lnTo>
                  <a:lnTo>
                    <a:pt x="167" y="75"/>
                  </a:lnTo>
                  <a:lnTo>
                    <a:pt x="167" y="38"/>
                  </a:lnTo>
                  <a:lnTo>
                    <a:pt x="149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08;p43">
              <a:extLst>
                <a:ext uri="{FF2B5EF4-FFF2-40B4-BE49-F238E27FC236}">
                  <a16:creationId xmlns:a16="http://schemas.microsoft.com/office/drawing/2014/main" id="{2253FF2C-197C-0F0D-3346-8C14EE10CDB1}"/>
                </a:ext>
              </a:extLst>
            </p:cNvPr>
            <p:cNvSpPr/>
            <p:nvPr/>
          </p:nvSpPr>
          <p:spPr>
            <a:xfrm>
              <a:off x="7119285" y="1085964"/>
              <a:ext cx="18435" cy="14673"/>
            </a:xfrm>
            <a:custGeom>
              <a:avLst/>
              <a:gdLst/>
              <a:ahLst/>
              <a:cxnLst/>
              <a:rect l="l" t="t" r="r" b="b"/>
              <a:pathLst>
                <a:path w="632" h="503" extrusionOk="0">
                  <a:moveTo>
                    <a:pt x="111" y="1"/>
                  </a:moveTo>
                  <a:lnTo>
                    <a:pt x="19" y="19"/>
                  </a:lnTo>
                  <a:lnTo>
                    <a:pt x="0" y="38"/>
                  </a:lnTo>
                  <a:lnTo>
                    <a:pt x="19" y="56"/>
                  </a:lnTo>
                  <a:lnTo>
                    <a:pt x="130" y="38"/>
                  </a:lnTo>
                  <a:lnTo>
                    <a:pt x="204" y="56"/>
                  </a:lnTo>
                  <a:lnTo>
                    <a:pt x="279" y="94"/>
                  </a:lnTo>
                  <a:lnTo>
                    <a:pt x="353" y="131"/>
                  </a:lnTo>
                  <a:lnTo>
                    <a:pt x="409" y="186"/>
                  </a:lnTo>
                  <a:lnTo>
                    <a:pt x="464" y="261"/>
                  </a:lnTo>
                  <a:lnTo>
                    <a:pt x="483" y="354"/>
                  </a:lnTo>
                  <a:lnTo>
                    <a:pt x="501" y="446"/>
                  </a:lnTo>
                  <a:lnTo>
                    <a:pt x="539" y="484"/>
                  </a:lnTo>
                  <a:lnTo>
                    <a:pt x="576" y="502"/>
                  </a:lnTo>
                  <a:lnTo>
                    <a:pt x="613" y="484"/>
                  </a:lnTo>
                  <a:lnTo>
                    <a:pt x="631" y="465"/>
                  </a:lnTo>
                  <a:lnTo>
                    <a:pt x="631" y="446"/>
                  </a:lnTo>
                  <a:lnTo>
                    <a:pt x="613" y="335"/>
                  </a:lnTo>
                  <a:lnTo>
                    <a:pt x="576" y="242"/>
                  </a:lnTo>
                  <a:lnTo>
                    <a:pt x="501" y="168"/>
                  </a:lnTo>
                  <a:lnTo>
                    <a:pt x="427" y="94"/>
                  </a:lnTo>
                  <a:lnTo>
                    <a:pt x="334" y="56"/>
                  </a:lnTo>
                  <a:lnTo>
                    <a:pt x="223" y="19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409;p43">
              <a:extLst>
                <a:ext uri="{FF2B5EF4-FFF2-40B4-BE49-F238E27FC236}">
                  <a16:creationId xmlns:a16="http://schemas.microsoft.com/office/drawing/2014/main" id="{2EC579AE-0497-07D4-CD82-2FBB123428C7}"/>
                </a:ext>
              </a:extLst>
            </p:cNvPr>
            <p:cNvSpPr/>
            <p:nvPr/>
          </p:nvSpPr>
          <p:spPr>
            <a:xfrm>
              <a:off x="7092740" y="1431747"/>
              <a:ext cx="35762" cy="30891"/>
            </a:xfrm>
            <a:custGeom>
              <a:avLst/>
              <a:gdLst/>
              <a:ahLst/>
              <a:cxnLst/>
              <a:rect l="l" t="t" r="r" b="b"/>
              <a:pathLst>
                <a:path w="1226" h="1059" extrusionOk="0">
                  <a:moveTo>
                    <a:pt x="130" y="0"/>
                  </a:moveTo>
                  <a:lnTo>
                    <a:pt x="93" y="93"/>
                  </a:lnTo>
                  <a:lnTo>
                    <a:pt x="19" y="167"/>
                  </a:lnTo>
                  <a:lnTo>
                    <a:pt x="0" y="390"/>
                  </a:lnTo>
                  <a:lnTo>
                    <a:pt x="0" y="483"/>
                  </a:lnTo>
                  <a:lnTo>
                    <a:pt x="19" y="595"/>
                  </a:lnTo>
                  <a:lnTo>
                    <a:pt x="74" y="706"/>
                  </a:lnTo>
                  <a:lnTo>
                    <a:pt x="130" y="817"/>
                  </a:lnTo>
                  <a:lnTo>
                    <a:pt x="204" y="892"/>
                  </a:lnTo>
                  <a:lnTo>
                    <a:pt x="297" y="985"/>
                  </a:lnTo>
                  <a:lnTo>
                    <a:pt x="316" y="1022"/>
                  </a:lnTo>
                  <a:lnTo>
                    <a:pt x="316" y="1059"/>
                  </a:lnTo>
                  <a:lnTo>
                    <a:pt x="464" y="1059"/>
                  </a:lnTo>
                  <a:lnTo>
                    <a:pt x="613" y="1040"/>
                  </a:lnTo>
                  <a:lnTo>
                    <a:pt x="743" y="1022"/>
                  </a:lnTo>
                  <a:lnTo>
                    <a:pt x="873" y="966"/>
                  </a:lnTo>
                  <a:lnTo>
                    <a:pt x="984" y="892"/>
                  </a:lnTo>
                  <a:lnTo>
                    <a:pt x="1077" y="817"/>
                  </a:lnTo>
                  <a:lnTo>
                    <a:pt x="1170" y="706"/>
                  </a:lnTo>
                  <a:lnTo>
                    <a:pt x="1226" y="576"/>
                  </a:lnTo>
                  <a:lnTo>
                    <a:pt x="1077" y="576"/>
                  </a:lnTo>
                  <a:lnTo>
                    <a:pt x="966" y="539"/>
                  </a:lnTo>
                  <a:lnTo>
                    <a:pt x="873" y="502"/>
                  </a:lnTo>
                  <a:lnTo>
                    <a:pt x="780" y="446"/>
                  </a:lnTo>
                  <a:lnTo>
                    <a:pt x="706" y="390"/>
                  </a:lnTo>
                  <a:lnTo>
                    <a:pt x="632" y="316"/>
                  </a:lnTo>
                  <a:lnTo>
                    <a:pt x="594" y="223"/>
                  </a:lnTo>
                  <a:lnTo>
                    <a:pt x="557" y="130"/>
                  </a:lnTo>
                  <a:lnTo>
                    <a:pt x="427" y="130"/>
                  </a:lnTo>
                  <a:lnTo>
                    <a:pt x="316" y="112"/>
                  </a:lnTo>
                  <a:lnTo>
                    <a:pt x="223" y="5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410;p43">
              <a:extLst>
                <a:ext uri="{FF2B5EF4-FFF2-40B4-BE49-F238E27FC236}">
                  <a16:creationId xmlns:a16="http://schemas.microsoft.com/office/drawing/2014/main" id="{96107EA0-73D9-54A9-78C7-72F16AF1491E}"/>
                </a:ext>
              </a:extLst>
            </p:cNvPr>
            <p:cNvSpPr/>
            <p:nvPr/>
          </p:nvSpPr>
          <p:spPr>
            <a:xfrm>
              <a:off x="7109513" y="1261099"/>
              <a:ext cx="14673" cy="17356"/>
            </a:xfrm>
            <a:custGeom>
              <a:avLst/>
              <a:gdLst/>
              <a:ahLst/>
              <a:cxnLst/>
              <a:rect l="l" t="t" r="r" b="b"/>
              <a:pathLst>
                <a:path w="503" h="595" extrusionOk="0">
                  <a:moveTo>
                    <a:pt x="316" y="1"/>
                  </a:moveTo>
                  <a:lnTo>
                    <a:pt x="224" y="38"/>
                  </a:lnTo>
                  <a:lnTo>
                    <a:pt x="131" y="93"/>
                  </a:lnTo>
                  <a:lnTo>
                    <a:pt x="75" y="186"/>
                  </a:lnTo>
                  <a:lnTo>
                    <a:pt x="19" y="279"/>
                  </a:lnTo>
                  <a:lnTo>
                    <a:pt x="1" y="372"/>
                  </a:lnTo>
                  <a:lnTo>
                    <a:pt x="1" y="465"/>
                  </a:lnTo>
                  <a:lnTo>
                    <a:pt x="38" y="576"/>
                  </a:lnTo>
                  <a:lnTo>
                    <a:pt x="75" y="595"/>
                  </a:lnTo>
                  <a:lnTo>
                    <a:pt x="112" y="595"/>
                  </a:lnTo>
                  <a:lnTo>
                    <a:pt x="149" y="576"/>
                  </a:lnTo>
                  <a:lnTo>
                    <a:pt x="149" y="521"/>
                  </a:lnTo>
                  <a:lnTo>
                    <a:pt x="149" y="465"/>
                  </a:lnTo>
                  <a:lnTo>
                    <a:pt x="168" y="391"/>
                  </a:lnTo>
                  <a:lnTo>
                    <a:pt x="186" y="335"/>
                  </a:lnTo>
                  <a:lnTo>
                    <a:pt x="205" y="279"/>
                  </a:lnTo>
                  <a:lnTo>
                    <a:pt x="242" y="242"/>
                  </a:lnTo>
                  <a:lnTo>
                    <a:pt x="298" y="205"/>
                  </a:lnTo>
                  <a:lnTo>
                    <a:pt x="354" y="186"/>
                  </a:lnTo>
                  <a:lnTo>
                    <a:pt x="428" y="168"/>
                  </a:lnTo>
                  <a:lnTo>
                    <a:pt x="465" y="168"/>
                  </a:lnTo>
                  <a:lnTo>
                    <a:pt x="484" y="149"/>
                  </a:lnTo>
                  <a:lnTo>
                    <a:pt x="502" y="112"/>
                  </a:lnTo>
                  <a:lnTo>
                    <a:pt x="502" y="93"/>
                  </a:lnTo>
                  <a:lnTo>
                    <a:pt x="484" y="19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411;p43">
              <a:extLst>
                <a:ext uri="{FF2B5EF4-FFF2-40B4-BE49-F238E27FC236}">
                  <a16:creationId xmlns:a16="http://schemas.microsoft.com/office/drawing/2014/main" id="{E5B10E2A-FFDD-E54A-15AA-00B378D9DB2A}"/>
                </a:ext>
              </a:extLst>
            </p:cNvPr>
            <p:cNvSpPr/>
            <p:nvPr/>
          </p:nvSpPr>
          <p:spPr>
            <a:xfrm>
              <a:off x="7098691" y="1509195"/>
              <a:ext cx="21702" cy="18990"/>
            </a:xfrm>
            <a:custGeom>
              <a:avLst/>
              <a:gdLst/>
              <a:ahLst/>
              <a:cxnLst/>
              <a:rect l="l" t="t" r="r" b="b"/>
              <a:pathLst>
                <a:path w="744" h="651" extrusionOk="0">
                  <a:moveTo>
                    <a:pt x="56" y="1"/>
                  </a:moveTo>
                  <a:lnTo>
                    <a:pt x="19" y="20"/>
                  </a:lnTo>
                  <a:lnTo>
                    <a:pt x="0" y="57"/>
                  </a:lnTo>
                  <a:lnTo>
                    <a:pt x="19" y="94"/>
                  </a:lnTo>
                  <a:lnTo>
                    <a:pt x="298" y="372"/>
                  </a:lnTo>
                  <a:lnTo>
                    <a:pt x="613" y="632"/>
                  </a:lnTo>
                  <a:lnTo>
                    <a:pt x="632" y="651"/>
                  </a:lnTo>
                  <a:lnTo>
                    <a:pt x="669" y="651"/>
                  </a:lnTo>
                  <a:lnTo>
                    <a:pt x="725" y="614"/>
                  </a:lnTo>
                  <a:lnTo>
                    <a:pt x="743" y="539"/>
                  </a:lnTo>
                  <a:lnTo>
                    <a:pt x="743" y="521"/>
                  </a:lnTo>
                  <a:lnTo>
                    <a:pt x="725" y="484"/>
                  </a:lnTo>
                  <a:lnTo>
                    <a:pt x="576" y="354"/>
                  </a:lnTo>
                  <a:lnTo>
                    <a:pt x="409" y="224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412;p43">
              <a:extLst>
                <a:ext uri="{FF2B5EF4-FFF2-40B4-BE49-F238E27FC236}">
                  <a16:creationId xmlns:a16="http://schemas.microsoft.com/office/drawing/2014/main" id="{349855C1-608B-D2F6-F7D5-8630EB98E457}"/>
                </a:ext>
              </a:extLst>
            </p:cNvPr>
            <p:cNvSpPr/>
            <p:nvPr/>
          </p:nvSpPr>
          <p:spPr>
            <a:xfrm>
              <a:off x="6943211" y="1381369"/>
              <a:ext cx="173912" cy="61782"/>
            </a:xfrm>
            <a:custGeom>
              <a:avLst/>
              <a:gdLst/>
              <a:ahLst/>
              <a:cxnLst/>
              <a:rect l="l" t="t" r="r" b="b"/>
              <a:pathLst>
                <a:path w="5962" h="2118" extrusionOk="0">
                  <a:moveTo>
                    <a:pt x="1096" y="1300"/>
                  </a:moveTo>
                  <a:lnTo>
                    <a:pt x="1338" y="1430"/>
                  </a:lnTo>
                  <a:lnTo>
                    <a:pt x="1579" y="1505"/>
                  </a:lnTo>
                  <a:lnTo>
                    <a:pt x="1839" y="1523"/>
                  </a:lnTo>
                  <a:lnTo>
                    <a:pt x="2118" y="1523"/>
                  </a:lnTo>
                  <a:lnTo>
                    <a:pt x="2155" y="1542"/>
                  </a:lnTo>
                  <a:lnTo>
                    <a:pt x="2173" y="1579"/>
                  </a:lnTo>
                  <a:lnTo>
                    <a:pt x="2155" y="1616"/>
                  </a:lnTo>
                  <a:lnTo>
                    <a:pt x="2118" y="1653"/>
                  </a:lnTo>
                  <a:lnTo>
                    <a:pt x="1988" y="1672"/>
                  </a:lnTo>
                  <a:lnTo>
                    <a:pt x="1839" y="1672"/>
                  </a:lnTo>
                  <a:lnTo>
                    <a:pt x="1691" y="1653"/>
                  </a:lnTo>
                  <a:lnTo>
                    <a:pt x="1561" y="1616"/>
                  </a:lnTo>
                  <a:lnTo>
                    <a:pt x="1431" y="1579"/>
                  </a:lnTo>
                  <a:lnTo>
                    <a:pt x="1301" y="1523"/>
                  </a:lnTo>
                  <a:lnTo>
                    <a:pt x="1171" y="1449"/>
                  </a:lnTo>
                  <a:lnTo>
                    <a:pt x="1059" y="1356"/>
                  </a:lnTo>
                  <a:lnTo>
                    <a:pt x="1041" y="1337"/>
                  </a:lnTo>
                  <a:lnTo>
                    <a:pt x="1041" y="1319"/>
                  </a:lnTo>
                  <a:lnTo>
                    <a:pt x="1078" y="1300"/>
                  </a:lnTo>
                  <a:close/>
                  <a:moveTo>
                    <a:pt x="56" y="0"/>
                  </a:moveTo>
                  <a:lnTo>
                    <a:pt x="93" y="37"/>
                  </a:lnTo>
                  <a:lnTo>
                    <a:pt x="93" y="56"/>
                  </a:lnTo>
                  <a:lnTo>
                    <a:pt x="93" y="93"/>
                  </a:lnTo>
                  <a:lnTo>
                    <a:pt x="19" y="223"/>
                  </a:lnTo>
                  <a:lnTo>
                    <a:pt x="1" y="353"/>
                  </a:lnTo>
                  <a:lnTo>
                    <a:pt x="1" y="427"/>
                  </a:lnTo>
                  <a:lnTo>
                    <a:pt x="19" y="483"/>
                  </a:lnTo>
                  <a:lnTo>
                    <a:pt x="56" y="539"/>
                  </a:lnTo>
                  <a:lnTo>
                    <a:pt x="112" y="613"/>
                  </a:lnTo>
                  <a:lnTo>
                    <a:pt x="168" y="650"/>
                  </a:lnTo>
                  <a:lnTo>
                    <a:pt x="223" y="669"/>
                  </a:lnTo>
                  <a:lnTo>
                    <a:pt x="279" y="687"/>
                  </a:lnTo>
                  <a:lnTo>
                    <a:pt x="335" y="687"/>
                  </a:lnTo>
                  <a:lnTo>
                    <a:pt x="465" y="650"/>
                  </a:lnTo>
                  <a:lnTo>
                    <a:pt x="576" y="613"/>
                  </a:lnTo>
                  <a:lnTo>
                    <a:pt x="632" y="613"/>
                  </a:lnTo>
                  <a:lnTo>
                    <a:pt x="669" y="650"/>
                  </a:lnTo>
                  <a:lnTo>
                    <a:pt x="706" y="632"/>
                  </a:lnTo>
                  <a:lnTo>
                    <a:pt x="762" y="632"/>
                  </a:lnTo>
                  <a:lnTo>
                    <a:pt x="799" y="669"/>
                  </a:lnTo>
                  <a:lnTo>
                    <a:pt x="799" y="706"/>
                  </a:lnTo>
                  <a:lnTo>
                    <a:pt x="781" y="892"/>
                  </a:lnTo>
                  <a:lnTo>
                    <a:pt x="799" y="1077"/>
                  </a:lnTo>
                  <a:lnTo>
                    <a:pt x="836" y="1263"/>
                  </a:lnTo>
                  <a:lnTo>
                    <a:pt x="911" y="1412"/>
                  </a:lnTo>
                  <a:lnTo>
                    <a:pt x="1022" y="1560"/>
                  </a:lnTo>
                  <a:lnTo>
                    <a:pt x="1152" y="1690"/>
                  </a:lnTo>
                  <a:lnTo>
                    <a:pt x="1301" y="1783"/>
                  </a:lnTo>
                  <a:lnTo>
                    <a:pt x="1486" y="1857"/>
                  </a:lnTo>
                  <a:lnTo>
                    <a:pt x="1672" y="1894"/>
                  </a:lnTo>
                  <a:lnTo>
                    <a:pt x="1858" y="1894"/>
                  </a:lnTo>
                  <a:lnTo>
                    <a:pt x="2025" y="1876"/>
                  </a:lnTo>
                  <a:lnTo>
                    <a:pt x="2192" y="1820"/>
                  </a:lnTo>
                  <a:lnTo>
                    <a:pt x="2359" y="1765"/>
                  </a:lnTo>
                  <a:lnTo>
                    <a:pt x="2526" y="1690"/>
                  </a:lnTo>
                  <a:lnTo>
                    <a:pt x="2861" y="1542"/>
                  </a:lnTo>
                  <a:lnTo>
                    <a:pt x="2898" y="1542"/>
                  </a:lnTo>
                  <a:lnTo>
                    <a:pt x="2953" y="1560"/>
                  </a:lnTo>
                  <a:lnTo>
                    <a:pt x="2953" y="1542"/>
                  </a:lnTo>
                  <a:lnTo>
                    <a:pt x="2972" y="1523"/>
                  </a:lnTo>
                  <a:lnTo>
                    <a:pt x="2972" y="1505"/>
                  </a:lnTo>
                  <a:lnTo>
                    <a:pt x="3028" y="1505"/>
                  </a:lnTo>
                  <a:lnTo>
                    <a:pt x="3065" y="1523"/>
                  </a:lnTo>
                  <a:lnTo>
                    <a:pt x="3083" y="1560"/>
                  </a:lnTo>
                  <a:lnTo>
                    <a:pt x="3120" y="1690"/>
                  </a:lnTo>
                  <a:lnTo>
                    <a:pt x="3158" y="1820"/>
                  </a:lnTo>
                  <a:lnTo>
                    <a:pt x="3232" y="1913"/>
                  </a:lnTo>
                  <a:lnTo>
                    <a:pt x="3325" y="2006"/>
                  </a:lnTo>
                  <a:lnTo>
                    <a:pt x="3436" y="2062"/>
                  </a:lnTo>
                  <a:lnTo>
                    <a:pt x="3566" y="2099"/>
                  </a:lnTo>
                  <a:lnTo>
                    <a:pt x="3696" y="2117"/>
                  </a:lnTo>
                  <a:lnTo>
                    <a:pt x="3826" y="2099"/>
                  </a:lnTo>
                  <a:lnTo>
                    <a:pt x="3919" y="2062"/>
                  </a:lnTo>
                  <a:lnTo>
                    <a:pt x="4012" y="2024"/>
                  </a:lnTo>
                  <a:lnTo>
                    <a:pt x="4160" y="1913"/>
                  </a:lnTo>
                  <a:lnTo>
                    <a:pt x="4290" y="1783"/>
                  </a:lnTo>
                  <a:lnTo>
                    <a:pt x="4420" y="1635"/>
                  </a:lnTo>
                  <a:lnTo>
                    <a:pt x="4420" y="1616"/>
                  </a:lnTo>
                  <a:lnTo>
                    <a:pt x="4439" y="1597"/>
                  </a:lnTo>
                  <a:lnTo>
                    <a:pt x="4476" y="1579"/>
                  </a:lnTo>
                  <a:lnTo>
                    <a:pt x="4513" y="1560"/>
                  </a:lnTo>
                  <a:lnTo>
                    <a:pt x="4588" y="1579"/>
                  </a:lnTo>
                  <a:lnTo>
                    <a:pt x="4606" y="1597"/>
                  </a:lnTo>
                  <a:lnTo>
                    <a:pt x="4643" y="1635"/>
                  </a:lnTo>
                  <a:lnTo>
                    <a:pt x="4643" y="1672"/>
                  </a:lnTo>
                  <a:lnTo>
                    <a:pt x="4643" y="1709"/>
                  </a:lnTo>
                  <a:lnTo>
                    <a:pt x="4606" y="1746"/>
                  </a:lnTo>
                  <a:lnTo>
                    <a:pt x="4718" y="1820"/>
                  </a:lnTo>
                  <a:lnTo>
                    <a:pt x="4755" y="1839"/>
                  </a:lnTo>
                  <a:lnTo>
                    <a:pt x="4829" y="1839"/>
                  </a:lnTo>
                  <a:lnTo>
                    <a:pt x="4922" y="1820"/>
                  </a:lnTo>
                  <a:lnTo>
                    <a:pt x="4996" y="1765"/>
                  </a:lnTo>
                  <a:lnTo>
                    <a:pt x="5052" y="1690"/>
                  </a:lnTo>
                  <a:lnTo>
                    <a:pt x="5089" y="1616"/>
                  </a:lnTo>
                  <a:lnTo>
                    <a:pt x="5145" y="1579"/>
                  </a:lnTo>
                  <a:lnTo>
                    <a:pt x="5145" y="1560"/>
                  </a:lnTo>
                  <a:lnTo>
                    <a:pt x="5163" y="1542"/>
                  </a:lnTo>
                  <a:lnTo>
                    <a:pt x="5200" y="1523"/>
                  </a:lnTo>
                  <a:lnTo>
                    <a:pt x="5238" y="1542"/>
                  </a:lnTo>
                  <a:lnTo>
                    <a:pt x="5330" y="1616"/>
                  </a:lnTo>
                  <a:lnTo>
                    <a:pt x="5460" y="1653"/>
                  </a:lnTo>
                  <a:lnTo>
                    <a:pt x="5590" y="1653"/>
                  </a:lnTo>
                  <a:lnTo>
                    <a:pt x="5702" y="1635"/>
                  </a:lnTo>
                  <a:lnTo>
                    <a:pt x="5813" y="1560"/>
                  </a:lnTo>
                  <a:lnTo>
                    <a:pt x="5887" y="1486"/>
                  </a:lnTo>
                  <a:lnTo>
                    <a:pt x="5925" y="1375"/>
                  </a:lnTo>
                  <a:lnTo>
                    <a:pt x="5962" y="1263"/>
                  </a:lnTo>
                  <a:lnTo>
                    <a:pt x="5052" y="1263"/>
                  </a:lnTo>
                  <a:lnTo>
                    <a:pt x="4625" y="1226"/>
                  </a:lnTo>
                  <a:lnTo>
                    <a:pt x="4198" y="1189"/>
                  </a:lnTo>
                  <a:lnTo>
                    <a:pt x="3789" y="1133"/>
                  </a:lnTo>
                  <a:lnTo>
                    <a:pt x="3399" y="1059"/>
                  </a:lnTo>
                  <a:lnTo>
                    <a:pt x="3046" y="985"/>
                  </a:lnTo>
                  <a:lnTo>
                    <a:pt x="2731" y="910"/>
                  </a:lnTo>
                  <a:lnTo>
                    <a:pt x="2062" y="725"/>
                  </a:lnTo>
                  <a:lnTo>
                    <a:pt x="1393" y="520"/>
                  </a:lnTo>
                  <a:lnTo>
                    <a:pt x="725" y="26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413;p43">
              <a:extLst>
                <a:ext uri="{FF2B5EF4-FFF2-40B4-BE49-F238E27FC236}">
                  <a16:creationId xmlns:a16="http://schemas.microsoft.com/office/drawing/2014/main" id="{B866D28D-73AA-5BC0-B72E-9F7614E939B9}"/>
                </a:ext>
              </a:extLst>
            </p:cNvPr>
            <p:cNvSpPr/>
            <p:nvPr/>
          </p:nvSpPr>
          <p:spPr>
            <a:xfrm>
              <a:off x="6796950" y="1411707"/>
              <a:ext cx="318011" cy="146288"/>
            </a:xfrm>
            <a:custGeom>
              <a:avLst/>
              <a:gdLst/>
              <a:ahLst/>
              <a:cxnLst/>
              <a:rect l="l" t="t" r="r" b="b"/>
              <a:pathLst>
                <a:path w="10902" h="5015" extrusionOk="0">
                  <a:moveTo>
                    <a:pt x="1" y="0"/>
                  </a:moveTo>
                  <a:lnTo>
                    <a:pt x="131" y="353"/>
                  </a:lnTo>
                  <a:lnTo>
                    <a:pt x="223" y="725"/>
                  </a:lnTo>
                  <a:lnTo>
                    <a:pt x="223" y="762"/>
                  </a:lnTo>
                  <a:lnTo>
                    <a:pt x="205" y="799"/>
                  </a:lnTo>
                  <a:lnTo>
                    <a:pt x="688" y="1003"/>
                  </a:lnTo>
                  <a:lnTo>
                    <a:pt x="1171" y="1189"/>
                  </a:lnTo>
                  <a:lnTo>
                    <a:pt x="1208" y="1189"/>
                  </a:lnTo>
                  <a:lnTo>
                    <a:pt x="1263" y="1226"/>
                  </a:lnTo>
                  <a:lnTo>
                    <a:pt x="1858" y="1467"/>
                  </a:lnTo>
                  <a:lnTo>
                    <a:pt x="2470" y="1672"/>
                  </a:lnTo>
                  <a:lnTo>
                    <a:pt x="3715" y="2099"/>
                  </a:lnTo>
                  <a:lnTo>
                    <a:pt x="4940" y="2507"/>
                  </a:lnTo>
                  <a:lnTo>
                    <a:pt x="6166" y="2916"/>
                  </a:lnTo>
                  <a:lnTo>
                    <a:pt x="7392" y="3362"/>
                  </a:lnTo>
                  <a:lnTo>
                    <a:pt x="7986" y="3603"/>
                  </a:lnTo>
                  <a:lnTo>
                    <a:pt x="8599" y="3844"/>
                  </a:lnTo>
                  <a:lnTo>
                    <a:pt x="9174" y="4104"/>
                  </a:lnTo>
                  <a:lnTo>
                    <a:pt x="9769" y="4401"/>
                  </a:lnTo>
                  <a:lnTo>
                    <a:pt x="10326" y="4699"/>
                  </a:lnTo>
                  <a:lnTo>
                    <a:pt x="10901" y="5014"/>
                  </a:lnTo>
                  <a:lnTo>
                    <a:pt x="10901" y="4884"/>
                  </a:lnTo>
                  <a:lnTo>
                    <a:pt x="10901" y="4754"/>
                  </a:lnTo>
                  <a:lnTo>
                    <a:pt x="10901" y="4736"/>
                  </a:lnTo>
                  <a:lnTo>
                    <a:pt x="10604" y="4513"/>
                  </a:lnTo>
                  <a:lnTo>
                    <a:pt x="10289" y="4290"/>
                  </a:lnTo>
                  <a:lnTo>
                    <a:pt x="9973" y="4086"/>
                  </a:lnTo>
                  <a:lnTo>
                    <a:pt x="9657" y="3900"/>
                  </a:lnTo>
                  <a:lnTo>
                    <a:pt x="9323" y="3714"/>
                  </a:lnTo>
                  <a:lnTo>
                    <a:pt x="8989" y="3547"/>
                  </a:lnTo>
                  <a:lnTo>
                    <a:pt x="8320" y="3250"/>
                  </a:lnTo>
                  <a:lnTo>
                    <a:pt x="7633" y="2972"/>
                  </a:lnTo>
                  <a:lnTo>
                    <a:pt x="6927" y="2712"/>
                  </a:lnTo>
                  <a:lnTo>
                    <a:pt x="6222" y="2489"/>
                  </a:lnTo>
                  <a:lnTo>
                    <a:pt x="5497" y="2266"/>
                  </a:lnTo>
                  <a:lnTo>
                    <a:pt x="4068" y="1820"/>
                  </a:lnTo>
                  <a:lnTo>
                    <a:pt x="3362" y="1597"/>
                  </a:lnTo>
                  <a:lnTo>
                    <a:pt x="2656" y="1337"/>
                  </a:lnTo>
                  <a:lnTo>
                    <a:pt x="1969" y="1059"/>
                  </a:lnTo>
                  <a:lnTo>
                    <a:pt x="1301" y="743"/>
                  </a:lnTo>
                  <a:lnTo>
                    <a:pt x="966" y="576"/>
                  </a:lnTo>
                  <a:lnTo>
                    <a:pt x="651" y="390"/>
                  </a:lnTo>
                  <a:lnTo>
                    <a:pt x="316" y="2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2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414;p43">
              <a:extLst>
                <a:ext uri="{FF2B5EF4-FFF2-40B4-BE49-F238E27FC236}">
                  <a16:creationId xmlns:a16="http://schemas.microsoft.com/office/drawing/2014/main" id="{922A9C85-7CB7-0FF9-81FE-993A5A3143B5}"/>
                </a:ext>
              </a:extLst>
            </p:cNvPr>
            <p:cNvSpPr/>
            <p:nvPr/>
          </p:nvSpPr>
          <p:spPr>
            <a:xfrm>
              <a:off x="7092740" y="1185809"/>
              <a:ext cx="17881" cy="17910"/>
            </a:xfrm>
            <a:custGeom>
              <a:avLst/>
              <a:gdLst/>
              <a:ahLst/>
              <a:cxnLst/>
              <a:rect l="l" t="t" r="r" b="b"/>
              <a:pathLst>
                <a:path w="613" h="614" extrusionOk="0">
                  <a:moveTo>
                    <a:pt x="56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149"/>
                  </a:lnTo>
                  <a:lnTo>
                    <a:pt x="19" y="260"/>
                  </a:lnTo>
                  <a:lnTo>
                    <a:pt x="56" y="372"/>
                  </a:lnTo>
                  <a:lnTo>
                    <a:pt x="130" y="465"/>
                  </a:lnTo>
                  <a:lnTo>
                    <a:pt x="204" y="539"/>
                  </a:lnTo>
                  <a:lnTo>
                    <a:pt x="297" y="595"/>
                  </a:lnTo>
                  <a:lnTo>
                    <a:pt x="409" y="613"/>
                  </a:lnTo>
                  <a:lnTo>
                    <a:pt x="557" y="613"/>
                  </a:lnTo>
                  <a:lnTo>
                    <a:pt x="594" y="576"/>
                  </a:lnTo>
                  <a:lnTo>
                    <a:pt x="594" y="557"/>
                  </a:lnTo>
                  <a:lnTo>
                    <a:pt x="613" y="520"/>
                  </a:lnTo>
                  <a:lnTo>
                    <a:pt x="594" y="483"/>
                  </a:lnTo>
                  <a:lnTo>
                    <a:pt x="594" y="465"/>
                  </a:lnTo>
                  <a:lnTo>
                    <a:pt x="557" y="446"/>
                  </a:lnTo>
                  <a:lnTo>
                    <a:pt x="520" y="446"/>
                  </a:lnTo>
                  <a:lnTo>
                    <a:pt x="446" y="427"/>
                  </a:lnTo>
                  <a:lnTo>
                    <a:pt x="372" y="427"/>
                  </a:lnTo>
                  <a:lnTo>
                    <a:pt x="316" y="390"/>
                  </a:lnTo>
                  <a:lnTo>
                    <a:pt x="260" y="335"/>
                  </a:lnTo>
                  <a:lnTo>
                    <a:pt x="204" y="279"/>
                  </a:lnTo>
                  <a:lnTo>
                    <a:pt x="167" y="223"/>
                  </a:lnTo>
                  <a:lnTo>
                    <a:pt x="149" y="149"/>
                  </a:lnTo>
                  <a:lnTo>
                    <a:pt x="149" y="75"/>
                  </a:lnTo>
                  <a:lnTo>
                    <a:pt x="149" y="37"/>
                  </a:lnTo>
                  <a:lnTo>
                    <a:pt x="149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415;p43">
              <a:extLst>
                <a:ext uri="{FF2B5EF4-FFF2-40B4-BE49-F238E27FC236}">
                  <a16:creationId xmlns:a16="http://schemas.microsoft.com/office/drawing/2014/main" id="{6AFC07AA-E21B-6A32-153F-01504005C9A3}"/>
                </a:ext>
              </a:extLst>
            </p:cNvPr>
            <p:cNvSpPr/>
            <p:nvPr/>
          </p:nvSpPr>
          <p:spPr>
            <a:xfrm>
              <a:off x="7084047" y="1506511"/>
              <a:ext cx="24415" cy="20594"/>
            </a:xfrm>
            <a:custGeom>
              <a:avLst/>
              <a:gdLst/>
              <a:ahLst/>
              <a:cxnLst/>
              <a:rect l="l" t="t" r="r" b="b"/>
              <a:pathLst>
                <a:path w="837" h="706" extrusionOk="0">
                  <a:moveTo>
                    <a:pt x="38" y="0"/>
                  </a:moveTo>
                  <a:lnTo>
                    <a:pt x="20" y="19"/>
                  </a:lnTo>
                  <a:lnTo>
                    <a:pt x="1" y="56"/>
                  </a:lnTo>
                  <a:lnTo>
                    <a:pt x="20" y="74"/>
                  </a:lnTo>
                  <a:lnTo>
                    <a:pt x="205" y="242"/>
                  </a:lnTo>
                  <a:lnTo>
                    <a:pt x="372" y="409"/>
                  </a:lnTo>
                  <a:lnTo>
                    <a:pt x="540" y="557"/>
                  </a:lnTo>
                  <a:lnTo>
                    <a:pt x="632" y="631"/>
                  </a:lnTo>
                  <a:lnTo>
                    <a:pt x="725" y="687"/>
                  </a:lnTo>
                  <a:lnTo>
                    <a:pt x="744" y="706"/>
                  </a:lnTo>
                  <a:lnTo>
                    <a:pt x="781" y="706"/>
                  </a:lnTo>
                  <a:lnTo>
                    <a:pt x="818" y="669"/>
                  </a:lnTo>
                  <a:lnTo>
                    <a:pt x="837" y="613"/>
                  </a:lnTo>
                  <a:lnTo>
                    <a:pt x="837" y="594"/>
                  </a:lnTo>
                  <a:lnTo>
                    <a:pt x="818" y="557"/>
                  </a:lnTo>
                  <a:lnTo>
                    <a:pt x="744" y="483"/>
                  </a:lnTo>
                  <a:lnTo>
                    <a:pt x="651" y="427"/>
                  </a:lnTo>
                  <a:lnTo>
                    <a:pt x="465" y="29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416;p43">
              <a:extLst>
                <a:ext uri="{FF2B5EF4-FFF2-40B4-BE49-F238E27FC236}">
                  <a16:creationId xmlns:a16="http://schemas.microsoft.com/office/drawing/2014/main" id="{A66A7168-92BB-FD5B-8111-D1970B332F35}"/>
                </a:ext>
              </a:extLst>
            </p:cNvPr>
            <p:cNvSpPr/>
            <p:nvPr/>
          </p:nvSpPr>
          <p:spPr>
            <a:xfrm>
              <a:off x="7086760" y="1296308"/>
              <a:ext cx="20623" cy="7088"/>
            </a:xfrm>
            <a:custGeom>
              <a:avLst/>
              <a:gdLst/>
              <a:ahLst/>
              <a:cxnLst/>
              <a:rect l="l" t="t" r="r" b="b"/>
              <a:pathLst>
                <a:path w="707" h="243" extrusionOk="0">
                  <a:moveTo>
                    <a:pt x="354" y="1"/>
                  </a:moveTo>
                  <a:lnTo>
                    <a:pt x="317" y="19"/>
                  </a:lnTo>
                  <a:lnTo>
                    <a:pt x="298" y="56"/>
                  </a:lnTo>
                  <a:lnTo>
                    <a:pt x="298" y="94"/>
                  </a:lnTo>
                  <a:lnTo>
                    <a:pt x="187" y="75"/>
                  </a:lnTo>
                  <a:lnTo>
                    <a:pt x="57" y="56"/>
                  </a:lnTo>
                  <a:lnTo>
                    <a:pt x="19" y="56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9" y="149"/>
                  </a:lnTo>
                  <a:lnTo>
                    <a:pt x="168" y="205"/>
                  </a:lnTo>
                  <a:lnTo>
                    <a:pt x="317" y="242"/>
                  </a:lnTo>
                  <a:lnTo>
                    <a:pt x="484" y="224"/>
                  </a:lnTo>
                  <a:lnTo>
                    <a:pt x="632" y="186"/>
                  </a:lnTo>
                  <a:lnTo>
                    <a:pt x="669" y="168"/>
                  </a:lnTo>
                  <a:lnTo>
                    <a:pt x="688" y="149"/>
                  </a:lnTo>
                  <a:lnTo>
                    <a:pt x="707" y="94"/>
                  </a:lnTo>
                  <a:lnTo>
                    <a:pt x="669" y="38"/>
                  </a:lnTo>
                  <a:lnTo>
                    <a:pt x="651" y="19"/>
                  </a:lnTo>
                  <a:lnTo>
                    <a:pt x="614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417;p43">
              <a:extLst>
                <a:ext uri="{FF2B5EF4-FFF2-40B4-BE49-F238E27FC236}">
                  <a16:creationId xmlns:a16="http://schemas.microsoft.com/office/drawing/2014/main" id="{B6CBDA26-EDBC-93EA-E9C8-22638004CA35}"/>
                </a:ext>
              </a:extLst>
            </p:cNvPr>
            <p:cNvSpPr/>
            <p:nvPr/>
          </p:nvSpPr>
          <p:spPr>
            <a:xfrm>
              <a:off x="7080809" y="1271396"/>
              <a:ext cx="17356" cy="17910"/>
            </a:xfrm>
            <a:custGeom>
              <a:avLst/>
              <a:gdLst/>
              <a:ahLst/>
              <a:cxnLst/>
              <a:rect l="l" t="t" r="r" b="b"/>
              <a:pathLst>
                <a:path w="595" h="614" extrusionOk="0">
                  <a:moveTo>
                    <a:pt x="446" y="0"/>
                  </a:moveTo>
                  <a:lnTo>
                    <a:pt x="38" y="19"/>
                  </a:lnTo>
                  <a:lnTo>
                    <a:pt x="19" y="19"/>
                  </a:lnTo>
                  <a:lnTo>
                    <a:pt x="1" y="56"/>
                  </a:lnTo>
                  <a:lnTo>
                    <a:pt x="19" y="75"/>
                  </a:lnTo>
                  <a:lnTo>
                    <a:pt x="38" y="93"/>
                  </a:lnTo>
                  <a:lnTo>
                    <a:pt x="409" y="112"/>
                  </a:lnTo>
                  <a:lnTo>
                    <a:pt x="428" y="223"/>
                  </a:lnTo>
                  <a:lnTo>
                    <a:pt x="446" y="316"/>
                  </a:lnTo>
                  <a:lnTo>
                    <a:pt x="446" y="539"/>
                  </a:lnTo>
                  <a:lnTo>
                    <a:pt x="465" y="558"/>
                  </a:lnTo>
                  <a:lnTo>
                    <a:pt x="465" y="595"/>
                  </a:lnTo>
                  <a:lnTo>
                    <a:pt x="521" y="613"/>
                  </a:lnTo>
                  <a:lnTo>
                    <a:pt x="576" y="595"/>
                  </a:lnTo>
                  <a:lnTo>
                    <a:pt x="595" y="558"/>
                  </a:lnTo>
                  <a:lnTo>
                    <a:pt x="595" y="539"/>
                  </a:lnTo>
                  <a:lnTo>
                    <a:pt x="595" y="409"/>
                  </a:lnTo>
                  <a:lnTo>
                    <a:pt x="576" y="279"/>
                  </a:lnTo>
                  <a:lnTo>
                    <a:pt x="539" y="149"/>
                  </a:lnTo>
                  <a:lnTo>
                    <a:pt x="483" y="38"/>
                  </a:lnTo>
                  <a:lnTo>
                    <a:pt x="465" y="19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418;p43">
              <a:extLst>
                <a:ext uri="{FF2B5EF4-FFF2-40B4-BE49-F238E27FC236}">
                  <a16:creationId xmlns:a16="http://schemas.microsoft.com/office/drawing/2014/main" id="{A31418A6-743B-4AC7-6AE8-90BE9D573BEA}"/>
                </a:ext>
              </a:extLst>
            </p:cNvPr>
            <p:cNvSpPr/>
            <p:nvPr/>
          </p:nvSpPr>
          <p:spPr>
            <a:xfrm>
              <a:off x="7071591" y="1437173"/>
              <a:ext cx="22782" cy="24386"/>
            </a:xfrm>
            <a:custGeom>
              <a:avLst/>
              <a:gdLst/>
              <a:ahLst/>
              <a:cxnLst/>
              <a:rect l="l" t="t" r="r" b="b"/>
              <a:pathLst>
                <a:path w="781" h="836" extrusionOk="0">
                  <a:moveTo>
                    <a:pt x="131" y="0"/>
                  </a:moveTo>
                  <a:lnTo>
                    <a:pt x="1" y="130"/>
                  </a:lnTo>
                  <a:lnTo>
                    <a:pt x="57" y="279"/>
                  </a:lnTo>
                  <a:lnTo>
                    <a:pt x="112" y="390"/>
                  </a:lnTo>
                  <a:lnTo>
                    <a:pt x="205" y="501"/>
                  </a:lnTo>
                  <a:lnTo>
                    <a:pt x="298" y="594"/>
                  </a:lnTo>
                  <a:lnTo>
                    <a:pt x="409" y="669"/>
                  </a:lnTo>
                  <a:lnTo>
                    <a:pt x="521" y="743"/>
                  </a:lnTo>
                  <a:lnTo>
                    <a:pt x="651" y="799"/>
                  </a:lnTo>
                  <a:lnTo>
                    <a:pt x="781" y="836"/>
                  </a:lnTo>
                  <a:lnTo>
                    <a:pt x="781" y="836"/>
                  </a:lnTo>
                  <a:lnTo>
                    <a:pt x="725" y="761"/>
                  </a:lnTo>
                  <a:lnTo>
                    <a:pt x="651" y="687"/>
                  </a:lnTo>
                  <a:lnTo>
                    <a:pt x="595" y="594"/>
                  </a:lnTo>
                  <a:lnTo>
                    <a:pt x="558" y="520"/>
                  </a:lnTo>
                  <a:lnTo>
                    <a:pt x="521" y="409"/>
                  </a:lnTo>
                  <a:lnTo>
                    <a:pt x="502" y="316"/>
                  </a:lnTo>
                  <a:lnTo>
                    <a:pt x="484" y="223"/>
                  </a:lnTo>
                  <a:lnTo>
                    <a:pt x="502" y="130"/>
                  </a:lnTo>
                  <a:lnTo>
                    <a:pt x="335" y="130"/>
                  </a:lnTo>
                  <a:lnTo>
                    <a:pt x="261" y="93"/>
                  </a:lnTo>
                  <a:lnTo>
                    <a:pt x="187" y="56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419;p43">
              <a:extLst>
                <a:ext uri="{FF2B5EF4-FFF2-40B4-BE49-F238E27FC236}">
                  <a16:creationId xmlns:a16="http://schemas.microsoft.com/office/drawing/2014/main" id="{C08C1576-EFC1-0C78-8D8B-B346F5D284F1}"/>
                </a:ext>
              </a:extLst>
            </p:cNvPr>
            <p:cNvSpPr/>
            <p:nvPr/>
          </p:nvSpPr>
          <p:spPr>
            <a:xfrm>
              <a:off x="6915587" y="1486996"/>
              <a:ext cx="168486" cy="62861"/>
            </a:xfrm>
            <a:custGeom>
              <a:avLst/>
              <a:gdLst/>
              <a:ahLst/>
              <a:cxnLst/>
              <a:rect l="l" t="t" r="r" b="b"/>
              <a:pathLst>
                <a:path w="5776" h="2155" extrusionOk="0">
                  <a:moveTo>
                    <a:pt x="1" y="1"/>
                  </a:moveTo>
                  <a:lnTo>
                    <a:pt x="688" y="372"/>
                  </a:lnTo>
                  <a:lnTo>
                    <a:pt x="1375" y="725"/>
                  </a:lnTo>
                  <a:lnTo>
                    <a:pt x="2080" y="1041"/>
                  </a:lnTo>
                  <a:lnTo>
                    <a:pt x="2786" y="1338"/>
                  </a:lnTo>
                  <a:lnTo>
                    <a:pt x="3510" y="1579"/>
                  </a:lnTo>
                  <a:lnTo>
                    <a:pt x="4253" y="1802"/>
                  </a:lnTo>
                  <a:lnTo>
                    <a:pt x="4996" y="2006"/>
                  </a:lnTo>
                  <a:lnTo>
                    <a:pt x="5776" y="2155"/>
                  </a:lnTo>
                  <a:lnTo>
                    <a:pt x="5070" y="1820"/>
                  </a:lnTo>
                  <a:lnTo>
                    <a:pt x="4365" y="1505"/>
                  </a:lnTo>
                  <a:lnTo>
                    <a:pt x="3659" y="1226"/>
                  </a:lnTo>
                  <a:lnTo>
                    <a:pt x="2935" y="966"/>
                  </a:lnTo>
                  <a:lnTo>
                    <a:pt x="1468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E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420;p43">
              <a:extLst>
                <a:ext uri="{FF2B5EF4-FFF2-40B4-BE49-F238E27FC236}">
                  <a16:creationId xmlns:a16="http://schemas.microsoft.com/office/drawing/2014/main" id="{40C5C6C9-075A-5041-C862-1547F2A6A349}"/>
                </a:ext>
              </a:extLst>
            </p:cNvPr>
            <p:cNvSpPr/>
            <p:nvPr/>
          </p:nvSpPr>
          <p:spPr>
            <a:xfrm>
              <a:off x="6973549" y="1419291"/>
              <a:ext cx="33079" cy="10851"/>
            </a:xfrm>
            <a:custGeom>
              <a:avLst/>
              <a:gdLst/>
              <a:ahLst/>
              <a:cxnLst/>
              <a:rect l="l" t="t" r="r" b="b"/>
              <a:pathLst>
                <a:path w="1134" h="372" extrusionOk="0">
                  <a:moveTo>
                    <a:pt x="38" y="0"/>
                  </a:moveTo>
                  <a:lnTo>
                    <a:pt x="1" y="19"/>
                  </a:lnTo>
                  <a:lnTo>
                    <a:pt x="1" y="37"/>
                  </a:lnTo>
                  <a:lnTo>
                    <a:pt x="19" y="56"/>
                  </a:lnTo>
                  <a:lnTo>
                    <a:pt x="131" y="149"/>
                  </a:lnTo>
                  <a:lnTo>
                    <a:pt x="261" y="223"/>
                  </a:lnTo>
                  <a:lnTo>
                    <a:pt x="391" y="279"/>
                  </a:lnTo>
                  <a:lnTo>
                    <a:pt x="521" y="316"/>
                  </a:lnTo>
                  <a:lnTo>
                    <a:pt x="651" y="353"/>
                  </a:lnTo>
                  <a:lnTo>
                    <a:pt x="799" y="372"/>
                  </a:lnTo>
                  <a:lnTo>
                    <a:pt x="948" y="372"/>
                  </a:lnTo>
                  <a:lnTo>
                    <a:pt x="1078" y="353"/>
                  </a:lnTo>
                  <a:lnTo>
                    <a:pt x="1115" y="316"/>
                  </a:lnTo>
                  <a:lnTo>
                    <a:pt x="1133" y="279"/>
                  </a:lnTo>
                  <a:lnTo>
                    <a:pt x="1115" y="242"/>
                  </a:lnTo>
                  <a:lnTo>
                    <a:pt x="1078" y="223"/>
                  </a:lnTo>
                  <a:lnTo>
                    <a:pt x="799" y="223"/>
                  </a:lnTo>
                  <a:lnTo>
                    <a:pt x="539" y="205"/>
                  </a:lnTo>
                  <a:lnTo>
                    <a:pt x="298" y="1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421;p43">
              <a:extLst>
                <a:ext uri="{FF2B5EF4-FFF2-40B4-BE49-F238E27FC236}">
                  <a16:creationId xmlns:a16="http://schemas.microsoft.com/office/drawing/2014/main" id="{967F8EED-F564-6996-6B3E-73E821D6EC7F}"/>
                </a:ext>
              </a:extLst>
            </p:cNvPr>
            <p:cNvSpPr/>
            <p:nvPr/>
          </p:nvSpPr>
          <p:spPr>
            <a:xfrm>
              <a:off x="6959459" y="1236712"/>
              <a:ext cx="24940" cy="10880"/>
            </a:xfrm>
            <a:custGeom>
              <a:avLst/>
              <a:gdLst/>
              <a:ahLst/>
              <a:cxnLst/>
              <a:rect l="l" t="t" r="r" b="b"/>
              <a:pathLst>
                <a:path w="855" h="373" extrusionOk="0">
                  <a:moveTo>
                    <a:pt x="335" y="1"/>
                  </a:moveTo>
                  <a:lnTo>
                    <a:pt x="224" y="20"/>
                  </a:lnTo>
                  <a:lnTo>
                    <a:pt x="112" y="57"/>
                  </a:lnTo>
                  <a:lnTo>
                    <a:pt x="19" y="131"/>
                  </a:lnTo>
                  <a:lnTo>
                    <a:pt x="19" y="150"/>
                  </a:lnTo>
                  <a:lnTo>
                    <a:pt x="1" y="168"/>
                  </a:lnTo>
                  <a:lnTo>
                    <a:pt x="19" y="205"/>
                  </a:lnTo>
                  <a:lnTo>
                    <a:pt x="56" y="242"/>
                  </a:lnTo>
                  <a:lnTo>
                    <a:pt x="75" y="242"/>
                  </a:lnTo>
                  <a:lnTo>
                    <a:pt x="112" y="224"/>
                  </a:lnTo>
                  <a:lnTo>
                    <a:pt x="186" y="187"/>
                  </a:lnTo>
                  <a:lnTo>
                    <a:pt x="261" y="168"/>
                  </a:lnTo>
                  <a:lnTo>
                    <a:pt x="354" y="150"/>
                  </a:lnTo>
                  <a:lnTo>
                    <a:pt x="428" y="168"/>
                  </a:lnTo>
                  <a:lnTo>
                    <a:pt x="502" y="187"/>
                  </a:lnTo>
                  <a:lnTo>
                    <a:pt x="576" y="224"/>
                  </a:lnTo>
                  <a:lnTo>
                    <a:pt x="632" y="280"/>
                  </a:lnTo>
                  <a:lnTo>
                    <a:pt x="706" y="335"/>
                  </a:lnTo>
                  <a:lnTo>
                    <a:pt x="725" y="354"/>
                  </a:lnTo>
                  <a:lnTo>
                    <a:pt x="762" y="372"/>
                  </a:lnTo>
                  <a:lnTo>
                    <a:pt x="818" y="354"/>
                  </a:lnTo>
                  <a:lnTo>
                    <a:pt x="836" y="298"/>
                  </a:lnTo>
                  <a:lnTo>
                    <a:pt x="855" y="261"/>
                  </a:lnTo>
                  <a:lnTo>
                    <a:pt x="836" y="224"/>
                  </a:lnTo>
                  <a:lnTo>
                    <a:pt x="762" y="131"/>
                  </a:lnTo>
                  <a:lnTo>
                    <a:pt x="688" y="57"/>
                  </a:lnTo>
                  <a:lnTo>
                    <a:pt x="576" y="2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422;p43">
              <a:extLst>
                <a:ext uri="{FF2B5EF4-FFF2-40B4-BE49-F238E27FC236}">
                  <a16:creationId xmlns:a16="http://schemas.microsoft.com/office/drawing/2014/main" id="{DE227E86-05D9-65BF-1F3A-EE27EC98287E}"/>
                </a:ext>
              </a:extLst>
            </p:cNvPr>
            <p:cNvSpPr/>
            <p:nvPr/>
          </p:nvSpPr>
          <p:spPr>
            <a:xfrm>
              <a:off x="6951875" y="1539007"/>
              <a:ext cx="31445" cy="14118"/>
            </a:xfrm>
            <a:custGeom>
              <a:avLst/>
              <a:gdLst/>
              <a:ahLst/>
              <a:cxnLst/>
              <a:rect l="l" t="t" r="r" b="b"/>
              <a:pathLst>
                <a:path w="1078" h="484" extrusionOk="0">
                  <a:moveTo>
                    <a:pt x="19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38" y="112"/>
                  </a:lnTo>
                  <a:lnTo>
                    <a:pt x="502" y="279"/>
                  </a:lnTo>
                  <a:lnTo>
                    <a:pt x="966" y="465"/>
                  </a:lnTo>
                  <a:lnTo>
                    <a:pt x="1004" y="483"/>
                  </a:lnTo>
                  <a:lnTo>
                    <a:pt x="1022" y="483"/>
                  </a:lnTo>
                  <a:lnTo>
                    <a:pt x="1041" y="465"/>
                  </a:lnTo>
                  <a:lnTo>
                    <a:pt x="1059" y="427"/>
                  </a:lnTo>
                  <a:lnTo>
                    <a:pt x="1078" y="409"/>
                  </a:lnTo>
                  <a:lnTo>
                    <a:pt x="1059" y="372"/>
                  </a:lnTo>
                  <a:lnTo>
                    <a:pt x="1041" y="353"/>
                  </a:lnTo>
                  <a:lnTo>
                    <a:pt x="1022" y="335"/>
                  </a:lnTo>
                  <a:lnTo>
                    <a:pt x="539" y="16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423;p43">
              <a:extLst>
                <a:ext uri="{FF2B5EF4-FFF2-40B4-BE49-F238E27FC236}">
                  <a16:creationId xmlns:a16="http://schemas.microsoft.com/office/drawing/2014/main" id="{A2C97615-AFAC-BF96-F864-B6EC9E090768}"/>
                </a:ext>
              </a:extLst>
            </p:cNvPr>
            <p:cNvSpPr/>
            <p:nvPr/>
          </p:nvSpPr>
          <p:spPr>
            <a:xfrm>
              <a:off x="6949162" y="1213434"/>
              <a:ext cx="20623" cy="16831"/>
            </a:xfrm>
            <a:custGeom>
              <a:avLst/>
              <a:gdLst/>
              <a:ahLst/>
              <a:cxnLst/>
              <a:rect l="l" t="t" r="r" b="b"/>
              <a:pathLst>
                <a:path w="707" h="577" extrusionOk="0">
                  <a:moveTo>
                    <a:pt x="131" y="0"/>
                  </a:moveTo>
                  <a:lnTo>
                    <a:pt x="94" y="19"/>
                  </a:lnTo>
                  <a:lnTo>
                    <a:pt x="57" y="56"/>
                  </a:lnTo>
                  <a:lnTo>
                    <a:pt x="19" y="112"/>
                  </a:lnTo>
                  <a:lnTo>
                    <a:pt x="1" y="223"/>
                  </a:lnTo>
                  <a:lnTo>
                    <a:pt x="19" y="335"/>
                  </a:lnTo>
                  <a:lnTo>
                    <a:pt x="94" y="428"/>
                  </a:lnTo>
                  <a:lnTo>
                    <a:pt x="131" y="483"/>
                  </a:lnTo>
                  <a:lnTo>
                    <a:pt x="205" y="520"/>
                  </a:lnTo>
                  <a:lnTo>
                    <a:pt x="261" y="539"/>
                  </a:lnTo>
                  <a:lnTo>
                    <a:pt x="335" y="558"/>
                  </a:lnTo>
                  <a:lnTo>
                    <a:pt x="484" y="576"/>
                  </a:lnTo>
                  <a:lnTo>
                    <a:pt x="632" y="558"/>
                  </a:lnTo>
                  <a:lnTo>
                    <a:pt x="669" y="539"/>
                  </a:lnTo>
                  <a:lnTo>
                    <a:pt x="688" y="520"/>
                  </a:lnTo>
                  <a:lnTo>
                    <a:pt x="707" y="465"/>
                  </a:lnTo>
                  <a:lnTo>
                    <a:pt x="669" y="409"/>
                  </a:lnTo>
                  <a:lnTo>
                    <a:pt x="651" y="390"/>
                  </a:lnTo>
                  <a:lnTo>
                    <a:pt x="447" y="390"/>
                  </a:lnTo>
                  <a:lnTo>
                    <a:pt x="354" y="372"/>
                  </a:lnTo>
                  <a:lnTo>
                    <a:pt x="279" y="353"/>
                  </a:lnTo>
                  <a:lnTo>
                    <a:pt x="205" y="298"/>
                  </a:lnTo>
                  <a:lnTo>
                    <a:pt x="149" y="242"/>
                  </a:lnTo>
                  <a:lnTo>
                    <a:pt x="149" y="168"/>
                  </a:lnTo>
                  <a:lnTo>
                    <a:pt x="149" y="112"/>
                  </a:lnTo>
                  <a:lnTo>
                    <a:pt x="168" y="75"/>
                  </a:lnTo>
                  <a:lnTo>
                    <a:pt x="168" y="38"/>
                  </a:lnTo>
                  <a:lnTo>
                    <a:pt x="149" y="19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424;p43">
              <a:extLst>
                <a:ext uri="{FF2B5EF4-FFF2-40B4-BE49-F238E27FC236}">
                  <a16:creationId xmlns:a16="http://schemas.microsoft.com/office/drawing/2014/main" id="{46704972-490E-5B1C-2413-6C1B3172DA8A}"/>
                </a:ext>
              </a:extLst>
            </p:cNvPr>
            <p:cNvSpPr/>
            <p:nvPr/>
          </p:nvSpPr>
          <p:spPr>
            <a:xfrm>
              <a:off x="6930201" y="1540087"/>
              <a:ext cx="39059" cy="18990"/>
            </a:xfrm>
            <a:custGeom>
              <a:avLst/>
              <a:gdLst/>
              <a:ahLst/>
              <a:cxnLst/>
              <a:rect l="l" t="t" r="r" b="b"/>
              <a:pathLst>
                <a:path w="1339" h="651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20" y="75"/>
                  </a:lnTo>
                  <a:lnTo>
                    <a:pt x="317" y="223"/>
                  </a:lnTo>
                  <a:lnTo>
                    <a:pt x="614" y="372"/>
                  </a:lnTo>
                  <a:lnTo>
                    <a:pt x="1227" y="650"/>
                  </a:lnTo>
                  <a:lnTo>
                    <a:pt x="1282" y="650"/>
                  </a:lnTo>
                  <a:lnTo>
                    <a:pt x="1319" y="632"/>
                  </a:lnTo>
                  <a:lnTo>
                    <a:pt x="1338" y="613"/>
                  </a:lnTo>
                  <a:lnTo>
                    <a:pt x="1338" y="576"/>
                  </a:lnTo>
                  <a:lnTo>
                    <a:pt x="1338" y="558"/>
                  </a:lnTo>
                  <a:lnTo>
                    <a:pt x="1319" y="520"/>
                  </a:lnTo>
                  <a:lnTo>
                    <a:pt x="1282" y="502"/>
                  </a:lnTo>
                  <a:lnTo>
                    <a:pt x="669" y="242"/>
                  </a:lnTo>
                  <a:lnTo>
                    <a:pt x="354" y="11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425;p43">
              <a:extLst>
                <a:ext uri="{FF2B5EF4-FFF2-40B4-BE49-F238E27FC236}">
                  <a16:creationId xmlns:a16="http://schemas.microsoft.com/office/drawing/2014/main" id="{814CD67C-4D73-7621-B828-91D015F3EDD1}"/>
                </a:ext>
              </a:extLst>
            </p:cNvPr>
            <p:cNvSpPr/>
            <p:nvPr/>
          </p:nvSpPr>
          <p:spPr>
            <a:xfrm>
              <a:off x="6878219" y="1364042"/>
              <a:ext cx="82901" cy="56356"/>
            </a:xfrm>
            <a:custGeom>
              <a:avLst/>
              <a:gdLst/>
              <a:ahLst/>
              <a:cxnLst/>
              <a:rect l="l" t="t" r="r" b="b"/>
              <a:pathLst>
                <a:path w="2842" h="1932" extrusionOk="0">
                  <a:moveTo>
                    <a:pt x="1133" y="0"/>
                  </a:moveTo>
                  <a:lnTo>
                    <a:pt x="1114" y="37"/>
                  </a:lnTo>
                  <a:lnTo>
                    <a:pt x="1170" y="74"/>
                  </a:lnTo>
                  <a:lnTo>
                    <a:pt x="1189" y="111"/>
                  </a:lnTo>
                  <a:lnTo>
                    <a:pt x="1170" y="149"/>
                  </a:lnTo>
                  <a:lnTo>
                    <a:pt x="1152" y="223"/>
                  </a:lnTo>
                  <a:lnTo>
                    <a:pt x="1096" y="297"/>
                  </a:lnTo>
                  <a:lnTo>
                    <a:pt x="1059" y="353"/>
                  </a:lnTo>
                  <a:lnTo>
                    <a:pt x="1003" y="390"/>
                  </a:lnTo>
                  <a:lnTo>
                    <a:pt x="873" y="464"/>
                  </a:lnTo>
                  <a:lnTo>
                    <a:pt x="724" y="483"/>
                  </a:lnTo>
                  <a:lnTo>
                    <a:pt x="576" y="464"/>
                  </a:lnTo>
                  <a:lnTo>
                    <a:pt x="427" y="427"/>
                  </a:lnTo>
                  <a:lnTo>
                    <a:pt x="316" y="334"/>
                  </a:lnTo>
                  <a:lnTo>
                    <a:pt x="260" y="297"/>
                  </a:lnTo>
                  <a:lnTo>
                    <a:pt x="204" y="223"/>
                  </a:lnTo>
                  <a:lnTo>
                    <a:pt x="130" y="297"/>
                  </a:lnTo>
                  <a:lnTo>
                    <a:pt x="37" y="353"/>
                  </a:lnTo>
                  <a:lnTo>
                    <a:pt x="19" y="409"/>
                  </a:lnTo>
                  <a:lnTo>
                    <a:pt x="0" y="464"/>
                  </a:lnTo>
                  <a:lnTo>
                    <a:pt x="0" y="520"/>
                  </a:lnTo>
                  <a:lnTo>
                    <a:pt x="0" y="576"/>
                  </a:lnTo>
                  <a:lnTo>
                    <a:pt x="19" y="631"/>
                  </a:lnTo>
                  <a:lnTo>
                    <a:pt x="93" y="724"/>
                  </a:lnTo>
                  <a:lnTo>
                    <a:pt x="186" y="780"/>
                  </a:lnTo>
                  <a:lnTo>
                    <a:pt x="279" y="817"/>
                  </a:lnTo>
                  <a:lnTo>
                    <a:pt x="372" y="836"/>
                  </a:lnTo>
                  <a:lnTo>
                    <a:pt x="576" y="854"/>
                  </a:lnTo>
                  <a:lnTo>
                    <a:pt x="594" y="836"/>
                  </a:lnTo>
                  <a:lnTo>
                    <a:pt x="613" y="799"/>
                  </a:lnTo>
                  <a:lnTo>
                    <a:pt x="650" y="817"/>
                  </a:lnTo>
                  <a:lnTo>
                    <a:pt x="669" y="836"/>
                  </a:lnTo>
                  <a:lnTo>
                    <a:pt x="687" y="854"/>
                  </a:lnTo>
                  <a:lnTo>
                    <a:pt x="706" y="854"/>
                  </a:lnTo>
                  <a:lnTo>
                    <a:pt x="724" y="873"/>
                  </a:lnTo>
                  <a:lnTo>
                    <a:pt x="743" y="891"/>
                  </a:lnTo>
                  <a:lnTo>
                    <a:pt x="762" y="947"/>
                  </a:lnTo>
                  <a:lnTo>
                    <a:pt x="743" y="1003"/>
                  </a:lnTo>
                  <a:lnTo>
                    <a:pt x="724" y="1040"/>
                  </a:lnTo>
                  <a:lnTo>
                    <a:pt x="706" y="1040"/>
                  </a:lnTo>
                  <a:lnTo>
                    <a:pt x="632" y="1059"/>
                  </a:lnTo>
                  <a:lnTo>
                    <a:pt x="613" y="1189"/>
                  </a:lnTo>
                  <a:lnTo>
                    <a:pt x="632" y="1300"/>
                  </a:lnTo>
                  <a:lnTo>
                    <a:pt x="669" y="1411"/>
                  </a:lnTo>
                  <a:lnTo>
                    <a:pt x="706" y="1523"/>
                  </a:lnTo>
                  <a:lnTo>
                    <a:pt x="780" y="1634"/>
                  </a:lnTo>
                  <a:lnTo>
                    <a:pt x="873" y="1727"/>
                  </a:lnTo>
                  <a:lnTo>
                    <a:pt x="966" y="1801"/>
                  </a:lnTo>
                  <a:lnTo>
                    <a:pt x="1077" y="1857"/>
                  </a:lnTo>
                  <a:lnTo>
                    <a:pt x="1189" y="1894"/>
                  </a:lnTo>
                  <a:lnTo>
                    <a:pt x="1300" y="1913"/>
                  </a:lnTo>
                  <a:lnTo>
                    <a:pt x="1393" y="1931"/>
                  </a:lnTo>
                  <a:lnTo>
                    <a:pt x="1486" y="1913"/>
                  </a:lnTo>
                  <a:lnTo>
                    <a:pt x="1579" y="1894"/>
                  </a:lnTo>
                  <a:lnTo>
                    <a:pt x="1672" y="1839"/>
                  </a:lnTo>
                  <a:lnTo>
                    <a:pt x="1746" y="1764"/>
                  </a:lnTo>
                  <a:lnTo>
                    <a:pt x="1802" y="1671"/>
                  </a:lnTo>
                  <a:lnTo>
                    <a:pt x="1802" y="1634"/>
                  </a:lnTo>
                  <a:lnTo>
                    <a:pt x="1820" y="1616"/>
                  </a:lnTo>
                  <a:lnTo>
                    <a:pt x="1839" y="1616"/>
                  </a:lnTo>
                  <a:lnTo>
                    <a:pt x="1857" y="1597"/>
                  </a:lnTo>
                  <a:lnTo>
                    <a:pt x="1913" y="1597"/>
                  </a:lnTo>
                  <a:lnTo>
                    <a:pt x="1950" y="1616"/>
                  </a:lnTo>
                  <a:lnTo>
                    <a:pt x="1987" y="1634"/>
                  </a:lnTo>
                  <a:lnTo>
                    <a:pt x="2006" y="1671"/>
                  </a:lnTo>
                  <a:lnTo>
                    <a:pt x="2024" y="1746"/>
                  </a:lnTo>
                  <a:lnTo>
                    <a:pt x="2117" y="1801"/>
                  </a:lnTo>
                  <a:lnTo>
                    <a:pt x="2210" y="1839"/>
                  </a:lnTo>
                  <a:lnTo>
                    <a:pt x="2303" y="1876"/>
                  </a:lnTo>
                  <a:lnTo>
                    <a:pt x="2507" y="1876"/>
                  </a:lnTo>
                  <a:lnTo>
                    <a:pt x="2619" y="1857"/>
                  </a:lnTo>
                  <a:lnTo>
                    <a:pt x="2711" y="1820"/>
                  </a:lnTo>
                  <a:lnTo>
                    <a:pt x="2823" y="1764"/>
                  </a:lnTo>
                  <a:lnTo>
                    <a:pt x="2823" y="1579"/>
                  </a:lnTo>
                  <a:lnTo>
                    <a:pt x="2841" y="1393"/>
                  </a:lnTo>
                  <a:lnTo>
                    <a:pt x="2841" y="1393"/>
                  </a:lnTo>
                  <a:lnTo>
                    <a:pt x="2767" y="1449"/>
                  </a:lnTo>
                  <a:lnTo>
                    <a:pt x="2693" y="1486"/>
                  </a:lnTo>
                  <a:lnTo>
                    <a:pt x="2600" y="1504"/>
                  </a:lnTo>
                  <a:lnTo>
                    <a:pt x="2507" y="1486"/>
                  </a:lnTo>
                  <a:lnTo>
                    <a:pt x="2414" y="1467"/>
                  </a:lnTo>
                  <a:lnTo>
                    <a:pt x="2321" y="1449"/>
                  </a:lnTo>
                  <a:lnTo>
                    <a:pt x="2229" y="1393"/>
                  </a:lnTo>
                  <a:lnTo>
                    <a:pt x="2173" y="1337"/>
                  </a:lnTo>
                  <a:lnTo>
                    <a:pt x="2099" y="1244"/>
                  </a:lnTo>
                  <a:lnTo>
                    <a:pt x="2062" y="1151"/>
                  </a:lnTo>
                  <a:lnTo>
                    <a:pt x="2043" y="1059"/>
                  </a:lnTo>
                  <a:lnTo>
                    <a:pt x="2024" y="947"/>
                  </a:lnTo>
                  <a:lnTo>
                    <a:pt x="2043" y="836"/>
                  </a:lnTo>
                  <a:lnTo>
                    <a:pt x="2080" y="743"/>
                  </a:lnTo>
                  <a:lnTo>
                    <a:pt x="2136" y="650"/>
                  </a:lnTo>
                  <a:lnTo>
                    <a:pt x="2210" y="594"/>
                  </a:lnTo>
                  <a:lnTo>
                    <a:pt x="2266" y="576"/>
                  </a:lnTo>
                  <a:lnTo>
                    <a:pt x="1690" y="297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426;p43">
              <a:extLst>
                <a:ext uri="{FF2B5EF4-FFF2-40B4-BE49-F238E27FC236}">
                  <a16:creationId xmlns:a16="http://schemas.microsoft.com/office/drawing/2014/main" id="{751BFB14-51FF-7979-6F51-E61FBC7E09AF}"/>
                </a:ext>
              </a:extLst>
            </p:cNvPr>
            <p:cNvSpPr/>
            <p:nvPr/>
          </p:nvSpPr>
          <p:spPr>
            <a:xfrm>
              <a:off x="6794791" y="1255148"/>
              <a:ext cx="116476" cy="117030"/>
            </a:xfrm>
            <a:custGeom>
              <a:avLst/>
              <a:gdLst/>
              <a:ahLst/>
              <a:cxnLst/>
              <a:rect l="l" t="t" r="r" b="b"/>
              <a:pathLst>
                <a:path w="3993" h="4012" extrusionOk="0">
                  <a:moveTo>
                    <a:pt x="762" y="2693"/>
                  </a:moveTo>
                  <a:lnTo>
                    <a:pt x="780" y="2712"/>
                  </a:lnTo>
                  <a:lnTo>
                    <a:pt x="780" y="2730"/>
                  </a:lnTo>
                  <a:lnTo>
                    <a:pt x="780" y="2805"/>
                  </a:lnTo>
                  <a:lnTo>
                    <a:pt x="780" y="2879"/>
                  </a:lnTo>
                  <a:lnTo>
                    <a:pt x="799" y="2935"/>
                  </a:lnTo>
                  <a:lnTo>
                    <a:pt x="836" y="2990"/>
                  </a:lnTo>
                  <a:lnTo>
                    <a:pt x="892" y="3046"/>
                  </a:lnTo>
                  <a:lnTo>
                    <a:pt x="947" y="3083"/>
                  </a:lnTo>
                  <a:lnTo>
                    <a:pt x="1003" y="3102"/>
                  </a:lnTo>
                  <a:lnTo>
                    <a:pt x="1077" y="3120"/>
                  </a:lnTo>
                  <a:lnTo>
                    <a:pt x="1115" y="3139"/>
                  </a:lnTo>
                  <a:lnTo>
                    <a:pt x="1133" y="3176"/>
                  </a:lnTo>
                  <a:lnTo>
                    <a:pt x="1115" y="3213"/>
                  </a:lnTo>
                  <a:lnTo>
                    <a:pt x="1077" y="3232"/>
                  </a:lnTo>
                  <a:lnTo>
                    <a:pt x="985" y="3213"/>
                  </a:lnTo>
                  <a:lnTo>
                    <a:pt x="892" y="3195"/>
                  </a:lnTo>
                  <a:lnTo>
                    <a:pt x="817" y="3139"/>
                  </a:lnTo>
                  <a:lnTo>
                    <a:pt x="762" y="3065"/>
                  </a:lnTo>
                  <a:lnTo>
                    <a:pt x="725" y="2990"/>
                  </a:lnTo>
                  <a:lnTo>
                    <a:pt x="687" y="2897"/>
                  </a:lnTo>
                  <a:lnTo>
                    <a:pt x="687" y="2805"/>
                  </a:lnTo>
                  <a:lnTo>
                    <a:pt x="706" y="2712"/>
                  </a:lnTo>
                  <a:lnTo>
                    <a:pt x="725" y="2693"/>
                  </a:lnTo>
                  <a:close/>
                  <a:moveTo>
                    <a:pt x="1319" y="0"/>
                  </a:moveTo>
                  <a:lnTo>
                    <a:pt x="1300" y="38"/>
                  </a:lnTo>
                  <a:lnTo>
                    <a:pt x="1282" y="56"/>
                  </a:lnTo>
                  <a:lnTo>
                    <a:pt x="1245" y="38"/>
                  </a:lnTo>
                  <a:lnTo>
                    <a:pt x="1207" y="19"/>
                  </a:lnTo>
                  <a:lnTo>
                    <a:pt x="1152" y="19"/>
                  </a:lnTo>
                  <a:lnTo>
                    <a:pt x="1040" y="38"/>
                  </a:lnTo>
                  <a:lnTo>
                    <a:pt x="929" y="93"/>
                  </a:lnTo>
                  <a:lnTo>
                    <a:pt x="892" y="112"/>
                  </a:lnTo>
                  <a:lnTo>
                    <a:pt x="873" y="168"/>
                  </a:lnTo>
                  <a:lnTo>
                    <a:pt x="855" y="223"/>
                  </a:lnTo>
                  <a:lnTo>
                    <a:pt x="855" y="279"/>
                  </a:lnTo>
                  <a:lnTo>
                    <a:pt x="873" y="335"/>
                  </a:lnTo>
                  <a:lnTo>
                    <a:pt x="910" y="372"/>
                  </a:lnTo>
                  <a:lnTo>
                    <a:pt x="1022" y="446"/>
                  </a:lnTo>
                  <a:lnTo>
                    <a:pt x="1133" y="502"/>
                  </a:lnTo>
                  <a:lnTo>
                    <a:pt x="1152" y="520"/>
                  </a:lnTo>
                  <a:lnTo>
                    <a:pt x="1170" y="576"/>
                  </a:lnTo>
                  <a:lnTo>
                    <a:pt x="1152" y="613"/>
                  </a:lnTo>
                  <a:lnTo>
                    <a:pt x="1133" y="650"/>
                  </a:lnTo>
                  <a:lnTo>
                    <a:pt x="1022" y="687"/>
                  </a:lnTo>
                  <a:lnTo>
                    <a:pt x="929" y="669"/>
                  </a:lnTo>
                  <a:lnTo>
                    <a:pt x="836" y="632"/>
                  </a:lnTo>
                  <a:lnTo>
                    <a:pt x="762" y="557"/>
                  </a:lnTo>
                  <a:lnTo>
                    <a:pt x="539" y="613"/>
                  </a:lnTo>
                  <a:lnTo>
                    <a:pt x="335" y="706"/>
                  </a:lnTo>
                  <a:lnTo>
                    <a:pt x="242" y="762"/>
                  </a:lnTo>
                  <a:lnTo>
                    <a:pt x="167" y="836"/>
                  </a:lnTo>
                  <a:lnTo>
                    <a:pt x="93" y="910"/>
                  </a:lnTo>
                  <a:lnTo>
                    <a:pt x="37" y="1003"/>
                  </a:lnTo>
                  <a:lnTo>
                    <a:pt x="0" y="1096"/>
                  </a:lnTo>
                  <a:lnTo>
                    <a:pt x="0" y="1170"/>
                  </a:lnTo>
                  <a:lnTo>
                    <a:pt x="19" y="1245"/>
                  </a:lnTo>
                  <a:lnTo>
                    <a:pt x="56" y="1319"/>
                  </a:lnTo>
                  <a:lnTo>
                    <a:pt x="112" y="1375"/>
                  </a:lnTo>
                  <a:lnTo>
                    <a:pt x="167" y="1412"/>
                  </a:lnTo>
                  <a:lnTo>
                    <a:pt x="242" y="1467"/>
                  </a:lnTo>
                  <a:lnTo>
                    <a:pt x="316" y="1486"/>
                  </a:lnTo>
                  <a:lnTo>
                    <a:pt x="446" y="1523"/>
                  </a:lnTo>
                  <a:lnTo>
                    <a:pt x="595" y="1523"/>
                  </a:lnTo>
                  <a:lnTo>
                    <a:pt x="873" y="1505"/>
                  </a:lnTo>
                  <a:lnTo>
                    <a:pt x="910" y="1505"/>
                  </a:lnTo>
                  <a:lnTo>
                    <a:pt x="947" y="1523"/>
                  </a:lnTo>
                  <a:lnTo>
                    <a:pt x="966" y="1560"/>
                  </a:lnTo>
                  <a:lnTo>
                    <a:pt x="985" y="1579"/>
                  </a:lnTo>
                  <a:lnTo>
                    <a:pt x="966" y="1653"/>
                  </a:lnTo>
                  <a:lnTo>
                    <a:pt x="966" y="1690"/>
                  </a:lnTo>
                  <a:lnTo>
                    <a:pt x="929" y="1709"/>
                  </a:lnTo>
                  <a:lnTo>
                    <a:pt x="910" y="1746"/>
                  </a:lnTo>
                  <a:lnTo>
                    <a:pt x="762" y="1876"/>
                  </a:lnTo>
                  <a:lnTo>
                    <a:pt x="650" y="2006"/>
                  </a:lnTo>
                  <a:lnTo>
                    <a:pt x="557" y="2173"/>
                  </a:lnTo>
                  <a:lnTo>
                    <a:pt x="483" y="2340"/>
                  </a:lnTo>
                  <a:lnTo>
                    <a:pt x="465" y="2526"/>
                  </a:lnTo>
                  <a:lnTo>
                    <a:pt x="465" y="2712"/>
                  </a:lnTo>
                  <a:lnTo>
                    <a:pt x="502" y="2879"/>
                  </a:lnTo>
                  <a:lnTo>
                    <a:pt x="576" y="3046"/>
                  </a:lnTo>
                  <a:lnTo>
                    <a:pt x="669" y="3195"/>
                  </a:lnTo>
                  <a:lnTo>
                    <a:pt x="799" y="3306"/>
                  </a:lnTo>
                  <a:lnTo>
                    <a:pt x="929" y="3380"/>
                  </a:lnTo>
                  <a:lnTo>
                    <a:pt x="1077" y="3436"/>
                  </a:lnTo>
                  <a:lnTo>
                    <a:pt x="1245" y="3473"/>
                  </a:lnTo>
                  <a:lnTo>
                    <a:pt x="1560" y="3473"/>
                  </a:lnTo>
                  <a:lnTo>
                    <a:pt x="1727" y="3436"/>
                  </a:lnTo>
                  <a:lnTo>
                    <a:pt x="1802" y="3399"/>
                  </a:lnTo>
                  <a:lnTo>
                    <a:pt x="1839" y="3399"/>
                  </a:lnTo>
                  <a:lnTo>
                    <a:pt x="1857" y="3417"/>
                  </a:lnTo>
                  <a:lnTo>
                    <a:pt x="1876" y="3454"/>
                  </a:lnTo>
                  <a:lnTo>
                    <a:pt x="1913" y="3492"/>
                  </a:lnTo>
                  <a:lnTo>
                    <a:pt x="1913" y="3529"/>
                  </a:lnTo>
                  <a:lnTo>
                    <a:pt x="1895" y="3566"/>
                  </a:lnTo>
                  <a:lnTo>
                    <a:pt x="1876" y="3603"/>
                  </a:lnTo>
                  <a:lnTo>
                    <a:pt x="1857" y="3603"/>
                  </a:lnTo>
                  <a:lnTo>
                    <a:pt x="1913" y="3659"/>
                  </a:lnTo>
                  <a:lnTo>
                    <a:pt x="1969" y="3714"/>
                  </a:lnTo>
                  <a:lnTo>
                    <a:pt x="2117" y="3789"/>
                  </a:lnTo>
                  <a:lnTo>
                    <a:pt x="2266" y="3863"/>
                  </a:lnTo>
                  <a:lnTo>
                    <a:pt x="2377" y="3900"/>
                  </a:lnTo>
                  <a:lnTo>
                    <a:pt x="2544" y="3937"/>
                  </a:lnTo>
                  <a:lnTo>
                    <a:pt x="2693" y="3937"/>
                  </a:lnTo>
                  <a:lnTo>
                    <a:pt x="2860" y="3882"/>
                  </a:lnTo>
                  <a:lnTo>
                    <a:pt x="3009" y="3807"/>
                  </a:lnTo>
                  <a:lnTo>
                    <a:pt x="2990" y="3770"/>
                  </a:lnTo>
                  <a:lnTo>
                    <a:pt x="3009" y="3733"/>
                  </a:lnTo>
                  <a:lnTo>
                    <a:pt x="3027" y="3696"/>
                  </a:lnTo>
                  <a:lnTo>
                    <a:pt x="3083" y="3696"/>
                  </a:lnTo>
                  <a:lnTo>
                    <a:pt x="3102" y="3733"/>
                  </a:lnTo>
                  <a:lnTo>
                    <a:pt x="3176" y="3826"/>
                  </a:lnTo>
                  <a:lnTo>
                    <a:pt x="3269" y="3919"/>
                  </a:lnTo>
                  <a:lnTo>
                    <a:pt x="3362" y="3974"/>
                  </a:lnTo>
                  <a:lnTo>
                    <a:pt x="3492" y="4012"/>
                  </a:lnTo>
                  <a:lnTo>
                    <a:pt x="3603" y="3993"/>
                  </a:lnTo>
                  <a:lnTo>
                    <a:pt x="3714" y="3956"/>
                  </a:lnTo>
                  <a:lnTo>
                    <a:pt x="3807" y="3882"/>
                  </a:lnTo>
                  <a:lnTo>
                    <a:pt x="3882" y="3789"/>
                  </a:lnTo>
                  <a:lnTo>
                    <a:pt x="3937" y="3770"/>
                  </a:lnTo>
                  <a:lnTo>
                    <a:pt x="3974" y="3770"/>
                  </a:lnTo>
                  <a:lnTo>
                    <a:pt x="3993" y="3733"/>
                  </a:lnTo>
                  <a:lnTo>
                    <a:pt x="3622" y="3529"/>
                  </a:lnTo>
                  <a:lnTo>
                    <a:pt x="3269" y="3287"/>
                  </a:lnTo>
                  <a:lnTo>
                    <a:pt x="2916" y="3046"/>
                  </a:lnTo>
                  <a:lnTo>
                    <a:pt x="2563" y="2786"/>
                  </a:lnTo>
                  <a:lnTo>
                    <a:pt x="2414" y="2656"/>
                  </a:lnTo>
                  <a:lnTo>
                    <a:pt x="2284" y="2526"/>
                  </a:lnTo>
                  <a:lnTo>
                    <a:pt x="2155" y="2377"/>
                  </a:lnTo>
                  <a:lnTo>
                    <a:pt x="2043" y="2210"/>
                  </a:lnTo>
                  <a:lnTo>
                    <a:pt x="1932" y="2062"/>
                  </a:lnTo>
                  <a:lnTo>
                    <a:pt x="1839" y="1895"/>
                  </a:lnTo>
                  <a:lnTo>
                    <a:pt x="1672" y="1542"/>
                  </a:lnTo>
                  <a:lnTo>
                    <a:pt x="1560" y="1170"/>
                  </a:lnTo>
                  <a:lnTo>
                    <a:pt x="1449" y="799"/>
                  </a:lnTo>
                  <a:lnTo>
                    <a:pt x="1393" y="40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427;p43">
              <a:extLst>
                <a:ext uri="{FF2B5EF4-FFF2-40B4-BE49-F238E27FC236}">
                  <a16:creationId xmlns:a16="http://schemas.microsoft.com/office/drawing/2014/main" id="{73D5C4A2-E8E6-F078-33DD-6F6AFE14B49D}"/>
                </a:ext>
              </a:extLst>
            </p:cNvPr>
            <p:cNvSpPr/>
            <p:nvPr/>
          </p:nvSpPr>
          <p:spPr>
            <a:xfrm>
              <a:off x="6793712" y="1342893"/>
              <a:ext cx="115951" cy="84010"/>
            </a:xfrm>
            <a:custGeom>
              <a:avLst/>
              <a:gdLst/>
              <a:ahLst/>
              <a:cxnLst/>
              <a:rect l="l" t="t" r="r" b="b"/>
              <a:pathLst>
                <a:path w="3975" h="2880" extrusionOk="0">
                  <a:moveTo>
                    <a:pt x="316" y="1"/>
                  </a:moveTo>
                  <a:lnTo>
                    <a:pt x="112" y="279"/>
                  </a:lnTo>
                  <a:lnTo>
                    <a:pt x="37" y="372"/>
                  </a:lnTo>
                  <a:lnTo>
                    <a:pt x="19" y="372"/>
                  </a:lnTo>
                  <a:lnTo>
                    <a:pt x="0" y="354"/>
                  </a:lnTo>
                  <a:lnTo>
                    <a:pt x="19" y="446"/>
                  </a:lnTo>
                  <a:lnTo>
                    <a:pt x="37" y="539"/>
                  </a:lnTo>
                  <a:lnTo>
                    <a:pt x="93" y="651"/>
                  </a:lnTo>
                  <a:lnTo>
                    <a:pt x="167" y="744"/>
                  </a:lnTo>
                  <a:lnTo>
                    <a:pt x="242" y="836"/>
                  </a:lnTo>
                  <a:lnTo>
                    <a:pt x="334" y="911"/>
                  </a:lnTo>
                  <a:lnTo>
                    <a:pt x="539" y="1096"/>
                  </a:lnTo>
                  <a:lnTo>
                    <a:pt x="780" y="1245"/>
                  </a:lnTo>
                  <a:lnTo>
                    <a:pt x="1003" y="1394"/>
                  </a:lnTo>
                  <a:lnTo>
                    <a:pt x="1393" y="1616"/>
                  </a:lnTo>
                  <a:lnTo>
                    <a:pt x="1690" y="1802"/>
                  </a:lnTo>
                  <a:lnTo>
                    <a:pt x="2006" y="1988"/>
                  </a:lnTo>
                  <a:lnTo>
                    <a:pt x="2637" y="2322"/>
                  </a:lnTo>
                  <a:lnTo>
                    <a:pt x="3306" y="2619"/>
                  </a:lnTo>
                  <a:lnTo>
                    <a:pt x="3974" y="2879"/>
                  </a:lnTo>
                  <a:lnTo>
                    <a:pt x="3974" y="2861"/>
                  </a:lnTo>
                  <a:lnTo>
                    <a:pt x="3881" y="2824"/>
                  </a:lnTo>
                  <a:lnTo>
                    <a:pt x="3733" y="2749"/>
                  </a:lnTo>
                  <a:lnTo>
                    <a:pt x="3603" y="2638"/>
                  </a:lnTo>
                  <a:lnTo>
                    <a:pt x="3510" y="2526"/>
                  </a:lnTo>
                  <a:lnTo>
                    <a:pt x="3417" y="2396"/>
                  </a:lnTo>
                  <a:lnTo>
                    <a:pt x="3361" y="2248"/>
                  </a:lnTo>
                  <a:lnTo>
                    <a:pt x="3324" y="2099"/>
                  </a:lnTo>
                  <a:lnTo>
                    <a:pt x="3324" y="1951"/>
                  </a:lnTo>
                  <a:lnTo>
                    <a:pt x="3361" y="1802"/>
                  </a:lnTo>
                  <a:lnTo>
                    <a:pt x="3213" y="1784"/>
                  </a:lnTo>
                  <a:lnTo>
                    <a:pt x="3064" y="1746"/>
                  </a:lnTo>
                  <a:lnTo>
                    <a:pt x="2934" y="1691"/>
                  </a:lnTo>
                  <a:lnTo>
                    <a:pt x="2823" y="1616"/>
                  </a:lnTo>
                  <a:lnTo>
                    <a:pt x="2749" y="1524"/>
                  </a:lnTo>
                  <a:lnTo>
                    <a:pt x="2711" y="1412"/>
                  </a:lnTo>
                  <a:lnTo>
                    <a:pt x="2600" y="1505"/>
                  </a:lnTo>
                  <a:lnTo>
                    <a:pt x="2489" y="1561"/>
                  </a:lnTo>
                  <a:lnTo>
                    <a:pt x="2359" y="1598"/>
                  </a:lnTo>
                  <a:lnTo>
                    <a:pt x="2080" y="1598"/>
                  </a:lnTo>
                  <a:lnTo>
                    <a:pt x="1932" y="1579"/>
                  </a:lnTo>
                  <a:lnTo>
                    <a:pt x="1783" y="1542"/>
                  </a:lnTo>
                  <a:lnTo>
                    <a:pt x="1653" y="1486"/>
                  </a:lnTo>
                  <a:lnTo>
                    <a:pt x="1523" y="1412"/>
                  </a:lnTo>
                  <a:lnTo>
                    <a:pt x="1412" y="1338"/>
                  </a:lnTo>
                  <a:lnTo>
                    <a:pt x="1319" y="1245"/>
                  </a:lnTo>
                  <a:lnTo>
                    <a:pt x="1244" y="1152"/>
                  </a:lnTo>
                  <a:lnTo>
                    <a:pt x="1207" y="1041"/>
                  </a:lnTo>
                  <a:lnTo>
                    <a:pt x="1170" y="948"/>
                  </a:lnTo>
                  <a:lnTo>
                    <a:pt x="1189" y="836"/>
                  </a:lnTo>
                  <a:lnTo>
                    <a:pt x="1226" y="725"/>
                  </a:lnTo>
                  <a:lnTo>
                    <a:pt x="1096" y="688"/>
                  </a:lnTo>
                  <a:lnTo>
                    <a:pt x="966" y="651"/>
                  </a:lnTo>
                  <a:lnTo>
                    <a:pt x="836" y="595"/>
                  </a:lnTo>
                  <a:lnTo>
                    <a:pt x="724" y="521"/>
                  </a:lnTo>
                  <a:lnTo>
                    <a:pt x="613" y="428"/>
                  </a:lnTo>
                  <a:lnTo>
                    <a:pt x="520" y="335"/>
                  </a:lnTo>
                  <a:lnTo>
                    <a:pt x="427" y="242"/>
                  </a:lnTo>
                  <a:lnTo>
                    <a:pt x="372" y="131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428;p43">
              <a:extLst>
                <a:ext uri="{FF2B5EF4-FFF2-40B4-BE49-F238E27FC236}">
                  <a16:creationId xmlns:a16="http://schemas.microsoft.com/office/drawing/2014/main" id="{81189EC0-060F-2CA8-4A3B-EF73FE83CE5D}"/>
                </a:ext>
              </a:extLst>
            </p:cNvPr>
            <p:cNvSpPr/>
            <p:nvPr/>
          </p:nvSpPr>
          <p:spPr>
            <a:xfrm>
              <a:off x="6876031" y="1309843"/>
              <a:ext cx="21702" cy="16306"/>
            </a:xfrm>
            <a:custGeom>
              <a:avLst/>
              <a:gdLst/>
              <a:ahLst/>
              <a:cxnLst/>
              <a:rect l="l" t="t" r="r" b="b"/>
              <a:pathLst>
                <a:path w="744" h="559" extrusionOk="0">
                  <a:moveTo>
                    <a:pt x="19" y="1"/>
                  </a:moveTo>
                  <a:lnTo>
                    <a:pt x="1" y="20"/>
                  </a:lnTo>
                  <a:lnTo>
                    <a:pt x="1" y="38"/>
                  </a:lnTo>
                  <a:lnTo>
                    <a:pt x="38" y="150"/>
                  </a:lnTo>
                  <a:lnTo>
                    <a:pt x="94" y="261"/>
                  </a:lnTo>
                  <a:lnTo>
                    <a:pt x="168" y="335"/>
                  </a:lnTo>
                  <a:lnTo>
                    <a:pt x="261" y="410"/>
                  </a:lnTo>
                  <a:lnTo>
                    <a:pt x="354" y="484"/>
                  </a:lnTo>
                  <a:lnTo>
                    <a:pt x="447" y="521"/>
                  </a:lnTo>
                  <a:lnTo>
                    <a:pt x="558" y="558"/>
                  </a:lnTo>
                  <a:lnTo>
                    <a:pt x="707" y="558"/>
                  </a:lnTo>
                  <a:lnTo>
                    <a:pt x="725" y="540"/>
                  </a:lnTo>
                  <a:lnTo>
                    <a:pt x="744" y="484"/>
                  </a:lnTo>
                  <a:lnTo>
                    <a:pt x="725" y="447"/>
                  </a:lnTo>
                  <a:lnTo>
                    <a:pt x="707" y="428"/>
                  </a:lnTo>
                  <a:lnTo>
                    <a:pt x="669" y="410"/>
                  </a:lnTo>
                  <a:lnTo>
                    <a:pt x="577" y="410"/>
                  </a:lnTo>
                  <a:lnTo>
                    <a:pt x="484" y="391"/>
                  </a:lnTo>
                  <a:lnTo>
                    <a:pt x="391" y="354"/>
                  </a:lnTo>
                  <a:lnTo>
                    <a:pt x="317" y="317"/>
                  </a:lnTo>
                  <a:lnTo>
                    <a:pt x="242" y="242"/>
                  </a:lnTo>
                  <a:lnTo>
                    <a:pt x="168" y="187"/>
                  </a:lnTo>
                  <a:lnTo>
                    <a:pt x="112" y="112"/>
                  </a:lnTo>
                  <a:lnTo>
                    <a:pt x="75" y="2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429;p43">
              <a:extLst>
                <a:ext uri="{FF2B5EF4-FFF2-40B4-BE49-F238E27FC236}">
                  <a16:creationId xmlns:a16="http://schemas.microsoft.com/office/drawing/2014/main" id="{EADEEF12-3AF2-9E8F-DA59-708EA772E525}"/>
                </a:ext>
              </a:extLst>
            </p:cNvPr>
            <p:cNvSpPr/>
            <p:nvPr/>
          </p:nvSpPr>
          <p:spPr>
            <a:xfrm>
              <a:off x="6861971" y="1308239"/>
              <a:ext cx="31445" cy="27653"/>
            </a:xfrm>
            <a:custGeom>
              <a:avLst/>
              <a:gdLst/>
              <a:ahLst/>
              <a:cxnLst/>
              <a:rect l="l" t="t" r="r" b="b"/>
              <a:pathLst>
                <a:path w="1078" h="948" extrusionOk="0">
                  <a:moveTo>
                    <a:pt x="19" y="0"/>
                  </a:moveTo>
                  <a:lnTo>
                    <a:pt x="0" y="19"/>
                  </a:lnTo>
                  <a:lnTo>
                    <a:pt x="0" y="56"/>
                  </a:lnTo>
                  <a:lnTo>
                    <a:pt x="74" y="205"/>
                  </a:lnTo>
                  <a:lnTo>
                    <a:pt x="186" y="353"/>
                  </a:lnTo>
                  <a:lnTo>
                    <a:pt x="297" y="483"/>
                  </a:lnTo>
                  <a:lnTo>
                    <a:pt x="409" y="613"/>
                  </a:lnTo>
                  <a:lnTo>
                    <a:pt x="557" y="725"/>
                  </a:lnTo>
                  <a:lnTo>
                    <a:pt x="687" y="817"/>
                  </a:lnTo>
                  <a:lnTo>
                    <a:pt x="854" y="892"/>
                  </a:lnTo>
                  <a:lnTo>
                    <a:pt x="1003" y="947"/>
                  </a:lnTo>
                  <a:lnTo>
                    <a:pt x="1059" y="947"/>
                  </a:lnTo>
                  <a:lnTo>
                    <a:pt x="1077" y="910"/>
                  </a:lnTo>
                  <a:lnTo>
                    <a:pt x="1077" y="873"/>
                  </a:lnTo>
                  <a:lnTo>
                    <a:pt x="1059" y="836"/>
                  </a:lnTo>
                  <a:lnTo>
                    <a:pt x="780" y="687"/>
                  </a:lnTo>
                  <a:lnTo>
                    <a:pt x="631" y="595"/>
                  </a:lnTo>
                  <a:lnTo>
                    <a:pt x="501" y="502"/>
                  </a:lnTo>
                  <a:lnTo>
                    <a:pt x="390" y="390"/>
                  </a:lnTo>
                  <a:lnTo>
                    <a:pt x="279" y="260"/>
                  </a:lnTo>
                  <a:lnTo>
                    <a:pt x="74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430;p43">
              <a:extLst>
                <a:ext uri="{FF2B5EF4-FFF2-40B4-BE49-F238E27FC236}">
                  <a16:creationId xmlns:a16="http://schemas.microsoft.com/office/drawing/2014/main" id="{9880FA27-3D50-FA57-FC33-295FBE8BBC31}"/>
                </a:ext>
              </a:extLst>
            </p:cNvPr>
            <p:cNvSpPr/>
            <p:nvPr/>
          </p:nvSpPr>
          <p:spPr>
            <a:xfrm>
              <a:off x="6851120" y="1370518"/>
              <a:ext cx="20623" cy="11960"/>
            </a:xfrm>
            <a:custGeom>
              <a:avLst/>
              <a:gdLst/>
              <a:ahLst/>
              <a:cxnLst/>
              <a:rect l="l" t="t" r="r" b="b"/>
              <a:pathLst>
                <a:path w="707" h="410" extrusionOk="0">
                  <a:moveTo>
                    <a:pt x="56" y="1"/>
                  </a:moveTo>
                  <a:lnTo>
                    <a:pt x="38" y="57"/>
                  </a:lnTo>
                  <a:lnTo>
                    <a:pt x="19" y="94"/>
                  </a:lnTo>
                  <a:lnTo>
                    <a:pt x="1" y="187"/>
                  </a:lnTo>
                  <a:lnTo>
                    <a:pt x="19" y="224"/>
                  </a:lnTo>
                  <a:lnTo>
                    <a:pt x="38" y="279"/>
                  </a:lnTo>
                  <a:lnTo>
                    <a:pt x="75" y="298"/>
                  </a:lnTo>
                  <a:lnTo>
                    <a:pt x="112" y="335"/>
                  </a:lnTo>
                  <a:lnTo>
                    <a:pt x="149" y="354"/>
                  </a:lnTo>
                  <a:lnTo>
                    <a:pt x="149" y="409"/>
                  </a:lnTo>
                  <a:lnTo>
                    <a:pt x="316" y="391"/>
                  </a:lnTo>
                  <a:lnTo>
                    <a:pt x="465" y="354"/>
                  </a:lnTo>
                  <a:lnTo>
                    <a:pt x="595" y="298"/>
                  </a:lnTo>
                  <a:lnTo>
                    <a:pt x="651" y="242"/>
                  </a:lnTo>
                  <a:lnTo>
                    <a:pt x="706" y="187"/>
                  </a:lnTo>
                  <a:lnTo>
                    <a:pt x="576" y="187"/>
                  </a:lnTo>
                  <a:lnTo>
                    <a:pt x="428" y="168"/>
                  </a:lnTo>
                  <a:lnTo>
                    <a:pt x="298" y="112"/>
                  </a:lnTo>
                  <a:lnTo>
                    <a:pt x="168" y="75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431;p43">
              <a:extLst>
                <a:ext uri="{FF2B5EF4-FFF2-40B4-BE49-F238E27FC236}">
                  <a16:creationId xmlns:a16="http://schemas.microsoft.com/office/drawing/2014/main" id="{428562FF-BFC5-703A-AB22-1D3D370A11B8}"/>
                </a:ext>
              </a:extLst>
            </p:cNvPr>
            <p:cNvSpPr/>
            <p:nvPr/>
          </p:nvSpPr>
          <p:spPr>
            <a:xfrm>
              <a:off x="6835426" y="1362933"/>
              <a:ext cx="13564" cy="18465"/>
            </a:xfrm>
            <a:custGeom>
              <a:avLst/>
              <a:gdLst/>
              <a:ahLst/>
              <a:cxnLst/>
              <a:rect l="l" t="t" r="r" b="b"/>
              <a:pathLst>
                <a:path w="465" h="633" extrusionOk="0">
                  <a:moveTo>
                    <a:pt x="316" y="1"/>
                  </a:moveTo>
                  <a:lnTo>
                    <a:pt x="167" y="38"/>
                  </a:lnTo>
                  <a:lnTo>
                    <a:pt x="19" y="57"/>
                  </a:lnTo>
                  <a:lnTo>
                    <a:pt x="0" y="168"/>
                  </a:lnTo>
                  <a:lnTo>
                    <a:pt x="0" y="261"/>
                  </a:lnTo>
                  <a:lnTo>
                    <a:pt x="37" y="354"/>
                  </a:lnTo>
                  <a:lnTo>
                    <a:pt x="93" y="428"/>
                  </a:lnTo>
                  <a:lnTo>
                    <a:pt x="167" y="502"/>
                  </a:lnTo>
                  <a:lnTo>
                    <a:pt x="260" y="558"/>
                  </a:lnTo>
                  <a:lnTo>
                    <a:pt x="372" y="595"/>
                  </a:lnTo>
                  <a:lnTo>
                    <a:pt x="464" y="632"/>
                  </a:lnTo>
                  <a:lnTo>
                    <a:pt x="464" y="632"/>
                  </a:lnTo>
                  <a:lnTo>
                    <a:pt x="427" y="577"/>
                  </a:lnTo>
                  <a:lnTo>
                    <a:pt x="409" y="521"/>
                  </a:lnTo>
                  <a:lnTo>
                    <a:pt x="372" y="465"/>
                  </a:lnTo>
                  <a:lnTo>
                    <a:pt x="372" y="391"/>
                  </a:lnTo>
                  <a:lnTo>
                    <a:pt x="372" y="335"/>
                  </a:lnTo>
                  <a:lnTo>
                    <a:pt x="390" y="261"/>
                  </a:lnTo>
                  <a:lnTo>
                    <a:pt x="427" y="205"/>
                  </a:lnTo>
                  <a:lnTo>
                    <a:pt x="464" y="168"/>
                  </a:lnTo>
                  <a:lnTo>
                    <a:pt x="372" y="75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32;p43">
              <a:extLst>
                <a:ext uri="{FF2B5EF4-FFF2-40B4-BE49-F238E27FC236}">
                  <a16:creationId xmlns:a16="http://schemas.microsoft.com/office/drawing/2014/main" id="{A85DCDDB-4E35-068D-6B3D-3C297457F52E}"/>
                </a:ext>
              </a:extLst>
            </p:cNvPr>
            <p:cNvSpPr/>
            <p:nvPr/>
          </p:nvSpPr>
          <p:spPr>
            <a:xfrm>
              <a:off x="6814832" y="1333704"/>
              <a:ext cx="13039" cy="15723"/>
            </a:xfrm>
            <a:custGeom>
              <a:avLst/>
              <a:gdLst/>
              <a:ahLst/>
              <a:cxnLst/>
              <a:rect l="l" t="t" r="r" b="b"/>
              <a:pathLst>
                <a:path w="447" h="539" extrusionOk="0">
                  <a:moveTo>
                    <a:pt x="38" y="0"/>
                  </a:moveTo>
                  <a:lnTo>
                    <a:pt x="19" y="19"/>
                  </a:lnTo>
                  <a:lnTo>
                    <a:pt x="0" y="112"/>
                  </a:lnTo>
                  <a:lnTo>
                    <a:pt x="0" y="204"/>
                  </a:lnTo>
                  <a:lnTo>
                    <a:pt x="38" y="297"/>
                  </a:lnTo>
                  <a:lnTo>
                    <a:pt x="75" y="372"/>
                  </a:lnTo>
                  <a:lnTo>
                    <a:pt x="130" y="446"/>
                  </a:lnTo>
                  <a:lnTo>
                    <a:pt x="205" y="502"/>
                  </a:lnTo>
                  <a:lnTo>
                    <a:pt x="298" y="520"/>
                  </a:lnTo>
                  <a:lnTo>
                    <a:pt x="390" y="539"/>
                  </a:lnTo>
                  <a:lnTo>
                    <a:pt x="428" y="520"/>
                  </a:lnTo>
                  <a:lnTo>
                    <a:pt x="446" y="483"/>
                  </a:lnTo>
                  <a:lnTo>
                    <a:pt x="428" y="446"/>
                  </a:lnTo>
                  <a:lnTo>
                    <a:pt x="390" y="427"/>
                  </a:lnTo>
                  <a:lnTo>
                    <a:pt x="316" y="409"/>
                  </a:lnTo>
                  <a:lnTo>
                    <a:pt x="260" y="390"/>
                  </a:lnTo>
                  <a:lnTo>
                    <a:pt x="205" y="353"/>
                  </a:lnTo>
                  <a:lnTo>
                    <a:pt x="149" y="297"/>
                  </a:lnTo>
                  <a:lnTo>
                    <a:pt x="112" y="242"/>
                  </a:lnTo>
                  <a:lnTo>
                    <a:pt x="93" y="186"/>
                  </a:lnTo>
                  <a:lnTo>
                    <a:pt x="93" y="112"/>
                  </a:lnTo>
                  <a:lnTo>
                    <a:pt x="93" y="37"/>
                  </a:lnTo>
                  <a:lnTo>
                    <a:pt x="93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433;p43">
            <a:extLst>
              <a:ext uri="{FF2B5EF4-FFF2-40B4-BE49-F238E27FC236}">
                <a16:creationId xmlns:a16="http://schemas.microsoft.com/office/drawing/2014/main" id="{5F75FBE8-2323-EAB7-0E81-BA20601865EA}"/>
              </a:ext>
            </a:extLst>
          </p:cNvPr>
          <p:cNvGrpSpPr/>
          <p:nvPr/>
        </p:nvGrpSpPr>
        <p:grpSpPr>
          <a:xfrm>
            <a:off x="3954430" y="2483379"/>
            <a:ext cx="607350" cy="567268"/>
            <a:chOff x="4147350" y="1123900"/>
            <a:chExt cx="862907" cy="477735"/>
          </a:xfrm>
        </p:grpSpPr>
        <p:sp>
          <p:nvSpPr>
            <p:cNvPr id="120" name="Google Shape;1434;p43">
              <a:extLst>
                <a:ext uri="{FF2B5EF4-FFF2-40B4-BE49-F238E27FC236}">
                  <a16:creationId xmlns:a16="http://schemas.microsoft.com/office/drawing/2014/main" id="{1B7667C3-3F69-7084-C953-38E241BA9196}"/>
                </a:ext>
              </a:extLst>
            </p:cNvPr>
            <p:cNvSpPr/>
            <p:nvPr/>
          </p:nvSpPr>
          <p:spPr>
            <a:xfrm>
              <a:off x="4147350" y="1123900"/>
              <a:ext cx="862907" cy="477735"/>
            </a:xfrm>
            <a:custGeom>
              <a:avLst/>
              <a:gdLst/>
              <a:ahLst/>
              <a:cxnLst/>
              <a:rect l="l" t="t" r="r" b="b"/>
              <a:pathLst>
                <a:path w="25795" h="14281" extrusionOk="0">
                  <a:moveTo>
                    <a:pt x="11013" y="279"/>
                  </a:moveTo>
                  <a:lnTo>
                    <a:pt x="11198" y="316"/>
                  </a:lnTo>
                  <a:lnTo>
                    <a:pt x="11384" y="353"/>
                  </a:lnTo>
                  <a:lnTo>
                    <a:pt x="11533" y="446"/>
                  </a:lnTo>
                  <a:lnTo>
                    <a:pt x="11607" y="501"/>
                  </a:lnTo>
                  <a:lnTo>
                    <a:pt x="11663" y="576"/>
                  </a:lnTo>
                  <a:lnTo>
                    <a:pt x="11718" y="650"/>
                  </a:lnTo>
                  <a:lnTo>
                    <a:pt x="11774" y="724"/>
                  </a:lnTo>
                  <a:lnTo>
                    <a:pt x="11811" y="817"/>
                  </a:lnTo>
                  <a:lnTo>
                    <a:pt x="11830" y="929"/>
                  </a:lnTo>
                  <a:lnTo>
                    <a:pt x="11848" y="1040"/>
                  </a:lnTo>
                  <a:lnTo>
                    <a:pt x="11867" y="1170"/>
                  </a:lnTo>
                  <a:lnTo>
                    <a:pt x="11867" y="1226"/>
                  </a:lnTo>
                  <a:lnTo>
                    <a:pt x="11904" y="1281"/>
                  </a:lnTo>
                  <a:lnTo>
                    <a:pt x="11941" y="1300"/>
                  </a:lnTo>
                  <a:lnTo>
                    <a:pt x="12053" y="1300"/>
                  </a:lnTo>
                  <a:lnTo>
                    <a:pt x="12108" y="1281"/>
                  </a:lnTo>
                  <a:lnTo>
                    <a:pt x="12127" y="1226"/>
                  </a:lnTo>
                  <a:lnTo>
                    <a:pt x="12146" y="1170"/>
                  </a:lnTo>
                  <a:lnTo>
                    <a:pt x="12146" y="1114"/>
                  </a:lnTo>
                  <a:lnTo>
                    <a:pt x="12257" y="1021"/>
                  </a:lnTo>
                  <a:lnTo>
                    <a:pt x="12368" y="947"/>
                  </a:lnTo>
                  <a:lnTo>
                    <a:pt x="12498" y="891"/>
                  </a:lnTo>
                  <a:lnTo>
                    <a:pt x="12628" y="873"/>
                  </a:lnTo>
                  <a:lnTo>
                    <a:pt x="12721" y="891"/>
                  </a:lnTo>
                  <a:lnTo>
                    <a:pt x="12814" y="929"/>
                  </a:lnTo>
                  <a:lnTo>
                    <a:pt x="12888" y="966"/>
                  </a:lnTo>
                  <a:lnTo>
                    <a:pt x="12963" y="1021"/>
                  </a:lnTo>
                  <a:lnTo>
                    <a:pt x="13018" y="1096"/>
                  </a:lnTo>
                  <a:lnTo>
                    <a:pt x="13055" y="1170"/>
                  </a:lnTo>
                  <a:lnTo>
                    <a:pt x="13130" y="1356"/>
                  </a:lnTo>
                  <a:lnTo>
                    <a:pt x="13148" y="1393"/>
                  </a:lnTo>
                  <a:lnTo>
                    <a:pt x="13185" y="1430"/>
                  </a:lnTo>
                  <a:lnTo>
                    <a:pt x="13204" y="1467"/>
                  </a:lnTo>
                  <a:lnTo>
                    <a:pt x="13241" y="1486"/>
                  </a:lnTo>
                  <a:lnTo>
                    <a:pt x="13278" y="1486"/>
                  </a:lnTo>
                  <a:lnTo>
                    <a:pt x="13315" y="1467"/>
                  </a:lnTo>
                  <a:lnTo>
                    <a:pt x="13445" y="1411"/>
                  </a:lnTo>
                  <a:lnTo>
                    <a:pt x="13575" y="1374"/>
                  </a:lnTo>
                  <a:lnTo>
                    <a:pt x="13705" y="1374"/>
                  </a:lnTo>
                  <a:lnTo>
                    <a:pt x="13817" y="1411"/>
                  </a:lnTo>
                  <a:lnTo>
                    <a:pt x="13928" y="1467"/>
                  </a:lnTo>
                  <a:lnTo>
                    <a:pt x="14003" y="1560"/>
                  </a:lnTo>
                  <a:lnTo>
                    <a:pt x="14077" y="1653"/>
                  </a:lnTo>
                  <a:lnTo>
                    <a:pt x="14095" y="1783"/>
                  </a:lnTo>
                  <a:lnTo>
                    <a:pt x="13130" y="2321"/>
                  </a:lnTo>
                  <a:lnTo>
                    <a:pt x="12647" y="2600"/>
                  </a:lnTo>
                  <a:lnTo>
                    <a:pt x="12164" y="2878"/>
                  </a:lnTo>
                  <a:lnTo>
                    <a:pt x="12090" y="2618"/>
                  </a:lnTo>
                  <a:lnTo>
                    <a:pt x="11997" y="2358"/>
                  </a:lnTo>
                  <a:lnTo>
                    <a:pt x="11848" y="2117"/>
                  </a:lnTo>
                  <a:lnTo>
                    <a:pt x="11663" y="1894"/>
                  </a:lnTo>
                  <a:lnTo>
                    <a:pt x="11570" y="1801"/>
                  </a:lnTo>
                  <a:lnTo>
                    <a:pt x="11458" y="1709"/>
                  </a:lnTo>
                  <a:lnTo>
                    <a:pt x="11347" y="1634"/>
                  </a:lnTo>
                  <a:lnTo>
                    <a:pt x="11236" y="1560"/>
                  </a:lnTo>
                  <a:lnTo>
                    <a:pt x="11106" y="1504"/>
                  </a:lnTo>
                  <a:lnTo>
                    <a:pt x="10957" y="1467"/>
                  </a:lnTo>
                  <a:lnTo>
                    <a:pt x="10827" y="1449"/>
                  </a:lnTo>
                  <a:lnTo>
                    <a:pt x="10678" y="1430"/>
                  </a:lnTo>
                  <a:lnTo>
                    <a:pt x="10400" y="1430"/>
                  </a:lnTo>
                  <a:lnTo>
                    <a:pt x="10251" y="1467"/>
                  </a:lnTo>
                  <a:lnTo>
                    <a:pt x="10121" y="1504"/>
                  </a:lnTo>
                  <a:lnTo>
                    <a:pt x="9991" y="1560"/>
                  </a:lnTo>
                  <a:lnTo>
                    <a:pt x="9880" y="1634"/>
                  </a:lnTo>
                  <a:lnTo>
                    <a:pt x="9750" y="1709"/>
                  </a:lnTo>
                  <a:lnTo>
                    <a:pt x="9657" y="1801"/>
                  </a:lnTo>
                  <a:lnTo>
                    <a:pt x="9546" y="1894"/>
                  </a:lnTo>
                  <a:lnTo>
                    <a:pt x="9471" y="2006"/>
                  </a:lnTo>
                  <a:lnTo>
                    <a:pt x="9379" y="2117"/>
                  </a:lnTo>
                  <a:lnTo>
                    <a:pt x="9323" y="2228"/>
                  </a:lnTo>
                  <a:lnTo>
                    <a:pt x="9267" y="2358"/>
                  </a:lnTo>
                  <a:lnTo>
                    <a:pt x="9249" y="2488"/>
                  </a:lnTo>
                  <a:lnTo>
                    <a:pt x="9230" y="2637"/>
                  </a:lnTo>
                  <a:lnTo>
                    <a:pt x="9211" y="2786"/>
                  </a:lnTo>
                  <a:lnTo>
                    <a:pt x="9081" y="2804"/>
                  </a:lnTo>
                  <a:lnTo>
                    <a:pt x="8951" y="2860"/>
                  </a:lnTo>
                  <a:lnTo>
                    <a:pt x="8821" y="2916"/>
                  </a:lnTo>
                  <a:lnTo>
                    <a:pt x="8691" y="2971"/>
                  </a:lnTo>
                  <a:lnTo>
                    <a:pt x="8691" y="2860"/>
                  </a:lnTo>
                  <a:lnTo>
                    <a:pt x="8691" y="2730"/>
                  </a:lnTo>
                  <a:lnTo>
                    <a:pt x="8673" y="2618"/>
                  </a:lnTo>
                  <a:lnTo>
                    <a:pt x="8636" y="2488"/>
                  </a:lnTo>
                  <a:lnTo>
                    <a:pt x="8580" y="2377"/>
                  </a:lnTo>
                  <a:lnTo>
                    <a:pt x="8506" y="2284"/>
                  </a:lnTo>
                  <a:lnTo>
                    <a:pt x="8413" y="2191"/>
                  </a:lnTo>
                  <a:lnTo>
                    <a:pt x="8320" y="2099"/>
                  </a:lnTo>
                  <a:lnTo>
                    <a:pt x="8246" y="2043"/>
                  </a:lnTo>
                  <a:lnTo>
                    <a:pt x="8153" y="2006"/>
                  </a:lnTo>
                  <a:lnTo>
                    <a:pt x="7967" y="1950"/>
                  </a:lnTo>
                  <a:lnTo>
                    <a:pt x="8060" y="1746"/>
                  </a:lnTo>
                  <a:lnTo>
                    <a:pt x="8171" y="1560"/>
                  </a:lnTo>
                  <a:lnTo>
                    <a:pt x="8301" y="1411"/>
                  </a:lnTo>
                  <a:lnTo>
                    <a:pt x="8469" y="1319"/>
                  </a:lnTo>
                  <a:lnTo>
                    <a:pt x="8654" y="1244"/>
                  </a:lnTo>
                  <a:lnTo>
                    <a:pt x="8840" y="1207"/>
                  </a:lnTo>
                  <a:lnTo>
                    <a:pt x="9063" y="1207"/>
                  </a:lnTo>
                  <a:lnTo>
                    <a:pt x="9267" y="1244"/>
                  </a:lnTo>
                  <a:lnTo>
                    <a:pt x="9286" y="1281"/>
                  </a:lnTo>
                  <a:lnTo>
                    <a:pt x="9286" y="1300"/>
                  </a:lnTo>
                  <a:lnTo>
                    <a:pt x="9341" y="1319"/>
                  </a:lnTo>
                  <a:lnTo>
                    <a:pt x="9416" y="1319"/>
                  </a:lnTo>
                  <a:lnTo>
                    <a:pt x="9434" y="1300"/>
                  </a:lnTo>
                  <a:lnTo>
                    <a:pt x="9453" y="1263"/>
                  </a:lnTo>
                  <a:lnTo>
                    <a:pt x="9453" y="1244"/>
                  </a:lnTo>
                  <a:lnTo>
                    <a:pt x="9490" y="1207"/>
                  </a:lnTo>
                  <a:lnTo>
                    <a:pt x="9490" y="1151"/>
                  </a:lnTo>
                  <a:lnTo>
                    <a:pt x="9583" y="984"/>
                  </a:lnTo>
                  <a:lnTo>
                    <a:pt x="9713" y="817"/>
                  </a:lnTo>
                  <a:lnTo>
                    <a:pt x="9861" y="687"/>
                  </a:lnTo>
                  <a:lnTo>
                    <a:pt x="10028" y="557"/>
                  </a:lnTo>
                  <a:lnTo>
                    <a:pt x="10214" y="464"/>
                  </a:lnTo>
                  <a:lnTo>
                    <a:pt x="10418" y="371"/>
                  </a:lnTo>
                  <a:lnTo>
                    <a:pt x="10623" y="316"/>
                  </a:lnTo>
                  <a:lnTo>
                    <a:pt x="10827" y="297"/>
                  </a:lnTo>
                  <a:lnTo>
                    <a:pt x="11013" y="279"/>
                  </a:lnTo>
                  <a:close/>
                  <a:moveTo>
                    <a:pt x="10604" y="1709"/>
                  </a:moveTo>
                  <a:lnTo>
                    <a:pt x="10734" y="1727"/>
                  </a:lnTo>
                  <a:lnTo>
                    <a:pt x="10864" y="1746"/>
                  </a:lnTo>
                  <a:lnTo>
                    <a:pt x="10976" y="1783"/>
                  </a:lnTo>
                  <a:lnTo>
                    <a:pt x="11106" y="1839"/>
                  </a:lnTo>
                  <a:lnTo>
                    <a:pt x="11198" y="1894"/>
                  </a:lnTo>
                  <a:lnTo>
                    <a:pt x="11310" y="1969"/>
                  </a:lnTo>
                  <a:lnTo>
                    <a:pt x="11403" y="2043"/>
                  </a:lnTo>
                  <a:lnTo>
                    <a:pt x="11496" y="2136"/>
                  </a:lnTo>
                  <a:lnTo>
                    <a:pt x="11644" y="2340"/>
                  </a:lnTo>
                  <a:lnTo>
                    <a:pt x="11774" y="2563"/>
                  </a:lnTo>
                  <a:lnTo>
                    <a:pt x="11848" y="2804"/>
                  </a:lnTo>
                  <a:lnTo>
                    <a:pt x="11904" y="3064"/>
                  </a:lnTo>
                  <a:lnTo>
                    <a:pt x="11347" y="3417"/>
                  </a:lnTo>
                  <a:lnTo>
                    <a:pt x="11328" y="3454"/>
                  </a:lnTo>
                  <a:lnTo>
                    <a:pt x="11310" y="3491"/>
                  </a:lnTo>
                  <a:lnTo>
                    <a:pt x="11310" y="3528"/>
                  </a:lnTo>
                  <a:lnTo>
                    <a:pt x="11328" y="3547"/>
                  </a:lnTo>
                  <a:lnTo>
                    <a:pt x="11124" y="3547"/>
                  </a:lnTo>
                  <a:lnTo>
                    <a:pt x="10901" y="3584"/>
                  </a:lnTo>
                  <a:lnTo>
                    <a:pt x="10678" y="3640"/>
                  </a:lnTo>
                  <a:lnTo>
                    <a:pt x="10474" y="3733"/>
                  </a:lnTo>
                  <a:lnTo>
                    <a:pt x="10456" y="3603"/>
                  </a:lnTo>
                  <a:lnTo>
                    <a:pt x="10437" y="3491"/>
                  </a:lnTo>
                  <a:lnTo>
                    <a:pt x="10381" y="3361"/>
                  </a:lnTo>
                  <a:lnTo>
                    <a:pt x="10326" y="3250"/>
                  </a:lnTo>
                  <a:lnTo>
                    <a:pt x="10233" y="3138"/>
                  </a:lnTo>
                  <a:lnTo>
                    <a:pt x="10140" y="3046"/>
                  </a:lnTo>
                  <a:lnTo>
                    <a:pt x="10047" y="2953"/>
                  </a:lnTo>
                  <a:lnTo>
                    <a:pt x="9936" y="2897"/>
                  </a:lnTo>
                  <a:lnTo>
                    <a:pt x="9806" y="2823"/>
                  </a:lnTo>
                  <a:lnTo>
                    <a:pt x="9657" y="2786"/>
                  </a:lnTo>
                  <a:lnTo>
                    <a:pt x="9527" y="2767"/>
                  </a:lnTo>
                  <a:lnTo>
                    <a:pt x="9379" y="2767"/>
                  </a:lnTo>
                  <a:lnTo>
                    <a:pt x="9434" y="2544"/>
                  </a:lnTo>
                  <a:lnTo>
                    <a:pt x="9527" y="2358"/>
                  </a:lnTo>
                  <a:lnTo>
                    <a:pt x="9657" y="2173"/>
                  </a:lnTo>
                  <a:lnTo>
                    <a:pt x="9806" y="2006"/>
                  </a:lnTo>
                  <a:lnTo>
                    <a:pt x="9973" y="1894"/>
                  </a:lnTo>
                  <a:lnTo>
                    <a:pt x="10158" y="1783"/>
                  </a:lnTo>
                  <a:lnTo>
                    <a:pt x="10381" y="1727"/>
                  </a:lnTo>
                  <a:lnTo>
                    <a:pt x="10493" y="1709"/>
                  </a:lnTo>
                  <a:close/>
                  <a:moveTo>
                    <a:pt x="13743" y="3231"/>
                  </a:moveTo>
                  <a:lnTo>
                    <a:pt x="13928" y="3324"/>
                  </a:lnTo>
                  <a:lnTo>
                    <a:pt x="14114" y="3380"/>
                  </a:lnTo>
                  <a:lnTo>
                    <a:pt x="14244" y="3417"/>
                  </a:lnTo>
                  <a:lnTo>
                    <a:pt x="14374" y="3473"/>
                  </a:lnTo>
                  <a:lnTo>
                    <a:pt x="14430" y="3528"/>
                  </a:lnTo>
                  <a:lnTo>
                    <a:pt x="14467" y="3584"/>
                  </a:lnTo>
                  <a:lnTo>
                    <a:pt x="14485" y="3640"/>
                  </a:lnTo>
                  <a:lnTo>
                    <a:pt x="14467" y="3714"/>
                  </a:lnTo>
                  <a:lnTo>
                    <a:pt x="14430" y="3770"/>
                  </a:lnTo>
                  <a:lnTo>
                    <a:pt x="14374" y="3826"/>
                  </a:lnTo>
                  <a:lnTo>
                    <a:pt x="14300" y="3844"/>
                  </a:lnTo>
                  <a:lnTo>
                    <a:pt x="14225" y="3863"/>
                  </a:lnTo>
                  <a:lnTo>
                    <a:pt x="14151" y="3863"/>
                  </a:lnTo>
                  <a:lnTo>
                    <a:pt x="14077" y="3844"/>
                  </a:lnTo>
                  <a:lnTo>
                    <a:pt x="14003" y="3807"/>
                  </a:lnTo>
                  <a:lnTo>
                    <a:pt x="13947" y="3751"/>
                  </a:lnTo>
                  <a:lnTo>
                    <a:pt x="13873" y="3640"/>
                  </a:lnTo>
                  <a:lnTo>
                    <a:pt x="13817" y="3510"/>
                  </a:lnTo>
                  <a:lnTo>
                    <a:pt x="13780" y="3380"/>
                  </a:lnTo>
                  <a:lnTo>
                    <a:pt x="13743" y="3231"/>
                  </a:lnTo>
                  <a:close/>
                  <a:moveTo>
                    <a:pt x="17902" y="1634"/>
                  </a:moveTo>
                  <a:lnTo>
                    <a:pt x="17995" y="1671"/>
                  </a:lnTo>
                  <a:lnTo>
                    <a:pt x="18070" y="1709"/>
                  </a:lnTo>
                  <a:lnTo>
                    <a:pt x="18162" y="1764"/>
                  </a:lnTo>
                  <a:lnTo>
                    <a:pt x="18218" y="1839"/>
                  </a:lnTo>
                  <a:lnTo>
                    <a:pt x="18274" y="1931"/>
                  </a:lnTo>
                  <a:lnTo>
                    <a:pt x="18292" y="2024"/>
                  </a:lnTo>
                  <a:lnTo>
                    <a:pt x="18311" y="2117"/>
                  </a:lnTo>
                  <a:lnTo>
                    <a:pt x="18311" y="2210"/>
                  </a:lnTo>
                  <a:lnTo>
                    <a:pt x="18274" y="2414"/>
                  </a:lnTo>
                  <a:lnTo>
                    <a:pt x="18274" y="2451"/>
                  </a:lnTo>
                  <a:lnTo>
                    <a:pt x="18292" y="2488"/>
                  </a:lnTo>
                  <a:lnTo>
                    <a:pt x="18348" y="2563"/>
                  </a:lnTo>
                  <a:lnTo>
                    <a:pt x="18385" y="2581"/>
                  </a:lnTo>
                  <a:lnTo>
                    <a:pt x="18422" y="2581"/>
                  </a:lnTo>
                  <a:lnTo>
                    <a:pt x="18459" y="2563"/>
                  </a:lnTo>
                  <a:lnTo>
                    <a:pt x="18497" y="2544"/>
                  </a:lnTo>
                  <a:lnTo>
                    <a:pt x="18534" y="2470"/>
                  </a:lnTo>
                  <a:lnTo>
                    <a:pt x="18571" y="2396"/>
                  </a:lnTo>
                  <a:lnTo>
                    <a:pt x="18589" y="2396"/>
                  </a:lnTo>
                  <a:lnTo>
                    <a:pt x="18924" y="2173"/>
                  </a:lnTo>
                  <a:lnTo>
                    <a:pt x="19091" y="2080"/>
                  </a:lnTo>
                  <a:lnTo>
                    <a:pt x="19184" y="2024"/>
                  </a:lnTo>
                  <a:lnTo>
                    <a:pt x="19277" y="2006"/>
                  </a:lnTo>
                  <a:lnTo>
                    <a:pt x="19388" y="1987"/>
                  </a:lnTo>
                  <a:lnTo>
                    <a:pt x="19518" y="1987"/>
                  </a:lnTo>
                  <a:lnTo>
                    <a:pt x="19629" y="2024"/>
                  </a:lnTo>
                  <a:lnTo>
                    <a:pt x="19741" y="2080"/>
                  </a:lnTo>
                  <a:lnTo>
                    <a:pt x="19834" y="2154"/>
                  </a:lnTo>
                  <a:lnTo>
                    <a:pt x="19908" y="2247"/>
                  </a:lnTo>
                  <a:lnTo>
                    <a:pt x="19927" y="2358"/>
                  </a:lnTo>
                  <a:lnTo>
                    <a:pt x="19927" y="2433"/>
                  </a:lnTo>
                  <a:lnTo>
                    <a:pt x="19908" y="2507"/>
                  </a:lnTo>
                  <a:lnTo>
                    <a:pt x="19908" y="2563"/>
                  </a:lnTo>
                  <a:lnTo>
                    <a:pt x="19927" y="2600"/>
                  </a:lnTo>
                  <a:lnTo>
                    <a:pt x="19964" y="2637"/>
                  </a:lnTo>
                  <a:lnTo>
                    <a:pt x="20019" y="2656"/>
                  </a:lnTo>
                  <a:lnTo>
                    <a:pt x="19964" y="2786"/>
                  </a:lnTo>
                  <a:lnTo>
                    <a:pt x="19908" y="2934"/>
                  </a:lnTo>
                  <a:lnTo>
                    <a:pt x="19889" y="3064"/>
                  </a:lnTo>
                  <a:lnTo>
                    <a:pt x="19889" y="3213"/>
                  </a:lnTo>
                  <a:lnTo>
                    <a:pt x="19759" y="3176"/>
                  </a:lnTo>
                  <a:lnTo>
                    <a:pt x="19648" y="3157"/>
                  </a:lnTo>
                  <a:lnTo>
                    <a:pt x="19518" y="3157"/>
                  </a:lnTo>
                  <a:lnTo>
                    <a:pt x="19407" y="3176"/>
                  </a:lnTo>
                  <a:lnTo>
                    <a:pt x="19295" y="3213"/>
                  </a:lnTo>
                  <a:lnTo>
                    <a:pt x="19184" y="3250"/>
                  </a:lnTo>
                  <a:lnTo>
                    <a:pt x="19072" y="3324"/>
                  </a:lnTo>
                  <a:lnTo>
                    <a:pt x="18979" y="3398"/>
                  </a:lnTo>
                  <a:lnTo>
                    <a:pt x="18887" y="3491"/>
                  </a:lnTo>
                  <a:lnTo>
                    <a:pt x="18812" y="3584"/>
                  </a:lnTo>
                  <a:lnTo>
                    <a:pt x="18757" y="3696"/>
                  </a:lnTo>
                  <a:lnTo>
                    <a:pt x="18719" y="3807"/>
                  </a:lnTo>
                  <a:lnTo>
                    <a:pt x="18682" y="3918"/>
                  </a:lnTo>
                  <a:lnTo>
                    <a:pt x="18682" y="4048"/>
                  </a:lnTo>
                  <a:lnTo>
                    <a:pt x="18701" y="4178"/>
                  </a:lnTo>
                  <a:lnTo>
                    <a:pt x="18738" y="4308"/>
                  </a:lnTo>
                  <a:lnTo>
                    <a:pt x="18589" y="4271"/>
                  </a:lnTo>
                  <a:lnTo>
                    <a:pt x="18422" y="4271"/>
                  </a:lnTo>
                  <a:lnTo>
                    <a:pt x="18274" y="4290"/>
                  </a:lnTo>
                  <a:lnTo>
                    <a:pt x="18125" y="4346"/>
                  </a:lnTo>
                  <a:lnTo>
                    <a:pt x="17977" y="4438"/>
                  </a:lnTo>
                  <a:lnTo>
                    <a:pt x="17847" y="4568"/>
                  </a:lnTo>
                  <a:lnTo>
                    <a:pt x="17754" y="4698"/>
                  </a:lnTo>
                  <a:lnTo>
                    <a:pt x="17680" y="4866"/>
                  </a:lnTo>
                  <a:lnTo>
                    <a:pt x="17568" y="4754"/>
                  </a:lnTo>
                  <a:lnTo>
                    <a:pt x="17438" y="4661"/>
                  </a:lnTo>
                  <a:lnTo>
                    <a:pt x="17290" y="4587"/>
                  </a:lnTo>
                  <a:lnTo>
                    <a:pt x="17122" y="4550"/>
                  </a:lnTo>
                  <a:lnTo>
                    <a:pt x="17290" y="4271"/>
                  </a:lnTo>
                  <a:lnTo>
                    <a:pt x="17401" y="3937"/>
                  </a:lnTo>
                  <a:lnTo>
                    <a:pt x="17512" y="3603"/>
                  </a:lnTo>
                  <a:lnTo>
                    <a:pt x="17568" y="3231"/>
                  </a:lnTo>
                  <a:lnTo>
                    <a:pt x="17605" y="2860"/>
                  </a:lnTo>
                  <a:lnTo>
                    <a:pt x="17587" y="2488"/>
                  </a:lnTo>
                  <a:lnTo>
                    <a:pt x="17568" y="2303"/>
                  </a:lnTo>
                  <a:lnTo>
                    <a:pt x="17531" y="2136"/>
                  </a:lnTo>
                  <a:lnTo>
                    <a:pt x="17475" y="1969"/>
                  </a:lnTo>
                  <a:lnTo>
                    <a:pt x="17420" y="1801"/>
                  </a:lnTo>
                  <a:lnTo>
                    <a:pt x="17494" y="1746"/>
                  </a:lnTo>
                  <a:lnTo>
                    <a:pt x="17568" y="1690"/>
                  </a:lnTo>
                  <a:lnTo>
                    <a:pt x="17642" y="1671"/>
                  </a:lnTo>
                  <a:lnTo>
                    <a:pt x="17735" y="1653"/>
                  </a:lnTo>
                  <a:lnTo>
                    <a:pt x="17810" y="1634"/>
                  </a:lnTo>
                  <a:close/>
                  <a:moveTo>
                    <a:pt x="15507" y="1374"/>
                  </a:moveTo>
                  <a:lnTo>
                    <a:pt x="15507" y="1411"/>
                  </a:lnTo>
                  <a:lnTo>
                    <a:pt x="15544" y="1430"/>
                  </a:lnTo>
                  <a:lnTo>
                    <a:pt x="15748" y="1597"/>
                  </a:lnTo>
                  <a:lnTo>
                    <a:pt x="15915" y="1764"/>
                  </a:lnTo>
                  <a:lnTo>
                    <a:pt x="16082" y="1931"/>
                  </a:lnTo>
                  <a:lnTo>
                    <a:pt x="16194" y="2136"/>
                  </a:lnTo>
                  <a:lnTo>
                    <a:pt x="16305" y="2340"/>
                  </a:lnTo>
                  <a:lnTo>
                    <a:pt x="16380" y="2544"/>
                  </a:lnTo>
                  <a:lnTo>
                    <a:pt x="16454" y="2767"/>
                  </a:lnTo>
                  <a:lnTo>
                    <a:pt x="16472" y="2990"/>
                  </a:lnTo>
                  <a:lnTo>
                    <a:pt x="16491" y="3213"/>
                  </a:lnTo>
                  <a:lnTo>
                    <a:pt x="16454" y="3436"/>
                  </a:lnTo>
                  <a:lnTo>
                    <a:pt x="16417" y="3640"/>
                  </a:lnTo>
                  <a:lnTo>
                    <a:pt x="16342" y="3863"/>
                  </a:lnTo>
                  <a:lnTo>
                    <a:pt x="16250" y="4067"/>
                  </a:lnTo>
                  <a:lnTo>
                    <a:pt x="16120" y="4271"/>
                  </a:lnTo>
                  <a:lnTo>
                    <a:pt x="15971" y="4476"/>
                  </a:lnTo>
                  <a:lnTo>
                    <a:pt x="15804" y="4661"/>
                  </a:lnTo>
                  <a:lnTo>
                    <a:pt x="15767" y="4698"/>
                  </a:lnTo>
                  <a:lnTo>
                    <a:pt x="15767" y="4754"/>
                  </a:lnTo>
                  <a:lnTo>
                    <a:pt x="15785" y="4791"/>
                  </a:lnTo>
                  <a:lnTo>
                    <a:pt x="15804" y="4828"/>
                  </a:lnTo>
                  <a:lnTo>
                    <a:pt x="15637" y="4828"/>
                  </a:lnTo>
                  <a:lnTo>
                    <a:pt x="15562" y="4698"/>
                  </a:lnTo>
                  <a:lnTo>
                    <a:pt x="15451" y="4606"/>
                  </a:lnTo>
                  <a:lnTo>
                    <a:pt x="15321" y="4550"/>
                  </a:lnTo>
                  <a:lnTo>
                    <a:pt x="15191" y="4494"/>
                  </a:lnTo>
                  <a:lnTo>
                    <a:pt x="15043" y="4476"/>
                  </a:lnTo>
                  <a:lnTo>
                    <a:pt x="14913" y="4494"/>
                  </a:lnTo>
                  <a:lnTo>
                    <a:pt x="14764" y="4531"/>
                  </a:lnTo>
                  <a:lnTo>
                    <a:pt x="14634" y="4587"/>
                  </a:lnTo>
                  <a:lnTo>
                    <a:pt x="14578" y="4438"/>
                  </a:lnTo>
                  <a:lnTo>
                    <a:pt x="14485" y="4290"/>
                  </a:lnTo>
                  <a:lnTo>
                    <a:pt x="14374" y="4160"/>
                  </a:lnTo>
                  <a:lnTo>
                    <a:pt x="14244" y="4048"/>
                  </a:lnTo>
                  <a:lnTo>
                    <a:pt x="14318" y="4048"/>
                  </a:lnTo>
                  <a:lnTo>
                    <a:pt x="14393" y="4011"/>
                  </a:lnTo>
                  <a:lnTo>
                    <a:pt x="14467" y="3974"/>
                  </a:lnTo>
                  <a:lnTo>
                    <a:pt x="14541" y="3937"/>
                  </a:lnTo>
                  <a:lnTo>
                    <a:pt x="14597" y="3881"/>
                  </a:lnTo>
                  <a:lnTo>
                    <a:pt x="14634" y="3807"/>
                  </a:lnTo>
                  <a:lnTo>
                    <a:pt x="14653" y="3733"/>
                  </a:lnTo>
                  <a:lnTo>
                    <a:pt x="14671" y="3658"/>
                  </a:lnTo>
                  <a:lnTo>
                    <a:pt x="14671" y="3566"/>
                  </a:lnTo>
                  <a:lnTo>
                    <a:pt x="14634" y="3491"/>
                  </a:lnTo>
                  <a:lnTo>
                    <a:pt x="14597" y="3436"/>
                  </a:lnTo>
                  <a:lnTo>
                    <a:pt x="14541" y="3361"/>
                  </a:lnTo>
                  <a:lnTo>
                    <a:pt x="14467" y="3306"/>
                  </a:lnTo>
                  <a:lnTo>
                    <a:pt x="14374" y="3268"/>
                  </a:lnTo>
                  <a:lnTo>
                    <a:pt x="14188" y="3194"/>
                  </a:lnTo>
                  <a:lnTo>
                    <a:pt x="13984" y="3138"/>
                  </a:lnTo>
                  <a:lnTo>
                    <a:pt x="13798" y="3064"/>
                  </a:lnTo>
                  <a:lnTo>
                    <a:pt x="13761" y="3046"/>
                  </a:lnTo>
                  <a:lnTo>
                    <a:pt x="13724" y="3064"/>
                  </a:lnTo>
                  <a:lnTo>
                    <a:pt x="13687" y="3083"/>
                  </a:lnTo>
                  <a:lnTo>
                    <a:pt x="13631" y="3101"/>
                  </a:lnTo>
                  <a:lnTo>
                    <a:pt x="13613" y="3101"/>
                  </a:lnTo>
                  <a:lnTo>
                    <a:pt x="13613" y="3120"/>
                  </a:lnTo>
                  <a:lnTo>
                    <a:pt x="13594" y="3306"/>
                  </a:lnTo>
                  <a:lnTo>
                    <a:pt x="13631" y="3510"/>
                  </a:lnTo>
                  <a:lnTo>
                    <a:pt x="13668" y="3677"/>
                  </a:lnTo>
                  <a:lnTo>
                    <a:pt x="13724" y="3770"/>
                  </a:lnTo>
                  <a:lnTo>
                    <a:pt x="13761" y="3844"/>
                  </a:lnTo>
                  <a:lnTo>
                    <a:pt x="13594" y="3826"/>
                  </a:lnTo>
                  <a:lnTo>
                    <a:pt x="13408" y="3826"/>
                  </a:lnTo>
                  <a:lnTo>
                    <a:pt x="13204" y="3881"/>
                  </a:lnTo>
                  <a:lnTo>
                    <a:pt x="13018" y="3956"/>
                  </a:lnTo>
                  <a:lnTo>
                    <a:pt x="12851" y="4067"/>
                  </a:lnTo>
                  <a:lnTo>
                    <a:pt x="12703" y="4216"/>
                  </a:lnTo>
                  <a:lnTo>
                    <a:pt x="12573" y="4383"/>
                  </a:lnTo>
                  <a:lnTo>
                    <a:pt x="12480" y="4568"/>
                  </a:lnTo>
                  <a:lnTo>
                    <a:pt x="12406" y="4754"/>
                  </a:lnTo>
                  <a:lnTo>
                    <a:pt x="12350" y="4958"/>
                  </a:lnTo>
                  <a:lnTo>
                    <a:pt x="12238" y="4903"/>
                  </a:lnTo>
                  <a:lnTo>
                    <a:pt x="12108" y="4847"/>
                  </a:lnTo>
                  <a:lnTo>
                    <a:pt x="12164" y="4717"/>
                  </a:lnTo>
                  <a:lnTo>
                    <a:pt x="12201" y="4568"/>
                  </a:lnTo>
                  <a:lnTo>
                    <a:pt x="12201" y="4420"/>
                  </a:lnTo>
                  <a:lnTo>
                    <a:pt x="12183" y="4271"/>
                  </a:lnTo>
                  <a:lnTo>
                    <a:pt x="12127" y="4141"/>
                  </a:lnTo>
                  <a:lnTo>
                    <a:pt x="12071" y="3993"/>
                  </a:lnTo>
                  <a:lnTo>
                    <a:pt x="11978" y="3881"/>
                  </a:lnTo>
                  <a:lnTo>
                    <a:pt x="11867" y="3770"/>
                  </a:lnTo>
                  <a:lnTo>
                    <a:pt x="11756" y="3696"/>
                  </a:lnTo>
                  <a:lnTo>
                    <a:pt x="11644" y="3640"/>
                  </a:lnTo>
                  <a:lnTo>
                    <a:pt x="11533" y="3603"/>
                  </a:lnTo>
                  <a:lnTo>
                    <a:pt x="11421" y="3566"/>
                  </a:lnTo>
                  <a:lnTo>
                    <a:pt x="11440" y="3566"/>
                  </a:lnTo>
                  <a:lnTo>
                    <a:pt x="12053" y="3231"/>
                  </a:lnTo>
                  <a:lnTo>
                    <a:pt x="12108" y="3231"/>
                  </a:lnTo>
                  <a:lnTo>
                    <a:pt x="12146" y="3213"/>
                  </a:lnTo>
                  <a:lnTo>
                    <a:pt x="12183" y="3194"/>
                  </a:lnTo>
                  <a:lnTo>
                    <a:pt x="12201" y="3157"/>
                  </a:lnTo>
                  <a:lnTo>
                    <a:pt x="14151" y="2080"/>
                  </a:lnTo>
                  <a:lnTo>
                    <a:pt x="14207" y="2136"/>
                  </a:lnTo>
                  <a:lnTo>
                    <a:pt x="14281" y="2136"/>
                  </a:lnTo>
                  <a:lnTo>
                    <a:pt x="14318" y="2117"/>
                  </a:lnTo>
                  <a:lnTo>
                    <a:pt x="14355" y="2099"/>
                  </a:lnTo>
                  <a:lnTo>
                    <a:pt x="14374" y="2061"/>
                  </a:lnTo>
                  <a:lnTo>
                    <a:pt x="14393" y="2024"/>
                  </a:lnTo>
                  <a:lnTo>
                    <a:pt x="14411" y="1950"/>
                  </a:lnTo>
                  <a:lnTo>
                    <a:pt x="14931" y="1671"/>
                  </a:lnTo>
                  <a:lnTo>
                    <a:pt x="15507" y="1374"/>
                  </a:lnTo>
                  <a:close/>
                  <a:moveTo>
                    <a:pt x="21375" y="2154"/>
                  </a:moveTo>
                  <a:lnTo>
                    <a:pt x="21561" y="2191"/>
                  </a:lnTo>
                  <a:lnTo>
                    <a:pt x="21709" y="2247"/>
                  </a:lnTo>
                  <a:lnTo>
                    <a:pt x="21784" y="2284"/>
                  </a:lnTo>
                  <a:lnTo>
                    <a:pt x="21858" y="2340"/>
                  </a:lnTo>
                  <a:lnTo>
                    <a:pt x="21914" y="2396"/>
                  </a:lnTo>
                  <a:lnTo>
                    <a:pt x="21969" y="2470"/>
                  </a:lnTo>
                  <a:lnTo>
                    <a:pt x="22006" y="2563"/>
                  </a:lnTo>
                  <a:lnTo>
                    <a:pt x="22044" y="2656"/>
                  </a:lnTo>
                  <a:lnTo>
                    <a:pt x="22081" y="2748"/>
                  </a:lnTo>
                  <a:lnTo>
                    <a:pt x="22099" y="2878"/>
                  </a:lnTo>
                  <a:lnTo>
                    <a:pt x="22118" y="2916"/>
                  </a:lnTo>
                  <a:lnTo>
                    <a:pt x="22136" y="2953"/>
                  </a:lnTo>
                  <a:lnTo>
                    <a:pt x="22174" y="2971"/>
                  </a:lnTo>
                  <a:lnTo>
                    <a:pt x="22211" y="2990"/>
                  </a:lnTo>
                  <a:lnTo>
                    <a:pt x="22248" y="2990"/>
                  </a:lnTo>
                  <a:lnTo>
                    <a:pt x="22285" y="2971"/>
                  </a:lnTo>
                  <a:lnTo>
                    <a:pt x="22304" y="2953"/>
                  </a:lnTo>
                  <a:lnTo>
                    <a:pt x="22341" y="2916"/>
                  </a:lnTo>
                  <a:lnTo>
                    <a:pt x="22415" y="2823"/>
                  </a:lnTo>
                  <a:lnTo>
                    <a:pt x="22526" y="2748"/>
                  </a:lnTo>
                  <a:lnTo>
                    <a:pt x="22582" y="2730"/>
                  </a:lnTo>
                  <a:lnTo>
                    <a:pt x="22656" y="2711"/>
                  </a:lnTo>
                  <a:lnTo>
                    <a:pt x="22712" y="2711"/>
                  </a:lnTo>
                  <a:lnTo>
                    <a:pt x="22786" y="2730"/>
                  </a:lnTo>
                  <a:lnTo>
                    <a:pt x="22842" y="2767"/>
                  </a:lnTo>
                  <a:lnTo>
                    <a:pt x="22898" y="2804"/>
                  </a:lnTo>
                  <a:lnTo>
                    <a:pt x="22935" y="2841"/>
                  </a:lnTo>
                  <a:lnTo>
                    <a:pt x="22954" y="2897"/>
                  </a:lnTo>
                  <a:lnTo>
                    <a:pt x="22991" y="3027"/>
                  </a:lnTo>
                  <a:lnTo>
                    <a:pt x="23009" y="3138"/>
                  </a:lnTo>
                  <a:lnTo>
                    <a:pt x="23009" y="3194"/>
                  </a:lnTo>
                  <a:lnTo>
                    <a:pt x="23028" y="3231"/>
                  </a:lnTo>
                  <a:lnTo>
                    <a:pt x="23065" y="3250"/>
                  </a:lnTo>
                  <a:lnTo>
                    <a:pt x="23102" y="3250"/>
                  </a:lnTo>
                  <a:lnTo>
                    <a:pt x="23139" y="3268"/>
                  </a:lnTo>
                  <a:lnTo>
                    <a:pt x="23176" y="3250"/>
                  </a:lnTo>
                  <a:lnTo>
                    <a:pt x="23195" y="3231"/>
                  </a:lnTo>
                  <a:lnTo>
                    <a:pt x="23232" y="3194"/>
                  </a:lnTo>
                  <a:lnTo>
                    <a:pt x="23381" y="3101"/>
                  </a:lnTo>
                  <a:lnTo>
                    <a:pt x="23548" y="3046"/>
                  </a:lnTo>
                  <a:lnTo>
                    <a:pt x="23641" y="3027"/>
                  </a:lnTo>
                  <a:lnTo>
                    <a:pt x="23826" y="3027"/>
                  </a:lnTo>
                  <a:lnTo>
                    <a:pt x="23919" y="3064"/>
                  </a:lnTo>
                  <a:lnTo>
                    <a:pt x="23994" y="3101"/>
                  </a:lnTo>
                  <a:lnTo>
                    <a:pt x="24049" y="3157"/>
                  </a:lnTo>
                  <a:lnTo>
                    <a:pt x="24105" y="3213"/>
                  </a:lnTo>
                  <a:lnTo>
                    <a:pt x="24161" y="3268"/>
                  </a:lnTo>
                  <a:lnTo>
                    <a:pt x="24216" y="3417"/>
                  </a:lnTo>
                  <a:lnTo>
                    <a:pt x="24253" y="3584"/>
                  </a:lnTo>
                  <a:lnTo>
                    <a:pt x="24142" y="3677"/>
                  </a:lnTo>
                  <a:lnTo>
                    <a:pt x="24049" y="3807"/>
                  </a:lnTo>
                  <a:lnTo>
                    <a:pt x="23994" y="3937"/>
                  </a:lnTo>
                  <a:lnTo>
                    <a:pt x="23956" y="4067"/>
                  </a:lnTo>
                  <a:lnTo>
                    <a:pt x="23864" y="3993"/>
                  </a:lnTo>
                  <a:lnTo>
                    <a:pt x="23752" y="3937"/>
                  </a:lnTo>
                  <a:lnTo>
                    <a:pt x="23641" y="3900"/>
                  </a:lnTo>
                  <a:lnTo>
                    <a:pt x="23529" y="3863"/>
                  </a:lnTo>
                  <a:lnTo>
                    <a:pt x="23418" y="3863"/>
                  </a:lnTo>
                  <a:lnTo>
                    <a:pt x="23288" y="3844"/>
                  </a:lnTo>
                  <a:lnTo>
                    <a:pt x="23176" y="3863"/>
                  </a:lnTo>
                  <a:lnTo>
                    <a:pt x="23065" y="3900"/>
                  </a:lnTo>
                  <a:lnTo>
                    <a:pt x="23009" y="3788"/>
                  </a:lnTo>
                  <a:lnTo>
                    <a:pt x="22954" y="3696"/>
                  </a:lnTo>
                  <a:lnTo>
                    <a:pt x="22879" y="3603"/>
                  </a:lnTo>
                  <a:lnTo>
                    <a:pt x="22805" y="3510"/>
                  </a:lnTo>
                  <a:lnTo>
                    <a:pt x="22619" y="3380"/>
                  </a:lnTo>
                  <a:lnTo>
                    <a:pt x="22415" y="3268"/>
                  </a:lnTo>
                  <a:lnTo>
                    <a:pt x="22211" y="3194"/>
                  </a:lnTo>
                  <a:lnTo>
                    <a:pt x="21969" y="3157"/>
                  </a:lnTo>
                  <a:lnTo>
                    <a:pt x="21746" y="3176"/>
                  </a:lnTo>
                  <a:lnTo>
                    <a:pt x="21616" y="3194"/>
                  </a:lnTo>
                  <a:lnTo>
                    <a:pt x="21505" y="3213"/>
                  </a:lnTo>
                  <a:lnTo>
                    <a:pt x="21375" y="3268"/>
                  </a:lnTo>
                  <a:lnTo>
                    <a:pt x="21264" y="3343"/>
                  </a:lnTo>
                  <a:lnTo>
                    <a:pt x="21152" y="3417"/>
                  </a:lnTo>
                  <a:lnTo>
                    <a:pt x="21041" y="3491"/>
                  </a:lnTo>
                  <a:lnTo>
                    <a:pt x="20948" y="3603"/>
                  </a:lnTo>
                  <a:lnTo>
                    <a:pt x="20874" y="3696"/>
                  </a:lnTo>
                  <a:lnTo>
                    <a:pt x="20799" y="3807"/>
                  </a:lnTo>
                  <a:lnTo>
                    <a:pt x="20744" y="3918"/>
                  </a:lnTo>
                  <a:lnTo>
                    <a:pt x="20651" y="4178"/>
                  </a:lnTo>
                  <a:lnTo>
                    <a:pt x="20595" y="4438"/>
                  </a:lnTo>
                  <a:lnTo>
                    <a:pt x="20577" y="4717"/>
                  </a:lnTo>
                  <a:lnTo>
                    <a:pt x="20614" y="4977"/>
                  </a:lnTo>
                  <a:lnTo>
                    <a:pt x="20614" y="4977"/>
                  </a:lnTo>
                  <a:lnTo>
                    <a:pt x="20317" y="4940"/>
                  </a:lnTo>
                  <a:lnTo>
                    <a:pt x="20317" y="4921"/>
                  </a:lnTo>
                  <a:lnTo>
                    <a:pt x="20168" y="4736"/>
                  </a:lnTo>
                  <a:lnTo>
                    <a:pt x="20075" y="4661"/>
                  </a:lnTo>
                  <a:lnTo>
                    <a:pt x="19982" y="4587"/>
                  </a:lnTo>
                  <a:lnTo>
                    <a:pt x="19889" y="4531"/>
                  </a:lnTo>
                  <a:lnTo>
                    <a:pt x="19778" y="4476"/>
                  </a:lnTo>
                  <a:lnTo>
                    <a:pt x="19667" y="4457"/>
                  </a:lnTo>
                  <a:lnTo>
                    <a:pt x="19462" y="4457"/>
                  </a:lnTo>
                  <a:lnTo>
                    <a:pt x="19369" y="4494"/>
                  </a:lnTo>
                  <a:lnTo>
                    <a:pt x="19295" y="4531"/>
                  </a:lnTo>
                  <a:lnTo>
                    <a:pt x="19221" y="4606"/>
                  </a:lnTo>
                  <a:lnTo>
                    <a:pt x="19147" y="4531"/>
                  </a:lnTo>
                  <a:lnTo>
                    <a:pt x="19072" y="4457"/>
                  </a:lnTo>
                  <a:lnTo>
                    <a:pt x="18887" y="4364"/>
                  </a:lnTo>
                  <a:lnTo>
                    <a:pt x="18905" y="4327"/>
                  </a:lnTo>
                  <a:lnTo>
                    <a:pt x="18905" y="4290"/>
                  </a:lnTo>
                  <a:lnTo>
                    <a:pt x="18905" y="4178"/>
                  </a:lnTo>
                  <a:lnTo>
                    <a:pt x="18887" y="4048"/>
                  </a:lnTo>
                  <a:lnTo>
                    <a:pt x="18905" y="3937"/>
                  </a:lnTo>
                  <a:lnTo>
                    <a:pt x="18942" y="3844"/>
                  </a:lnTo>
                  <a:lnTo>
                    <a:pt x="18979" y="3733"/>
                  </a:lnTo>
                  <a:lnTo>
                    <a:pt x="19035" y="3640"/>
                  </a:lnTo>
                  <a:lnTo>
                    <a:pt x="19109" y="3547"/>
                  </a:lnTo>
                  <a:lnTo>
                    <a:pt x="19221" y="3491"/>
                  </a:lnTo>
                  <a:lnTo>
                    <a:pt x="19314" y="3436"/>
                  </a:lnTo>
                  <a:lnTo>
                    <a:pt x="19407" y="3417"/>
                  </a:lnTo>
                  <a:lnTo>
                    <a:pt x="19499" y="3398"/>
                  </a:lnTo>
                  <a:lnTo>
                    <a:pt x="19592" y="3398"/>
                  </a:lnTo>
                  <a:lnTo>
                    <a:pt x="19704" y="3417"/>
                  </a:lnTo>
                  <a:lnTo>
                    <a:pt x="19797" y="3454"/>
                  </a:lnTo>
                  <a:lnTo>
                    <a:pt x="19982" y="3547"/>
                  </a:lnTo>
                  <a:lnTo>
                    <a:pt x="20001" y="3584"/>
                  </a:lnTo>
                  <a:lnTo>
                    <a:pt x="20075" y="3584"/>
                  </a:lnTo>
                  <a:lnTo>
                    <a:pt x="20112" y="3566"/>
                  </a:lnTo>
                  <a:lnTo>
                    <a:pt x="20149" y="3528"/>
                  </a:lnTo>
                  <a:lnTo>
                    <a:pt x="20168" y="3473"/>
                  </a:lnTo>
                  <a:lnTo>
                    <a:pt x="20168" y="3436"/>
                  </a:lnTo>
                  <a:lnTo>
                    <a:pt x="20149" y="3417"/>
                  </a:lnTo>
                  <a:lnTo>
                    <a:pt x="20112" y="3380"/>
                  </a:lnTo>
                  <a:lnTo>
                    <a:pt x="20112" y="3287"/>
                  </a:lnTo>
                  <a:lnTo>
                    <a:pt x="20131" y="3176"/>
                  </a:lnTo>
                  <a:lnTo>
                    <a:pt x="20168" y="2990"/>
                  </a:lnTo>
                  <a:lnTo>
                    <a:pt x="20242" y="2804"/>
                  </a:lnTo>
                  <a:lnTo>
                    <a:pt x="20354" y="2656"/>
                  </a:lnTo>
                  <a:lnTo>
                    <a:pt x="20502" y="2507"/>
                  </a:lnTo>
                  <a:lnTo>
                    <a:pt x="20651" y="2396"/>
                  </a:lnTo>
                  <a:lnTo>
                    <a:pt x="20837" y="2284"/>
                  </a:lnTo>
                  <a:lnTo>
                    <a:pt x="21022" y="2210"/>
                  </a:lnTo>
                  <a:lnTo>
                    <a:pt x="21208" y="2173"/>
                  </a:lnTo>
                  <a:lnTo>
                    <a:pt x="21375" y="2154"/>
                  </a:lnTo>
                  <a:close/>
                  <a:moveTo>
                    <a:pt x="16287" y="1170"/>
                  </a:moveTo>
                  <a:lnTo>
                    <a:pt x="16435" y="1226"/>
                  </a:lnTo>
                  <a:lnTo>
                    <a:pt x="16565" y="1300"/>
                  </a:lnTo>
                  <a:lnTo>
                    <a:pt x="16695" y="1411"/>
                  </a:lnTo>
                  <a:lnTo>
                    <a:pt x="16844" y="1579"/>
                  </a:lnTo>
                  <a:lnTo>
                    <a:pt x="16974" y="1764"/>
                  </a:lnTo>
                  <a:lnTo>
                    <a:pt x="17067" y="1931"/>
                  </a:lnTo>
                  <a:lnTo>
                    <a:pt x="17160" y="2099"/>
                  </a:lnTo>
                  <a:lnTo>
                    <a:pt x="17234" y="2266"/>
                  </a:lnTo>
                  <a:lnTo>
                    <a:pt x="17290" y="2451"/>
                  </a:lnTo>
                  <a:lnTo>
                    <a:pt x="17327" y="2618"/>
                  </a:lnTo>
                  <a:lnTo>
                    <a:pt x="17345" y="2804"/>
                  </a:lnTo>
                  <a:lnTo>
                    <a:pt x="17364" y="2990"/>
                  </a:lnTo>
                  <a:lnTo>
                    <a:pt x="17364" y="3176"/>
                  </a:lnTo>
                  <a:lnTo>
                    <a:pt x="17345" y="3361"/>
                  </a:lnTo>
                  <a:lnTo>
                    <a:pt x="17308" y="3547"/>
                  </a:lnTo>
                  <a:lnTo>
                    <a:pt x="17271" y="3714"/>
                  </a:lnTo>
                  <a:lnTo>
                    <a:pt x="17215" y="3900"/>
                  </a:lnTo>
                  <a:lnTo>
                    <a:pt x="17160" y="4067"/>
                  </a:lnTo>
                  <a:lnTo>
                    <a:pt x="17085" y="4234"/>
                  </a:lnTo>
                  <a:lnTo>
                    <a:pt x="16992" y="4401"/>
                  </a:lnTo>
                  <a:lnTo>
                    <a:pt x="16900" y="4568"/>
                  </a:lnTo>
                  <a:lnTo>
                    <a:pt x="16844" y="4568"/>
                  </a:lnTo>
                  <a:lnTo>
                    <a:pt x="16751" y="4606"/>
                  </a:lnTo>
                  <a:lnTo>
                    <a:pt x="16677" y="4661"/>
                  </a:lnTo>
                  <a:lnTo>
                    <a:pt x="16584" y="4717"/>
                  </a:lnTo>
                  <a:lnTo>
                    <a:pt x="16510" y="4773"/>
                  </a:lnTo>
                  <a:lnTo>
                    <a:pt x="16454" y="4847"/>
                  </a:lnTo>
                  <a:lnTo>
                    <a:pt x="16398" y="4940"/>
                  </a:lnTo>
                  <a:lnTo>
                    <a:pt x="16342" y="5033"/>
                  </a:lnTo>
                  <a:lnTo>
                    <a:pt x="16305" y="5125"/>
                  </a:lnTo>
                  <a:lnTo>
                    <a:pt x="16175" y="4977"/>
                  </a:lnTo>
                  <a:lnTo>
                    <a:pt x="16027" y="4884"/>
                  </a:lnTo>
                  <a:lnTo>
                    <a:pt x="15934" y="4847"/>
                  </a:lnTo>
                  <a:lnTo>
                    <a:pt x="15971" y="4828"/>
                  </a:lnTo>
                  <a:lnTo>
                    <a:pt x="16175" y="4624"/>
                  </a:lnTo>
                  <a:lnTo>
                    <a:pt x="16342" y="4420"/>
                  </a:lnTo>
                  <a:lnTo>
                    <a:pt x="16472" y="4197"/>
                  </a:lnTo>
                  <a:lnTo>
                    <a:pt x="16584" y="3956"/>
                  </a:lnTo>
                  <a:lnTo>
                    <a:pt x="16677" y="3714"/>
                  </a:lnTo>
                  <a:lnTo>
                    <a:pt x="16714" y="3473"/>
                  </a:lnTo>
                  <a:lnTo>
                    <a:pt x="16751" y="3231"/>
                  </a:lnTo>
                  <a:lnTo>
                    <a:pt x="16732" y="2971"/>
                  </a:lnTo>
                  <a:lnTo>
                    <a:pt x="16714" y="2730"/>
                  </a:lnTo>
                  <a:lnTo>
                    <a:pt x="16640" y="2488"/>
                  </a:lnTo>
                  <a:lnTo>
                    <a:pt x="16565" y="2266"/>
                  </a:lnTo>
                  <a:lnTo>
                    <a:pt x="16435" y="2043"/>
                  </a:lnTo>
                  <a:lnTo>
                    <a:pt x="16287" y="1820"/>
                  </a:lnTo>
                  <a:lnTo>
                    <a:pt x="16120" y="1634"/>
                  </a:lnTo>
                  <a:lnTo>
                    <a:pt x="15915" y="1449"/>
                  </a:lnTo>
                  <a:lnTo>
                    <a:pt x="15692" y="1281"/>
                  </a:lnTo>
                  <a:lnTo>
                    <a:pt x="15730" y="1263"/>
                  </a:lnTo>
                  <a:lnTo>
                    <a:pt x="15934" y="1207"/>
                  </a:lnTo>
                  <a:lnTo>
                    <a:pt x="16120" y="1170"/>
                  </a:lnTo>
                  <a:close/>
                  <a:moveTo>
                    <a:pt x="3213" y="2916"/>
                  </a:moveTo>
                  <a:lnTo>
                    <a:pt x="3380" y="2953"/>
                  </a:lnTo>
                  <a:lnTo>
                    <a:pt x="3547" y="3027"/>
                  </a:lnTo>
                  <a:lnTo>
                    <a:pt x="3696" y="3138"/>
                  </a:lnTo>
                  <a:lnTo>
                    <a:pt x="3826" y="3268"/>
                  </a:lnTo>
                  <a:lnTo>
                    <a:pt x="3919" y="3417"/>
                  </a:lnTo>
                  <a:lnTo>
                    <a:pt x="3956" y="3454"/>
                  </a:lnTo>
                  <a:lnTo>
                    <a:pt x="3993" y="3473"/>
                  </a:lnTo>
                  <a:lnTo>
                    <a:pt x="4067" y="3473"/>
                  </a:lnTo>
                  <a:lnTo>
                    <a:pt x="3863" y="3640"/>
                  </a:lnTo>
                  <a:lnTo>
                    <a:pt x="3659" y="3844"/>
                  </a:lnTo>
                  <a:lnTo>
                    <a:pt x="3473" y="4067"/>
                  </a:lnTo>
                  <a:lnTo>
                    <a:pt x="3306" y="4327"/>
                  </a:lnTo>
                  <a:lnTo>
                    <a:pt x="3157" y="4587"/>
                  </a:lnTo>
                  <a:lnTo>
                    <a:pt x="3027" y="4866"/>
                  </a:lnTo>
                  <a:lnTo>
                    <a:pt x="2935" y="5125"/>
                  </a:lnTo>
                  <a:lnTo>
                    <a:pt x="2879" y="5404"/>
                  </a:lnTo>
                  <a:lnTo>
                    <a:pt x="2767" y="5293"/>
                  </a:lnTo>
                  <a:lnTo>
                    <a:pt x="2619" y="5200"/>
                  </a:lnTo>
                  <a:lnTo>
                    <a:pt x="2452" y="5144"/>
                  </a:lnTo>
                  <a:lnTo>
                    <a:pt x="2285" y="5107"/>
                  </a:lnTo>
                  <a:lnTo>
                    <a:pt x="2099" y="5088"/>
                  </a:lnTo>
                  <a:lnTo>
                    <a:pt x="1932" y="5107"/>
                  </a:lnTo>
                  <a:lnTo>
                    <a:pt x="1765" y="5163"/>
                  </a:lnTo>
                  <a:lnTo>
                    <a:pt x="1597" y="5218"/>
                  </a:lnTo>
                  <a:lnTo>
                    <a:pt x="1449" y="5311"/>
                  </a:lnTo>
                  <a:lnTo>
                    <a:pt x="1319" y="5423"/>
                  </a:lnTo>
                  <a:lnTo>
                    <a:pt x="1300" y="5348"/>
                  </a:lnTo>
                  <a:lnTo>
                    <a:pt x="1282" y="5274"/>
                  </a:lnTo>
                  <a:lnTo>
                    <a:pt x="1207" y="5144"/>
                  </a:lnTo>
                  <a:lnTo>
                    <a:pt x="1207" y="5107"/>
                  </a:lnTo>
                  <a:lnTo>
                    <a:pt x="1207" y="5070"/>
                  </a:lnTo>
                  <a:lnTo>
                    <a:pt x="1189" y="4977"/>
                  </a:lnTo>
                  <a:lnTo>
                    <a:pt x="1170" y="4866"/>
                  </a:lnTo>
                  <a:lnTo>
                    <a:pt x="1170" y="4773"/>
                  </a:lnTo>
                  <a:lnTo>
                    <a:pt x="1170" y="4661"/>
                  </a:lnTo>
                  <a:lnTo>
                    <a:pt x="1207" y="4568"/>
                  </a:lnTo>
                  <a:lnTo>
                    <a:pt x="1263" y="4476"/>
                  </a:lnTo>
                  <a:lnTo>
                    <a:pt x="1337" y="4401"/>
                  </a:lnTo>
                  <a:lnTo>
                    <a:pt x="1412" y="4346"/>
                  </a:lnTo>
                  <a:lnTo>
                    <a:pt x="1486" y="4308"/>
                  </a:lnTo>
                  <a:lnTo>
                    <a:pt x="1560" y="4290"/>
                  </a:lnTo>
                  <a:lnTo>
                    <a:pt x="1635" y="4271"/>
                  </a:lnTo>
                  <a:lnTo>
                    <a:pt x="1690" y="4290"/>
                  </a:lnTo>
                  <a:lnTo>
                    <a:pt x="1820" y="4327"/>
                  </a:lnTo>
                  <a:lnTo>
                    <a:pt x="1950" y="4383"/>
                  </a:lnTo>
                  <a:lnTo>
                    <a:pt x="1987" y="4550"/>
                  </a:lnTo>
                  <a:lnTo>
                    <a:pt x="2025" y="4606"/>
                  </a:lnTo>
                  <a:lnTo>
                    <a:pt x="2099" y="4606"/>
                  </a:lnTo>
                  <a:lnTo>
                    <a:pt x="2136" y="4568"/>
                  </a:lnTo>
                  <a:lnTo>
                    <a:pt x="2173" y="4606"/>
                  </a:lnTo>
                  <a:lnTo>
                    <a:pt x="2210" y="4624"/>
                  </a:lnTo>
                  <a:lnTo>
                    <a:pt x="2247" y="4624"/>
                  </a:lnTo>
                  <a:lnTo>
                    <a:pt x="2285" y="4606"/>
                  </a:lnTo>
                  <a:lnTo>
                    <a:pt x="2322" y="4587"/>
                  </a:lnTo>
                  <a:lnTo>
                    <a:pt x="2340" y="4568"/>
                  </a:lnTo>
                  <a:lnTo>
                    <a:pt x="2359" y="4531"/>
                  </a:lnTo>
                  <a:lnTo>
                    <a:pt x="2359" y="4476"/>
                  </a:lnTo>
                  <a:lnTo>
                    <a:pt x="2322" y="4383"/>
                  </a:lnTo>
                  <a:lnTo>
                    <a:pt x="2266" y="4308"/>
                  </a:lnTo>
                  <a:lnTo>
                    <a:pt x="2210" y="4234"/>
                  </a:lnTo>
                  <a:lnTo>
                    <a:pt x="2136" y="4178"/>
                  </a:lnTo>
                  <a:lnTo>
                    <a:pt x="2136" y="4011"/>
                  </a:lnTo>
                  <a:lnTo>
                    <a:pt x="2155" y="3844"/>
                  </a:lnTo>
                  <a:lnTo>
                    <a:pt x="2210" y="3677"/>
                  </a:lnTo>
                  <a:lnTo>
                    <a:pt x="2266" y="3528"/>
                  </a:lnTo>
                  <a:lnTo>
                    <a:pt x="2340" y="3380"/>
                  </a:lnTo>
                  <a:lnTo>
                    <a:pt x="2433" y="3250"/>
                  </a:lnTo>
                  <a:lnTo>
                    <a:pt x="2545" y="3138"/>
                  </a:lnTo>
                  <a:lnTo>
                    <a:pt x="2675" y="3027"/>
                  </a:lnTo>
                  <a:lnTo>
                    <a:pt x="2860" y="2953"/>
                  </a:lnTo>
                  <a:lnTo>
                    <a:pt x="3027" y="2916"/>
                  </a:lnTo>
                  <a:close/>
                  <a:moveTo>
                    <a:pt x="6871" y="3008"/>
                  </a:moveTo>
                  <a:lnTo>
                    <a:pt x="7020" y="3046"/>
                  </a:lnTo>
                  <a:lnTo>
                    <a:pt x="7150" y="3083"/>
                  </a:lnTo>
                  <a:lnTo>
                    <a:pt x="7299" y="3138"/>
                  </a:lnTo>
                  <a:lnTo>
                    <a:pt x="7429" y="3194"/>
                  </a:lnTo>
                  <a:lnTo>
                    <a:pt x="7540" y="3287"/>
                  </a:lnTo>
                  <a:lnTo>
                    <a:pt x="7633" y="3361"/>
                  </a:lnTo>
                  <a:lnTo>
                    <a:pt x="7726" y="3454"/>
                  </a:lnTo>
                  <a:lnTo>
                    <a:pt x="7800" y="3566"/>
                  </a:lnTo>
                  <a:lnTo>
                    <a:pt x="7856" y="3658"/>
                  </a:lnTo>
                  <a:lnTo>
                    <a:pt x="7911" y="3770"/>
                  </a:lnTo>
                  <a:lnTo>
                    <a:pt x="7949" y="3900"/>
                  </a:lnTo>
                  <a:lnTo>
                    <a:pt x="8004" y="4141"/>
                  </a:lnTo>
                  <a:lnTo>
                    <a:pt x="8023" y="4383"/>
                  </a:lnTo>
                  <a:lnTo>
                    <a:pt x="8004" y="4643"/>
                  </a:lnTo>
                  <a:lnTo>
                    <a:pt x="7967" y="4903"/>
                  </a:lnTo>
                  <a:lnTo>
                    <a:pt x="7819" y="4773"/>
                  </a:lnTo>
                  <a:lnTo>
                    <a:pt x="7651" y="4661"/>
                  </a:lnTo>
                  <a:lnTo>
                    <a:pt x="7559" y="4643"/>
                  </a:lnTo>
                  <a:lnTo>
                    <a:pt x="7466" y="4606"/>
                  </a:lnTo>
                  <a:lnTo>
                    <a:pt x="7261" y="4606"/>
                  </a:lnTo>
                  <a:lnTo>
                    <a:pt x="7113" y="4643"/>
                  </a:lnTo>
                  <a:lnTo>
                    <a:pt x="6983" y="4698"/>
                  </a:lnTo>
                  <a:lnTo>
                    <a:pt x="6853" y="4791"/>
                  </a:lnTo>
                  <a:lnTo>
                    <a:pt x="6760" y="4903"/>
                  </a:lnTo>
                  <a:lnTo>
                    <a:pt x="6667" y="5033"/>
                  </a:lnTo>
                  <a:lnTo>
                    <a:pt x="6612" y="5163"/>
                  </a:lnTo>
                  <a:lnTo>
                    <a:pt x="6574" y="5311"/>
                  </a:lnTo>
                  <a:lnTo>
                    <a:pt x="6574" y="5460"/>
                  </a:lnTo>
                  <a:lnTo>
                    <a:pt x="6296" y="5088"/>
                  </a:lnTo>
                  <a:lnTo>
                    <a:pt x="6017" y="4717"/>
                  </a:lnTo>
                  <a:lnTo>
                    <a:pt x="5720" y="4346"/>
                  </a:lnTo>
                  <a:lnTo>
                    <a:pt x="5404" y="3993"/>
                  </a:lnTo>
                  <a:lnTo>
                    <a:pt x="5460" y="3863"/>
                  </a:lnTo>
                  <a:lnTo>
                    <a:pt x="5534" y="3751"/>
                  </a:lnTo>
                  <a:lnTo>
                    <a:pt x="5627" y="3621"/>
                  </a:lnTo>
                  <a:lnTo>
                    <a:pt x="5720" y="3510"/>
                  </a:lnTo>
                  <a:lnTo>
                    <a:pt x="5813" y="3417"/>
                  </a:lnTo>
                  <a:lnTo>
                    <a:pt x="5924" y="3306"/>
                  </a:lnTo>
                  <a:lnTo>
                    <a:pt x="6054" y="3231"/>
                  </a:lnTo>
                  <a:lnTo>
                    <a:pt x="6184" y="3157"/>
                  </a:lnTo>
                  <a:lnTo>
                    <a:pt x="6314" y="3101"/>
                  </a:lnTo>
                  <a:lnTo>
                    <a:pt x="6444" y="3064"/>
                  </a:lnTo>
                  <a:lnTo>
                    <a:pt x="6574" y="3027"/>
                  </a:lnTo>
                  <a:lnTo>
                    <a:pt x="6723" y="3008"/>
                  </a:lnTo>
                  <a:close/>
                  <a:moveTo>
                    <a:pt x="22081" y="3454"/>
                  </a:moveTo>
                  <a:lnTo>
                    <a:pt x="22266" y="3510"/>
                  </a:lnTo>
                  <a:lnTo>
                    <a:pt x="22434" y="3603"/>
                  </a:lnTo>
                  <a:lnTo>
                    <a:pt x="22582" y="3714"/>
                  </a:lnTo>
                  <a:lnTo>
                    <a:pt x="22712" y="3863"/>
                  </a:lnTo>
                  <a:lnTo>
                    <a:pt x="22768" y="3956"/>
                  </a:lnTo>
                  <a:lnTo>
                    <a:pt x="22805" y="4048"/>
                  </a:lnTo>
                  <a:lnTo>
                    <a:pt x="22712" y="4141"/>
                  </a:lnTo>
                  <a:lnTo>
                    <a:pt x="22638" y="4271"/>
                  </a:lnTo>
                  <a:lnTo>
                    <a:pt x="22582" y="4420"/>
                  </a:lnTo>
                  <a:lnTo>
                    <a:pt x="22545" y="4568"/>
                  </a:lnTo>
                  <a:lnTo>
                    <a:pt x="22526" y="4736"/>
                  </a:lnTo>
                  <a:lnTo>
                    <a:pt x="22545" y="4884"/>
                  </a:lnTo>
                  <a:lnTo>
                    <a:pt x="22582" y="5033"/>
                  </a:lnTo>
                  <a:lnTo>
                    <a:pt x="22656" y="5163"/>
                  </a:lnTo>
                  <a:lnTo>
                    <a:pt x="22526" y="5181"/>
                  </a:lnTo>
                  <a:lnTo>
                    <a:pt x="22415" y="5200"/>
                  </a:lnTo>
                  <a:lnTo>
                    <a:pt x="22304" y="5255"/>
                  </a:lnTo>
                  <a:lnTo>
                    <a:pt x="22192" y="5311"/>
                  </a:lnTo>
                  <a:lnTo>
                    <a:pt x="22099" y="5385"/>
                  </a:lnTo>
                  <a:lnTo>
                    <a:pt x="22006" y="5478"/>
                  </a:lnTo>
                  <a:lnTo>
                    <a:pt x="21914" y="5571"/>
                  </a:lnTo>
                  <a:lnTo>
                    <a:pt x="21858" y="5683"/>
                  </a:lnTo>
                  <a:lnTo>
                    <a:pt x="21616" y="5460"/>
                  </a:lnTo>
                  <a:lnTo>
                    <a:pt x="21356" y="5274"/>
                  </a:lnTo>
                  <a:lnTo>
                    <a:pt x="21059" y="5125"/>
                  </a:lnTo>
                  <a:lnTo>
                    <a:pt x="20911" y="5070"/>
                  </a:lnTo>
                  <a:lnTo>
                    <a:pt x="20762" y="5014"/>
                  </a:lnTo>
                  <a:lnTo>
                    <a:pt x="20762" y="4791"/>
                  </a:lnTo>
                  <a:lnTo>
                    <a:pt x="20799" y="4587"/>
                  </a:lnTo>
                  <a:lnTo>
                    <a:pt x="20837" y="4364"/>
                  </a:lnTo>
                  <a:lnTo>
                    <a:pt x="20911" y="4160"/>
                  </a:lnTo>
                  <a:lnTo>
                    <a:pt x="21022" y="3974"/>
                  </a:lnTo>
                  <a:lnTo>
                    <a:pt x="21152" y="3807"/>
                  </a:lnTo>
                  <a:lnTo>
                    <a:pt x="21301" y="3658"/>
                  </a:lnTo>
                  <a:lnTo>
                    <a:pt x="21394" y="3584"/>
                  </a:lnTo>
                  <a:lnTo>
                    <a:pt x="21505" y="3528"/>
                  </a:lnTo>
                  <a:lnTo>
                    <a:pt x="21691" y="3473"/>
                  </a:lnTo>
                  <a:lnTo>
                    <a:pt x="21876" y="3454"/>
                  </a:lnTo>
                  <a:close/>
                  <a:moveTo>
                    <a:pt x="6407" y="1430"/>
                  </a:moveTo>
                  <a:lnTo>
                    <a:pt x="6612" y="1467"/>
                  </a:lnTo>
                  <a:lnTo>
                    <a:pt x="6686" y="1486"/>
                  </a:lnTo>
                  <a:lnTo>
                    <a:pt x="6779" y="1523"/>
                  </a:lnTo>
                  <a:lnTo>
                    <a:pt x="6853" y="1579"/>
                  </a:lnTo>
                  <a:lnTo>
                    <a:pt x="6909" y="1634"/>
                  </a:lnTo>
                  <a:lnTo>
                    <a:pt x="6983" y="1709"/>
                  </a:lnTo>
                  <a:lnTo>
                    <a:pt x="7020" y="1801"/>
                  </a:lnTo>
                  <a:lnTo>
                    <a:pt x="7076" y="1894"/>
                  </a:lnTo>
                  <a:lnTo>
                    <a:pt x="7113" y="2006"/>
                  </a:lnTo>
                  <a:lnTo>
                    <a:pt x="7131" y="2117"/>
                  </a:lnTo>
                  <a:lnTo>
                    <a:pt x="7131" y="2247"/>
                  </a:lnTo>
                  <a:lnTo>
                    <a:pt x="7150" y="2303"/>
                  </a:lnTo>
                  <a:lnTo>
                    <a:pt x="7169" y="2340"/>
                  </a:lnTo>
                  <a:lnTo>
                    <a:pt x="7206" y="2377"/>
                  </a:lnTo>
                  <a:lnTo>
                    <a:pt x="7299" y="2377"/>
                  </a:lnTo>
                  <a:lnTo>
                    <a:pt x="7354" y="2358"/>
                  </a:lnTo>
                  <a:lnTo>
                    <a:pt x="7391" y="2321"/>
                  </a:lnTo>
                  <a:lnTo>
                    <a:pt x="7410" y="2266"/>
                  </a:lnTo>
                  <a:lnTo>
                    <a:pt x="7596" y="2210"/>
                  </a:lnTo>
                  <a:lnTo>
                    <a:pt x="7781" y="2191"/>
                  </a:lnTo>
                  <a:lnTo>
                    <a:pt x="7874" y="2191"/>
                  </a:lnTo>
                  <a:lnTo>
                    <a:pt x="7967" y="2228"/>
                  </a:lnTo>
                  <a:lnTo>
                    <a:pt x="8060" y="2247"/>
                  </a:lnTo>
                  <a:lnTo>
                    <a:pt x="8134" y="2303"/>
                  </a:lnTo>
                  <a:lnTo>
                    <a:pt x="8227" y="2377"/>
                  </a:lnTo>
                  <a:lnTo>
                    <a:pt x="8301" y="2470"/>
                  </a:lnTo>
                  <a:lnTo>
                    <a:pt x="8339" y="2563"/>
                  </a:lnTo>
                  <a:lnTo>
                    <a:pt x="8376" y="2656"/>
                  </a:lnTo>
                  <a:lnTo>
                    <a:pt x="8394" y="2748"/>
                  </a:lnTo>
                  <a:lnTo>
                    <a:pt x="8413" y="2860"/>
                  </a:lnTo>
                  <a:lnTo>
                    <a:pt x="8413" y="3064"/>
                  </a:lnTo>
                  <a:lnTo>
                    <a:pt x="8413" y="3120"/>
                  </a:lnTo>
                  <a:lnTo>
                    <a:pt x="8450" y="3157"/>
                  </a:lnTo>
                  <a:lnTo>
                    <a:pt x="8487" y="3176"/>
                  </a:lnTo>
                  <a:lnTo>
                    <a:pt x="8543" y="3194"/>
                  </a:lnTo>
                  <a:lnTo>
                    <a:pt x="8561" y="3213"/>
                  </a:lnTo>
                  <a:lnTo>
                    <a:pt x="8599" y="3231"/>
                  </a:lnTo>
                  <a:lnTo>
                    <a:pt x="8673" y="3231"/>
                  </a:lnTo>
                  <a:lnTo>
                    <a:pt x="8914" y="3101"/>
                  </a:lnTo>
                  <a:lnTo>
                    <a:pt x="9044" y="3064"/>
                  </a:lnTo>
                  <a:lnTo>
                    <a:pt x="9193" y="3027"/>
                  </a:lnTo>
                  <a:lnTo>
                    <a:pt x="9323" y="3008"/>
                  </a:lnTo>
                  <a:lnTo>
                    <a:pt x="9453" y="3008"/>
                  </a:lnTo>
                  <a:lnTo>
                    <a:pt x="9601" y="3046"/>
                  </a:lnTo>
                  <a:lnTo>
                    <a:pt x="9731" y="3083"/>
                  </a:lnTo>
                  <a:lnTo>
                    <a:pt x="9861" y="3157"/>
                  </a:lnTo>
                  <a:lnTo>
                    <a:pt x="9954" y="3250"/>
                  </a:lnTo>
                  <a:lnTo>
                    <a:pt x="10047" y="3343"/>
                  </a:lnTo>
                  <a:lnTo>
                    <a:pt x="10103" y="3454"/>
                  </a:lnTo>
                  <a:lnTo>
                    <a:pt x="10140" y="3566"/>
                  </a:lnTo>
                  <a:lnTo>
                    <a:pt x="10177" y="3696"/>
                  </a:lnTo>
                  <a:lnTo>
                    <a:pt x="10214" y="3956"/>
                  </a:lnTo>
                  <a:lnTo>
                    <a:pt x="10233" y="4011"/>
                  </a:lnTo>
                  <a:lnTo>
                    <a:pt x="10288" y="4048"/>
                  </a:lnTo>
                  <a:lnTo>
                    <a:pt x="10344" y="4048"/>
                  </a:lnTo>
                  <a:lnTo>
                    <a:pt x="10381" y="4030"/>
                  </a:lnTo>
                  <a:lnTo>
                    <a:pt x="10400" y="4011"/>
                  </a:lnTo>
                  <a:lnTo>
                    <a:pt x="10418" y="3974"/>
                  </a:lnTo>
                  <a:lnTo>
                    <a:pt x="10678" y="3863"/>
                  </a:lnTo>
                  <a:lnTo>
                    <a:pt x="10827" y="3826"/>
                  </a:lnTo>
                  <a:lnTo>
                    <a:pt x="10957" y="3807"/>
                  </a:lnTo>
                  <a:lnTo>
                    <a:pt x="11087" y="3788"/>
                  </a:lnTo>
                  <a:lnTo>
                    <a:pt x="11236" y="3788"/>
                  </a:lnTo>
                  <a:lnTo>
                    <a:pt x="11366" y="3826"/>
                  </a:lnTo>
                  <a:lnTo>
                    <a:pt x="11496" y="3881"/>
                  </a:lnTo>
                  <a:lnTo>
                    <a:pt x="11626" y="3956"/>
                  </a:lnTo>
                  <a:lnTo>
                    <a:pt x="11737" y="4048"/>
                  </a:lnTo>
                  <a:lnTo>
                    <a:pt x="11830" y="4141"/>
                  </a:lnTo>
                  <a:lnTo>
                    <a:pt x="11886" y="4271"/>
                  </a:lnTo>
                  <a:lnTo>
                    <a:pt x="11923" y="4401"/>
                  </a:lnTo>
                  <a:lnTo>
                    <a:pt x="11923" y="4531"/>
                  </a:lnTo>
                  <a:lnTo>
                    <a:pt x="11904" y="4661"/>
                  </a:lnTo>
                  <a:lnTo>
                    <a:pt x="11848" y="4810"/>
                  </a:lnTo>
                  <a:lnTo>
                    <a:pt x="11718" y="4828"/>
                  </a:lnTo>
                  <a:lnTo>
                    <a:pt x="11588" y="4847"/>
                  </a:lnTo>
                  <a:lnTo>
                    <a:pt x="11458" y="4921"/>
                  </a:lnTo>
                  <a:lnTo>
                    <a:pt x="11347" y="5014"/>
                  </a:lnTo>
                  <a:lnTo>
                    <a:pt x="11254" y="5125"/>
                  </a:lnTo>
                  <a:lnTo>
                    <a:pt x="11198" y="5237"/>
                  </a:lnTo>
                  <a:lnTo>
                    <a:pt x="11143" y="5367"/>
                  </a:lnTo>
                  <a:lnTo>
                    <a:pt x="11124" y="5497"/>
                  </a:lnTo>
                  <a:lnTo>
                    <a:pt x="11124" y="5627"/>
                  </a:lnTo>
                  <a:lnTo>
                    <a:pt x="11161" y="5757"/>
                  </a:lnTo>
                  <a:lnTo>
                    <a:pt x="11031" y="5701"/>
                  </a:lnTo>
                  <a:lnTo>
                    <a:pt x="10994" y="5534"/>
                  </a:lnTo>
                  <a:lnTo>
                    <a:pt x="10938" y="5385"/>
                  </a:lnTo>
                  <a:lnTo>
                    <a:pt x="10846" y="5237"/>
                  </a:lnTo>
                  <a:lnTo>
                    <a:pt x="10734" y="5125"/>
                  </a:lnTo>
                  <a:lnTo>
                    <a:pt x="10604" y="5014"/>
                  </a:lnTo>
                  <a:lnTo>
                    <a:pt x="10474" y="4940"/>
                  </a:lnTo>
                  <a:lnTo>
                    <a:pt x="10326" y="4866"/>
                  </a:lnTo>
                  <a:lnTo>
                    <a:pt x="10177" y="4828"/>
                  </a:lnTo>
                  <a:lnTo>
                    <a:pt x="10010" y="4810"/>
                  </a:lnTo>
                  <a:lnTo>
                    <a:pt x="9861" y="4810"/>
                  </a:lnTo>
                  <a:lnTo>
                    <a:pt x="9713" y="4828"/>
                  </a:lnTo>
                  <a:lnTo>
                    <a:pt x="9564" y="4884"/>
                  </a:lnTo>
                  <a:lnTo>
                    <a:pt x="9416" y="4958"/>
                  </a:lnTo>
                  <a:lnTo>
                    <a:pt x="9304" y="5051"/>
                  </a:lnTo>
                  <a:lnTo>
                    <a:pt x="9193" y="5163"/>
                  </a:lnTo>
                  <a:lnTo>
                    <a:pt x="9100" y="5311"/>
                  </a:lnTo>
                  <a:lnTo>
                    <a:pt x="9007" y="5218"/>
                  </a:lnTo>
                  <a:lnTo>
                    <a:pt x="8896" y="5125"/>
                  </a:lnTo>
                  <a:lnTo>
                    <a:pt x="8766" y="5070"/>
                  </a:lnTo>
                  <a:lnTo>
                    <a:pt x="8636" y="5033"/>
                  </a:lnTo>
                  <a:lnTo>
                    <a:pt x="8506" y="5033"/>
                  </a:lnTo>
                  <a:lnTo>
                    <a:pt x="8357" y="5051"/>
                  </a:lnTo>
                  <a:lnTo>
                    <a:pt x="8246" y="5088"/>
                  </a:lnTo>
                  <a:lnTo>
                    <a:pt x="8134" y="5181"/>
                  </a:lnTo>
                  <a:lnTo>
                    <a:pt x="8116" y="5125"/>
                  </a:lnTo>
                  <a:lnTo>
                    <a:pt x="8153" y="5088"/>
                  </a:lnTo>
                  <a:lnTo>
                    <a:pt x="8246" y="4940"/>
                  </a:lnTo>
                  <a:lnTo>
                    <a:pt x="8301" y="4791"/>
                  </a:lnTo>
                  <a:lnTo>
                    <a:pt x="8339" y="4624"/>
                  </a:lnTo>
                  <a:lnTo>
                    <a:pt x="8357" y="4457"/>
                  </a:lnTo>
                  <a:lnTo>
                    <a:pt x="8357" y="4290"/>
                  </a:lnTo>
                  <a:lnTo>
                    <a:pt x="8339" y="4123"/>
                  </a:lnTo>
                  <a:lnTo>
                    <a:pt x="8301" y="3974"/>
                  </a:lnTo>
                  <a:lnTo>
                    <a:pt x="8246" y="3807"/>
                  </a:lnTo>
                  <a:lnTo>
                    <a:pt x="8171" y="3640"/>
                  </a:lnTo>
                  <a:lnTo>
                    <a:pt x="8097" y="3491"/>
                  </a:lnTo>
                  <a:lnTo>
                    <a:pt x="7986" y="3361"/>
                  </a:lnTo>
                  <a:lnTo>
                    <a:pt x="7874" y="3231"/>
                  </a:lnTo>
                  <a:lnTo>
                    <a:pt x="7763" y="3101"/>
                  </a:lnTo>
                  <a:lnTo>
                    <a:pt x="7633" y="3008"/>
                  </a:lnTo>
                  <a:lnTo>
                    <a:pt x="7484" y="2916"/>
                  </a:lnTo>
                  <a:lnTo>
                    <a:pt x="7354" y="2841"/>
                  </a:lnTo>
                  <a:lnTo>
                    <a:pt x="7187" y="2786"/>
                  </a:lnTo>
                  <a:lnTo>
                    <a:pt x="7020" y="2748"/>
                  </a:lnTo>
                  <a:lnTo>
                    <a:pt x="6871" y="2730"/>
                  </a:lnTo>
                  <a:lnTo>
                    <a:pt x="6704" y="2730"/>
                  </a:lnTo>
                  <a:lnTo>
                    <a:pt x="6537" y="2748"/>
                  </a:lnTo>
                  <a:lnTo>
                    <a:pt x="6389" y="2786"/>
                  </a:lnTo>
                  <a:lnTo>
                    <a:pt x="6240" y="2841"/>
                  </a:lnTo>
                  <a:lnTo>
                    <a:pt x="6092" y="2897"/>
                  </a:lnTo>
                  <a:lnTo>
                    <a:pt x="5943" y="2971"/>
                  </a:lnTo>
                  <a:lnTo>
                    <a:pt x="5813" y="3064"/>
                  </a:lnTo>
                  <a:lnTo>
                    <a:pt x="5683" y="3176"/>
                  </a:lnTo>
                  <a:lnTo>
                    <a:pt x="5572" y="3287"/>
                  </a:lnTo>
                  <a:lnTo>
                    <a:pt x="5460" y="3417"/>
                  </a:lnTo>
                  <a:lnTo>
                    <a:pt x="5386" y="3547"/>
                  </a:lnTo>
                  <a:lnTo>
                    <a:pt x="5312" y="3696"/>
                  </a:lnTo>
                  <a:lnTo>
                    <a:pt x="5237" y="3844"/>
                  </a:lnTo>
                  <a:lnTo>
                    <a:pt x="4866" y="3510"/>
                  </a:lnTo>
                  <a:lnTo>
                    <a:pt x="4680" y="3343"/>
                  </a:lnTo>
                  <a:lnTo>
                    <a:pt x="4476" y="3213"/>
                  </a:lnTo>
                  <a:lnTo>
                    <a:pt x="4439" y="3194"/>
                  </a:lnTo>
                  <a:lnTo>
                    <a:pt x="4402" y="3213"/>
                  </a:lnTo>
                  <a:lnTo>
                    <a:pt x="4383" y="3250"/>
                  </a:lnTo>
                  <a:lnTo>
                    <a:pt x="4402" y="3287"/>
                  </a:lnTo>
                  <a:lnTo>
                    <a:pt x="4402" y="3306"/>
                  </a:lnTo>
                  <a:lnTo>
                    <a:pt x="4346" y="3306"/>
                  </a:lnTo>
                  <a:lnTo>
                    <a:pt x="4234" y="3361"/>
                  </a:lnTo>
                  <a:lnTo>
                    <a:pt x="4123" y="3436"/>
                  </a:lnTo>
                  <a:lnTo>
                    <a:pt x="4160" y="3380"/>
                  </a:lnTo>
                  <a:lnTo>
                    <a:pt x="4160" y="3324"/>
                  </a:lnTo>
                  <a:lnTo>
                    <a:pt x="4123" y="3194"/>
                  </a:lnTo>
                  <a:lnTo>
                    <a:pt x="4067" y="3083"/>
                  </a:lnTo>
                  <a:lnTo>
                    <a:pt x="4012" y="2990"/>
                  </a:lnTo>
                  <a:lnTo>
                    <a:pt x="3919" y="2916"/>
                  </a:lnTo>
                  <a:lnTo>
                    <a:pt x="3937" y="2823"/>
                  </a:lnTo>
                  <a:lnTo>
                    <a:pt x="3974" y="2730"/>
                  </a:lnTo>
                  <a:lnTo>
                    <a:pt x="4012" y="2656"/>
                  </a:lnTo>
                  <a:lnTo>
                    <a:pt x="4067" y="2581"/>
                  </a:lnTo>
                  <a:lnTo>
                    <a:pt x="4123" y="2526"/>
                  </a:lnTo>
                  <a:lnTo>
                    <a:pt x="4179" y="2488"/>
                  </a:lnTo>
                  <a:lnTo>
                    <a:pt x="4253" y="2451"/>
                  </a:lnTo>
                  <a:lnTo>
                    <a:pt x="4327" y="2414"/>
                  </a:lnTo>
                  <a:lnTo>
                    <a:pt x="4402" y="2396"/>
                  </a:lnTo>
                  <a:lnTo>
                    <a:pt x="4494" y="2396"/>
                  </a:lnTo>
                  <a:lnTo>
                    <a:pt x="4569" y="2414"/>
                  </a:lnTo>
                  <a:lnTo>
                    <a:pt x="4643" y="2433"/>
                  </a:lnTo>
                  <a:lnTo>
                    <a:pt x="4717" y="2470"/>
                  </a:lnTo>
                  <a:lnTo>
                    <a:pt x="4792" y="2507"/>
                  </a:lnTo>
                  <a:lnTo>
                    <a:pt x="4866" y="2581"/>
                  </a:lnTo>
                  <a:lnTo>
                    <a:pt x="4940" y="2656"/>
                  </a:lnTo>
                  <a:lnTo>
                    <a:pt x="4977" y="2693"/>
                  </a:lnTo>
                  <a:lnTo>
                    <a:pt x="5070" y="2693"/>
                  </a:lnTo>
                  <a:lnTo>
                    <a:pt x="5107" y="2674"/>
                  </a:lnTo>
                  <a:lnTo>
                    <a:pt x="5126" y="2637"/>
                  </a:lnTo>
                  <a:lnTo>
                    <a:pt x="5126" y="2600"/>
                  </a:lnTo>
                  <a:lnTo>
                    <a:pt x="5107" y="2563"/>
                  </a:lnTo>
                  <a:lnTo>
                    <a:pt x="5033" y="2433"/>
                  </a:lnTo>
                  <a:lnTo>
                    <a:pt x="5033" y="2358"/>
                  </a:lnTo>
                  <a:lnTo>
                    <a:pt x="5033" y="2284"/>
                  </a:lnTo>
                  <a:lnTo>
                    <a:pt x="5052" y="2191"/>
                  </a:lnTo>
                  <a:lnTo>
                    <a:pt x="5089" y="2117"/>
                  </a:lnTo>
                  <a:lnTo>
                    <a:pt x="5163" y="1969"/>
                  </a:lnTo>
                  <a:lnTo>
                    <a:pt x="5293" y="1839"/>
                  </a:lnTo>
                  <a:lnTo>
                    <a:pt x="5460" y="1709"/>
                  </a:lnTo>
                  <a:lnTo>
                    <a:pt x="5627" y="1597"/>
                  </a:lnTo>
                  <a:lnTo>
                    <a:pt x="5813" y="1523"/>
                  </a:lnTo>
                  <a:lnTo>
                    <a:pt x="6017" y="1467"/>
                  </a:lnTo>
                  <a:lnTo>
                    <a:pt x="6222" y="1430"/>
                  </a:lnTo>
                  <a:close/>
                  <a:moveTo>
                    <a:pt x="13724" y="4123"/>
                  </a:moveTo>
                  <a:lnTo>
                    <a:pt x="13891" y="4178"/>
                  </a:lnTo>
                  <a:lnTo>
                    <a:pt x="14021" y="4271"/>
                  </a:lnTo>
                  <a:lnTo>
                    <a:pt x="14151" y="4401"/>
                  </a:lnTo>
                  <a:lnTo>
                    <a:pt x="14244" y="4550"/>
                  </a:lnTo>
                  <a:lnTo>
                    <a:pt x="14337" y="4698"/>
                  </a:lnTo>
                  <a:lnTo>
                    <a:pt x="14393" y="4884"/>
                  </a:lnTo>
                  <a:lnTo>
                    <a:pt x="14393" y="4921"/>
                  </a:lnTo>
                  <a:lnTo>
                    <a:pt x="14430" y="4958"/>
                  </a:lnTo>
                  <a:lnTo>
                    <a:pt x="14467" y="4977"/>
                  </a:lnTo>
                  <a:lnTo>
                    <a:pt x="14504" y="4977"/>
                  </a:lnTo>
                  <a:lnTo>
                    <a:pt x="14541" y="4958"/>
                  </a:lnTo>
                  <a:lnTo>
                    <a:pt x="14578" y="4958"/>
                  </a:lnTo>
                  <a:lnTo>
                    <a:pt x="14615" y="4921"/>
                  </a:lnTo>
                  <a:lnTo>
                    <a:pt x="14634" y="4884"/>
                  </a:lnTo>
                  <a:lnTo>
                    <a:pt x="14634" y="4847"/>
                  </a:lnTo>
                  <a:lnTo>
                    <a:pt x="14745" y="4773"/>
                  </a:lnTo>
                  <a:lnTo>
                    <a:pt x="14857" y="4736"/>
                  </a:lnTo>
                  <a:lnTo>
                    <a:pt x="14968" y="4717"/>
                  </a:lnTo>
                  <a:lnTo>
                    <a:pt x="15098" y="4736"/>
                  </a:lnTo>
                  <a:lnTo>
                    <a:pt x="15173" y="4754"/>
                  </a:lnTo>
                  <a:lnTo>
                    <a:pt x="15247" y="4810"/>
                  </a:lnTo>
                  <a:lnTo>
                    <a:pt x="15303" y="4866"/>
                  </a:lnTo>
                  <a:lnTo>
                    <a:pt x="15358" y="4921"/>
                  </a:lnTo>
                  <a:lnTo>
                    <a:pt x="15228" y="4996"/>
                  </a:lnTo>
                  <a:lnTo>
                    <a:pt x="15117" y="5070"/>
                  </a:lnTo>
                  <a:lnTo>
                    <a:pt x="14875" y="5255"/>
                  </a:lnTo>
                  <a:lnTo>
                    <a:pt x="14671" y="5441"/>
                  </a:lnTo>
                  <a:lnTo>
                    <a:pt x="14467" y="5590"/>
                  </a:lnTo>
                  <a:lnTo>
                    <a:pt x="13371" y="6388"/>
                  </a:lnTo>
                  <a:lnTo>
                    <a:pt x="12276" y="7205"/>
                  </a:lnTo>
                  <a:lnTo>
                    <a:pt x="12220" y="7001"/>
                  </a:lnTo>
                  <a:lnTo>
                    <a:pt x="12146" y="6815"/>
                  </a:lnTo>
                  <a:lnTo>
                    <a:pt x="12053" y="6630"/>
                  </a:lnTo>
                  <a:lnTo>
                    <a:pt x="11941" y="6444"/>
                  </a:lnTo>
                  <a:lnTo>
                    <a:pt x="11811" y="6277"/>
                  </a:lnTo>
                  <a:lnTo>
                    <a:pt x="11681" y="6128"/>
                  </a:lnTo>
                  <a:lnTo>
                    <a:pt x="11533" y="5998"/>
                  </a:lnTo>
                  <a:lnTo>
                    <a:pt x="11366" y="5868"/>
                  </a:lnTo>
                  <a:lnTo>
                    <a:pt x="11366" y="5850"/>
                  </a:lnTo>
                  <a:lnTo>
                    <a:pt x="11347" y="5738"/>
                  </a:lnTo>
                  <a:lnTo>
                    <a:pt x="11347" y="5627"/>
                  </a:lnTo>
                  <a:lnTo>
                    <a:pt x="11366" y="5515"/>
                  </a:lnTo>
                  <a:lnTo>
                    <a:pt x="11403" y="5423"/>
                  </a:lnTo>
                  <a:lnTo>
                    <a:pt x="11440" y="5330"/>
                  </a:lnTo>
                  <a:lnTo>
                    <a:pt x="11514" y="5237"/>
                  </a:lnTo>
                  <a:lnTo>
                    <a:pt x="11588" y="5163"/>
                  </a:lnTo>
                  <a:lnTo>
                    <a:pt x="11681" y="5107"/>
                  </a:lnTo>
                  <a:lnTo>
                    <a:pt x="11774" y="5088"/>
                  </a:lnTo>
                  <a:lnTo>
                    <a:pt x="11960" y="5088"/>
                  </a:lnTo>
                  <a:lnTo>
                    <a:pt x="12034" y="5125"/>
                  </a:lnTo>
                  <a:lnTo>
                    <a:pt x="12108" y="5163"/>
                  </a:lnTo>
                  <a:lnTo>
                    <a:pt x="12183" y="5200"/>
                  </a:lnTo>
                  <a:lnTo>
                    <a:pt x="12313" y="5330"/>
                  </a:lnTo>
                  <a:lnTo>
                    <a:pt x="12331" y="5385"/>
                  </a:lnTo>
                  <a:lnTo>
                    <a:pt x="12368" y="5423"/>
                  </a:lnTo>
                  <a:lnTo>
                    <a:pt x="12387" y="5441"/>
                  </a:lnTo>
                  <a:lnTo>
                    <a:pt x="12424" y="5478"/>
                  </a:lnTo>
                  <a:lnTo>
                    <a:pt x="12461" y="5478"/>
                  </a:lnTo>
                  <a:lnTo>
                    <a:pt x="12498" y="5497"/>
                  </a:lnTo>
                  <a:lnTo>
                    <a:pt x="12536" y="5478"/>
                  </a:lnTo>
                  <a:lnTo>
                    <a:pt x="12573" y="5460"/>
                  </a:lnTo>
                  <a:lnTo>
                    <a:pt x="12591" y="5423"/>
                  </a:lnTo>
                  <a:lnTo>
                    <a:pt x="12610" y="5385"/>
                  </a:lnTo>
                  <a:lnTo>
                    <a:pt x="12610" y="5348"/>
                  </a:lnTo>
                  <a:lnTo>
                    <a:pt x="12573" y="5255"/>
                  </a:lnTo>
                  <a:lnTo>
                    <a:pt x="12536" y="5163"/>
                  </a:lnTo>
                  <a:lnTo>
                    <a:pt x="12573" y="4996"/>
                  </a:lnTo>
                  <a:lnTo>
                    <a:pt x="12628" y="4828"/>
                  </a:lnTo>
                  <a:lnTo>
                    <a:pt x="12703" y="4680"/>
                  </a:lnTo>
                  <a:lnTo>
                    <a:pt x="12795" y="4531"/>
                  </a:lnTo>
                  <a:lnTo>
                    <a:pt x="12907" y="4401"/>
                  </a:lnTo>
                  <a:lnTo>
                    <a:pt x="13037" y="4290"/>
                  </a:lnTo>
                  <a:lnTo>
                    <a:pt x="13185" y="4216"/>
                  </a:lnTo>
                  <a:lnTo>
                    <a:pt x="13353" y="4141"/>
                  </a:lnTo>
                  <a:lnTo>
                    <a:pt x="13445" y="4123"/>
                  </a:lnTo>
                  <a:close/>
                  <a:moveTo>
                    <a:pt x="4773" y="3770"/>
                  </a:moveTo>
                  <a:lnTo>
                    <a:pt x="5293" y="4383"/>
                  </a:lnTo>
                  <a:lnTo>
                    <a:pt x="5813" y="4996"/>
                  </a:lnTo>
                  <a:lnTo>
                    <a:pt x="6314" y="5608"/>
                  </a:lnTo>
                  <a:lnTo>
                    <a:pt x="6556" y="5943"/>
                  </a:lnTo>
                  <a:lnTo>
                    <a:pt x="6779" y="6277"/>
                  </a:lnTo>
                  <a:lnTo>
                    <a:pt x="6630" y="6370"/>
                  </a:lnTo>
                  <a:lnTo>
                    <a:pt x="6500" y="6518"/>
                  </a:lnTo>
                  <a:lnTo>
                    <a:pt x="6444" y="6425"/>
                  </a:lnTo>
                  <a:lnTo>
                    <a:pt x="6370" y="6333"/>
                  </a:lnTo>
                  <a:lnTo>
                    <a:pt x="6296" y="6277"/>
                  </a:lnTo>
                  <a:lnTo>
                    <a:pt x="6184" y="6221"/>
                  </a:lnTo>
                  <a:lnTo>
                    <a:pt x="6073" y="6184"/>
                  </a:lnTo>
                  <a:lnTo>
                    <a:pt x="5962" y="6165"/>
                  </a:lnTo>
                  <a:lnTo>
                    <a:pt x="5850" y="6147"/>
                  </a:lnTo>
                  <a:lnTo>
                    <a:pt x="5739" y="6184"/>
                  </a:lnTo>
                  <a:lnTo>
                    <a:pt x="5572" y="6240"/>
                  </a:lnTo>
                  <a:lnTo>
                    <a:pt x="5404" y="6333"/>
                  </a:lnTo>
                  <a:lnTo>
                    <a:pt x="5274" y="6444"/>
                  </a:lnTo>
                  <a:lnTo>
                    <a:pt x="5126" y="6574"/>
                  </a:lnTo>
                  <a:lnTo>
                    <a:pt x="5014" y="6723"/>
                  </a:lnTo>
                  <a:lnTo>
                    <a:pt x="4922" y="6890"/>
                  </a:lnTo>
                  <a:lnTo>
                    <a:pt x="4866" y="7057"/>
                  </a:lnTo>
                  <a:lnTo>
                    <a:pt x="4810" y="7243"/>
                  </a:lnTo>
                  <a:lnTo>
                    <a:pt x="4773" y="7205"/>
                  </a:lnTo>
                  <a:lnTo>
                    <a:pt x="4662" y="7168"/>
                  </a:lnTo>
                  <a:lnTo>
                    <a:pt x="4550" y="7150"/>
                  </a:lnTo>
                  <a:lnTo>
                    <a:pt x="4420" y="7150"/>
                  </a:lnTo>
                  <a:lnTo>
                    <a:pt x="4309" y="7168"/>
                  </a:lnTo>
                  <a:lnTo>
                    <a:pt x="4142" y="6964"/>
                  </a:lnTo>
                  <a:lnTo>
                    <a:pt x="4012" y="6741"/>
                  </a:lnTo>
                  <a:lnTo>
                    <a:pt x="3919" y="6537"/>
                  </a:lnTo>
                  <a:lnTo>
                    <a:pt x="3863" y="6314"/>
                  </a:lnTo>
                  <a:lnTo>
                    <a:pt x="3845" y="6091"/>
                  </a:lnTo>
                  <a:lnTo>
                    <a:pt x="3845" y="5887"/>
                  </a:lnTo>
                  <a:lnTo>
                    <a:pt x="3863" y="5664"/>
                  </a:lnTo>
                  <a:lnTo>
                    <a:pt x="3919" y="5441"/>
                  </a:lnTo>
                  <a:lnTo>
                    <a:pt x="3974" y="5218"/>
                  </a:lnTo>
                  <a:lnTo>
                    <a:pt x="4067" y="4996"/>
                  </a:lnTo>
                  <a:lnTo>
                    <a:pt x="4160" y="4791"/>
                  </a:lnTo>
                  <a:lnTo>
                    <a:pt x="4272" y="4568"/>
                  </a:lnTo>
                  <a:lnTo>
                    <a:pt x="4513" y="4160"/>
                  </a:lnTo>
                  <a:lnTo>
                    <a:pt x="4773" y="3770"/>
                  </a:lnTo>
                  <a:close/>
                  <a:moveTo>
                    <a:pt x="7429" y="4866"/>
                  </a:moveTo>
                  <a:lnTo>
                    <a:pt x="7559" y="4903"/>
                  </a:lnTo>
                  <a:lnTo>
                    <a:pt x="7651" y="4958"/>
                  </a:lnTo>
                  <a:lnTo>
                    <a:pt x="7744" y="5033"/>
                  </a:lnTo>
                  <a:lnTo>
                    <a:pt x="7819" y="5144"/>
                  </a:lnTo>
                  <a:lnTo>
                    <a:pt x="7874" y="5255"/>
                  </a:lnTo>
                  <a:lnTo>
                    <a:pt x="7911" y="5367"/>
                  </a:lnTo>
                  <a:lnTo>
                    <a:pt x="7949" y="5497"/>
                  </a:lnTo>
                  <a:lnTo>
                    <a:pt x="7967" y="5534"/>
                  </a:lnTo>
                  <a:lnTo>
                    <a:pt x="7986" y="5553"/>
                  </a:lnTo>
                  <a:lnTo>
                    <a:pt x="8023" y="5571"/>
                  </a:lnTo>
                  <a:lnTo>
                    <a:pt x="8060" y="5571"/>
                  </a:lnTo>
                  <a:lnTo>
                    <a:pt x="8097" y="5553"/>
                  </a:lnTo>
                  <a:lnTo>
                    <a:pt x="8134" y="5534"/>
                  </a:lnTo>
                  <a:lnTo>
                    <a:pt x="8153" y="5497"/>
                  </a:lnTo>
                  <a:lnTo>
                    <a:pt x="8171" y="5460"/>
                  </a:lnTo>
                  <a:lnTo>
                    <a:pt x="8171" y="5423"/>
                  </a:lnTo>
                  <a:lnTo>
                    <a:pt x="8283" y="5330"/>
                  </a:lnTo>
                  <a:lnTo>
                    <a:pt x="8413" y="5293"/>
                  </a:lnTo>
                  <a:lnTo>
                    <a:pt x="8543" y="5274"/>
                  </a:lnTo>
                  <a:lnTo>
                    <a:pt x="8673" y="5293"/>
                  </a:lnTo>
                  <a:lnTo>
                    <a:pt x="8784" y="5348"/>
                  </a:lnTo>
                  <a:lnTo>
                    <a:pt x="8877" y="5423"/>
                  </a:lnTo>
                  <a:lnTo>
                    <a:pt x="8933" y="5553"/>
                  </a:lnTo>
                  <a:lnTo>
                    <a:pt x="8989" y="5701"/>
                  </a:lnTo>
                  <a:lnTo>
                    <a:pt x="9007" y="5738"/>
                  </a:lnTo>
                  <a:lnTo>
                    <a:pt x="9026" y="5775"/>
                  </a:lnTo>
                  <a:lnTo>
                    <a:pt x="9081" y="5794"/>
                  </a:lnTo>
                  <a:lnTo>
                    <a:pt x="9119" y="5794"/>
                  </a:lnTo>
                  <a:lnTo>
                    <a:pt x="9156" y="5775"/>
                  </a:lnTo>
                  <a:lnTo>
                    <a:pt x="9193" y="5757"/>
                  </a:lnTo>
                  <a:lnTo>
                    <a:pt x="9230" y="5720"/>
                  </a:lnTo>
                  <a:lnTo>
                    <a:pt x="9230" y="5664"/>
                  </a:lnTo>
                  <a:lnTo>
                    <a:pt x="9211" y="5534"/>
                  </a:lnTo>
                  <a:lnTo>
                    <a:pt x="9286" y="5423"/>
                  </a:lnTo>
                  <a:lnTo>
                    <a:pt x="9397" y="5330"/>
                  </a:lnTo>
                  <a:lnTo>
                    <a:pt x="9490" y="5237"/>
                  </a:lnTo>
                  <a:lnTo>
                    <a:pt x="9601" y="5181"/>
                  </a:lnTo>
                  <a:lnTo>
                    <a:pt x="9713" y="5125"/>
                  </a:lnTo>
                  <a:lnTo>
                    <a:pt x="9824" y="5088"/>
                  </a:lnTo>
                  <a:lnTo>
                    <a:pt x="9936" y="5070"/>
                  </a:lnTo>
                  <a:lnTo>
                    <a:pt x="10047" y="5070"/>
                  </a:lnTo>
                  <a:lnTo>
                    <a:pt x="10158" y="5088"/>
                  </a:lnTo>
                  <a:lnTo>
                    <a:pt x="10270" y="5125"/>
                  </a:lnTo>
                  <a:lnTo>
                    <a:pt x="10363" y="5163"/>
                  </a:lnTo>
                  <a:lnTo>
                    <a:pt x="10456" y="5218"/>
                  </a:lnTo>
                  <a:lnTo>
                    <a:pt x="10548" y="5311"/>
                  </a:lnTo>
                  <a:lnTo>
                    <a:pt x="10641" y="5404"/>
                  </a:lnTo>
                  <a:lnTo>
                    <a:pt x="10716" y="5515"/>
                  </a:lnTo>
                  <a:lnTo>
                    <a:pt x="10771" y="5627"/>
                  </a:lnTo>
                  <a:lnTo>
                    <a:pt x="10511" y="5608"/>
                  </a:lnTo>
                  <a:lnTo>
                    <a:pt x="10251" y="5627"/>
                  </a:lnTo>
                  <a:lnTo>
                    <a:pt x="10121" y="5645"/>
                  </a:lnTo>
                  <a:lnTo>
                    <a:pt x="9991" y="5701"/>
                  </a:lnTo>
                  <a:lnTo>
                    <a:pt x="9880" y="5738"/>
                  </a:lnTo>
                  <a:lnTo>
                    <a:pt x="9750" y="5813"/>
                  </a:lnTo>
                  <a:lnTo>
                    <a:pt x="9639" y="5887"/>
                  </a:lnTo>
                  <a:lnTo>
                    <a:pt x="9546" y="5980"/>
                  </a:lnTo>
                  <a:lnTo>
                    <a:pt x="9453" y="6073"/>
                  </a:lnTo>
                  <a:lnTo>
                    <a:pt x="9360" y="6165"/>
                  </a:lnTo>
                  <a:lnTo>
                    <a:pt x="9286" y="6277"/>
                  </a:lnTo>
                  <a:lnTo>
                    <a:pt x="9230" y="6388"/>
                  </a:lnTo>
                  <a:lnTo>
                    <a:pt x="9174" y="6518"/>
                  </a:lnTo>
                  <a:lnTo>
                    <a:pt x="9137" y="6648"/>
                  </a:lnTo>
                  <a:lnTo>
                    <a:pt x="9119" y="6760"/>
                  </a:lnTo>
                  <a:lnTo>
                    <a:pt x="9119" y="6890"/>
                  </a:lnTo>
                  <a:lnTo>
                    <a:pt x="9137" y="7038"/>
                  </a:lnTo>
                  <a:lnTo>
                    <a:pt x="9156" y="7168"/>
                  </a:lnTo>
                  <a:lnTo>
                    <a:pt x="8989" y="7150"/>
                  </a:lnTo>
                  <a:lnTo>
                    <a:pt x="8821" y="7168"/>
                  </a:lnTo>
                  <a:lnTo>
                    <a:pt x="8673" y="7224"/>
                  </a:lnTo>
                  <a:lnTo>
                    <a:pt x="8524" y="7317"/>
                  </a:lnTo>
                  <a:lnTo>
                    <a:pt x="8487" y="7131"/>
                  </a:lnTo>
                  <a:lnTo>
                    <a:pt x="8431" y="6927"/>
                  </a:lnTo>
                  <a:lnTo>
                    <a:pt x="8339" y="6760"/>
                  </a:lnTo>
                  <a:lnTo>
                    <a:pt x="8246" y="6593"/>
                  </a:lnTo>
                  <a:lnTo>
                    <a:pt x="8116" y="6425"/>
                  </a:lnTo>
                  <a:lnTo>
                    <a:pt x="7967" y="6314"/>
                  </a:lnTo>
                  <a:lnTo>
                    <a:pt x="7800" y="6203"/>
                  </a:lnTo>
                  <a:lnTo>
                    <a:pt x="7614" y="6147"/>
                  </a:lnTo>
                  <a:lnTo>
                    <a:pt x="7466" y="6110"/>
                  </a:lnTo>
                  <a:lnTo>
                    <a:pt x="7336" y="6110"/>
                  </a:lnTo>
                  <a:lnTo>
                    <a:pt x="7187" y="6128"/>
                  </a:lnTo>
                  <a:lnTo>
                    <a:pt x="7039" y="6165"/>
                  </a:lnTo>
                  <a:lnTo>
                    <a:pt x="6704" y="5664"/>
                  </a:lnTo>
                  <a:lnTo>
                    <a:pt x="6723" y="5627"/>
                  </a:lnTo>
                  <a:lnTo>
                    <a:pt x="6742" y="5590"/>
                  </a:lnTo>
                  <a:lnTo>
                    <a:pt x="6742" y="5460"/>
                  </a:lnTo>
                  <a:lnTo>
                    <a:pt x="6779" y="5348"/>
                  </a:lnTo>
                  <a:lnTo>
                    <a:pt x="6816" y="5218"/>
                  </a:lnTo>
                  <a:lnTo>
                    <a:pt x="6871" y="5107"/>
                  </a:lnTo>
                  <a:lnTo>
                    <a:pt x="6964" y="5014"/>
                  </a:lnTo>
                  <a:lnTo>
                    <a:pt x="7057" y="4940"/>
                  </a:lnTo>
                  <a:lnTo>
                    <a:pt x="7169" y="4884"/>
                  </a:lnTo>
                  <a:lnTo>
                    <a:pt x="7299" y="4866"/>
                  </a:lnTo>
                  <a:close/>
                  <a:moveTo>
                    <a:pt x="4476" y="3380"/>
                  </a:moveTo>
                  <a:lnTo>
                    <a:pt x="4699" y="3658"/>
                  </a:lnTo>
                  <a:lnTo>
                    <a:pt x="4680" y="3658"/>
                  </a:lnTo>
                  <a:lnTo>
                    <a:pt x="4532" y="3844"/>
                  </a:lnTo>
                  <a:lnTo>
                    <a:pt x="4364" y="4048"/>
                  </a:lnTo>
                  <a:lnTo>
                    <a:pt x="4234" y="4253"/>
                  </a:lnTo>
                  <a:lnTo>
                    <a:pt x="4086" y="4476"/>
                  </a:lnTo>
                  <a:lnTo>
                    <a:pt x="3974" y="4698"/>
                  </a:lnTo>
                  <a:lnTo>
                    <a:pt x="3863" y="4921"/>
                  </a:lnTo>
                  <a:lnTo>
                    <a:pt x="3789" y="5163"/>
                  </a:lnTo>
                  <a:lnTo>
                    <a:pt x="3715" y="5404"/>
                  </a:lnTo>
                  <a:lnTo>
                    <a:pt x="3659" y="5645"/>
                  </a:lnTo>
                  <a:lnTo>
                    <a:pt x="3640" y="5887"/>
                  </a:lnTo>
                  <a:lnTo>
                    <a:pt x="3640" y="6110"/>
                  </a:lnTo>
                  <a:lnTo>
                    <a:pt x="3677" y="6351"/>
                  </a:lnTo>
                  <a:lnTo>
                    <a:pt x="3733" y="6593"/>
                  </a:lnTo>
                  <a:lnTo>
                    <a:pt x="3826" y="6815"/>
                  </a:lnTo>
                  <a:lnTo>
                    <a:pt x="3937" y="7038"/>
                  </a:lnTo>
                  <a:lnTo>
                    <a:pt x="4104" y="7243"/>
                  </a:lnTo>
                  <a:lnTo>
                    <a:pt x="4012" y="7298"/>
                  </a:lnTo>
                  <a:lnTo>
                    <a:pt x="3937" y="7373"/>
                  </a:lnTo>
                  <a:lnTo>
                    <a:pt x="3937" y="7298"/>
                  </a:lnTo>
                  <a:lnTo>
                    <a:pt x="3919" y="7205"/>
                  </a:lnTo>
                  <a:lnTo>
                    <a:pt x="3845" y="7038"/>
                  </a:lnTo>
                  <a:lnTo>
                    <a:pt x="3733" y="6890"/>
                  </a:lnTo>
                  <a:lnTo>
                    <a:pt x="3603" y="6778"/>
                  </a:lnTo>
                  <a:lnTo>
                    <a:pt x="3510" y="6723"/>
                  </a:lnTo>
                  <a:lnTo>
                    <a:pt x="3417" y="6685"/>
                  </a:lnTo>
                  <a:lnTo>
                    <a:pt x="3306" y="6667"/>
                  </a:lnTo>
                  <a:lnTo>
                    <a:pt x="3195" y="6667"/>
                  </a:lnTo>
                  <a:lnTo>
                    <a:pt x="3232" y="6537"/>
                  </a:lnTo>
                  <a:lnTo>
                    <a:pt x="3250" y="6407"/>
                  </a:lnTo>
                  <a:lnTo>
                    <a:pt x="3250" y="6277"/>
                  </a:lnTo>
                  <a:lnTo>
                    <a:pt x="3250" y="6128"/>
                  </a:lnTo>
                  <a:lnTo>
                    <a:pt x="3213" y="5998"/>
                  </a:lnTo>
                  <a:lnTo>
                    <a:pt x="3176" y="5868"/>
                  </a:lnTo>
                  <a:lnTo>
                    <a:pt x="3139" y="5757"/>
                  </a:lnTo>
                  <a:lnTo>
                    <a:pt x="3065" y="5627"/>
                  </a:lnTo>
                  <a:lnTo>
                    <a:pt x="3287" y="5033"/>
                  </a:lnTo>
                  <a:lnTo>
                    <a:pt x="3417" y="4736"/>
                  </a:lnTo>
                  <a:lnTo>
                    <a:pt x="3566" y="4457"/>
                  </a:lnTo>
                  <a:lnTo>
                    <a:pt x="3677" y="4308"/>
                  </a:lnTo>
                  <a:lnTo>
                    <a:pt x="3770" y="4178"/>
                  </a:lnTo>
                  <a:lnTo>
                    <a:pt x="3993" y="3937"/>
                  </a:lnTo>
                  <a:lnTo>
                    <a:pt x="4216" y="3696"/>
                  </a:lnTo>
                  <a:lnTo>
                    <a:pt x="4439" y="3436"/>
                  </a:lnTo>
                  <a:lnTo>
                    <a:pt x="4476" y="3380"/>
                  </a:lnTo>
                  <a:close/>
                  <a:moveTo>
                    <a:pt x="20335" y="5237"/>
                  </a:moveTo>
                  <a:lnTo>
                    <a:pt x="20484" y="5255"/>
                  </a:lnTo>
                  <a:lnTo>
                    <a:pt x="20614" y="5293"/>
                  </a:lnTo>
                  <a:lnTo>
                    <a:pt x="20762" y="5330"/>
                  </a:lnTo>
                  <a:lnTo>
                    <a:pt x="20892" y="5385"/>
                  </a:lnTo>
                  <a:lnTo>
                    <a:pt x="21041" y="5441"/>
                  </a:lnTo>
                  <a:lnTo>
                    <a:pt x="21282" y="5590"/>
                  </a:lnTo>
                  <a:lnTo>
                    <a:pt x="21524" y="5775"/>
                  </a:lnTo>
                  <a:lnTo>
                    <a:pt x="21709" y="5980"/>
                  </a:lnTo>
                  <a:lnTo>
                    <a:pt x="21728" y="5998"/>
                  </a:lnTo>
                  <a:lnTo>
                    <a:pt x="21709" y="6128"/>
                  </a:lnTo>
                  <a:lnTo>
                    <a:pt x="21709" y="6277"/>
                  </a:lnTo>
                  <a:lnTo>
                    <a:pt x="21746" y="6407"/>
                  </a:lnTo>
                  <a:lnTo>
                    <a:pt x="21802" y="6537"/>
                  </a:lnTo>
                  <a:lnTo>
                    <a:pt x="21691" y="6555"/>
                  </a:lnTo>
                  <a:lnTo>
                    <a:pt x="21579" y="6574"/>
                  </a:lnTo>
                  <a:lnTo>
                    <a:pt x="21486" y="6611"/>
                  </a:lnTo>
                  <a:lnTo>
                    <a:pt x="21394" y="6648"/>
                  </a:lnTo>
                  <a:lnTo>
                    <a:pt x="21301" y="6723"/>
                  </a:lnTo>
                  <a:lnTo>
                    <a:pt x="21227" y="6797"/>
                  </a:lnTo>
                  <a:lnTo>
                    <a:pt x="21152" y="6871"/>
                  </a:lnTo>
                  <a:lnTo>
                    <a:pt x="21078" y="6964"/>
                  </a:lnTo>
                  <a:lnTo>
                    <a:pt x="21022" y="7131"/>
                  </a:lnTo>
                  <a:lnTo>
                    <a:pt x="20985" y="7298"/>
                  </a:lnTo>
                  <a:lnTo>
                    <a:pt x="21004" y="7465"/>
                  </a:lnTo>
                  <a:lnTo>
                    <a:pt x="21041" y="7651"/>
                  </a:lnTo>
                  <a:lnTo>
                    <a:pt x="20892" y="7558"/>
                  </a:lnTo>
                  <a:lnTo>
                    <a:pt x="20725" y="7484"/>
                  </a:lnTo>
                  <a:lnTo>
                    <a:pt x="20577" y="7428"/>
                  </a:lnTo>
                  <a:lnTo>
                    <a:pt x="20409" y="7391"/>
                  </a:lnTo>
                  <a:lnTo>
                    <a:pt x="20224" y="7373"/>
                  </a:lnTo>
                  <a:lnTo>
                    <a:pt x="20057" y="7391"/>
                  </a:lnTo>
                  <a:lnTo>
                    <a:pt x="19908" y="7428"/>
                  </a:lnTo>
                  <a:lnTo>
                    <a:pt x="19741" y="7465"/>
                  </a:lnTo>
                  <a:lnTo>
                    <a:pt x="19722" y="7447"/>
                  </a:lnTo>
                  <a:lnTo>
                    <a:pt x="19611" y="7354"/>
                  </a:lnTo>
                  <a:lnTo>
                    <a:pt x="19499" y="7243"/>
                  </a:lnTo>
                  <a:lnTo>
                    <a:pt x="19407" y="7113"/>
                  </a:lnTo>
                  <a:lnTo>
                    <a:pt x="19332" y="6983"/>
                  </a:lnTo>
                  <a:lnTo>
                    <a:pt x="19258" y="6853"/>
                  </a:lnTo>
                  <a:lnTo>
                    <a:pt x="19202" y="6704"/>
                  </a:lnTo>
                  <a:lnTo>
                    <a:pt x="19147" y="6555"/>
                  </a:lnTo>
                  <a:lnTo>
                    <a:pt x="19128" y="6407"/>
                  </a:lnTo>
                  <a:lnTo>
                    <a:pt x="19109" y="6258"/>
                  </a:lnTo>
                  <a:lnTo>
                    <a:pt x="19109" y="6110"/>
                  </a:lnTo>
                  <a:lnTo>
                    <a:pt x="19147" y="5980"/>
                  </a:lnTo>
                  <a:lnTo>
                    <a:pt x="19184" y="5850"/>
                  </a:lnTo>
                  <a:lnTo>
                    <a:pt x="19258" y="5720"/>
                  </a:lnTo>
                  <a:lnTo>
                    <a:pt x="19351" y="5590"/>
                  </a:lnTo>
                  <a:lnTo>
                    <a:pt x="19481" y="5497"/>
                  </a:lnTo>
                  <a:lnTo>
                    <a:pt x="19611" y="5404"/>
                  </a:lnTo>
                  <a:lnTo>
                    <a:pt x="19759" y="5330"/>
                  </a:lnTo>
                  <a:lnTo>
                    <a:pt x="19889" y="5293"/>
                  </a:lnTo>
                  <a:lnTo>
                    <a:pt x="20038" y="5255"/>
                  </a:lnTo>
                  <a:lnTo>
                    <a:pt x="20187" y="5237"/>
                  </a:lnTo>
                  <a:close/>
                  <a:moveTo>
                    <a:pt x="18627" y="4587"/>
                  </a:moveTo>
                  <a:lnTo>
                    <a:pt x="18738" y="4624"/>
                  </a:lnTo>
                  <a:lnTo>
                    <a:pt x="18831" y="4661"/>
                  </a:lnTo>
                  <a:lnTo>
                    <a:pt x="18924" y="4717"/>
                  </a:lnTo>
                  <a:lnTo>
                    <a:pt x="19017" y="4810"/>
                  </a:lnTo>
                  <a:lnTo>
                    <a:pt x="19091" y="4903"/>
                  </a:lnTo>
                  <a:lnTo>
                    <a:pt x="19109" y="4921"/>
                  </a:lnTo>
                  <a:lnTo>
                    <a:pt x="19128" y="4958"/>
                  </a:lnTo>
                  <a:lnTo>
                    <a:pt x="19147" y="4977"/>
                  </a:lnTo>
                  <a:lnTo>
                    <a:pt x="19184" y="4996"/>
                  </a:lnTo>
                  <a:lnTo>
                    <a:pt x="19221" y="4977"/>
                  </a:lnTo>
                  <a:lnTo>
                    <a:pt x="19277" y="4958"/>
                  </a:lnTo>
                  <a:lnTo>
                    <a:pt x="19332" y="4903"/>
                  </a:lnTo>
                  <a:lnTo>
                    <a:pt x="19351" y="4847"/>
                  </a:lnTo>
                  <a:lnTo>
                    <a:pt x="19332" y="4791"/>
                  </a:lnTo>
                  <a:lnTo>
                    <a:pt x="19407" y="4736"/>
                  </a:lnTo>
                  <a:lnTo>
                    <a:pt x="19499" y="4698"/>
                  </a:lnTo>
                  <a:lnTo>
                    <a:pt x="19667" y="4698"/>
                  </a:lnTo>
                  <a:lnTo>
                    <a:pt x="19778" y="4736"/>
                  </a:lnTo>
                  <a:lnTo>
                    <a:pt x="19852" y="4791"/>
                  </a:lnTo>
                  <a:lnTo>
                    <a:pt x="19945" y="4866"/>
                  </a:lnTo>
                  <a:lnTo>
                    <a:pt x="20019" y="4940"/>
                  </a:lnTo>
                  <a:lnTo>
                    <a:pt x="19797" y="4996"/>
                  </a:lnTo>
                  <a:lnTo>
                    <a:pt x="19611" y="5051"/>
                  </a:lnTo>
                  <a:lnTo>
                    <a:pt x="19407" y="5163"/>
                  </a:lnTo>
                  <a:lnTo>
                    <a:pt x="19239" y="5293"/>
                  </a:lnTo>
                  <a:lnTo>
                    <a:pt x="19109" y="5441"/>
                  </a:lnTo>
                  <a:lnTo>
                    <a:pt x="18998" y="5571"/>
                  </a:lnTo>
                  <a:lnTo>
                    <a:pt x="18924" y="5720"/>
                  </a:lnTo>
                  <a:lnTo>
                    <a:pt x="18868" y="5868"/>
                  </a:lnTo>
                  <a:lnTo>
                    <a:pt x="18831" y="6035"/>
                  </a:lnTo>
                  <a:lnTo>
                    <a:pt x="18812" y="6184"/>
                  </a:lnTo>
                  <a:lnTo>
                    <a:pt x="18812" y="6333"/>
                  </a:lnTo>
                  <a:lnTo>
                    <a:pt x="18849" y="6500"/>
                  </a:lnTo>
                  <a:lnTo>
                    <a:pt x="18887" y="6648"/>
                  </a:lnTo>
                  <a:lnTo>
                    <a:pt x="18942" y="6797"/>
                  </a:lnTo>
                  <a:lnTo>
                    <a:pt x="19017" y="6945"/>
                  </a:lnTo>
                  <a:lnTo>
                    <a:pt x="19091" y="7094"/>
                  </a:lnTo>
                  <a:lnTo>
                    <a:pt x="19202" y="7224"/>
                  </a:lnTo>
                  <a:lnTo>
                    <a:pt x="19314" y="7354"/>
                  </a:lnTo>
                  <a:lnTo>
                    <a:pt x="19444" y="7465"/>
                  </a:lnTo>
                  <a:lnTo>
                    <a:pt x="19574" y="7558"/>
                  </a:lnTo>
                  <a:lnTo>
                    <a:pt x="19407" y="7688"/>
                  </a:lnTo>
                  <a:lnTo>
                    <a:pt x="19332" y="7781"/>
                  </a:lnTo>
                  <a:lnTo>
                    <a:pt x="19258" y="7855"/>
                  </a:lnTo>
                  <a:lnTo>
                    <a:pt x="19128" y="7744"/>
                  </a:lnTo>
                  <a:lnTo>
                    <a:pt x="18979" y="7633"/>
                  </a:lnTo>
                  <a:lnTo>
                    <a:pt x="18905" y="7614"/>
                  </a:lnTo>
                  <a:lnTo>
                    <a:pt x="18812" y="7577"/>
                  </a:lnTo>
                  <a:lnTo>
                    <a:pt x="18534" y="7577"/>
                  </a:lnTo>
                  <a:lnTo>
                    <a:pt x="18441" y="7614"/>
                  </a:lnTo>
                  <a:lnTo>
                    <a:pt x="18348" y="7651"/>
                  </a:lnTo>
                  <a:lnTo>
                    <a:pt x="18255" y="7707"/>
                  </a:lnTo>
                  <a:lnTo>
                    <a:pt x="18218" y="7540"/>
                  </a:lnTo>
                  <a:lnTo>
                    <a:pt x="18144" y="7391"/>
                  </a:lnTo>
                  <a:lnTo>
                    <a:pt x="18032" y="7261"/>
                  </a:lnTo>
                  <a:lnTo>
                    <a:pt x="17902" y="7150"/>
                  </a:lnTo>
                  <a:lnTo>
                    <a:pt x="17810" y="7094"/>
                  </a:lnTo>
                  <a:lnTo>
                    <a:pt x="17717" y="7075"/>
                  </a:lnTo>
                  <a:lnTo>
                    <a:pt x="17605" y="7057"/>
                  </a:lnTo>
                  <a:lnTo>
                    <a:pt x="17512" y="7038"/>
                  </a:lnTo>
                  <a:lnTo>
                    <a:pt x="17401" y="7057"/>
                  </a:lnTo>
                  <a:lnTo>
                    <a:pt x="17308" y="7075"/>
                  </a:lnTo>
                  <a:lnTo>
                    <a:pt x="17197" y="7113"/>
                  </a:lnTo>
                  <a:lnTo>
                    <a:pt x="17122" y="7168"/>
                  </a:lnTo>
                  <a:lnTo>
                    <a:pt x="17122" y="7150"/>
                  </a:lnTo>
                  <a:lnTo>
                    <a:pt x="17085" y="6983"/>
                  </a:lnTo>
                  <a:lnTo>
                    <a:pt x="17048" y="6778"/>
                  </a:lnTo>
                  <a:lnTo>
                    <a:pt x="16937" y="6314"/>
                  </a:lnTo>
                  <a:lnTo>
                    <a:pt x="16844" y="6073"/>
                  </a:lnTo>
                  <a:lnTo>
                    <a:pt x="16751" y="5850"/>
                  </a:lnTo>
                  <a:lnTo>
                    <a:pt x="16640" y="5608"/>
                  </a:lnTo>
                  <a:lnTo>
                    <a:pt x="16528" y="5404"/>
                  </a:lnTo>
                  <a:lnTo>
                    <a:pt x="16528" y="5311"/>
                  </a:lnTo>
                  <a:lnTo>
                    <a:pt x="16547" y="5218"/>
                  </a:lnTo>
                  <a:lnTo>
                    <a:pt x="16584" y="5125"/>
                  </a:lnTo>
                  <a:lnTo>
                    <a:pt x="16640" y="5051"/>
                  </a:lnTo>
                  <a:lnTo>
                    <a:pt x="16695" y="4977"/>
                  </a:lnTo>
                  <a:lnTo>
                    <a:pt x="16751" y="4921"/>
                  </a:lnTo>
                  <a:lnTo>
                    <a:pt x="16825" y="4866"/>
                  </a:lnTo>
                  <a:lnTo>
                    <a:pt x="16918" y="4828"/>
                  </a:lnTo>
                  <a:lnTo>
                    <a:pt x="17048" y="4810"/>
                  </a:lnTo>
                  <a:lnTo>
                    <a:pt x="17178" y="4828"/>
                  </a:lnTo>
                  <a:lnTo>
                    <a:pt x="17290" y="4866"/>
                  </a:lnTo>
                  <a:lnTo>
                    <a:pt x="17382" y="4940"/>
                  </a:lnTo>
                  <a:lnTo>
                    <a:pt x="17475" y="5033"/>
                  </a:lnTo>
                  <a:lnTo>
                    <a:pt x="17531" y="5125"/>
                  </a:lnTo>
                  <a:lnTo>
                    <a:pt x="17587" y="5237"/>
                  </a:lnTo>
                  <a:lnTo>
                    <a:pt x="17624" y="5348"/>
                  </a:lnTo>
                  <a:lnTo>
                    <a:pt x="17642" y="5404"/>
                  </a:lnTo>
                  <a:lnTo>
                    <a:pt x="17680" y="5423"/>
                  </a:lnTo>
                  <a:lnTo>
                    <a:pt x="17698" y="5497"/>
                  </a:lnTo>
                  <a:lnTo>
                    <a:pt x="17717" y="5534"/>
                  </a:lnTo>
                  <a:lnTo>
                    <a:pt x="17791" y="5534"/>
                  </a:lnTo>
                  <a:lnTo>
                    <a:pt x="17828" y="5497"/>
                  </a:lnTo>
                  <a:lnTo>
                    <a:pt x="17847" y="5460"/>
                  </a:lnTo>
                  <a:lnTo>
                    <a:pt x="17847" y="5441"/>
                  </a:lnTo>
                  <a:lnTo>
                    <a:pt x="17847" y="5385"/>
                  </a:lnTo>
                  <a:lnTo>
                    <a:pt x="17865" y="5330"/>
                  </a:lnTo>
                  <a:lnTo>
                    <a:pt x="17847" y="5200"/>
                  </a:lnTo>
                  <a:lnTo>
                    <a:pt x="17865" y="5088"/>
                  </a:lnTo>
                  <a:lnTo>
                    <a:pt x="17902" y="4996"/>
                  </a:lnTo>
                  <a:lnTo>
                    <a:pt x="17958" y="4903"/>
                  </a:lnTo>
                  <a:lnTo>
                    <a:pt x="18014" y="4810"/>
                  </a:lnTo>
                  <a:lnTo>
                    <a:pt x="18088" y="4754"/>
                  </a:lnTo>
                  <a:lnTo>
                    <a:pt x="18162" y="4680"/>
                  </a:lnTo>
                  <a:lnTo>
                    <a:pt x="18255" y="4643"/>
                  </a:lnTo>
                  <a:lnTo>
                    <a:pt x="18348" y="4606"/>
                  </a:lnTo>
                  <a:lnTo>
                    <a:pt x="18441" y="4587"/>
                  </a:lnTo>
                  <a:close/>
                  <a:moveTo>
                    <a:pt x="24811" y="3714"/>
                  </a:moveTo>
                  <a:lnTo>
                    <a:pt x="24941" y="3751"/>
                  </a:lnTo>
                  <a:lnTo>
                    <a:pt x="25052" y="3788"/>
                  </a:lnTo>
                  <a:lnTo>
                    <a:pt x="25126" y="3863"/>
                  </a:lnTo>
                  <a:lnTo>
                    <a:pt x="25201" y="3956"/>
                  </a:lnTo>
                  <a:lnTo>
                    <a:pt x="25256" y="4067"/>
                  </a:lnTo>
                  <a:lnTo>
                    <a:pt x="25293" y="4160"/>
                  </a:lnTo>
                  <a:lnTo>
                    <a:pt x="25312" y="4290"/>
                  </a:lnTo>
                  <a:lnTo>
                    <a:pt x="25331" y="4401"/>
                  </a:lnTo>
                  <a:lnTo>
                    <a:pt x="25256" y="4438"/>
                  </a:lnTo>
                  <a:lnTo>
                    <a:pt x="25201" y="4494"/>
                  </a:lnTo>
                  <a:lnTo>
                    <a:pt x="25071" y="4791"/>
                  </a:lnTo>
                  <a:lnTo>
                    <a:pt x="24903" y="5070"/>
                  </a:lnTo>
                  <a:lnTo>
                    <a:pt x="24736" y="5348"/>
                  </a:lnTo>
                  <a:lnTo>
                    <a:pt x="24551" y="5608"/>
                  </a:lnTo>
                  <a:lnTo>
                    <a:pt x="24346" y="5850"/>
                  </a:lnTo>
                  <a:lnTo>
                    <a:pt x="24142" y="6091"/>
                  </a:lnTo>
                  <a:lnTo>
                    <a:pt x="23919" y="6314"/>
                  </a:lnTo>
                  <a:lnTo>
                    <a:pt x="23696" y="6537"/>
                  </a:lnTo>
                  <a:lnTo>
                    <a:pt x="23455" y="6741"/>
                  </a:lnTo>
                  <a:lnTo>
                    <a:pt x="23195" y="6927"/>
                  </a:lnTo>
                  <a:lnTo>
                    <a:pt x="22935" y="7113"/>
                  </a:lnTo>
                  <a:lnTo>
                    <a:pt x="22675" y="7280"/>
                  </a:lnTo>
                  <a:lnTo>
                    <a:pt x="22396" y="7447"/>
                  </a:lnTo>
                  <a:lnTo>
                    <a:pt x="22118" y="7614"/>
                  </a:lnTo>
                  <a:lnTo>
                    <a:pt x="21524" y="7893"/>
                  </a:lnTo>
                  <a:lnTo>
                    <a:pt x="21486" y="7855"/>
                  </a:lnTo>
                  <a:lnTo>
                    <a:pt x="21412" y="7781"/>
                  </a:lnTo>
                  <a:lnTo>
                    <a:pt x="21356" y="7688"/>
                  </a:lnTo>
                  <a:lnTo>
                    <a:pt x="21319" y="7595"/>
                  </a:lnTo>
                  <a:lnTo>
                    <a:pt x="21282" y="7503"/>
                  </a:lnTo>
                  <a:lnTo>
                    <a:pt x="21264" y="7391"/>
                  </a:lnTo>
                  <a:lnTo>
                    <a:pt x="21264" y="7298"/>
                  </a:lnTo>
                  <a:lnTo>
                    <a:pt x="21282" y="7187"/>
                  </a:lnTo>
                  <a:lnTo>
                    <a:pt x="21319" y="7094"/>
                  </a:lnTo>
                  <a:lnTo>
                    <a:pt x="21375" y="7020"/>
                  </a:lnTo>
                  <a:lnTo>
                    <a:pt x="21431" y="6945"/>
                  </a:lnTo>
                  <a:lnTo>
                    <a:pt x="21486" y="6890"/>
                  </a:lnTo>
                  <a:lnTo>
                    <a:pt x="21561" y="6834"/>
                  </a:lnTo>
                  <a:lnTo>
                    <a:pt x="21728" y="6760"/>
                  </a:lnTo>
                  <a:lnTo>
                    <a:pt x="21895" y="6704"/>
                  </a:lnTo>
                  <a:lnTo>
                    <a:pt x="21914" y="6723"/>
                  </a:lnTo>
                  <a:lnTo>
                    <a:pt x="21951" y="6760"/>
                  </a:lnTo>
                  <a:lnTo>
                    <a:pt x="22025" y="6760"/>
                  </a:lnTo>
                  <a:lnTo>
                    <a:pt x="22062" y="6741"/>
                  </a:lnTo>
                  <a:lnTo>
                    <a:pt x="22099" y="6723"/>
                  </a:lnTo>
                  <a:lnTo>
                    <a:pt x="22118" y="6685"/>
                  </a:lnTo>
                  <a:lnTo>
                    <a:pt x="22136" y="6648"/>
                  </a:lnTo>
                  <a:lnTo>
                    <a:pt x="22118" y="6611"/>
                  </a:lnTo>
                  <a:lnTo>
                    <a:pt x="22044" y="6388"/>
                  </a:lnTo>
                  <a:lnTo>
                    <a:pt x="22025" y="6277"/>
                  </a:lnTo>
                  <a:lnTo>
                    <a:pt x="22006" y="6165"/>
                  </a:lnTo>
                  <a:lnTo>
                    <a:pt x="22006" y="6054"/>
                  </a:lnTo>
                  <a:lnTo>
                    <a:pt x="22025" y="5943"/>
                  </a:lnTo>
                  <a:lnTo>
                    <a:pt x="22062" y="5831"/>
                  </a:lnTo>
                  <a:lnTo>
                    <a:pt x="22118" y="5720"/>
                  </a:lnTo>
                  <a:lnTo>
                    <a:pt x="22192" y="5627"/>
                  </a:lnTo>
                  <a:lnTo>
                    <a:pt x="22285" y="5553"/>
                  </a:lnTo>
                  <a:lnTo>
                    <a:pt x="22378" y="5497"/>
                  </a:lnTo>
                  <a:lnTo>
                    <a:pt x="22471" y="5441"/>
                  </a:lnTo>
                  <a:lnTo>
                    <a:pt x="22582" y="5404"/>
                  </a:lnTo>
                  <a:lnTo>
                    <a:pt x="22694" y="5385"/>
                  </a:lnTo>
                  <a:lnTo>
                    <a:pt x="22916" y="5367"/>
                  </a:lnTo>
                  <a:lnTo>
                    <a:pt x="22972" y="5348"/>
                  </a:lnTo>
                  <a:lnTo>
                    <a:pt x="22991" y="5311"/>
                  </a:lnTo>
                  <a:lnTo>
                    <a:pt x="23028" y="5293"/>
                  </a:lnTo>
                  <a:lnTo>
                    <a:pt x="23046" y="5255"/>
                  </a:lnTo>
                  <a:lnTo>
                    <a:pt x="23046" y="5218"/>
                  </a:lnTo>
                  <a:lnTo>
                    <a:pt x="23028" y="5181"/>
                  </a:lnTo>
                  <a:lnTo>
                    <a:pt x="22898" y="4977"/>
                  </a:lnTo>
                  <a:lnTo>
                    <a:pt x="22842" y="4866"/>
                  </a:lnTo>
                  <a:lnTo>
                    <a:pt x="22805" y="4736"/>
                  </a:lnTo>
                  <a:lnTo>
                    <a:pt x="22805" y="4606"/>
                  </a:lnTo>
                  <a:lnTo>
                    <a:pt x="22842" y="4476"/>
                  </a:lnTo>
                  <a:lnTo>
                    <a:pt x="22916" y="4346"/>
                  </a:lnTo>
                  <a:lnTo>
                    <a:pt x="22991" y="4234"/>
                  </a:lnTo>
                  <a:lnTo>
                    <a:pt x="23065" y="4216"/>
                  </a:lnTo>
                  <a:lnTo>
                    <a:pt x="23121" y="4160"/>
                  </a:lnTo>
                  <a:lnTo>
                    <a:pt x="23251" y="4123"/>
                  </a:lnTo>
                  <a:lnTo>
                    <a:pt x="23381" y="4104"/>
                  </a:lnTo>
                  <a:lnTo>
                    <a:pt x="23511" y="4123"/>
                  </a:lnTo>
                  <a:lnTo>
                    <a:pt x="23641" y="4160"/>
                  </a:lnTo>
                  <a:lnTo>
                    <a:pt x="23771" y="4234"/>
                  </a:lnTo>
                  <a:lnTo>
                    <a:pt x="23882" y="4308"/>
                  </a:lnTo>
                  <a:lnTo>
                    <a:pt x="23994" y="4401"/>
                  </a:lnTo>
                  <a:lnTo>
                    <a:pt x="24086" y="4513"/>
                  </a:lnTo>
                  <a:lnTo>
                    <a:pt x="24123" y="4531"/>
                  </a:lnTo>
                  <a:lnTo>
                    <a:pt x="24161" y="4531"/>
                  </a:lnTo>
                  <a:lnTo>
                    <a:pt x="24198" y="4513"/>
                  </a:lnTo>
                  <a:lnTo>
                    <a:pt x="24216" y="4476"/>
                  </a:lnTo>
                  <a:lnTo>
                    <a:pt x="24272" y="4438"/>
                  </a:lnTo>
                  <a:lnTo>
                    <a:pt x="24291" y="4401"/>
                  </a:lnTo>
                  <a:lnTo>
                    <a:pt x="24291" y="4364"/>
                  </a:lnTo>
                  <a:lnTo>
                    <a:pt x="24291" y="4123"/>
                  </a:lnTo>
                  <a:lnTo>
                    <a:pt x="24291" y="4011"/>
                  </a:lnTo>
                  <a:lnTo>
                    <a:pt x="24346" y="3900"/>
                  </a:lnTo>
                  <a:lnTo>
                    <a:pt x="24476" y="3900"/>
                  </a:lnTo>
                  <a:lnTo>
                    <a:pt x="24513" y="3863"/>
                  </a:lnTo>
                  <a:lnTo>
                    <a:pt x="24551" y="3788"/>
                  </a:lnTo>
                  <a:lnTo>
                    <a:pt x="24551" y="3733"/>
                  </a:lnTo>
                  <a:lnTo>
                    <a:pt x="24681" y="3714"/>
                  </a:lnTo>
                  <a:close/>
                  <a:moveTo>
                    <a:pt x="10474" y="5887"/>
                  </a:moveTo>
                  <a:lnTo>
                    <a:pt x="10623" y="5905"/>
                  </a:lnTo>
                  <a:lnTo>
                    <a:pt x="10790" y="5943"/>
                  </a:lnTo>
                  <a:lnTo>
                    <a:pt x="10920" y="5980"/>
                  </a:lnTo>
                  <a:lnTo>
                    <a:pt x="11031" y="6017"/>
                  </a:lnTo>
                  <a:lnTo>
                    <a:pt x="11143" y="6073"/>
                  </a:lnTo>
                  <a:lnTo>
                    <a:pt x="11254" y="6147"/>
                  </a:lnTo>
                  <a:lnTo>
                    <a:pt x="11440" y="6295"/>
                  </a:lnTo>
                  <a:lnTo>
                    <a:pt x="11607" y="6481"/>
                  </a:lnTo>
                  <a:lnTo>
                    <a:pt x="11737" y="6704"/>
                  </a:lnTo>
                  <a:lnTo>
                    <a:pt x="11867" y="6927"/>
                  </a:lnTo>
                  <a:lnTo>
                    <a:pt x="11941" y="7168"/>
                  </a:lnTo>
                  <a:lnTo>
                    <a:pt x="12016" y="7410"/>
                  </a:lnTo>
                  <a:lnTo>
                    <a:pt x="11143" y="8097"/>
                  </a:lnTo>
                  <a:lnTo>
                    <a:pt x="11124" y="8060"/>
                  </a:lnTo>
                  <a:lnTo>
                    <a:pt x="10994" y="7985"/>
                  </a:lnTo>
                  <a:lnTo>
                    <a:pt x="10883" y="7930"/>
                  </a:lnTo>
                  <a:lnTo>
                    <a:pt x="10734" y="7893"/>
                  </a:lnTo>
                  <a:lnTo>
                    <a:pt x="10604" y="7874"/>
                  </a:lnTo>
                  <a:lnTo>
                    <a:pt x="10456" y="7874"/>
                  </a:lnTo>
                  <a:lnTo>
                    <a:pt x="10307" y="7893"/>
                  </a:lnTo>
                  <a:lnTo>
                    <a:pt x="10177" y="7948"/>
                  </a:lnTo>
                  <a:lnTo>
                    <a:pt x="10066" y="8023"/>
                  </a:lnTo>
                  <a:lnTo>
                    <a:pt x="10028" y="7874"/>
                  </a:lnTo>
                  <a:lnTo>
                    <a:pt x="9973" y="7744"/>
                  </a:lnTo>
                  <a:lnTo>
                    <a:pt x="9898" y="7633"/>
                  </a:lnTo>
                  <a:lnTo>
                    <a:pt x="9824" y="7521"/>
                  </a:lnTo>
                  <a:lnTo>
                    <a:pt x="9731" y="7428"/>
                  </a:lnTo>
                  <a:lnTo>
                    <a:pt x="9620" y="7354"/>
                  </a:lnTo>
                  <a:lnTo>
                    <a:pt x="9509" y="7280"/>
                  </a:lnTo>
                  <a:lnTo>
                    <a:pt x="9379" y="7224"/>
                  </a:lnTo>
                  <a:lnTo>
                    <a:pt x="9379" y="7075"/>
                  </a:lnTo>
                  <a:lnTo>
                    <a:pt x="9379" y="6927"/>
                  </a:lnTo>
                  <a:lnTo>
                    <a:pt x="9397" y="6778"/>
                  </a:lnTo>
                  <a:lnTo>
                    <a:pt x="9434" y="6648"/>
                  </a:lnTo>
                  <a:lnTo>
                    <a:pt x="9490" y="6518"/>
                  </a:lnTo>
                  <a:lnTo>
                    <a:pt x="9546" y="6388"/>
                  </a:lnTo>
                  <a:lnTo>
                    <a:pt x="9620" y="6295"/>
                  </a:lnTo>
                  <a:lnTo>
                    <a:pt x="9713" y="6184"/>
                  </a:lnTo>
                  <a:lnTo>
                    <a:pt x="9824" y="6110"/>
                  </a:lnTo>
                  <a:lnTo>
                    <a:pt x="9936" y="6035"/>
                  </a:lnTo>
                  <a:lnTo>
                    <a:pt x="10047" y="5980"/>
                  </a:lnTo>
                  <a:lnTo>
                    <a:pt x="10177" y="5924"/>
                  </a:lnTo>
                  <a:lnTo>
                    <a:pt x="10326" y="5905"/>
                  </a:lnTo>
                  <a:lnTo>
                    <a:pt x="10474" y="5887"/>
                  </a:lnTo>
                  <a:close/>
                  <a:moveTo>
                    <a:pt x="17531" y="7280"/>
                  </a:moveTo>
                  <a:lnTo>
                    <a:pt x="17624" y="7298"/>
                  </a:lnTo>
                  <a:lnTo>
                    <a:pt x="17717" y="7317"/>
                  </a:lnTo>
                  <a:lnTo>
                    <a:pt x="17791" y="7373"/>
                  </a:lnTo>
                  <a:lnTo>
                    <a:pt x="17865" y="7447"/>
                  </a:lnTo>
                  <a:lnTo>
                    <a:pt x="17940" y="7521"/>
                  </a:lnTo>
                  <a:lnTo>
                    <a:pt x="17977" y="7614"/>
                  </a:lnTo>
                  <a:lnTo>
                    <a:pt x="17995" y="7707"/>
                  </a:lnTo>
                  <a:lnTo>
                    <a:pt x="17995" y="7818"/>
                  </a:lnTo>
                  <a:lnTo>
                    <a:pt x="17995" y="7911"/>
                  </a:lnTo>
                  <a:lnTo>
                    <a:pt x="17958" y="8023"/>
                  </a:lnTo>
                  <a:lnTo>
                    <a:pt x="17921" y="8115"/>
                  </a:lnTo>
                  <a:lnTo>
                    <a:pt x="17921" y="8152"/>
                  </a:lnTo>
                  <a:lnTo>
                    <a:pt x="17921" y="8190"/>
                  </a:lnTo>
                  <a:lnTo>
                    <a:pt x="17940" y="8227"/>
                  </a:lnTo>
                  <a:lnTo>
                    <a:pt x="17958" y="8245"/>
                  </a:lnTo>
                  <a:lnTo>
                    <a:pt x="18032" y="8264"/>
                  </a:lnTo>
                  <a:lnTo>
                    <a:pt x="18107" y="8245"/>
                  </a:lnTo>
                  <a:lnTo>
                    <a:pt x="18125" y="8245"/>
                  </a:lnTo>
                  <a:lnTo>
                    <a:pt x="18162" y="8208"/>
                  </a:lnTo>
                  <a:lnTo>
                    <a:pt x="18200" y="8152"/>
                  </a:lnTo>
                  <a:lnTo>
                    <a:pt x="18218" y="8078"/>
                  </a:lnTo>
                  <a:lnTo>
                    <a:pt x="18330" y="7967"/>
                  </a:lnTo>
                  <a:lnTo>
                    <a:pt x="18441" y="7893"/>
                  </a:lnTo>
                  <a:lnTo>
                    <a:pt x="18571" y="7837"/>
                  </a:lnTo>
                  <a:lnTo>
                    <a:pt x="18701" y="7837"/>
                  </a:lnTo>
                  <a:lnTo>
                    <a:pt x="18831" y="7855"/>
                  </a:lnTo>
                  <a:lnTo>
                    <a:pt x="18942" y="7911"/>
                  </a:lnTo>
                  <a:lnTo>
                    <a:pt x="19035" y="8004"/>
                  </a:lnTo>
                  <a:lnTo>
                    <a:pt x="19128" y="8152"/>
                  </a:lnTo>
                  <a:lnTo>
                    <a:pt x="19147" y="8190"/>
                  </a:lnTo>
                  <a:lnTo>
                    <a:pt x="19202" y="8227"/>
                  </a:lnTo>
                  <a:lnTo>
                    <a:pt x="19239" y="8245"/>
                  </a:lnTo>
                  <a:lnTo>
                    <a:pt x="19295" y="8227"/>
                  </a:lnTo>
                  <a:lnTo>
                    <a:pt x="19332" y="8208"/>
                  </a:lnTo>
                  <a:lnTo>
                    <a:pt x="19369" y="8171"/>
                  </a:lnTo>
                  <a:lnTo>
                    <a:pt x="19388" y="8134"/>
                  </a:lnTo>
                  <a:lnTo>
                    <a:pt x="19369" y="8078"/>
                  </a:lnTo>
                  <a:lnTo>
                    <a:pt x="19351" y="8023"/>
                  </a:lnTo>
                  <a:lnTo>
                    <a:pt x="19555" y="7874"/>
                  </a:lnTo>
                  <a:lnTo>
                    <a:pt x="19778" y="7763"/>
                  </a:lnTo>
                  <a:lnTo>
                    <a:pt x="20001" y="7688"/>
                  </a:lnTo>
                  <a:lnTo>
                    <a:pt x="20112" y="7670"/>
                  </a:lnTo>
                  <a:lnTo>
                    <a:pt x="20224" y="7670"/>
                  </a:lnTo>
                  <a:lnTo>
                    <a:pt x="20335" y="7688"/>
                  </a:lnTo>
                  <a:lnTo>
                    <a:pt x="20447" y="7707"/>
                  </a:lnTo>
                  <a:lnTo>
                    <a:pt x="20539" y="7725"/>
                  </a:lnTo>
                  <a:lnTo>
                    <a:pt x="20651" y="7781"/>
                  </a:lnTo>
                  <a:lnTo>
                    <a:pt x="20762" y="7837"/>
                  </a:lnTo>
                  <a:lnTo>
                    <a:pt x="20855" y="7893"/>
                  </a:lnTo>
                  <a:lnTo>
                    <a:pt x="20967" y="7985"/>
                  </a:lnTo>
                  <a:lnTo>
                    <a:pt x="21059" y="8078"/>
                  </a:lnTo>
                  <a:lnTo>
                    <a:pt x="20521" y="8264"/>
                  </a:lnTo>
                  <a:lnTo>
                    <a:pt x="19982" y="8431"/>
                  </a:lnTo>
                  <a:lnTo>
                    <a:pt x="19425" y="8580"/>
                  </a:lnTo>
                  <a:lnTo>
                    <a:pt x="18849" y="8710"/>
                  </a:lnTo>
                  <a:lnTo>
                    <a:pt x="18292" y="8821"/>
                  </a:lnTo>
                  <a:lnTo>
                    <a:pt x="17717" y="8932"/>
                  </a:lnTo>
                  <a:lnTo>
                    <a:pt x="17141" y="9007"/>
                  </a:lnTo>
                  <a:lnTo>
                    <a:pt x="16584" y="9062"/>
                  </a:lnTo>
                  <a:lnTo>
                    <a:pt x="16714" y="8877"/>
                  </a:lnTo>
                  <a:lnTo>
                    <a:pt x="16825" y="8691"/>
                  </a:lnTo>
                  <a:lnTo>
                    <a:pt x="16918" y="8487"/>
                  </a:lnTo>
                  <a:lnTo>
                    <a:pt x="16992" y="8282"/>
                  </a:lnTo>
                  <a:lnTo>
                    <a:pt x="17048" y="8060"/>
                  </a:lnTo>
                  <a:lnTo>
                    <a:pt x="17104" y="7855"/>
                  </a:lnTo>
                  <a:lnTo>
                    <a:pt x="17122" y="7633"/>
                  </a:lnTo>
                  <a:lnTo>
                    <a:pt x="17122" y="7391"/>
                  </a:lnTo>
                  <a:lnTo>
                    <a:pt x="17290" y="7317"/>
                  </a:lnTo>
                  <a:lnTo>
                    <a:pt x="17364" y="7298"/>
                  </a:lnTo>
                  <a:lnTo>
                    <a:pt x="17457" y="7280"/>
                  </a:lnTo>
                  <a:close/>
                  <a:moveTo>
                    <a:pt x="762" y="5144"/>
                  </a:moveTo>
                  <a:lnTo>
                    <a:pt x="818" y="5163"/>
                  </a:lnTo>
                  <a:lnTo>
                    <a:pt x="873" y="5181"/>
                  </a:lnTo>
                  <a:lnTo>
                    <a:pt x="929" y="5218"/>
                  </a:lnTo>
                  <a:lnTo>
                    <a:pt x="966" y="5274"/>
                  </a:lnTo>
                  <a:lnTo>
                    <a:pt x="1022" y="5367"/>
                  </a:lnTo>
                  <a:lnTo>
                    <a:pt x="1040" y="5460"/>
                  </a:lnTo>
                  <a:lnTo>
                    <a:pt x="1040" y="5571"/>
                  </a:lnTo>
                  <a:lnTo>
                    <a:pt x="1022" y="5683"/>
                  </a:lnTo>
                  <a:lnTo>
                    <a:pt x="1003" y="5720"/>
                  </a:lnTo>
                  <a:lnTo>
                    <a:pt x="1022" y="5757"/>
                  </a:lnTo>
                  <a:lnTo>
                    <a:pt x="1040" y="5794"/>
                  </a:lnTo>
                  <a:lnTo>
                    <a:pt x="1078" y="5813"/>
                  </a:lnTo>
                  <a:lnTo>
                    <a:pt x="1096" y="5850"/>
                  </a:lnTo>
                  <a:lnTo>
                    <a:pt x="1133" y="5868"/>
                  </a:lnTo>
                  <a:lnTo>
                    <a:pt x="1170" y="5850"/>
                  </a:lnTo>
                  <a:lnTo>
                    <a:pt x="1207" y="5831"/>
                  </a:lnTo>
                  <a:lnTo>
                    <a:pt x="1319" y="5683"/>
                  </a:lnTo>
                  <a:lnTo>
                    <a:pt x="1467" y="5553"/>
                  </a:lnTo>
                  <a:lnTo>
                    <a:pt x="1635" y="5460"/>
                  </a:lnTo>
                  <a:lnTo>
                    <a:pt x="1802" y="5385"/>
                  </a:lnTo>
                  <a:lnTo>
                    <a:pt x="1987" y="5348"/>
                  </a:lnTo>
                  <a:lnTo>
                    <a:pt x="2173" y="5348"/>
                  </a:lnTo>
                  <a:lnTo>
                    <a:pt x="2359" y="5385"/>
                  </a:lnTo>
                  <a:lnTo>
                    <a:pt x="2452" y="5404"/>
                  </a:lnTo>
                  <a:lnTo>
                    <a:pt x="2526" y="5460"/>
                  </a:lnTo>
                  <a:lnTo>
                    <a:pt x="2675" y="5571"/>
                  </a:lnTo>
                  <a:lnTo>
                    <a:pt x="2805" y="5701"/>
                  </a:lnTo>
                  <a:lnTo>
                    <a:pt x="2879" y="5850"/>
                  </a:lnTo>
                  <a:lnTo>
                    <a:pt x="2935" y="5998"/>
                  </a:lnTo>
                  <a:lnTo>
                    <a:pt x="2972" y="6184"/>
                  </a:lnTo>
                  <a:lnTo>
                    <a:pt x="2972" y="6351"/>
                  </a:lnTo>
                  <a:lnTo>
                    <a:pt x="2953" y="6537"/>
                  </a:lnTo>
                  <a:lnTo>
                    <a:pt x="2897" y="6704"/>
                  </a:lnTo>
                  <a:lnTo>
                    <a:pt x="2897" y="6741"/>
                  </a:lnTo>
                  <a:lnTo>
                    <a:pt x="2805" y="6797"/>
                  </a:lnTo>
                  <a:lnTo>
                    <a:pt x="2786" y="6834"/>
                  </a:lnTo>
                  <a:lnTo>
                    <a:pt x="2767" y="6853"/>
                  </a:lnTo>
                  <a:lnTo>
                    <a:pt x="2786" y="6908"/>
                  </a:lnTo>
                  <a:lnTo>
                    <a:pt x="2823" y="6945"/>
                  </a:lnTo>
                  <a:lnTo>
                    <a:pt x="2879" y="6945"/>
                  </a:lnTo>
                  <a:lnTo>
                    <a:pt x="3027" y="6890"/>
                  </a:lnTo>
                  <a:lnTo>
                    <a:pt x="3176" y="6871"/>
                  </a:lnTo>
                  <a:lnTo>
                    <a:pt x="3325" y="6908"/>
                  </a:lnTo>
                  <a:lnTo>
                    <a:pt x="3399" y="6927"/>
                  </a:lnTo>
                  <a:lnTo>
                    <a:pt x="3473" y="6964"/>
                  </a:lnTo>
                  <a:lnTo>
                    <a:pt x="3529" y="7020"/>
                  </a:lnTo>
                  <a:lnTo>
                    <a:pt x="3585" y="7075"/>
                  </a:lnTo>
                  <a:lnTo>
                    <a:pt x="3622" y="7150"/>
                  </a:lnTo>
                  <a:lnTo>
                    <a:pt x="3640" y="7205"/>
                  </a:lnTo>
                  <a:lnTo>
                    <a:pt x="3659" y="7354"/>
                  </a:lnTo>
                  <a:lnTo>
                    <a:pt x="3677" y="7503"/>
                  </a:lnTo>
                  <a:lnTo>
                    <a:pt x="3696" y="7558"/>
                  </a:lnTo>
                  <a:lnTo>
                    <a:pt x="3733" y="7595"/>
                  </a:lnTo>
                  <a:lnTo>
                    <a:pt x="3789" y="7614"/>
                  </a:lnTo>
                  <a:lnTo>
                    <a:pt x="3826" y="7595"/>
                  </a:lnTo>
                  <a:lnTo>
                    <a:pt x="3845" y="7633"/>
                  </a:lnTo>
                  <a:lnTo>
                    <a:pt x="3882" y="7651"/>
                  </a:lnTo>
                  <a:lnTo>
                    <a:pt x="3919" y="7651"/>
                  </a:lnTo>
                  <a:lnTo>
                    <a:pt x="3956" y="7633"/>
                  </a:lnTo>
                  <a:lnTo>
                    <a:pt x="4012" y="7558"/>
                  </a:lnTo>
                  <a:lnTo>
                    <a:pt x="4086" y="7503"/>
                  </a:lnTo>
                  <a:lnTo>
                    <a:pt x="4179" y="7447"/>
                  </a:lnTo>
                  <a:lnTo>
                    <a:pt x="4272" y="7410"/>
                  </a:lnTo>
                  <a:lnTo>
                    <a:pt x="4364" y="7391"/>
                  </a:lnTo>
                  <a:lnTo>
                    <a:pt x="4550" y="7391"/>
                  </a:lnTo>
                  <a:lnTo>
                    <a:pt x="4643" y="7428"/>
                  </a:lnTo>
                  <a:lnTo>
                    <a:pt x="4736" y="7484"/>
                  </a:lnTo>
                  <a:lnTo>
                    <a:pt x="4810" y="7558"/>
                  </a:lnTo>
                  <a:lnTo>
                    <a:pt x="4847" y="7633"/>
                  </a:lnTo>
                  <a:lnTo>
                    <a:pt x="4884" y="7725"/>
                  </a:lnTo>
                  <a:lnTo>
                    <a:pt x="4903" y="7818"/>
                  </a:lnTo>
                  <a:lnTo>
                    <a:pt x="4903" y="7911"/>
                  </a:lnTo>
                  <a:lnTo>
                    <a:pt x="4884" y="8097"/>
                  </a:lnTo>
                  <a:lnTo>
                    <a:pt x="4884" y="8152"/>
                  </a:lnTo>
                  <a:lnTo>
                    <a:pt x="4903" y="8190"/>
                  </a:lnTo>
                  <a:lnTo>
                    <a:pt x="4940" y="8227"/>
                  </a:lnTo>
                  <a:lnTo>
                    <a:pt x="4977" y="8245"/>
                  </a:lnTo>
                  <a:lnTo>
                    <a:pt x="5052" y="8245"/>
                  </a:lnTo>
                  <a:lnTo>
                    <a:pt x="5070" y="8227"/>
                  </a:lnTo>
                  <a:lnTo>
                    <a:pt x="5107" y="8190"/>
                  </a:lnTo>
                  <a:lnTo>
                    <a:pt x="5163" y="8097"/>
                  </a:lnTo>
                  <a:lnTo>
                    <a:pt x="5182" y="7985"/>
                  </a:lnTo>
                  <a:lnTo>
                    <a:pt x="5200" y="7874"/>
                  </a:lnTo>
                  <a:lnTo>
                    <a:pt x="5182" y="7763"/>
                  </a:lnTo>
                  <a:lnTo>
                    <a:pt x="5144" y="7651"/>
                  </a:lnTo>
                  <a:lnTo>
                    <a:pt x="5107" y="7558"/>
                  </a:lnTo>
                  <a:lnTo>
                    <a:pt x="5052" y="7447"/>
                  </a:lnTo>
                  <a:lnTo>
                    <a:pt x="4977" y="7373"/>
                  </a:lnTo>
                  <a:lnTo>
                    <a:pt x="4996" y="7261"/>
                  </a:lnTo>
                  <a:lnTo>
                    <a:pt x="5033" y="7150"/>
                  </a:lnTo>
                  <a:lnTo>
                    <a:pt x="5144" y="6945"/>
                  </a:lnTo>
                  <a:lnTo>
                    <a:pt x="5293" y="6760"/>
                  </a:lnTo>
                  <a:lnTo>
                    <a:pt x="5460" y="6611"/>
                  </a:lnTo>
                  <a:lnTo>
                    <a:pt x="5572" y="6518"/>
                  </a:lnTo>
                  <a:lnTo>
                    <a:pt x="5702" y="6463"/>
                  </a:lnTo>
                  <a:lnTo>
                    <a:pt x="5850" y="6425"/>
                  </a:lnTo>
                  <a:lnTo>
                    <a:pt x="5980" y="6407"/>
                  </a:lnTo>
                  <a:lnTo>
                    <a:pt x="6110" y="6444"/>
                  </a:lnTo>
                  <a:lnTo>
                    <a:pt x="6166" y="6463"/>
                  </a:lnTo>
                  <a:lnTo>
                    <a:pt x="6222" y="6518"/>
                  </a:lnTo>
                  <a:lnTo>
                    <a:pt x="6259" y="6555"/>
                  </a:lnTo>
                  <a:lnTo>
                    <a:pt x="6277" y="6630"/>
                  </a:lnTo>
                  <a:lnTo>
                    <a:pt x="6296" y="6704"/>
                  </a:lnTo>
                  <a:lnTo>
                    <a:pt x="6314" y="6797"/>
                  </a:lnTo>
                  <a:lnTo>
                    <a:pt x="6333" y="6834"/>
                  </a:lnTo>
                  <a:lnTo>
                    <a:pt x="6352" y="6871"/>
                  </a:lnTo>
                  <a:lnTo>
                    <a:pt x="6352" y="6964"/>
                  </a:lnTo>
                  <a:lnTo>
                    <a:pt x="6370" y="7001"/>
                  </a:lnTo>
                  <a:lnTo>
                    <a:pt x="6407" y="7020"/>
                  </a:lnTo>
                  <a:lnTo>
                    <a:pt x="6444" y="7020"/>
                  </a:lnTo>
                  <a:lnTo>
                    <a:pt x="6482" y="7001"/>
                  </a:lnTo>
                  <a:lnTo>
                    <a:pt x="6574" y="6834"/>
                  </a:lnTo>
                  <a:lnTo>
                    <a:pt x="6667" y="6704"/>
                  </a:lnTo>
                  <a:lnTo>
                    <a:pt x="6797" y="6574"/>
                  </a:lnTo>
                  <a:lnTo>
                    <a:pt x="6946" y="6481"/>
                  </a:lnTo>
                  <a:lnTo>
                    <a:pt x="7094" y="6425"/>
                  </a:lnTo>
                  <a:lnTo>
                    <a:pt x="7261" y="6388"/>
                  </a:lnTo>
                  <a:lnTo>
                    <a:pt x="7429" y="6407"/>
                  </a:lnTo>
                  <a:lnTo>
                    <a:pt x="7614" y="6444"/>
                  </a:lnTo>
                  <a:lnTo>
                    <a:pt x="7781" y="6537"/>
                  </a:lnTo>
                  <a:lnTo>
                    <a:pt x="7911" y="6648"/>
                  </a:lnTo>
                  <a:lnTo>
                    <a:pt x="8023" y="6797"/>
                  </a:lnTo>
                  <a:lnTo>
                    <a:pt x="8097" y="6945"/>
                  </a:lnTo>
                  <a:lnTo>
                    <a:pt x="8153" y="7113"/>
                  </a:lnTo>
                  <a:lnTo>
                    <a:pt x="8190" y="7280"/>
                  </a:lnTo>
                  <a:lnTo>
                    <a:pt x="8227" y="7633"/>
                  </a:lnTo>
                  <a:lnTo>
                    <a:pt x="8246" y="7688"/>
                  </a:lnTo>
                  <a:lnTo>
                    <a:pt x="8264" y="7725"/>
                  </a:lnTo>
                  <a:lnTo>
                    <a:pt x="8301" y="7744"/>
                  </a:lnTo>
                  <a:lnTo>
                    <a:pt x="8339" y="7763"/>
                  </a:lnTo>
                  <a:lnTo>
                    <a:pt x="8376" y="7763"/>
                  </a:lnTo>
                  <a:lnTo>
                    <a:pt x="8431" y="7744"/>
                  </a:lnTo>
                  <a:lnTo>
                    <a:pt x="8469" y="7725"/>
                  </a:lnTo>
                  <a:lnTo>
                    <a:pt x="8487" y="7670"/>
                  </a:lnTo>
                  <a:lnTo>
                    <a:pt x="8487" y="7633"/>
                  </a:lnTo>
                  <a:lnTo>
                    <a:pt x="8599" y="7558"/>
                  </a:lnTo>
                  <a:lnTo>
                    <a:pt x="8691" y="7521"/>
                  </a:lnTo>
                  <a:lnTo>
                    <a:pt x="8803" y="7484"/>
                  </a:lnTo>
                  <a:lnTo>
                    <a:pt x="8914" y="7447"/>
                  </a:lnTo>
                  <a:lnTo>
                    <a:pt x="9119" y="7447"/>
                  </a:lnTo>
                  <a:lnTo>
                    <a:pt x="9230" y="7465"/>
                  </a:lnTo>
                  <a:lnTo>
                    <a:pt x="9323" y="7484"/>
                  </a:lnTo>
                  <a:lnTo>
                    <a:pt x="9416" y="7540"/>
                  </a:lnTo>
                  <a:lnTo>
                    <a:pt x="9490" y="7595"/>
                  </a:lnTo>
                  <a:lnTo>
                    <a:pt x="9564" y="7651"/>
                  </a:lnTo>
                  <a:lnTo>
                    <a:pt x="9639" y="7744"/>
                  </a:lnTo>
                  <a:lnTo>
                    <a:pt x="9694" y="7837"/>
                  </a:lnTo>
                  <a:lnTo>
                    <a:pt x="9731" y="7930"/>
                  </a:lnTo>
                  <a:lnTo>
                    <a:pt x="9768" y="8060"/>
                  </a:lnTo>
                  <a:lnTo>
                    <a:pt x="9787" y="8190"/>
                  </a:lnTo>
                  <a:lnTo>
                    <a:pt x="9806" y="8227"/>
                  </a:lnTo>
                  <a:lnTo>
                    <a:pt x="9824" y="8282"/>
                  </a:lnTo>
                  <a:lnTo>
                    <a:pt x="9861" y="8301"/>
                  </a:lnTo>
                  <a:lnTo>
                    <a:pt x="9917" y="8320"/>
                  </a:lnTo>
                  <a:lnTo>
                    <a:pt x="9954" y="8320"/>
                  </a:lnTo>
                  <a:lnTo>
                    <a:pt x="9991" y="8301"/>
                  </a:lnTo>
                  <a:lnTo>
                    <a:pt x="10028" y="8282"/>
                  </a:lnTo>
                  <a:lnTo>
                    <a:pt x="10066" y="8245"/>
                  </a:lnTo>
                  <a:lnTo>
                    <a:pt x="10177" y="8190"/>
                  </a:lnTo>
                  <a:lnTo>
                    <a:pt x="10288" y="8171"/>
                  </a:lnTo>
                  <a:lnTo>
                    <a:pt x="10418" y="8152"/>
                  </a:lnTo>
                  <a:lnTo>
                    <a:pt x="10530" y="8134"/>
                  </a:lnTo>
                  <a:lnTo>
                    <a:pt x="10641" y="8152"/>
                  </a:lnTo>
                  <a:lnTo>
                    <a:pt x="10753" y="8190"/>
                  </a:lnTo>
                  <a:lnTo>
                    <a:pt x="10864" y="8227"/>
                  </a:lnTo>
                  <a:lnTo>
                    <a:pt x="10976" y="8320"/>
                  </a:lnTo>
                  <a:lnTo>
                    <a:pt x="11050" y="8394"/>
                  </a:lnTo>
                  <a:lnTo>
                    <a:pt x="11106" y="8487"/>
                  </a:lnTo>
                  <a:lnTo>
                    <a:pt x="11143" y="8580"/>
                  </a:lnTo>
                  <a:lnTo>
                    <a:pt x="11180" y="8691"/>
                  </a:lnTo>
                  <a:lnTo>
                    <a:pt x="11180" y="8784"/>
                  </a:lnTo>
                  <a:lnTo>
                    <a:pt x="11180" y="8895"/>
                  </a:lnTo>
                  <a:lnTo>
                    <a:pt x="11143" y="9118"/>
                  </a:lnTo>
                  <a:lnTo>
                    <a:pt x="10010" y="9025"/>
                  </a:lnTo>
                  <a:lnTo>
                    <a:pt x="8896" y="8895"/>
                  </a:lnTo>
                  <a:lnTo>
                    <a:pt x="7781" y="8747"/>
                  </a:lnTo>
                  <a:lnTo>
                    <a:pt x="6667" y="8580"/>
                  </a:lnTo>
                  <a:lnTo>
                    <a:pt x="5813" y="8431"/>
                  </a:lnTo>
                  <a:lnTo>
                    <a:pt x="4977" y="8264"/>
                  </a:lnTo>
                  <a:lnTo>
                    <a:pt x="4346" y="8115"/>
                  </a:lnTo>
                  <a:lnTo>
                    <a:pt x="3733" y="7948"/>
                  </a:lnTo>
                  <a:lnTo>
                    <a:pt x="2879" y="7670"/>
                  </a:lnTo>
                  <a:lnTo>
                    <a:pt x="2396" y="7503"/>
                  </a:lnTo>
                  <a:lnTo>
                    <a:pt x="1913" y="7317"/>
                  </a:lnTo>
                  <a:lnTo>
                    <a:pt x="1672" y="7205"/>
                  </a:lnTo>
                  <a:lnTo>
                    <a:pt x="1449" y="7075"/>
                  </a:lnTo>
                  <a:lnTo>
                    <a:pt x="1245" y="6945"/>
                  </a:lnTo>
                  <a:lnTo>
                    <a:pt x="1040" y="6797"/>
                  </a:lnTo>
                  <a:lnTo>
                    <a:pt x="873" y="6648"/>
                  </a:lnTo>
                  <a:lnTo>
                    <a:pt x="725" y="6481"/>
                  </a:lnTo>
                  <a:lnTo>
                    <a:pt x="595" y="6314"/>
                  </a:lnTo>
                  <a:lnTo>
                    <a:pt x="502" y="6110"/>
                  </a:lnTo>
                  <a:lnTo>
                    <a:pt x="465" y="6054"/>
                  </a:lnTo>
                  <a:lnTo>
                    <a:pt x="409" y="6035"/>
                  </a:lnTo>
                  <a:lnTo>
                    <a:pt x="353" y="6035"/>
                  </a:lnTo>
                  <a:lnTo>
                    <a:pt x="298" y="6073"/>
                  </a:lnTo>
                  <a:lnTo>
                    <a:pt x="260" y="5943"/>
                  </a:lnTo>
                  <a:lnTo>
                    <a:pt x="242" y="5831"/>
                  </a:lnTo>
                  <a:lnTo>
                    <a:pt x="223" y="5701"/>
                  </a:lnTo>
                  <a:lnTo>
                    <a:pt x="242" y="5571"/>
                  </a:lnTo>
                  <a:lnTo>
                    <a:pt x="260" y="5460"/>
                  </a:lnTo>
                  <a:lnTo>
                    <a:pt x="316" y="5348"/>
                  </a:lnTo>
                  <a:lnTo>
                    <a:pt x="409" y="5255"/>
                  </a:lnTo>
                  <a:lnTo>
                    <a:pt x="520" y="5200"/>
                  </a:lnTo>
                  <a:lnTo>
                    <a:pt x="632" y="5144"/>
                  </a:lnTo>
                  <a:close/>
                  <a:moveTo>
                    <a:pt x="15544" y="5218"/>
                  </a:moveTo>
                  <a:lnTo>
                    <a:pt x="15655" y="5237"/>
                  </a:lnTo>
                  <a:lnTo>
                    <a:pt x="15785" y="5293"/>
                  </a:lnTo>
                  <a:lnTo>
                    <a:pt x="15952" y="5404"/>
                  </a:lnTo>
                  <a:lnTo>
                    <a:pt x="16120" y="5553"/>
                  </a:lnTo>
                  <a:lnTo>
                    <a:pt x="16231" y="5664"/>
                  </a:lnTo>
                  <a:lnTo>
                    <a:pt x="16305" y="5794"/>
                  </a:lnTo>
                  <a:lnTo>
                    <a:pt x="16380" y="5924"/>
                  </a:lnTo>
                  <a:lnTo>
                    <a:pt x="16454" y="6073"/>
                  </a:lnTo>
                  <a:lnTo>
                    <a:pt x="16565" y="6388"/>
                  </a:lnTo>
                  <a:lnTo>
                    <a:pt x="16658" y="6667"/>
                  </a:lnTo>
                  <a:lnTo>
                    <a:pt x="16732" y="7001"/>
                  </a:lnTo>
                  <a:lnTo>
                    <a:pt x="16770" y="7317"/>
                  </a:lnTo>
                  <a:lnTo>
                    <a:pt x="16770" y="7633"/>
                  </a:lnTo>
                  <a:lnTo>
                    <a:pt x="16732" y="7948"/>
                  </a:lnTo>
                  <a:lnTo>
                    <a:pt x="16658" y="8245"/>
                  </a:lnTo>
                  <a:lnTo>
                    <a:pt x="16547" y="8542"/>
                  </a:lnTo>
                  <a:lnTo>
                    <a:pt x="16398" y="8821"/>
                  </a:lnTo>
                  <a:lnTo>
                    <a:pt x="16212" y="9100"/>
                  </a:lnTo>
                  <a:lnTo>
                    <a:pt x="15618" y="9137"/>
                  </a:lnTo>
                  <a:lnTo>
                    <a:pt x="15043" y="9174"/>
                  </a:lnTo>
                  <a:lnTo>
                    <a:pt x="15043" y="9174"/>
                  </a:lnTo>
                  <a:lnTo>
                    <a:pt x="15210" y="8970"/>
                  </a:lnTo>
                  <a:lnTo>
                    <a:pt x="15377" y="8747"/>
                  </a:lnTo>
                  <a:lnTo>
                    <a:pt x="15525" y="8505"/>
                  </a:lnTo>
                  <a:lnTo>
                    <a:pt x="15655" y="8264"/>
                  </a:lnTo>
                  <a:lnTo>
                    <a:pt x="15767" y="8023"/>
                  </a:lnTo>
                  <a:lnTo>
                    <a:pt x="15860" y="7763"/>
                  </a:lnTo>
                  <a:lnTo>
                    <a:pt x="15934" y="7503"/>
                  </a:lnTo>
                  <a:lnTo>
                    <a:pt x="15971" y="7243"/>
                  </a:lnTo>
                  <a:lnTo>
                    <a:pt x="15990" y="7001"/>
                  </a:lnTo>
                  <a:lnTo>
                    <a:pt x="15971" y="6741"/>
                  </a:lnTo>
                  <a:lnTo>
                    <a:pt x="15915" y="6500"/>
                  </a:lnTo>
                  <a:lnTo>
                    <a:pt x="15841" y="6277"/>
                  </a:lnTo>
                  <a:lnTo>
                    <a:pt x="15730" y="6054"/>
                  </a:lnTo>
                  <a:lnTo>
                    <a:pt x="15562" y="5850"/>
                  </a:lnTo>
                  <a:lnTo>
                    <a:pt x="15358" y="5645"/>
                  </a:lnTo>
                  <a:lnTo>
                    <a:pt x="15117" y="5478"/>
                  </a:lnTo>
                  <a:lnTo>
                    <a:pt x="15340" y="5293"/>
                  </a:lnTo>
                  <a:lnTo>
                    <a:pt x="15451" y="5255"/>
                  </a:lnTo>
                  <a:lnTo>
                    <a:pt x="15544" y="5218"/>
                  </a:lnTo>
                  <a:close/>
                  <a:moveTo>
                    <a:pt x="12053" y="8487"/>
                  </a:moveTo>
                  <a:lnTo>
                    <a:pt x="12146" y="8505"/>
                  </a:lnTo>
                  <a:lnTo>
                    <a:pt x="12201" y="8561"/>
                  </a:lnTo>
                  <a:lnTo>
                    <a:pt x="12257" y="8635"/>
                  </a:lnTo>
                  <a:lnTo>
                    <a:pt x="12294" y="8710"/>
                  </a:lnTo>
                  <a:lnTo>
                    <a:pt x="12313" y="8821"/>
                  </a:lnTo>
                  <a:lnTo>
                    <a:pt x="12294" y="8932"/>
                  </a:lnTo>
                  <a:lnTo>
                    <a:pt x="12257" y="9155"/>
                  </a:lnTo>
                  <a:lnTo>
                    <a:pt x="12257" y="9174"/>
                  </a:lnTo>
                  <a:lnTo>
                    <a:pt x="11941" y="9155"/>
                  </a:lnTo>
                  <a:lnTo>
                    <a:pt x="11867" y="8951"/>
                  </a:lnTo>
                  <a:lnTo>
                    <a:pt x="11848" y="8858"/>
                  </a:lnTo>
                  <a:lnTo>
                    <a:pt x="11848" y="8747"/>
                  </a:lnTo>
                  <a:lnTo>
                    <a:pt x="11867" y="8672"/>
                  </a:lnTo>
                  <a:lnTo>
                    <a:pt x="11904" y="8580"/>
                  </a:lnTo>
                  <a:lnTo>
                    <a:pt x="11960" y="8524"/>
                  </a:lnTo>
                  <a:lnTo>
                    <a:pt x="12016" y="8505"/>
                  </a:lnTo>
                  <a:lnTo>
                    <a:pt x="12053" y="8487"/>
                  </a:lnTo>
                  <a:close/>
                  <a:moveTo>
                    <a:pt x="14950" y="5590"/>
                  </a:moveTo>
                  <a:lnTo>
                    <a:pt x="15191" y="5775"/>
                  </a:lnTo>
                  <a:lnTo>
                    <a:pt x="15303" y="5887"/>
                  </a:lnTo>
                  <a:lnTo>
                    <a:pt x="15395" y="5980"/>
                  </a:lnTo>
                  <a:lnTo>
                    <a:pt x="15544" y="6203"/>
                  </a:lnTo>
                  <a:lnTo>
                    <a:pt x="15637" y="6425"/>
                  </a:lnTo>
                  <a:lnTo>
                    <a:pt x="15711" y="6648"/>
                  </a:lnTo>
                  <a:lnTo>
                    <a:pt x="15748" y="6890"/>
                  </a:lnTo>
                  <a:lnTo>
                    <a:pt x="15730" y="7131"/>
                  </a:lnTo>
                  <a:lnTo>
                    <a:pt x="15692" y="7373"/>
                  </a:lnTo>
                  <a:lnTo>
                    <a:pt x="15637" y="7633"/>
                  </a:lnTo>
                  <a:lnTo>
                    <a:pt x="15544" y="7874"/>
                  </a:lnTo>
                  <a:lnTo>
                    <a:pt x="15433" y="8115"/>
                  </a:lnTo>
                  <a:lnTo>
                    <a:pt x="15321" y="8357"/>
                  </a:lnTo>
                  <a:lnTo>
                    <a:pt x="15173" y="8580"/>
                  </a:lnTo>
                  <a:lnTo>
                    <a:pt x="15024" y="8784"/>
                  </a:lnTo>
                  <a:lnTo>
                    <a:pt x="14857" y="8988"/>
                  </a:lnTo>
                  <a:lnTo>
                    <a:pt x="14671" y="9192"/>
                  </a:lnTo>
                  <a:lnTo>
                    <a:pt x="13464" y="9211"/>
                  </a:lnTo>
                  <a:lnTo>
                    <a:pt x="12461" y="9174"/>
                  </a:lnTo>
                  <a:lnTo>
                    <a:pt x="12498" y="9025"/>
                  </a:lnTo>
                  <a:lnTo>
                    <a:pt x="12498" y="8858"/>
                  </a:lnTo>
                  <a:lnTo>
                    <a:pt x="12498" y="8691"/>
                  </a:lnTo>
                  <a:lnTo>
                    <a:pt x="12480" y="8617"/>
                  </a:lnTo>
                  <a:lnTo>
                    <a:pt x="12443" y="8542"/>
                  </a:lnTo>
                  <a:lnTo>
                    <a:pt x="12368" y="8450"/>
                  </a:lnTo>
                  <a:lnTo>
                    <a:pt x="12276" y="8357"/>
                  </a:lnTo>
                  <a:lnTo>
                    <a:pt x="12164" y="8301"/>
                  </a:lnTo>
                  <a:lnTo>
                    <a:pt x="12034" y="8301"/>
                  </a:lnTo>
                  <a:lnTo>
                    <a:pt x="11923" y="8320"/>
                  </a:lnTo>
                  <a:lnTo>
                    <a:pt x="11811" y="8394"/>
                  </a:lnTo>
                  <a:lnTo>
                    <a:pt x="11737" y="8487"/>
                  </a:lnTo>
                  <a:lnTo>
                    <a:pt x="11700" y="8580"/>
                  </a:lnTo>
                  <a:lnTo>
                    <a:pt x="11663" y="8728"/>
                  </a:lnTo>
                  <a:lnTo>
                    <a:pt x="11681" y="8877"/>
                  </a:lnTo>
                  <a:lnTo>
                    <a:pt x="11718" y="9007"/>
                  </a:lnTo>
                  <a:lnTo>
                    <a:pt x="11774" y="9155"/>
                  </a:lnTo>
                  <a:lnTo>
                    <a:pt x="11440" y="9137"/>
                  </a:lnTo>
                  <a:lnTo>
                    <a:pt x="11458" y="9007"/>
                  </a:lnTo>
                  <a:lnTo>
                    <a:pt x="11477" y="8895"/>
                  </a:lnTo>
                  <a:lnTo>
                    <a:pt x="11477" y="8765"/>
                  </a:lnTo>
                  <a:lnTo>
                    <a:pt x="11458" y="8654"/>
                  </a:lnTo>
                  <a:lnTo>
                    <a:pt x="11440" y="8542"/>
                  </a:lnTo>
                  <a:lnTo>
                    <a:pt x="11384" y="8412"/>
                  </a:lnTo>
                  <a:lnTo>
                    <a:pt x="11328" y="8320"/>
                  </a:lnTo>
                  <a:lnTo>
                    <a:pt x="11273" y="8208"/>
                  </a:lnTo>
                  <a:lnTo>
                    <a:pt x="12201" y="7577"/>
                  </a:lnTo>
                  <a:lnTo>
                    <a:pt x="13130" y="6927"/>
                  </a:lnTo>
                  <a:lnTo>
                    <a:pt x="14950" y="5590"/>
                  </a:lnTo>
                  <a:close/>
                  <a:moveTo>
                    <a:pt x="25368" y="5107"/>
                  </a:moveTo>
                  <a:lnTo>
                    <a:pt x="25386" y="5367"/>
                  </a:lnTo>
                  <a:lnTo>
                    <a:pt x="25386" y="5608"/>
                  </a:lnTo>
                  <a:lnTo>
                    <a:pt x="25349" y="6110"/>
                  </a:lnTo>
                  <a:lnTo>
                    <a:pt x="25256" y="6593"/>
                  </a:lnTo>
                  <a:lnTo>
                    <a:pt x="25145" y="7057"/>
                  </a:lnTo>
                  <a:lnTo>
                    <a:pt x="24996" y="7521"/>
                  </a:lnTo>
                  <a:lnTo>
                    <a:pt x="24811" y="7967"/>
                  </a:lnTo>
                  <a:lnTo>
                    <a:pt x="24588" y="8412"/>
                  </a:lnTo>
                  <a:lnTo>
                    <a:pt x="24346" y="8840"/>
                  </a:lnTo>
                  <a:lnTo>
                    <a:pt x="24068" y="9248"/>
                  </a:lnTo>
                  <a:lnTo>
                    <a:pt x="23771" y="9657"/>
                  </a:lnTo>
                  <a:lnTo>
                    <a:pt x="23455" y="10028"/>
                  </a:lnTo>
                  <a:lnTo>
                    <a:pt x="23121" y="10400"/>
                  </a:lnTo>
                  <a:lnTo>
                    <a:pt x="22768" y="10771"/>
                  </a:lnTo>
                  <a:lnTo>
                    <a:pt x="22396" y="11105"/>
                  </a:lnTo>
                  <a:lnTo>
                    <a:pt x="22025" y="11421"/>
                  </a:lnTo>
                  <a:lnTo>
                    <a:pt x="21635" y="11737"/>
                  </a:lnTo>
                  <a:lnTo>
                    <a:pt x="21189" y="12052"/>
                  </a:lnTo>
                  <a:lnTo>
                    <a:pt x="20725" y="12331"/>
                  </a:lnTo>
                  <a:lnTo>
                    <a:pt x="20261" y="12591"/>
                  </a:lnTo>
                  <a:lnTo>
                    <a:pt x="19778" y="12814"/>
                  </a:lnTo>
                  <a:lnTo>
                    <a:pt x="19295" y="13018"/>
                  </a:lnTo>
                  <a:lnTo>
                    <a:pt x="18794" y="13204"/>
                  </a:lnTo>
                  <a:lnTo>
                    <a:pt x="18292" y="13352"/>
                  </a:lnTo>
                  <a:lnTo>
                    <a:pt x="17772" y="13482"/>
                  </a:lnTo>
                  <a:lnTo>
                    <a:pt x="17252" y="13575"/>
                  </a:lnTo>
                  <a:lnTo>
                    <a:pt x="16732" y="13668"/>
                  </a:lnTo>
                  <a:lnTo>
                    <a:pt x="16212" y="13742"/>
                  </a:lnTo>
                  <a:lnTo>
                    <a:pt x="15674" y="13779"/>
                  </a:lnTo>
                  <a:lnTo>
                    <a:pt x="15135" y="13817"/>
                  </a:lnTo>
                  <a:lnTo>
                    <a:pt x="14597" y="13835"/>
                  </a:lnTo>
                  <a:lnTo>
                    <a:pt x="14077" y="13835"/>
                  </a:lnTo>
                  <a:lnTo>
                    <a:pt x="13538" y="13817"/>
                  </a:lnTo>
                  <a:lnTo>
                    <a:pt x="12517" y="13779"/>
                  </a:lnTo>
                  <a:lnTo>
                    <a:pt x="11496" y="13687"/>
                  </a:lnTo>
                  <a:lnTo>
                    <a:pt x="10474" y="13575"/>
                  </a:lnTo>
                  <a:lnTo>
                    <a:pt x="9973" y="13501"/>
                  </a:lnTo>
                  <a:lnTo>
                    <a:pt x="9471" y="13408"/>
                  </a:lnTo>
                  <a:lnTo>
                    <a:pt x="8970" y="13315"/>
                  </a:lnTo>
                  <a:lnTo>
                    <a:pt x="8469" y="13204"/>
                  </a:lnTo>
                  <a:lnTo>
                    <a:pt x="7967" y="13074"/>
                  </a:lnTo>
                  <a:lnTo>
                    <a:pt x="7484" y="12925"/>
                  </a:lnTo>
                  <a:lnTo>
                    <a:pt x="7020" y="12777"/>
                  </a:lnTo>
                  <a:lnTo>
                    <a:pt x="6537" y="12609"/>
                  </a:lnTo>
                  <a:lnTo>
                    <a:pt x="6073" y="12424"/>
                  </a:lnTo>
                  <a:lnTo>
                    <a:pt x="5627" y="12238"/>
                  </a:lnTo>
                  <a:lnTo>
                    <a:pt x="5182" y="12015"/>
                  </a:lnTo>
                  <a:lnTo>
                    <a:pt x="4754" y="11792"/>
                  </a:lnTo>
                  <a:lnTo>
                    <a:pt x="4346" y="11551"/>
                  </a:lnTo>
                  <a:lnTo>
                    <a:pt x="3937" y="11291"/>
                  </a:lnTo>
                  <a:lnTo>
                    <a:pt x="3547" y="10994"/>
                  </a:lnTo>
                  <a:lnTo>
                    <a:pt x="3176" y="10697"/>
                  </a:lnTo>
                  <a:lnTo>
                    <a:pt x="2805" y="10381"/>
                  </a:lnTo>
                  <a:lnTo>
                    <a:pt x="2470" y="10028"/>
                  </a:lnTo>
                  <a:lnTo>
                    <a:pt x="2136" y="9675"/>
                  </a:lnTo>
                  <a:lnTo>
                    <a:pt x="1839" y="9285"/>
                  </a:lnTo>
                  <a:lnTo>
                    <a:pt x="1542" y="8895"/>
                  </a:lnTo>
                  <a:lnTo>
                    <a:pt x="1282" y="8468"/>
                  </a:lnTo>
                  <a:lnTo>
                    <a:pt x="1040" y="8023"/>
                  </a:lnTo>
                  <a:lnTo>
                    <a:pt x="818" y="7540"/>
                  </a:lnTo>
                  <a:lnTo>
                    <a:pt x="613" y="7057"/>
                  </a:lnTo>
                  <a:lnTo>
                    <a:pt x="428" y="6537"/>
                  </a:lnTo>
                  <a:lnTo>
                    <a:pt x="520" y="6667"/>
                  </a:lnTo>
                  <a:lnTo>
                    <a:pt x="613" y="6778"/>
                  </a:lnTo>
                  <a:lnTo>
                    <a:pt x="818" y="7001"/>
                  </a:lnTo>
                  <a:lnTo>
                    <a:pt x="1059" y="7224"/>
                  </a:lnTo>
                  <a:lnTo>
                    <a:pt x="1337" y="7410"/>
                  </a:lnTo>
                  <a:lnTo>
                    <a:pt x="1635" y="7577"/>
                  </a:lnTo>
                  <a:lnTo>
                    <a:pt x="1950" y="7744"/>
                  </a:lnTo>
                  <a:lnTo>
                    <a:pt x="2285" y="7893"/>
                  </a:lnTo>
                  <a:lnTo>
                    <a:pt x="2637" y="8023"/>
                  </a:lnTo>
                  <a:lnTo>
                    <a:pt x="2990" y="8134"/>
                  </a:lnTo>
                  <a:lnTo>
                    <a:pt x="3343" y="8245"/>
                  </a:lnTo>
                  <a:lnTo>
                    <a:pt x="4030" y="8412"/>
                  </a:lnTo>
                  <a:lnTo>
                    <a:pt x="4662" y="8561"/>
                  </a:lnTo>
                  <a:lnTo>
                    <a:pt x="5200" y="8672"/>
                  </a:lnTo>
                  <a:lnTo>
                    <a:pt x="6222" y="8877"/>
                  </a:lnTo>
                  <a:lnTo>
                    <a:pt x="7243" y="9062"/>
                  </a:lnTo>
                  <a:lnTo>
                    <a:pt x="8283" y="9230"/>
                  </a:lnTo>
                  <a:lnTo>
                    <a:pt x="9304" y="9360"/>
                  </a:lnTo>
                  <a:lnTo>
                    <a:pt x="10344" y="9471"/>
                  </a:lnTo>
                  <a:lnTo>
                    <a:pt x="11403" y="9545"/>
                  </a:lnTo>
                  <a:lnTo>
                    <a:pt x="12424" y="9601"/>
                  </a:lnTo>
                  <a:lnTo>
                    <a:pt x="13464" y="9620"/>
                  </a:lnTo>
                  <a:lnTo>
                    <a:pt x="14225" y="9620"/>
                  </a:lnTo>
                  <a:lnTo>
                    <a:pt x="15005" y="9601"/>
                  </a:lnTo>
                  <a:lnTo>
                    <a:pt x="15841" y="9564"/>
                  </a:lnTo>
                  <a:lnTo>
                    <a:pt x="16677" y="9490"/>
                  </a:lnTo>
                  <a:lnTo>
                    <a:pt x="17550" y="9397"/>
                  </a:lnTo>
                  <a:lnTo>
                    <a:pt x="18404" y="9267"/>
                  </a:lnTo>
                  <a:lnTo>
                    <a:pt x="19277" y="9081"/>
                  </a:lnTo>
                  <a:lnTo>
                    <a:pt x="19704" y="8988"/>
                  </a:lnTo>
                  <a:lnTo>
                    <a:pt x="20131" y="8877"/>
                  </a:lnTo>
                  <a:lnTo>
                    <a:pt x="20539" y="8747"/>
                  </a:lnTo>
                  <a:lnTo>
                    <a:pt x="20948" y="8598"/>
                  </a:lnTo>
                  <a:lnTo>
                    <a:pt x="21356" y="8450"/>
                  </a:lnTo>
                  <a:lnTo>
                    <a:pt x="21746" y="8282"/>
                  </a:lnTo>
                  <a:lnTo>
                    <a:pt x="22136" y="8115"/>
                  </a:lnTo>
                  <a:lnTo>
                    <a:pt x="22508" y="7911"/>
                  </a:lnTo>
                  <a:lnTo>
                    <a:pt x="22879" y="7707"/>
                  </a:lnTo>
                  <a:lnTo>
                    <a:pt x="23214" y="7484"/>
                  </a:lnTo>
                  <a:lnTo>
                    <a:pt x="23548" y="7243"/>
                  </a:lnTo>
                  <a:lnTo>
                    <a:pt x="23864" y="7001"/>
                  </a:lnTo>
                  <a:lnTo>
                    <a:pt x="24161" y="6723"/>
                  </a:lnTo>
                  <a:lnTo>
                    <a:pt x="24439" y="6444"/>
                  </a:lnTo>
                  <a:lnTo>
                    <a:pt x="24718" y="6128"/>
                  </a:lnTo>
                  <a:lnTo>
                    <a:pt x="24959" y="5813"/>
                  </a:lnTo>
                  <a:lnTo>
                    <a:pt x="25163" y="5460"/>
                  </a:lnTo>
                  <a:lnTo>
                    <a:pt x="25368" y="5107"/>
                  </a:lnTo>
                  <a:close/>
                  <a:moveTo>
                    <a:pt x="10734" y="0"/>
                  </a:moveTo>
                  <a:lnTo>
                    <a:pt x="10511" y="37"/>
                  </a:lnTo>
                  <a:lnTo>
                    <a:pt x="10288" y="93"/>
                  </a:lnTo>
                  <a:lnTo>
                    <a:pt x="10066" y="186"/>
                  </a:lnTo>
                  <a:lnTo>
                    <a:pt x="9861" y="297"/>
                  </a:lnTo>
                  <a:lnTo>
                    <a:pt x="9676" y="446"/>
                  </a:lnTo>
                  <a:lnTo>
                    <a:pt x="9527" y="613"/>
                  </a:lnTo>
                  <a:lnTo>
                    <a:pt x="9397" y="799"/>
                  </a:lnTo>
                  <a:lnTo>
                    <a:pt x="9360" y="891"/>
                  </a:lnTo>
                  <a:lnTo>
                    <a:pt x="9323" y="1003"/>
                  </a:lnTo>
                  <a:lnTo>
                    <a:pt x="9193" y="966"/>
                  </a:lnTo>
                  <a:lnTo>
                    <a:pt x="9063" y="947"/>
                  </a:lnTo>
                  <a:lnTo>
                    <a:pt x="8933" y="929"/>
                  </a:lnTo>
                  <a:lnTo>
                    <a:pt x="8821" y="947"/>
                  </a:lnTo>
                  <a:lnTo>
                    <a:pt x="8691" y="966"/>
                  </a:lnTo>
                  <a:lnTo>
                    <a:pt x="8561" y="1003"/>
                  </a:lnTo>
                  <a:lnTo>
                    <a:pt x="8450" y="1040"/>
                  </a:lnTo>
                  <a:lnTo>
                    <a:pt x="8339" y="1114"/>
                  </a:lnTo>
                  <a:lnTo>
                    <a:pt x="8227" y="1170"/>
                  </a:lnTo>
                  <a:lnTo>
                    <a:pt x="8134" y="1263"/>
                  </a:lnTo>
                  <a:lnTo>
                    <a:pt x="8060" y="1356"/>
                  </a:lnTo>
                  <a:lnTo>
                    <a:pt x="7967" y="1449"/>
                  </a:lnTo>
                  <a:lnTo>
                    <a:pt x="7911" y="1560"/>
                  </a:lnTo>
                  <a:lnTo>
                    <a:pt x="7856" y="1671"/>
                  </a:lnTo>
                  <a:lnTo>
                    <a:pt x="7819" y="1801"/>
                  </a:lnTo>
                  <a:lnTo>
                    <a:pt x="7800" y="1931"/>
                  </a:lnTo>
                  <a:lnTo>
                    <a:pt x="7707" y="1931"/>
                  </a:lnTo>
                  <a:lnTo>
                    <a:pt x="7596" y="1950"/>
                  </a:lnTo>
                  <a:lnTo>
                    <a:pt x="7503" y="1987"/>
                  </a:lnTo>
                  <a:lnTo>
                    <a:pt x="7410" y="2024"/>
                  </a:lnTo>
                  <a:lnTo>
                    <a:pt x="7391" y="1894"/>
                  </a:lnTo>
                  <a:lnTo>
                    <a:pt x="7354" y="1783"/>
                  </a:lnTo>
                  <a:lnTo>
                    <a:pt x="7299" y="1671"/>
                  </a:lnTo>
                  <a:lnTo>
                    <a:pt x="7224" y="1560"/>
                  </a:lnTo>
                  <a:lnTo>
                    <a:pt x="7150" y="1467"/>
                  </a:lnTo>
                  <a:lnTo>
                    <a:pt x="7039" y="1393"/>
                  </a:lnTo>
                  <a:lnTo>
                    <a:pt x="6946" y="1319"/>
                  </a:lnTo>
                  <a:lnTo>
                    <a:pt x="6834" y="1263"/>
                  </a:lnTo>
                  <a:lnTo>
                    <a:pt x="6704" y="1207"/>
                  </a:lnTo>
                  <a:lnTo>
                    <a:pt x="6593" y="1170"/>
                  </a:lnTo>
                  <a:lnTo>
                    <a:pt x="6463" y="1133"/>
                  </a:lnTo>
                  <a:lnTo>
                    <a:pt x="6073" y="1133"/>
                  </a:lnTo>
                  <a:lnTo>
                    <a:pt x="5943" y="1151"/>
                  </a:lnTo>
                  <a:lnTo>
                    <a:pt x="5813" y="1189"/>
                  </a:lnTo>
                  <a:lnTo>
                    <a:pt x="5683" y="1263"/>
                  </a:lnTo>
                  <a:lnTo>
                    <a:pt x="5534" y="1356"/>
                  </a:lnTo>
                  <a:lnTo>
                    <a:pt x="5367" y="1467"/>
                  </a:lnTo>
                  <a:lnTo>
                    <a:pt x="5219" y="1597"/>
                  </a:lnTo>
                  <a:lnTo>
                    <a:pt x="5070" y="1746"/>
                  </a:lnTo>
                  <a:lnTo>
                    <a:pt x="4940" y="1913"/>
                  </a:lnTo>
                  <a:lnTo>
                    <a:pt x="4847" y="2080"/>
                  </a:lnTo>
                  <a:lnTo>
                    <a:pt x="4810" y="2173"/>
                  </a:lnTo>
                  <a:lnTo>
                    <a:pt x="4792" y="2247"/>
                  </a:lnTo>
                  <a:lnTo>
                    <a:pt x="4624" y="2191"/>
                  </a:lnTo>
                  <a:lnTo>
                    <a:pt x="4476" y="2191"/>
                  </a:lnTo>
                  <a:lnTo>
                    <a:pt x="4309" y="2210"/>
                  </a:lnTo>
                  <a:lnTo>
                    <a:pt x="4142" y="2266"/>
                  </a:lnTo>
                  <a:lnTo>
                    <a:pt x="4012" y="2358"/>
                  </a:lnTo>
                  <a:lnTo>
                    <a:pt x="3882" y="2470"/>
                  </a:lnTo>
                  <a:lnTo>
                    <a:pt x="3807" y="2618"/>
                  </a:lnTo>
                  <a:lnTo>
                    <a:pt x="3770" y="2693"/>
                  </a:lnTo>
                  <a:lnTo>
                    <a:pt x="3752" y="2786"/>
                  </a:lnTo>
                  <a:lnTo>
                    <a:pt x="3622" y="2711"/>
                  </a:lnTo>
                  <a:lnTo>
                    <a:pt x="3492" y="2674"/>
                  </a:lnTo>
                  <a:lnTo>
                    <a:pt x="3343" y="2637"/>
                  </a:lnTo>
                  <a:lnTo>
                    <a:pt x="3213" y="2618"/>
                  </a:lnTo>
                  <a:lnTo>
                    <a:pt x="3065" y="2618"/>
                  </a:lnTo>
                  <a:lnTo>
                    <a:pt x="2916" y="2637"/>
                  </a:lnTo>
                  <a:lnTo>
                    <a:pt x="2786" y="2674"/>
                  </a:lnTo>
                  <a:lnTo>
                    <a:pt x="2656" y="2711"/>
                  </a:lnTo>
                  <a:lnTo>
                    <a:pt x="2470" y="2823"/>
                  </a:lnTo>
                  <a:lnTo>
                    <a:pt x="2303" y="2953"/>
                  </a:lnTo>
                  <a:lnTo>
                    <a:pt x="2173" y="3101"/>
                  </a:lnTo>
                  <a:lnTo>
                    <a:pt x="2080" y="3268"/>
                  </a:lnTo>
                  <a:lnTo>
                    <a:pt x="2006" y="3454"/>
                  </a:lnTo>
                  <a:lnTo>
                    <a:pt x="1950" y="3658"/>
                  </a:lnTo>
                  <a:lnTo>
                    <a:pt x="1913" y="3863"/>
                  </a:lnTo>
                  <a:lnTo>
                    <a:pt x="1913" y="4067"/>
                  </a:lnTo>
                  <a:lnTo>
                    <a:pt x="1765" y="4030"/>
                  </a:lnTo>
                  <a:lnTo>
                    <a:pt x="1616" y="4011"/>
                  </a:lnTo>
                  <a:lnTo>
                    <a:pt x="1467" y="4030"/>
                  </a:lnTo>
                  <a:lnTo>
                    <a:pt x="1337" y="4086"/>
                  </a:lnTo>
                  <a:lnTo>
                    <a:pt x="1226" y="4160"/>
                  </a:lnTo>
                  <a:lnTo>
                    <a:pt x="1133" y="4234"/>
                  </a:lnTo>
                  <a:lnTo>
                    <a:pt x="1059" y="4346"/>
                  </a:lnTo>
                  <a:lnTo>
                    <a:pt x="1003" y="4457"/>
                  </a:lnTo>
                  <a:lnTo>
                    <a:pt x="966" y="4568"/>
                  </a:lnTo>
                  <a:lnTo>
                    <a:pt x="948" y="4698"/>
                  </a:lnTo>
                  <a:lnTo>
                    <a:pt x="948" y="4828"/>
                  </a:lnTo>
                  <a:lnTo>
                    <a:pt x="966" y="4940"/>
                  </a:lnTo>
                  <a:lnTo>
                    <a:pt x="873" y="4903"/>
                  </a:lnTo>
                  <a:lnTo>
                    <a:pt x="762" y="4884"/>
                  </a:lnTo>
                  <a:lnTo>
                    <a:pt x="669" y="4884"/>
                  </a:lnTo>
                  <a:lnTo>
                    <a:pt x="558" y="4903"/>
                  </a:lnTo>
                  <a:lnTo>
                    <a:pt x="446" y="4940"/>
                  </a:lnTo>
                  <a:lnTo>
                    <a:pt x="353" y="4977"/>
                  </a:lnTo>
                  <a:lnTo>
                    <a:pt x="279" y="5033"/>
                  </a:lnTo>
                  <a:lnTo>
                    <a:pt x="205" y="5088"/>
                  </a:lnTo>
                  <a:lnTo>
                    <a:pt x="149" y="5163"/>
                  </a:lnTo>
                  <a:lnTo>
                    <a:pt x="93" y="5255"/>
                  </a:lnTo>
                  <a:lnTo>
                    <a:pt x="56" y="5330"/>
                  </a:lnTo>
                  <a:lnTo>
                    <a:pt x="38" y="5423"/>
                  </a:lnTo>
                  <a:lnTo>
                    <a:pt x="0" y="5608"/>
                  </a:lnTo>
                  <a:lnTo>
                    <a:pt x="19" y="5794"/>
                  </a:lnTo>
                  <a:lnTo>
                    <a:pt x="75" y="5980"/>
                  </a:lnTo>
                  <a:lnTo>
                    <a:pt x="168" y="6147"/>
                  </a:lnTo>
                  <a:lnTo>
                    <a:pt x="149" y="6184"/>
                  </a:lnTo>
                  <a:lnTo>
                    <a:pt x="130" y="6240"/>
                  </a:lnTo>
                  <a:lnTo>
                    <a:pt x="168" y="6537"/>
                  </a:lnTo>
                  <a:lnTo>
                    <a:pt x="205" y="6815"/>
                  </a:lnTo>
                  <a:lnTo>
                    <a:pt x="242" y="7094"/>
                  </a:lnTo>
                  <a:lnTo>
                    <a:pt x="316" y="7373"/>
                  </a:lnTo>
                  <a:lnTo>
                    <a:pt x="372" y="7633"/>
                  </a:lnTo>
                  <a:lnTo>
                    <a:pt x="465" y="7893"/>
                  </a:lnTo>
                  <a:lnTo>
                    <a:pt x="539" y="8134"/>
                  </a:lnTo>
                  <a:lnTo>
                    <a:pt x="650" y="8394"/>
                  </a:lnTo>
                  <a:lnTo>
                    <a:pt x="873" y="8858"/>
                  </a:lnTo>
                  <a:lnTo>
                    <a:pt x="1133" y="9304"/>
                  </a:lnTo>
                  <a:lnTo>
                    <a:pt x="1430" y="9731"/>
                  </a:lnTo>
                  <a:lnTo>
                    <a:pt x="1765" y="10140"/>
                  </a:lnTo>
                  <a:lnTo>
                    <a:pt x="2117" y="10511"/>
                  </a:lnTo>
                  <a:lnTo>
                    <a:pt x="2489" y="10864"/>
                  </a:lnTo>
                  <a:lnTo>
                    <a:pt x="2897" y="11198"/>
                  </a:lnTo>
                  <a:lnTo>
                    <a:pt x="3325" y="11514"/>
                  </a:lnTo>
                  <a:lnTo>
                    <a:pt x="3789" y="11811"/>
                  </a:lnTo>
                  <a:lnTo>
                    <a:pt x="4253" y="12071"/>
                  </a:lnTo>
                  <a:lnTo>
                    <a:pt x="4754" y="12331"/>
                  </a:lnTo>
                  <a:lnTo>
                    <a:pt x="5256" y="12572"/>
                  </a:lnTo>
                  <a:lnTo>
                    <a:pt x="5776" y="12777"/>
                  </a:lnTo>
                  <a:lnTo>
                    <a:pt x="6296" y="12981"/>
                  </a:lnTo>
                  <a:lnTo>
                    <a:pt x="6834" y="13167"/>
                  </a:lnTo>
                  <a:lnTo>
                    <a:pt x="7391" y="13334"/>
                  </a:lnTo>
                  <a:lnTo>
                    <a:pt x="7930" y="13482"/>
                  </a:lnTo>
                  <a:lnTo>
                    <a:pt x="8487" y="13612"/>
                  </a:lnTo>
                  <a:lnTo>
                    <a:pt x="9044" y="13742"/>
                  </a:lnTo>
                  <a:lnTo>
                    <a:pt x="9601" y="13835"/>
                  </a:lnTo>
                  <a:lnTo>
                    <a:pt x="10140" y="13947"/>
                  </a:lnTo>
                  <a:lnTo>
                    <a:pt x="10697" y="14021"/>
                  </a:lnTo>
                  <a:lnTo>
                    <a:pt x="11774" y="14151"/>
                  </a:lnTo>
                  <a:lnTo>
                    <a:pt x="12795" y="14225"/>
                  </a:lnTo>
                  <a:lnTo>
                    <a:pt x="13761" y="14281"/>
                  </a:lnTo>
                  <a:lnTo>
                    <a:pt x="14838" y="14281"/>
                  </a:lnTo>
                  <a:lnTo>
                    <a:pt x="15395" y="14262"/>
                  </a:lnTo>
                  <a:lnTo>
                    <a:pt x="15934" y="14225"/>
                  </a:lnTo>
                  <a:lnTo>
                    <a:pt x="16472" y="14169"/>
                  </a:lnTo>
                  <a:lnTo>
                    <a:pt x="16992" y="14095"/>
                  </a:lnTo>
                  <a:lnTo>
                    <a:pt x="17531" y="14002"/>
                  </a:lnTo>
                  <a:lnTo>
                    <a:pt x="18051" y="13891"/>
                  </a:lnTo>
                  <a:lnTo>
                    <a:pt x="18571" y="13742"/>
                  </a:lnTo>
                  <a:lnTo>
                    <a:pt x="19072" y="13594"/>
                  </a:lnTo>
                  <a:lnTo>
                    <a:pt x="19592" y="13408"/>
                  </a:lnTo>
                  <a:lnTo>
                    <a:pt x="20075" y="13185"/>
                  </a:lnTo>
                  <a:lnTo>
                    <a:pt x="20558" y="12944"/>
                  </a:lnTo>
                  <a:lnTo>
                    <a:pt x="21022" y="12684"/>
                  </a:lnTo>
                  <a:lnTo>
                    <a:pt x="21486" y="12387"/>
                  </a:lnTo>
                  <a:lnTo>
                    <a:pt x="21932" y="12071"/>
                  </a:lnTo>
                  <a:lnTo>
                    <a:pt x="22341" y="11737"/>
                  </a:lnTo>
                  <a:lnTo>
                    <a:pt x="22749" y="11384"/>
                  </a:lnTo>
                  <a:lnTo>
                    <a:pt x="23139" y="11012"/>
                  </a:lnTo>
                  <a:lnTo>
                    <a:pt x="23511" y="10622"/>
                  </a:lnTo>
                  <a:lnTo>
                    <a:pt x="23882" y="10214"/>
                  </a:lnTo>
                  <a:lnTo>
                    <a:pt x="24216" y="9787"/>
                  </a:lnTo>
                  <a:lnTo>
                    <a:pt x="24532" y="9341"/>
                  </a:lnTo>
                  <a:lnTo>
                    <a:pt x="24811" y="8895"/>
                  </a:lnTo>
                  <a:lnTo>
                    <a:pt x="25071" y="8412"/>
                  </a:lnTo>
                  <a:lnTo>
                    <a:pt x="25293" y="7930"/>
                  </a:lnTo>
                  <a:lnTo>
                    <a:pt x="25479" y="7428"/>
                  </a:lnTo>
                  <a:lnTo>
                    <a:pt x="25628" y="6927"/>
                  </a:lnTo>
                  <a:lnTo>
                    <a:pt x="25683" y="6667"/>
                  </a:lnTo>
                  <a:lnTo>
                    <a:pt x="25721" y="6407"/>
                  </a:lnTo>
                  <a:lnTo>
                    <a:pt x="25758" y="6147"/>
                  </a:lnTo>
                  <a:lnTo>
                    <a:pt x="25776" y="5868"/>
                  </a:lnTo>
                  <a:lnTo>
                    <a:pt x="25795" y="5608"/>
                  </a:lnTo>
                  <a:lnTo>
                    <a:pt x="25795" y="5330"/>
                  </a:lnTo>
                  <a:lnTo>
                    <a:pt x="25776" y="5070"/>
                  </a:lnTo>
                  <a:lnTo>
                    <a:pt x="25739" y="4791"/>
                  </a:lnTo>
                  <a:lnTo>
                    <a:pt x="25721" y="4717"/>
                  </a:lnTo>
                  <a:lnTo>
                    <a:pt x="25683" y="4661"/>
                  </a:lnTo>
                  <a:lnTo>
                    <a:pt x="25646" y="4624"/>
                  </a:lnTo>
                  <a:lnTo>
                    <a:pt x="25591" y="4606"/>
                  </a:lnTo>
                  <a:lnTo>
                    <a:pt x="25572" y="4550"/>
                  </a:lnTo>
                  <a:lnTo>
                    <a:pt x="25553" y="4513"/>
                  </a:lnTo>
                  <a:lnTo>
                    <a:pt x="25591" y="4420"/>
                  </a:lnTo>
                  <a:lnTo>
                    <a:pt x="25609" y="4327"/>
                  </a:lnTo>
                  <a:lnTo>
                    <a:pt x="25609" y="4216"/>
                  </a:lnTo>
                  <a:lnTo>
                    <a:pt x="25591" y="4123"/>
                  </a:lnTo>
                  <a:lnTo>
                    <a:pt x="25572" y="4030"/>
                  </a:lnTo>
                  <a:lnTo>
                    <a:pt x="25535" y="3937"/>
                  </a:lnTo>
                  <a:lnTo>
                    <a:pt x="25442" y="3751"/>
                  </a:lnTo>
                  <a:lnTo>
                    <a:pt x="25312" y="3603"/>
                  </a:lnTo>
                  <a:lnTo>
                    <a:pt x="25238" y="3547"/>
                  </a:lnTo>
                  <a:lnTo>
                    <a:pt x="25163" y="3491"/>
                  </a:lnTo>
                  <a:lnTo>
                    <a:pt x="25071" y="3436"/>
                  </a:lnTo>
                  <a:lnTo>
                    <a:pt x="24978" y="3398"/>
                  </a:lnTo>
                  <a:lnTo>
                    <a:pt x="24866" y="3380"/>
                  </a:lnTo>
                  <a:lnTo>
                    <a:pt x="24662" y="3380"/>
                  </a:lnTo>
                  <a:lnTo>
                    <a:pt x="24551" y="3417"/>
                  </a:lnTo>
                  <a:lnTo>
                    <a:pt x="24476" y="3231"/>
                  </a:lnTo>
                  <a:lnTo>
                    <a:pt x="24383" y="3064"/>
                  </a:lnTo>
                  <a:lnTo>
                    <a:pt x="24328" y="2990"/>
                  </a:lnTo>
                  <a:lnTo>
                    <a:pt x="24253" y="2916"/>
                  </a:lnTo>
                  <a:lnTo>
                    <a:pt x="24179" y="2860"/>
                  </a:lnTo>
                  <a:lnTo>
                    <a:pt x="24086" y="2823"/>
                  </a:lnTo>
                  <a:lnTo>
                    <a:pt x="23994" y="2786"/>
                  </a:lnTo>
                  <a:lnTo>
                    <a:pt x="23882" y="2748"/>
                  </a:lnTo>
                  <a:lnTo>
                    <a:pt x="23641" y="2748"/>
                  </a:lnTo>
                  <a:lnTo>
                    <a:pt x="23529" y="2767"/>
                  </a:lnTo>
                  <a:lnTo>
                    <a:pt x="23436" y="2804"/>
                  </a:lnTo>
                  <a:lnTo>
                    <a:pt x="23325" y="2860"/>
                  </a:lnTo>
                  <a:lnTo>
                    <a:pt x="23251" y="2934"/>
                  </a:lnTo>
                  <a:lnTo>
                    <a:pt x="23176" y="2786"/>
                  </a:lnTo>
                  <a:lnTo>
                    <a:pt x="23102" y="2674"/>
                  </a:lnTo>
                  <a:lnTo>
                    <a:pt x="22972" y="2563"/>
                  </a:lnTo>
                  <a:lnTo>
                    <a:pt x="22916" y="2526"/>
                  </a:lnTo>
                  <a:lnTo>
                    <a:pt x="22842" y="2507"/>
                  </a:lnTo>
                  <a:lnTo>
                    <a:pt x="22712" y="2488"/>
                  </a:lnTo>
                  <a:lnTo>
                    <a:pt x="22564" y="2507"/>
                  </a:lnTo>
                  <a:lnTo>
                    <a:pt x="22452" y="2563"/>
                  </a:lnTo>
                  <a:lnTo>
                    <a:pt x="22341" y="2637"/>
                  </a:lnTo>
                  <a:lnTo>
                    <a:pt x="22304" y="2526"/>
                  </a:lnTo>
                  <a:lnTo>
                    <a:pt x="22266" y="2414"/>
                  </a:lnTo>
                  <a:lnTo>
                    <a:pt x="22211" y="2321"/>
                  </a:lnTo>
                  <a:lnTo>
                    <a:pt x="22136" y="2247"/>
                  </a:lnTo>
                  <a:lnTo>
                    <a:pt x="22062" y="2154"/>
                  </a:lnTo>
                  <a:lnTo>
                    <a:pt x="21988" y="2080"/>
                  </a:lnTo>
                  <a:lnTo>
                    <a:pt x="21895" y="2024"/>
                  </a:lnTo>
                  <a:lnTo>
                    <a:pt x="21784" y="1969"/>
                  </a:lnTo>
                  <a:lnTo>
                    <a:pt x="21579" y="1894"/>
                  </a:lnTo>
                  <a:lnTo>
                    <a:pt x="21356" y="1857"/>
                  </a:lnTo>
                  <a:lnTo>
                    <a:pt x="21115" y="1876"/>
                  </a:lnTo>
                  <a:lnTo>
                    <a:pt x="21004" y="1894"/>
                  </a:lnTo>
                  <a:lnTo>
                    <a:pt x="20892" y="1913"/>
                  </a:lnTo>
                  <a:lnTo>
                    <a:pt x="20707" y="1987"/>
                  </a:lnTo>
                  <a:lnTo>
                    <a:pt x="20539" y="2099"/>
                  </a:lnTo>
                  <a:lnTo>
                    <a:pt x="20354" y="2228"/>
                  </a:lnTo>
                  <a:lnTo>
                    <a:pt x="20205" y="2396"/>
                  </a:lnTo>
                  <a:lnTo>
                    <a:pt x="20205" y="2284"/>
                  </a:lnTo>
                  <a:lnTo>
                    <a:pt x="20168" y="2173"/>
                  </a:lnTo>
                  <a:lnTo>
                    <a:pt x="20112" y="2080"/>
                  </a:lnTo>
                  <a:lnTo>
                    <a:pt x="20057" y="1987"/>
                  </a:lnTo>
                  <a:lnTo>
                    <a:pt x="19964" y="1894"/>
                  </a:lnTo>
                  <a:lnTo>
                    <a:pt x="19889" y="1839"/>
                  </a:lnTo>
                  <a:lnTo>
                    <a:pt x="19778" y="1783"/>
                  </a:lnTo>
                  <a:lnTo>
                    <a:pt x="19667" y="1746"/>
                  </a:lnTo>
                  <a:lnTo>
                    <a:pt x="19537" y="1709"/>
                  </a:lnTo>
                  <a:lnTo>
                    <a:pt x="19388" y="1709"/>
                  </a:lnTo>
                  <a:lnTo>
                    <a:pt x="19239" y="1746"/>
                  </a:lnTo>
                  <a:lnTo>
                    <a:pt x="19109" y="1783"/>
                  </a:lnTo>
                  <a:lnTo>
                    <a:pt x="18961" y="1857"/>
                  </a:lnTo>
                  <a:lnTo>
                    <a:pt x="18831" y="1931"/>
                  </a:lnTo>
                  <a:lnTo>
                    <a:pt x="18719" y="2024"/>
                  </a:lnTo>
                  <a:lnTo>
                    <a:pt x="18608" y="2117"/>
                  </a:lnTo>
                  <a:lnTo>
                    <a:pt x="18589" y="2024"/>
                  </a:lnTo>
                  <a:lnTo>
                    <a:pt x="18571" y="1931"/>
                  </a:lnTo>
                  <a:lnTo>
                    <a:pt x="18534" y="1839"/>
                  </a:lnTo>
                  <a:lnTo>
                    <a:pt x="18478" y="1746"/>
                  </a:lnTo>
                  <a:lnTo>
                    <a:pt x="18422" y="1671"/>
                  </a:lnTo>
                  <a:lnTo>
                    <a:pt x="18348" y="1597"/>
                  </a:lnTo>
                  <a:lnTo>
                    <a:pt x="18292" y="1523"/>
                  </a:lnTo>
                  <a:lnTo>
                    <a:pt x="18200" y="1467"/>
                  </a:lnTo>
                  <a:lnTo>
                    <a:pt x="18088" y="1430"/>
                  </a:lnTo>
                  <a:lnTo>
                    <a:pt x="17977" y="1393"/>
                  </a:lnTo>
                  <a:lnTo>
                    <a:pt x="17735" y="1393"/>
                  </a:lnTo>
                  <a:lnTo>
                    <a:pt x="17624" y="1430"/>
                  </a:lnTo>
                  <a:lnTo>
                    <a:pt x="17512" y="1467"/>
                  </a:lnTo>
                  <a:lnTo>
                    <a:pt x="17420" y="1523"/>
                  </a:lnTo>
                  <a:lnTo>
                    <a:pt x="17327" y="1597"/>
                  </a:lnTo>
                  <a:lnTo>
                    <a:pt x="17252" y="1486"/>
                  </a:lnTo>
                  <a:lnTo>
                    <a:pt x="17160" y="1356"/>
                  </a:lnTo>
                  <a:lnTo>
                    <a:pt x="17067" y="1244"/>
                  </a:lnTo>
                  <a:lnTo>
                    <a:pt x="16955" y="1151"/>
                  </a:lnTo>
                  <a:lnTo>
                    <a:pt x="16844" y="1059"/>
                  </a:lnTo>
                  <a:lnTo>
                    <a:pt x="16714" y="984"/>
                  </a:lnTo>
                  <a:lnTo>
                    <a:pt x="16584" y="910"/>
                  </a:lnTo>
                  <a:lnTo>
                    <a:pt x="16435" y="836"/>
                  </a:lnTo>
                  <a:lnTo>
                    <a:pt x="16342" y="817"/>
                  </a:lnTo>
                  <a:lnTo>
                    <a:pt x="16250" y="799"/>
                  </a:lnTo>
                  <a:lnTo>
                    <a:pt x="16064" y="817"/>
                  </a:lnTo>
                  <a:lnTo>
                    <a:pt x="15878" y="854"/>
                  </a:lnTo>
                  <a:lnTo>
                    <a:pt x="15692" y="929"/>
                  </a:lnTo>
                  <a:lnTo>
                    <a:pt x="15507" y="1021"/>
                  </a:lnTo>
                  <a:lnTo>
                    <a:pt x="15340" y="1133"/>
                  </a:lnTo>
                  <a:lnTo>
                    <a:pt x="14987" y="1319"/>
                  </a:lnTo>
                  <a:lnTo>
                    <a:pt x="14393" y="1634"/>
                  </a:lnTo>
                  <a:lnTo>
                    <a:pt x="14355" y="1504"/>
                  </a:lnTo>
                  <a:lnTo>
                    <a:pt x="14281" y="1374"/>
                  </a:lnTo>
                  <a:lnTo>
                    <a:pt x="14170" y="1263"/>
                  </a:lnTo>
                  <a:lnTo>
                    <a:pt x="14058" y="1189"/>
                  </a:lnTo>
                  <a:lnTo>
                    <a:pt x="13984" y="1151"/>
                  </a:lnTo>
                  <a:lnTo>
                    <a:pt x="13891" y="1114"/>
                  </a:lnTo>
                  <a:lnTo>
                    <a:pt x="13724" y="1096"/>
                  </a:lnTo>
                  <a:lnTo>
                    <a:pt x="13557" y="1114"/>
                  </a:lnTo>
                  <a:lnTo>
                    <a:pt x="13408" y="1170"/>
                  </a:lnTo>
                  <a:lnTo>
                    <a:pt x="13353" y="1059"/>
                  </a:lnTo>
                  <a:lnTo>
                    <a:pt x="13297" y="947"/>
                  </a:lnTo>
                  <a:lnTo>
                    <a:pt x="13223" y="854"/>
                  </a:lnTo>
                  <a:lnTo>
                    <a:pt x="13148" y="761"/>
                  </a:lnTo>
                  <a:lnTo>
                    <a:pt x="13037" y="687"/>
                  </a:lnTo>
                  <a:lnTo>
                    <a:pt x="12944" y="631"/>
                  </a:lnTo>
                  <a:lnTo>
                    <a:pt x="12814" y="594"/>
                  </a:lnTo>
                  <a:lnTo>
                    <a:pt x="12703" y="576"/>
                  </a:lnTo>
                  <a:lnTo>
                    <a:pt x="12536" y="594"/>
                  </a:lnTo>
                  <a:lnTo>
                    <a:pt x="12387" y="631"/>
                  </a:lnTo>
                  <a:lnTo>
                    <a:pt x="12238" y="706"/>
                  </a:lnTo>
                  <a:lnTo>
                    <a:pt x="12127" y="799"/>
                  </a:lnTo>
                  <a:lnTo>
                    <a:pt x="12090" y="687"/>
                  </a:lnTo>
                  <a:lnTo>
                    <a:pt x="12053" y="594"/>
                  </a:lnTo>
                  <a:lnTo>
                    <a:pt x="11997" y="501"/>
                  </a:lnTo>
                  <a:lnTo>
                    <a:pt x="11941" y="409"/>
                  </a:lnTo>
                  <a:lnTo>
                    <a:pt x="11793" y="279"/>
                  </a:lnTo>
                  <a:lnTo>
                    <a:pt x="11607" y="167"/>
                  </a:lnTo>
                  <a:lnTo>
                    <a:pt x="11421" y="74"/>
                  </a:lnTo>
                  <a:lnTo>
                    <a:pt x="11198" y="19"/>
                  </a:lnTo>
                  <a:lnTo>
                    <a:pt x="109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435;p43">
              <a:extLst>
                <a:ext uri="{FF2B5EF4-FFF2-40B4-BE49-F238E27FC236}">
                  <a16:creationId xmlns:a16="http://schemas.microsoft.com/office/drawing/2014/main" id="{C9B1C3B7-5ABB-6D4E-DFA6-92CAAB4FE7A6}"/>
                </a:ext>
              </a:extLst>
            </p:cNvPr>
            <p:cNvSpPr/>
            <p:nvPr/>
          </p:nvSpPr>
          <p:spPr>
            <a:xfrm>
              <a:off x="4161635" y="1294714"/>
              <a:ext cx="834974" cy="292040"/>
            </a:xfrm>
            <a:custGeom>
              <a:avLst/>
              <a:gdLst/>
              <a:ahLst/>
              <a:cxnLst/>
              <a:rect l="l" t="t" r="r" b="b"/>
              <a:pathLst>
                <a:path w="24960" h="8730" extrusionOk="0">
                  <a:moveTo>
                    <a:pt x="21561" y="3381"/>
                  </a:moveTo>
                  <a:lnTo>
                    <a:pt x="21598" y="3399"/>
                  </a:lnTo>
                  <a:lnTo>
                    <a:pt x="21617" y="3418"/>
                  </a:lnTo>
                  <a:lnTo>
                    <a:pt x="21635" y="3455"/>
                  </a:lnTo>
                  <a:lnTo>
                    <a:pt x="21635" y="3492"/>
                  </a:lnTo>
                  <a:lnTo>
                    <a:pt x="21635" y="3529"/>
                  </a:lnTo>
                  <a:lnTo>
                    <a:pt x="21617" y="3548"/>
                  </a:lnTo>
                  <a:lnTo>
                    <a:pt x="21505" y="3659"/>
                  </a:lnTo>
                  <a:lnTo>
                    <a:pt x="21394" y="3752"/>
                  </a:lnTo>
                  <a:lnTo>
                    <a:pt x="21245" y="3826"/>
                  </a:lnTo>
                  <a:lnTo>
                    <a:pt x="21115" y="3882"/>
                  </a:lnTo>
                  <a:lnTo>
                    <a:pt x="20967" y="3938"/>
                  </a:lnTo>
                  <a:lnTo>
                    <a:pt x="20818" y="3975"/>
                  </a:lnTo>
                  <a:lnTo>
                    <a:pt x="20670" y="4012"/>
                  </a:lnTo>
                  <a:lnTo>
                    <a:pt x="20521" y="4031"/>
                  </a:lnTo>
                  <a:lnTo>
                    <a:pt x="20502" y="4031"/>
                  </a:lnTo>
                  <a:lnTo>
                    <a:pt x="20484" y="4012"/>
                  </a:lnTo>
                  <a:lnTo>
                    <a:pt x="20465" y="3975"/>
                  </a:lnTo>
                  <a:lnTo>
                    <a:pt x="20465" y="3919"/>
                  </a:lnTo>
                  <a:lnTo>
                    <a:pt x="20502" y="3901"/>
                  </a:lnTo>
                  <a:lnTo>
                    <a:pt x="20781" y="3808"/>
                  </a:lnTo>
                  <a:lnTo>
                    <a:pt x="21022" y="3696"/>
                  </a:lnTo>
                  <a:lnTo>
                    <a:pt x="21264" y="3566"/>
                  </a:lnTo>
                  <a:lnTo>
                    <a:pt x="21487" y="3399"/>
                  </a:lnTo>
                  <a:lnTo>
                    <a:pt x="21524" y="3381"/>
                  </a:lnTo>
                  <a:close/>
                  <a:moveTo>
                    <a:pt x="21969" y="3641"/>
                  </a:moveTo>
                  <a:lnTo>
                    <a:pt x="22007" y="3659"/>
                  </a:lnTo>
                  <a:lnTo>
                    <a:pt x="22044" y="3678"/>
                  </a:lnTo>
                  <a:lnTo>
                    <a:pt x="22062" y="3715"/>
                  </a:lnTo>
                  <a:lnTo>
                    <a:pt x="22062" y="3752"/>
                  </a:lnTo>
                  <a:lnTo>
                    <a:pt x="22062" y="3789"/>
                  </a:lnTo>
                  <a:lnTo>
                    <a:pt x="22025" y="3826"/>
                  </a:lnTo>
                  <a:lnTo>
                    <a:pt x="21932" y="3919"/>
                  </a:lnTo>
                  <a:lnTo>
                    <a:pt x="21839" y="3994"/>
                  </a:lnTo>
                  <a:lnTo>
                    <a:pt x="21709" y="4068"/>
                  </a:lnTo>
                  <a:lnTo>
                    <a:pt x="21579" y="4124"/>
                  </a:lnTo>
                  <a:lnTo>
                    <a:pt x="21449" y="4179"/>
                  </a:lnTo>
                  <a:lnTo>
                    <a:pt x="21319" y="4216"/>
                  </a:lnTo>
                  <a:lnTo>
                    <a:pt x="21189" y="4235"/>
                  </a:lnTo>
                  <a:lnTo>
                    <a:pt x="21078" y="4254"/>
                  </a:lnTo>
                  <a:lnTo>
                    <a:pt x="21041" y="4254"/>
                  </a:lnTo>
                  <a:lnTo>
                    <a:pt x="21022" y="4235"/>
                  </a:lnTo>
                  <a:lnTo>
                    <a:pt x="21004" y="4179"/>
                  </a:lnTo>
                  <a:lnTo>
                    <a:pt x="21004" y="4142"/>
                  </a:lnTo>
                  <a:lnTo>
                    <a:pt x="21041" y="4105"/>
                  </a:lnTo>
                  <a:lnTo>
                    <a:pt x="21282" y="4012"/>
                  </a:lnTo>
                  <a:lnTo>
                    <a:pt x="21505" y="3919"/>
                  </a:lnTo>
                  <a:lnTo>
                    <a:pt x="21709" y="3789"/>
                  </a:lnTo>
                  <a:lnTo>
                    <a:pt x="21895" y="3659"/>
                  </a:lnTo>
                  <a:lnTo>
                    <a:pt x="21932" y="3641"/>
                  </a:lnTo>
                  <a:close/>
                  <a:moveTo>
                    <a:pt x="4736" y="6148"/>
                  </a:moveTo>
                  <a:lnTo>
                    <a:pt x="5033" y="6203"/>
                  </a:lnTo>
                  <a:lnTo>
                    <a:pt x="5330" y="6278"/>
                  </a:lnTo>
                  <a:lnTo>
                    <a:pt x="5925" y="6445"/>
                  </a:lnTo>
                  <a:lnTo>
                    <a:pt x="5962" y="6463"/>
                  </a:lnTo>
                  <a:lnTo>
                    <a:pt x="5999" y="6501"/>
                  </a:lnTo>
                  <a:lnTo>
                    <a:pt x="5999" y="6556"/>
                  </a:lnTo>
                  <a:lnTo>
                    <a:pt x="5999" y="6593"/>
                  </a:lnTo>
                  <a:lnTo>
                    <a:pt x="5980" y="6631"/>
                  </a:lnTo>
                  <a:lnTo>
                    <a:pt x="5962" y="6668"/>
                  </a:lnTo>
                  <a:lnTo>
                    <a:pt x="5906" y="6686"/>
                  </a:lnTo>
                  <a:lnTo>
                    <a:pt x="5869" y="6668"/>
                  </a:lnTo>
                  <a:lnTo>
                    <a:pt x="5275" y="6482"/>
                  </a:lnTo>
                  <a:lnTo>
                    <a:pt x="4996" y="6371"/>
                  </a:lnTo>
                  <a:lnTo>
                    <a:pt x="4717" y="6241"/>
                  </a:lnTo>
                  <a:lnTo>
                    <a:pt x="4699" y="6222"/>
                  </a:lnTo>
                  <a:lnTo>
                    <a:pt x="4699" y="6185"/>
                  </a:lnTo>
                  <a:lnTo>
                    <a:pt x="4717" y="6166"/>
                  </a:lnTo>
                  <a:lnTo>
                    <a:pt x="4736" y="6148"/>
                  </a:lnTo>
                  <a:close/>
                  <a:moveTo>
                    <a:pt x="3882" y="6018"/>
                  </a:moveTo>
                  <a:lnTo>
                    <a:pt x="4235" y="6203"/>
                  </a:lnTo>
                  <a:lnTo>
                    <a:pt x="4606" y="6371"/>
                  </a:lnTo>
                  <a:lnTo>
                    <a:pt x="5330" y="6668"/>
                  </a:lnTo>
                  <a:lnTo>
                    <a:pt x="5349" y="6686"/>
                  </a:lnTo>
                  <a:lnTo>
                    <a:pt x="5367" y="6723"/>
                  </a:lnTo>
                  <a:lnTo>
                    <a:pt x="5367" y="6779"/>
                  </a:lnTo>
                  <a:lnTo>
                    <a:pt x="5330" y="6816"/>
                  </a:lnTo>
                  <a:lnTo>
                    <a:pt x="5293" y="6835"/>
                  </a:lnTo>
                  <a:lnTo>
                    <a:pt x="5275" y="6816"/>
                  </a:lnTo>
                  <a:lnTo>
                    <a:pt x="5070" y="6761"/>
                  </a:lnTo>
                  <a:lnTo>
                    <a:pt x="4885" y="6686"/>
                  </a:lnTo>
                  <a:lnTo>
                    <a:pt x="4532" y="6519"/>
                  </a:lnTo>
                  <a:lnTo>
                    <a:pt x="4179" y="6315"/>
                  </a:lnTo>
                  <a:lnTo>
                    <a:pt x="3845" y="6092"/>
                  </a:lnTo>
                  <a:lnTo>
                    <a:pt x="3826" y="6073"/>
                  </a:lnTo>
                  <a:lnTo>
                    <a:pt x="3826" y="6036"/>
                  </a:lnTo>
                  <a:lnTo>
                    <a:pt x="3845" y="6018"/>
                  </a:lnTo>
                  <a:close/>
                  <a:moveTo>
                    <a:pt x="24941" y="1"/>
                  </a:moveTo>
                  <a:lnTo>
                    <a:pt x="24736" y="354"/>
                  </a:lnTo>
                  <a:lnTo>
                    <a:pt x="24532" y="707"/>
                  </a:lnTo>
                  <a:lnTo>
                    <a:pt x="24291" y="1022"/>
                  </a:lnTo>
                  <a:lnTo>
                    <a:pt x="24012" y="1338"/>
                  </a:lnTo>
                  <a:lnTo>
                    <a:pt x="23734" y="1617"/>
                  </a:lnTo>
                  <a:lnTo>
                    <a:pt x="23437" y="1895"/>
                  </a:lnTo>
                  <a:lnTo>
                    <a:pt x="23121" y="2137"/>
                  </a:lnTo>
                  <a:lnTo>
                    <a:pt x="22787" y="2378"/>
                  </a:lnTo>
                  <a:lnTo>
                    <a:pt x="22452" y="2601"/>
                  </a:lnTo>
                  <a:lnTo>
                    <a:pt x="22081" y="2805"/>
                  </a:lnTo>
                  <a:lnTo>
                    <a:pt x="21709" y="3009"/>
                  </a:lnTo>
                  <a:lnTo>
                    <a:pt x="21319" y="3176"/>
                  </a:lnTo>
                  <a:lnTo>
                    <a:pt x="20929" y="3344"/>
                  </a:lnTo>
                  <a:lnTo>
                    <a:pt x="20521" y="3492"/>
                  </a:lnTo>
                  <a:lnTo>
                    <a:pt x="20112" y="3641"/>
                  </a:lnTo>
                  <a:lnTo>
                    <a:pt x="19704" y="3771"/>
                  </a:lnTo>
                  <a:lnTo>
                    <a:pt x="19277" y="3882"/>
                  </a:lnTo>
                  <a:lnTo>
                    <a:pt x="18850" y="3975"/>
                  </a:lnTo>
                  <a:lnTo>
                    <a:pt x="17977" y="4161"/>
                  </a:lnTo>
                  <a:lnTo>
                    <a:pt x="17123" y="4291"/>
                  </a:lnTo>
                  <a:lnTo>
                    <a:pt x="16250" y="4384"/>
                  </a:lnTo>
                  <a:lnTo>
                    <a:pt x="15414" y="4458"/>
                  </a:lnTo>
                  <a:lnTo>
                    <a:pt x="14578" y="4495"/>
                  </a:lnTo>
                  <a:lnTo>
                    <a:pt x="13798" y="4514"/>
                  </a:lnTo>
                  <a:lnTo>
                    <a:pt x="13037" y="4514"/>
                  </a:lnTo>
                  <a:lnTo>
                    <a:pt x="11997" y="4495"/>
                  </a:lnTo>
                  <a:lnTo>
                    <a:pt x="10976" y="4439"/>
                  </a:lnTo>
                  <a:lnTo>
                    <a:pt x="9917" y="4365"/>
                  </a:lnTo>
                  <a:lnTo>
                    <a:pt x="8877" y="4254"/>
                  </a:lnTo>
                  <a:lnTo>
                    <a:pt x="7856" y="4124"/>
                  </a:lnTo>
                  <a:lnTo>
                    <a:pt x="6816" y="3956"/>
                  </a:lnTo>
                  <a:lnTo>
                    <a:pt x="5795" y="3771"/>
                  </a:lnTo>
                  <a:lnTo>
                    <a:pt x="4773" y="3566"/>
                  </a:lnTo>
                  <a:lnTo>
                    <a:pt x="4235" y="3455"/>
                  </a:lnTo>
                  <a:lnTo>
                    <a:pt x="3603" y="3306"/>
                  </a:lnTo>
                  <a:lnTo>
                    <a:pt x="2916" y="3139"/>
                  </a:lnTo>
                  <a:lnTo>
                    <a:pt x="2563" y="3028"/>
                  </a:lnTo>
                  <a:lnTo>
                    <a:pt x="2210" y="2917"/>
                  </a:lnTo>
                  <a:lnTo>
                    <a:pt x="1858" y="2787"/>
                  </a:lnTo>
                  <a:lnTo>
                    <a:pt x="1523" y="2638"/>
                  </a:lnTo>
                  <a:lnTo>
                    <a:pt x="1208" y="2471"/>
                  </a:lnTo>
                  <a:lnTo>
                    <a:pt x="910" y="2304"/>
                  </a:lnTo>
                  <a:lnTo>
                    <a:pt x="632" y="2118"/>
                  </a:lnTo>
                  <a:lnTo>
                    <a:pt x="391" y="1895"/>
                  </a:lnTo>
                  <a:lnTo>
                    <a:pt x="186" y="1672"/>
                  </a:lnTo>
                  <a:lnTo>
                    <a:pt x="93" y="1561"/>
                  </a:lnTo>
                  <a:lnTo>
                    <a:pt x="1" y="1431"/>
                  </a:lnTo>
                  <a:lnTo>
                    <a:pt x="186" y="1951"/>
                  </a:lnTo>
                  <a:lnTo>
                    <a:pt x="391" y="2434"/>
                  </a:lnTo>
                  <a:lnTo>
                    <a:pt x="613" y="2917"/>
                  </a:lnTo>
                  <a:lnTo>
                    <a:pt x="855" y="3362"/>
                  </a:lnTo>
                  <a:lnTo>
                    <a:pt x="1115" y="3789"/>
                  </a:lnTo>
                  <a:lnTo>
                    <a:pt x="1412" y="4179"/>
                  </a:lnTo>
                  <a:lnTo>
                    <a:pt x="1709" y="4569"/>
                  </a:lnTo>
                  <a:lnTo>
                    <a:pt x="2043" y="4922"/>
                  </a:lnTo>
                  <a:lnTo>
                    <a:pt x="2378" y="5275"/>
                  </a:lnTo>
                  <a:lnTo>
                    <a:pt x="2749" y="5591"/>
                  </a:lnTo>
                  <a:lnTo>
                    <a:pt x="3120" y="5888"/>
                  </a:lnTo>
                  <a:lnTo>
                    <a:pt x="3510" y="6185"/>
                  </a:lnTo>
                  <a:lnTo>
                    <a:pt x="3919" y="6445"/>
                  </a:lnTo>
                  <a:lnTo>
                    <a:pt x="4327" y="6686"/>
                  </a:lnTo>
                  <a:lnTo>
                    <a:pt x="4755" y="6909"/>
                  </a:lnTo>
                  <a:lnTo>
                    <a:pt x="5200" y="7132"/>
                  </a:lnTo>
                  <a:lnTo>
                    <a:pt x="5646" y="7318"/>
                  </a:lnTo>
                  <a:lnTo>
                    <a:pt x="6110" y="7503"/>
                  </a:lnTo>
                  <a:lnTo>
                    <a:pt x="6593" y="7671"/>
                  </a:lnTo>
                  <a:lnTo>
                    <a:pt x="7057" y="7819"/>
                  </a:lnTo>
                  <a:lnTo>
                    <a:pt x="7540" y="7968"/>
                  </a:lnTo>
                  <a:lnTo>
                    <a:pt x="8042" y="8098"/>
                  </a:lnTo>
                  <a:lnTo>
                    <a:pt x="8543" y="8209"/>
                  </a:lnTo>
                  <a:lnTo>
                    <a:pt x="9044" y="8302"/>
                  </a:lnTo>
                  <a:lnTo>
                    <a:pt x="9546" y="8395"/>
                  </a:lnTo>
                  <a:lnTo>
                    <a:pt x="10047" y="8469"/>
                  </a:lnTo>
                  <a:lnTo>
                    <a:pt x="11069" y="8581"/>
                  </a:lnTo>
                  <a:lnTo>
                    <a:pt x="12090" y="8673"/>
                  </a:lnTo>
                  <a:lnTo>
                    <a:pt x="13111" y="8711"/>
                  </a:lnTo>
                  <a:lnTo>
                    <a:pt x="13650" y="8729"/>
                  </a:lnTo>
                  <a:lnTo>
                    <a:pt x="14170" y="8729"/>
                  </a:lnTo>
                  <a:lnTo>
                    <a:pt x="14708" y="8711"/>
                  </a:lnTo>
                  <a:lnTo>
                    <a:pt x="15247" y="8673"/>
                  </a:lnTo>
                  <a:lnTo>
                    <a:pt x="15785" y="8636"/>
                  </a:lnTo>
                  <a:lnTo>
                    <a:pt x="16305" y="8562"/>
                  </a:lnTo>
                  <a:lnTo>
                    <a:pt x="16825" y="8469"/>
                  </a:lnTo>
                  <a:lnTo>
                    <a:pt x="17345" y="8376"/>
                  </a:lnTo>
                  <a:lnTo>
                    <a:pt x="17865" y="8246"/>
                  </a:lnTo>
                  <a:lnTo>
                    <a:pt x="18367" y="8098"/>
                  </a:lnTo>
                  <a:lnTo>
                    <a:pt x="18868" y="7912"/>
                  </a:lnTo>
                  <a:lnTo>
                    <a:pt x="19351" y="7708"/>
                  </a:lnTo>
                  <a:lnTo>
                    <a:pt x="19834" y="7485"/>
                  </a:lnTo>
                  <a:lnTo>
                    <a:pt x="20298" y="7225"/>
                  </a:lnTo>
                  <a:lnTo>
                    <a:pt x="20762" y="6946"/>
                  </a:lnTo>
                  <a:lnTo>
                    <a:pt x="21208" y="6631"/>
                  </a:lnTo>
                  <a:lnTo>
                    <a:pt x="21598" y="6315"/>
                  </a:lnTo>
                  <a:lnTo>
                    <a:pt x="21969" y="5999"/>
                  </a:lnTo>
                  <a:lnTo>
                    <a:pt x="22341" y="5665"/>
                  </a:lnTo>
                  <a:lnTo>
                    <a:pt x="22694" y="5294"/>
                  </a:lnTo>
                  <a:lnTo>
                    <a:pt x="23028" y="4922"/>
                  </a:lnTo>
                  <a:lnTo>
                    <a:pt x="23344" y="4551"/>
                  </a:lnTo>
                  <a:lnTo>
                    <a:pt x="23641" y="4142"/>
                  </a:lnTo>
                  <a:lnTo>
                    <a:pt x="23919" y="3734"/>
                  </a:lnTo>
                  <a:lnTo>
                    <a:pt x="24161" y="3306"/>
                  </a:lnTo>
                  <a:lnTo>
                    <a:pt x="24384" y="2861"/>
                  </a:lnTo>
                  <a:lnTo>
                    <a:pt x="24569" y="2415"/>
                  </a:lnTo>
                  <a:lnTo>
                    <a:pt x="24718" y="1951"/>
                  </a:lnTo>
                  <a:lnTo>
                    <a:pt x="24829" y="1487"/>
                  </a:lnTo>
                  <a:lnTo>
                    <a:pt x="24922" y="1004"/>
                  </a:lnTo>
                  <a:lnTo>
                    <a:pt x="24959" y="502"/>
                  </a:lnTo>
                  <a:lnTo>
                    <a:pt x="24959" y="261"/>
                  </a:lnTo>
                  <a:lnTo>
                    <a:pt x="24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436;p43">
              <a:extLst>
                <a:ext uri="{FF2B5EF4-FFF2-40B4-BE49-F238E27FC236}">
                  <a16:creationId xmlns:a16="http://schemas.microsoft.com/office/drawing/2014/main" id="{B1EA14D4-79F5-EFF2-B9FD-C59D432AB28A}"/>
                </a:ext>
              </a:extLst>
            </p:cNvPr>
            <p:cNvSpPr/>
            <p:nvPr/>
          </p:nvSpPr>
          <p:spPr>
            <a:xfrm>
              <a:off x="4858673" y="1248146"/>
              <a:ext cx="136085" cy="139798"/>
            </a:xfrm>
            <a:custGeom>
              <a:avLst/>
              <a:gdLst/>
              <a:ahLst/>
              <a:cxnLst/>
              <a:rect l="l" t="t" r="r" b="b"/>
              <a:pathLst>
                <a:path w="4068" h="4179" extrusionOk="0">
                  <a:moveTo>
                    <a:pt x="1412" y="1969"/>
                  </a:moveTo>
                  <a:lnTo>
                    <a:pt x="1449" y="1987"/>
                  </a:lnTo>
                  <a:lnTo>
                    <a:pt x="1486" y="2024"/>
                  </a:lnTo>
                  <a:lnTo>
                    <a:pt x="1505" y="2061"/>
                  </a:lnTo>
                  <a:lnTo>
                    <a:pt x="1505" y="2099"/>
                  </a:lnTo>
                  <a:lnTo>
                    <a:pt x="1505" y="2136"/>
                  </a:lnTo>
                  <a:lnTo>
                    <a:pt x="1486" y="2173"/>
                  </a:lnTo>
                  <a:lnTo>
                    <a:pt x="1356" y="2303"/>
                  </a:lnTo>
                  <a:lnTo>
                    <a:pt x="1245" y="2451"/>
                  </a:lnTo>
                  <a:lnTo>
                    <a:pt x="1189" y="2619"/>
                  </a:lnTo>
                  <a:lnTo>
                    <a:pt x="1133" y="2786"/>
                  </a:lnTo>
                  <a:lnTo>
                    <a:pt x="1115" y="2823"/>
                  </a:lnTo>
                  <a:lnTo>
                    <a:pt x="1096" y="2841"/>
                  </a:lnTo>
                  <a:lnTo>
                    <a:pt x="1078" y="2860"/>
                  </a:lnTo>
                  <a:lnTo>
                    <a:pt x="1041" y="2860"/>
                  </a:lnTo>
                  <a:lnTo>
                    <a:pt x="985" y="2823"/>
                  </a:lnTo>
                  <a:lnTo>
                    <a:pt x="966" y="2804"/>
                  </a:lnTo>
                  <a:lnTo>
                    <a:pt x="948" y="2767"/>
                  </a:lnTo>
                  <a:lnTo>
                    <a:pt x="948" y="2656"/>
                  </a:lnTo>
                  <a:lnTo>
                    <a:pt x="966" y="2544"/>
                  </a:lnTo>
                  <a:lnTo>
                    <a:pt x="985" y="2433"/>
                  </a:lnTo>
                  <a:lnTo>
                    <a:pt x="1041" y="2321"/>
                  </a:lnTo>
                  <a:lnTo>
                    <a:pt x="1096" y="2229"/>
                  </a:lnTo>
                  <a:lnTo>
                    <a:pt x="1152" y="2136"/>
                  </a:lnTo>
                  <a:lnTo>
                    <a:pt x="1245" y="2043"/>
                  </a:lnTo>
                  <a:lnTo>
                    <a:pt x="1338" y="1987"/>
                  </a:lnTo>
                  <a:lnTo>
                    <a:pt x="1375" y="1969"/>
                  </a:lnTo>
                  <a:close/>
                  <a:moveTo>
                    <a:pt x="3418" y="0"/>
                  </a:moveTo>
                  <a:lnTo>
                    <a:pt x="3288" y="19"/>
                  </a:lnTo>
                  <a:lnTo>
                    <a:pt x="3288" y="74"/>
                  </a:lnTo>
                  <a:lnTo>
                    <a:pt x="3250" y="149"/>
                  </a:lnTo>
                  <a:lnTo>
                    <a:pt x="3213" y="186"/>
                  </a:lnTo>
                  <a:lnTo>
                    <a:pt x="3083" y="186"/>
                  </a:lnTo>
                  <a:lnTo>
                    <a:pt x="3028" y="297"/>
                  </a:lnTo>
                  <a:lnTo>
                    <a:pt x="3028" y="409"/>
                  </a:lnTo>
                  <a:lnTo>
                    <a:pt x="3028" y="650"/>
                  </a:lnTo>
                  <a:lnTo>
                    <a:pt x="3028" y="687"/>
                  </a:lnTo>
                  <a:lnTo>
                    <a:pt x="3009" y="724"/>
                  </a:lnTo>
                  <a:lnTo>
                    <a:pt x="2953" y="762"/>
                  </a:lnTo>
                  <a:lnTo>
                    <a:pt x="2935" y="799"/>
                  </a:lnTo>
                  <a:lnTo>
                    <a:pt x="2898" y="817"/>
                  </a:lnTo>
                  <a:lnTo>
                    <a:pt x="2860" y="817"/>
                  </a:lnTo>
                  <a:lnTo>
                    <a:pt x="2823" y="799"/>
                  </a:lnTo>
                  <a:lnTo>
                    <a:pt x="2731" y="687"/>
                  </a:lnTo>
                  <a:lnTo>
                    <a:pt x="2619" y="594"/>
                  </a:lnTo>
                  <a:lnTo>
                    <a:pt x="2508" y="520"/>
                  </a:lnTo>
                  <a:lnTo>
                    <a:pt x="2378" y="446"/>
                  </a:lnTo>
                  <a:lnTo>
                    <a:pt x="2248" y="409"/>
                  </a:lnTo>
                  <a:lnTo>
                    <a:pt x="2118" y="390"/>
                  </a:lnTo>
                  <a:lnTo>
                    <a:pt x="1988" y="409"/>
                  </a:lnTo>
                  <a:lnTo>
                    <a:pt x="1858" y="446"/>
                  </a:lnTo>
                  <a:lnTo>
                    <a:pt x="1802" y="502"/>
                  </a:lnTo>
                  <a:lnTo>
                    <a:pt x="1728" y="520"/>
                  </a:lnTo>
                  <a:lnTo>
                    <a:pt x="1653" y="632"/>
                  </a:lnTo>
                  <a:lnTo>
                    <a:pt x="1579" y="762"/>
                  </a:lnTo>
                  <a:lnTo>
                    <a:pt x="1542" y="892"/>
                  </a:lnTo>
                  <a:lnTo>
                    <a:pt x="1542" y="1022"/>
                  </a:lnTo>
                  <a:lnTo>
                    <a:pt x="1579" y="1152"/>
                  </a:lnTo>
                  <a:lnTo>
                    <a:pt x="1635" y="1263"/>
                  </a:lnTo>
                  <a:lnTo>
                    <a:pt x="1765" y="1467"/>
                  </a:lnTo>
                  <a:lnTo>
                    <a:pt x="1783" y="1504"/>
                  </a:lnTo>
                  <a:lnTo>
                    <a:pt x="1783" y="1541"/>
                  </a:lnTo>
                  <a:lnTo>
                    <a:pt x="1765" y="1579"/>
                  </a:lnTo>
                  <a:lnTo>
                    <a:pt x="1728" y="1597"/>
                  </a:lnTo>
                  <a:lnTo>
                    <a:pt x="1709" y="1634"/>
                  </a:lnTo>
                  <a:lnTo>
                    <a:pt x="1653" y="1653"/>
                  </a:lnTo>
                  <a:lnTo>
                    <a:pt x="1431" y="1671"/>
                  </a:lnTo>
                  <a:lnTo>
                    <a:pt x="1319" y="1690"/>
                  </a:lnTo>
                  <a:lnTo>
                    <a:pt x="1208" y="1727"/>
                  </a:lnTo>
                  <a:lnTo>
                    <a:pt x="1115" y="1783"/>
                  </a:lnTo>
                  <a:lnTo>
                    <a:pt x="1022" y="1839"/>
                  </a:lnTo>
                  <a:lnTo>
                    <a:pt x="929" y="1913"/>
                  </a:lnTo>
                  <a:lnTo>
                    <a:pt x="855" y="2006"/>
                  </a:lnTo>
                  <a:lnTo>
                    <a:pt x="799" y="2117"/>
                  </a:lnTo>
                  <a:lnTo>
                    <a:pt x="762" y="2229"/>
                  </a:lnTo>
                  <a:lnTo>
                    <a:pt x="743" y="2340"/>
                  </a:lnTo>
                  <a:lnTo>
                    <a:pt x="743" y="2451"/>
                  </a:lnTo>
                  <a:lnTo>
                    <a:pt x="762" y="2563"/>
                  </a:lnTo>
                  <a:lnTo>
                    <a:pt x="781" y="2674"/>
                  </a:lnTo>
                  <a:lnTo>
                    <a:pt x="855" y="2897"/>
                  </a:lnTo>
                  <a:lnTo>
                    <a:pt x="873" y="2934"/>
                  </a:lnTo>
                  <a:lnTo>
                    <a:pt x="855" y="2971"/>
                  </a:lnTo>
                  <a:lnTo>
                    <a:pt x="836" y="3009"/>
                  </a:lnTo>
                  <a:lnTo>
                    <a:pt x="799" y="3027"/>
                  </a:lnTo>
                  <a:lnTo>
                    <a:pt x="762" y="3046"/>
                  </a:lnTo>
                  <a:lnTo>
                    <a:pt x="688" y="3046"/>
                  </a:lnTo>
                  <a:lnTo>
                    <a:pt x="651" y="3009"/>
                  </a:lnTo>
                  <a:lnTo>
                    <a:pt x="632" y="2990"/>
                  </a:lnTo>
                  <a:lnTo>
                    <a:pt x="465" y="3046"/>
                  </a:lnTo>
                  <a:lnTo>
                    <a:pt x="298" y="3120"/>
                  </a:lnTo>
                  <a:lnTo>
                    <a:pt x="223" y="3176"/>
                  </a:lnTo>
                  <a:lnTo>
                    <a:pt x="168" y="3231"/>
                  </a:lnTo>
                  <a:lnTo>
                    <a:pt x="112" y="3306"/>
                  </a:lnTo>
                  <a:lnTo>
                    <a:pt x="56" y="3380"/>
                  </a:lnTo>
                  <a:lnTo>
                    <a:pt x="19" y="3473"/>
                  </a:lnTo>
                  <a:lnTo>
                    <a:pt x="1" y="3584"/>
                  </a:lnTo>
                  <a:lnTo>
                    <a:pt x="1" y="3677"/>
                  </a:lnTo>
                  <a:lnTo>
                    <a:pt x="19" y="3789"/>
                  </a:lnTo>
                  <a:lnTo>
                    <a:pt x="56" y="3881"/>
                  </a:lnTo>
                  <a:lnTo>
                    <a:pt x="93" y="3974"/>
                  </a:lnTo>
                  <a:lnTo>
                    <a:pt x="149" y="4067"/>
                  </a:lnTo>
                  <a:lnTo>
                    <a:pt x="223" y="4141"/>
                  </a:lnTo>
                  <a:lnTo>
                    <a:pt x="261" y="4179"/>
                  </a:lnTo>
                  <a:lnTo>
                    <a:pt x="855" y="3900"/>
                  </a:lnTo>
                  <a:lnTo>
                    <a:pt x="1133" y="3733"/>
                  </a:lnTo>
                  <a:lnTo>
                    <a:pt x="1412" y="3566"/>
                  </a:lnTo>
                  <a:lnTo>
                    <a:pt x="1672" y="3399"/>
                  </a:lnTo>
                  <a:lnTo>
                    <a:pt x="1932" y="3213"/>
                  </a:lnTo>
                  <a:lnTo>
                    <a:pt x="2192" y="3027"/>
                  </a:lnTo>
                  <a:lnTo>
                    <a:pt x="2433" y="2823"/>
                  </a:lnTo>
                  <a:lnTo>
                    <a:pt x="2656" y="2600"/>
                  </a:lnTo>
                  <a:lnTo>
                    <a:pt x="2879" y="2377"/>
                  </a:lnTo>
                  <a:lnTo>
                    <a:pt x="3083" y="2136"/>
                  </a:lnTo>
                  <a:lnTo>
                    <a:pt x="3288" y="1894"/>
                  </a:lnTo>
                  <a:lnTo>
                    <a:pt x="3473" y="1634"/>
                  </a:lnTo>
                  <a:lnTo>
                    <a:pt x="3640" y="1356"/>
                  </a:lnTo>
                  <a:lnTo>
                    <a:pt x="3808" y="1077"/>
                  </a:lnTo>
                  <a:lnTo>
                    <a:pt x="3938" y="780"/>
                  </a:lnTo>
                  <a:lnTo>
                    <a:pt x="3993" y="724"/>
                  </a:lnTo>
                  <a:lnTo>
                    <a:pt x="4068" y="687"/>
                  </a:lnTo>
                  <a:lnTo>
                    <a:pt x="4049" y="576"/>
                  </a:lnTo>
                  <a:lnTo>
                    <a:pt x="4030" y="446"/>
                  </a:lnTo>
                  <a:lnTo>
                    <a:pt x="3993" y="353"/>
                  </a:lnTo>
                  <a:lnTo>
                    <a:pt x="3938" y="242"/>
                  </a:lnTo>
                  <a:lnTo>
                    <a:pt x="3863" y="149"/>
                  </a:lnTo>
                  <a:lnTo>
                    <a:pt x="3789" y="74"/>
                  </a:lnTo>
                  <a:lnTo>
                    <a:pt x="3678" y="37"/>
                  </a:lnTo>
                  <a:lnTo>
                    <a:pt x="35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437;p43">
              <a:extLst>
                <a:ext uri="{FF2B5EF4-FFF2-40B4-BE49-F238E27FC236}">
                  <a16:creationId xmlns:a16="http://schemas.microsoft.com/office/drawing/2014/main" id="{F1B13052-6A2F-23BC-E6DB-4922307F4055}"/>
                </a:ext>
              </a:extLst>
            </p:cNvPr>
            <p:cNvSpPr/>
            <p:nvPr/>
          </p:nvSpPr>
          <p:spPr>
            <a:xfrm>
              <a:off x="4779154" y="1195959"/>
              <a:ext cx="179573" cy="94436"/>
            </a:xfrm>
            <a:custGeom>
              <a:avLst/>
              <a:gdLst/>
              <a:ahLst/>
              <a:cxnLst/>
              <a:rect l="l" t="t" r="r" b="b"/>
              <a:pathLst>
                <a:path w="5368" h="2823" extrusionOk="0">
                  <a:moveTo>
                    <a:pt x="2489" y="0"/>
                  </a:moveTo>
                  <a:lnTo>
                    <a:pt x="2322" y="19"/>
                  </a:lnTo>
                  <a:lnTo>
                    <a:pt x="2136" y="56"/>
                  </a:lnTo>
                  <a:lnTo>
                    <a:pt x="1951" y="130"/>
                  </a:lnTo>
                  <a:lnTo>
                    <a:pt x="1765" y="242"/>
                  </a:lnTo>
                  <a:lnTo>
                    <a:pt x="1616" y="353"/>
                  </a:lnTo>
                  <a:lnTo>
                    <a:pt x="1468" y="502"/>
                  </a:lnTo>
                  <a:lnTo>
                    <a:pt x="1356" y="650"/>
                  </a:lnTo>
                  <a:lnTo>
                    <a:pt x="1282" y="836"/>
                  </a:lnTo>
                  <a:lnTo>
                    <a:pt x="1245" y="1022"/>
                  </a:lnTo>
                  <a:lnTo>
                    <a:pt x="1226" y="1133"/>
                  </a:lnTo>
                  <a:lnTo>
                    <a:pt x="1226" y="1226"/>
                  </a:lnTo>
                  <a:lnTo>
                    <a:pt x="1263" y="1263"/>
                  </a:lnTo>
                  <a:lnTo>
                    <a:pt x="1282" y="1282"/>
                  </a:lnTo>
                  <a:lnTo>
                    <a:pt x="1282" y="1319"/>
                  </a:lnTo>
                  <a:lnTo>
                    <a:pt x="1263" y="1374"/>
                  </a:lnTo>
                  <a:lnTo>
                    <a:pt x="1226" y="1412"/>
                  </a:lnTo>
                  <a:lnTo>
                    <a:pt x="1189" y="1430"/>
                  </a:lnTo>
                  <a:lnTo>
                    <a:pt x="1115" y="1430"/>
                  </a:lnTo>
                  <a:lnTo>
                    <a:pt x="1096" y="1393"/>
                  </a:lnTo>
                  <a:lnTo>
                    <a:pt x="911" y="1300"/>
                  </a:lnTo>
                  <a:lnTo>
                    <a:pt x="818" y="1263"/>
                  </a:lnTo>
                  <a:lnTo>
                    <a:pt x="706" y="1244"/>
                  </a:lnTo>
                  <a:lnTo>
                    <a:pt x="613" y="1244"/>
                  </a:lnTo>
                  <a:lnTo>
                    <a:pt x="521" y="1263"/>
                  </a:lnTo>
                  <a:lnTo>
                    <a:pt x="428" y="1282"/>
                  </a:lnTo>
                  <a:lnTo>
                    <a:pt x="335" y="1337"/>
                  </a:lnTo>
                  <a:lnTo>
                    <a:pt x="223" y="1393"/>
                  </a:lnTo>
                  <a:lnTo>
                    <a:pt x="149" y="1486"/>
                  </a:lnTo>
                  <a:lnTo>
                    <a:pt x="93" y="1579"/>
                  </a:lnTo>
                  <a:lnTo>
                    <a:pt x="56" y="1690"/>
                  </a:lnTo>
                  <a:lnTo>
                    <a:pt x="19" y="1783"/>
                  </a:lnTo>
                  <a:lnTo>
                    <a:pt x="1" y="1894"/>
                  </a:lnTo>
                  <a:lnTo>
                    <a:pt x="19" y="2024"/>
                  </a:lnTo>
                  <a:lnTo>
                    <a:pt x="19" y="2136"/>
                  </a:lnTo>
                  <a:lnTo>
                    <a:pt x="19" y="2173"/>
                  </a:lnTo>
                  <a:lnTo>
                    <a:pt x="1" y="2210"/>
                  </a:lnTo>
                  <a:lnTo>
                    <a:pt x="186" y="2303"/>
                  </a:lnTo>
                  <a:lnTo>
                    <a:pt x="261" y="2377"/>
                  </a:lnTo>
                  <a:lnTo>
                    <a:pt x="335" y="2452"/>
                  </a:lnTo>
                  <a:lnTo>
                    <a:pt x="409" y="2377"/>
                  </a:lnTo>
                  <a:lnTo>
                    <a:pt x="483" y="2340"/>
                  </a:lnTo>
                  <a:lnTo>
                    <a:pt x="576" y="2303"/>
                  </a:lnTo>
                  <a:lnTo>
                    <a:pt x="781" y="2303"/>
                  </a:lnTo>
                  <a:lnTo>
                    <a:pt x="892" y="2322"/>
                  </a:lnTo>
                  <a:lnTo>
                    <a:pt x="1003" y="2377"/>
                  </a:lnTo>
                  <a:lnTo>
                    <a:pt x="1096" y="2433"/>
                  </a:lnTo>
                  <a:lnTo>
                    <a:pt x="1189" y="2507"/>
                  </a:lnTo>
                  <a:lnTo>
                    <a:pt x="1282" y="2582"/>
                  </a:lnTo>
                  <a:lnTo>
                    <a:pt x="1431" y="2767"/>
                  </a:lnTo>
                  <a:lnTo>
                    <a:pt x="1431" y="2786"/>
                  </a:lnTo>
                  <a:lnTo>
                    <a:pt x="1728" y="2823"/>
                  </a:lnTo>
                  <a:lnTo>
                    <a:pt x="1691" y="2563"/>
                  </a:lnTo>
                  <a:lnTo>
                    <a:pt x="1709" y="2284"/>
                  </a:lnTo>
                  <a:lnTo>
                    <a:pt x="1765" y="2024"/>
                  </a:lnTo>
                  <a:lnTo>
                    <a:pt x="1858" y="1764"/>
                  </a:lnTo>
                  <a:lnTo>
                    <a:pt x="1913" y="1653"/>
                  </a:lnTo>
                  <a:lnTo>
                    <a:pt x="1988" y="1542"/>
                  </a:lnTo>
                  <a:lnTo>
                    <a:pt x="2062" y="1449"/>
                  </a:lnTo>
                  <a:lnTo>
                    <a:pt x="2155" y="1337"/>
                  </a:lnTo>
                  <a:lnTo>
                    <a:pt x="2266" y="1263"/>
                  </a:lnTo>
                  <a:lnTo>
                    <a:pt x="2378" y="1189"/>
                  </a:lnTo>
                  <a:lnTo>
                    <a:pt x="2489" y="1114"/>
                  </a:lnTo>
                  <a:lnTo>
                    <a:pt x="2619" y="1059"/>
                  </a:lnTo>
                  <a:lnTo>
                    <a:pt x="2730" y="1040"/>
                  </a:lnTo>
                  <a:lnTo>
                    <a:pt x="2860" y="1022"/>
                  </a:lnTo>
                  <a:lnTo>
                    <a:pt x="3083" y="1003"/>
                  </a:lnTo>
                  <a:lnTo>
                    <a:pt x="3325" y="1040"/>
                  </a:lnTo>
                  <a:lnTo>
                    <a:pt x="3529" y="1114"/>
                  </a:lnTo>
                  <a:lnTo>
                    <a:pt x="3733" y="1226"/>
                  </a:lnTo>
                  <a:lnTo>
                    <a:pt x="3919" y="1356"/>
                  </a:lnTo>
                  <a:lnTo>
                    <a:pt x="3993" y="1449"/>
                  </a:lnTo>
                  <a:lnTo>
                    <a:pt x="4068" y="1542"/>
                  </a:lnTo>
                  <a:lnTo>
                    <a:pt x="4123" y="1634"/>
                  </a:lnTo>
                  <a:lnTo>
                    <a:pt x="4179" y="1746"/>
                  </a:lnTo>
                  <a:lnTo>
                    <a:pt x="4290" y="1709"/>
                  </a:lnTo>
                  <a:lnTo>
                    <a:pt x="4402" y="1690"/>
                  </a:lnTo>
                  <a:lnTo>
                    <a:pt x="4532" y="1709"/>
                  </a:lnTo>
                  <a:lnTo>
                    <a:pt x="4643" y="1709"/>
                  </a:lnTo>
                  <a:lnTo>
                    <a:pt x="4755" y="1746"/>
                  </a:lnTo>
                  <a:lnTo>
                    <a:pt x="4866" y="1783"/>
                  </a:lnTo>
                  <a:lnTo>
                    <a:pt x="4978" y="1839"/>
                  </a:lnTo>
                  <a:lnTo>
                    <a:pt x="5070" y="1913"/>
                  </a:lnTo>
                  <a:lnTo>
                    <a:pt x="5108" y="1783"/>
                  </a:lnTo>
                  <a:lnTo>
                    <a:pt x="5163" y="1653"/>
                  </a:lnTo>
                  <a:lnTo>
                    <a:pt x="5256" y="1523"/>
                  </a:lnTo>
                  <a:lnTo>
                    <a:pt x="5367" y="1430"/>
                  </a:lnTo>
                  <a:lnTo>
                    <a:pt x="5330" y="1263"/>
                  </a:lnTo>
                  <a:lnTo>
                    <a:pt x="5275" y="1114"/>
                  </a:lnTo>
                  <a:lnTo>
                    <a:pt x="5219" y="1059"/>
                  </a:lnTo>
                  <a:lnTo>
                    <a:pt x="5163" y="1003"/>
                  </a:lnTo>
                  <a:lnTo>
                    <a:pt x="5108" y="947"/>
                  </a:lnTo>
                  <a:lnTo>
                    <a:pt x="5033" y="910"/>
                  </a:lnTo>
                  <a:lnTo>
                    <a:pt x="4940" y="873"/>
                  </a:lnTo>
                  <a:lnTo>
                    <a:pt x="4755" y="873"/>
                  </a:lnTo>
                  <a:lnTo>
                    <a:pt x="4662" y="892"/>
                  </a:lnTo>
                  <a:lnTo>
                    <a:pt x="4495" y="947"/>
                  </a:lnTo>
                  <a:lnTo>
                    <a:pt x="4346" y="1040"/>
                  </a:lnTo>
                  <a:lnTo>
                    <a:pt x="4309" y="1077"/>
                  </a:lnTo>
                  <a:lnTo>
                    <a:pt x="4290" y="1096"/>
                  </a:lnTo>
                  <a:lnTo>
                    <a:pt x="4253" y="1114"/>
                  </a:lnTo>
                  <a:lnTo>
                    <a:pt x="4216" y="1096"/>
                  </a:lnTo>
                  <a:lnTo>
                    <a:pt x="4179" y="1096"/>
                  </a:lnTo>
                  <a:lnTo>
                    <a:pt x="4142" y="1077"/>
                  </a:lnTo>
                  <a:lnTo>
                    <a:pt x="4123" y="1040"/>
                  </a:lnTo>
                  <a:lnTo>
                    <a:pt x="4123" y="984"/>
                  </a:lnTo>
                  <a:lnTo>
                    <a:pt x="4105" y="873"/>
                  </a:lnTo>
                  <a:lnTo>
                    <a:pt x="4068" y="743"/>
                  </a:lnTo>
                  <a:lnTo>
                    <a:pt x="4049" y="687"/>
                  </a:lnTo>
                  <a:lnTo>
                    <a:pt x="4012" y="650"/>
                  </a:lnTo>
                  <a:lnTo>
                    <a:pt x="3956" y="613"/>
                  </a:lnTo>
                  <a:lnTo>
                    <a:pt x="3900" y="576"/>
                  </a:lnTo>
                  <a:lnTo>
                    <a:pt x="3826" y="557"/>
                  </a:lnTo>
                  <a:lnTo>
                    <a:pt x="3770" y="557"/>
                  </a:lnTo>
                  <a:lnTo>
                    <a:pt x="3696" y="576"/>
                  </a:lnTo>
                  <a:lnTo>
                    <a:pt x="3640" y="594"/>
                  </a:lnTo>
                  <a:lnTo>
                    <a:pt x="3529" y="669"/>
                  </a:lnTo>
                  <a:lnTo>
                    <a:pt x="3455" y="762"/>
                  </a:lnTo>
                  <a:lnTo>
                    <a:pt x="3418" y="799"/>
                  </a:lnTo>
                  <a:lnTo>
                    <a:pt x="3399" y="817"/>
                  </a:lnTo>
                  <a:lnTo>
                    <a:pt x="3362" y="836"/>
                  </a:lnTo>
                  <a:lnTo>
                    <a:pt x="3325" y="836"/>
                  </a:lnTo>
                  <a:lnTo>
                    <a:pt x="3288" y="817"/>
                  </a:lnTo>
                  <a:lnTo>
                    <a:pt x="3250" y="799"/>
                  </a:lnTo>
                  <a:lnTo>
                    <a:pt x="3232" y="762"/>
                  </a:lnTo>
                  <a:lnTo>
                    <a:pt x="3213" y="724"/>
                  </a:lnTo>
                  <a:lnTo>
                    <a:pt x="3195" y="594"/>
                  </a:lnTo>
                  <a:lnTo>
                    <a:pt x="3158" y="502"/>
                  </a:lnTo>
                  <a:lnTo>
                    <a:pt x="3120" y="409"/>
                  </a:lnTo>
                  <a:lnTo>
                    <a:pt x="3083" y="316"/>
                  </a:lnTo>
                  <a:lnTo>
                    <a:pt x="3028" y="242"/>
                  </a:lnTo>
                  <a:lnTo>
                    <a:pt x="2972" y="186"/>
                  </a:lnTo>
                  <a:lnTo>
                    <a:pt x="2898" y="130"/>
                  </a:lnTo>
                  <a:lnTo>
                    <a:pt x="2823" y="93"/>
                  </a:lnTo>
                  <a:lnTo>
                    <a:pt x="2675" y="37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D0E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438;p43">
              <a:extLst>
                <a:ext uri="{FF2B5EF4-FFF2-40B4-BE49-F238E27FC236}">
                  <a16:creationId xmlns:a16="http://schemas.microsoft.com/office/drawing/2014/main" id="{AD6F059F-4712-EA62-4565-5D6B29EDF52D}"/>
                </a:ext>
              </a:extLst>
            </p:cNvPr>
            <p:cNvSpPr/>
            <p:nvPr/>
          </p:nvSpPr>
          <p:spPr>
            <a:xfrm>
              <a:off x="4890353" y="1313983"/>
              <a:ext cx="18666" cy="29840"/>
            </a:xfrm>
            <a:custGeom>
              <a:avLst/>
              <a:gdLst/>
              <a:ahLst/>
              <a:cxnLst/>
              <a:rect l="l" t="t" r="r" b="b"/>
              <a:pathLst>
                <a:path w="558" h="892" extrusionOk="0">
                  <a:moveTo>
                    <a:pt x="428" y="1"/>
                  </a:moveTo>
                  <a:lnTo>
                    <a:pt x="391" y="19"/>
                  </a:lnTo>
                  <a:lnTo>
                    <a:pt x="298" y="75"/>
                  </a:lnTo>
                  <a:lnTo>
                    <a:pt x="205" y="168"/>
                  </a:lnTo>
                  <a:lnTo>
                    <a:pt x="149" y="261"/>
                  </a:lnTo>
                  <a:lnTo>
                    <a:pt x="94" y="353"/>
                  </a:lnTo>
                  <a:lnTo>
                    <a:pt x="38" y="465"/>
                  </a:lnTo>
                  <a:lnTo>
                    <a:pt x="19" y="576"/>
                  </a:lnTo>
                  <a:lnTo>
                    <a:pt x="1" y="688"/>
                  </a:lnTo>
                  <a:lnTo>
                    <a:pt x="1" y="799"/>
                  </a:lnTo>
                  <a:lnTo>
                    <a:pt x="19" y="836"/>
                  </a:lnTo>
                  <a:lnTo>
                    <a:pt x="38" y="855"/>
                  </a:lnTo>
                  <a:lnTo>
                    <a:pt x="94" y="892"/>
                  </a:lnTo>
                  <a:lnTo>
                    <a:pt x="131" y="892"/>
                  </a:lnTo>
                  <a:lnTo>
                    <a:pt x="149" y="873"/>
                  </a:lnTo>
                  <a:lnTo>
                    <a:pt x="168" y="855"/>
                  </a:lnTo>
                  <a:lnTo>
                    <a:pt x="186" y="818"/>
                  </a:lnTo>
                  <a:lnTo>
                    <a:pt x="242" y="651"/>
                  </a:lnTo>
                  <a:lnTo>
                    <a:pt x="298" y="483"/>
                  </a:lnTo>
                  <a:lnTo>
                    <a:pt x="409" y="335"/>
                  </a:lnTo>
                  <a:lnTo>
                    <a:pt x="539" y="205"/>
                  </a:lnTo>
                  <a:lnTo>
                    <a:pt x="558" y="168"/>
                  </a:lnTo>
                  <a:lnTo>
                    <a:pt x="558" y="131"/>
                  </a:lnTo>
                  <a:lnTo>
                    <a:pt x="558" y="93"/>
                  </a:lnTo>
                  <a:lnTo>
                    <a:pt x="539" y="56"/>
                  </a:lnTo>
                  <a:lnTo>
                    <a:pt x="502" y="19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439;p43">
              <a:extLst>
                <a:ext uri="{FF2B5EF4-FFF2-40B4-BE49-F238E27FC236}">
                  <a16:creationId xmlns:a16="http://schemas.microsoft.com/office/drawing/2014/main" id="{9E2E63C9-390A-C7A7-7E7A-56D89CF279B6}"/>
                </a:ext>
              </a:extLst>
            </p:cNvPr>
            <p:cNvSpPr/>
            <p:nvPr/>
          </p:nvSpPr>
          <p:spPr>
            <a:xfrm>
              <a:off x="4841912" y="1239449"/>
              <a:ext cx="68343" cy="74566"/>
            </a:xfrm>
            <a:custGeom>
              <a:avLst/>
              <a:gdLst/>
              <a:ahLst/>
              <a:cxnLst/>
              <a:rect l="l" t="t" r="r" b="b"/>
              <a:pathLst>
                <a:path w="2043" h="2229" extrusionOk="0">
                  <a:moveTo>
                    <a:pt x="1467" y="409"/>
                  </a:moveTo>
                  <a:lnTo>
                    <a:pt x="1486" y="427"/>
                  </a:lnTo>
                  <a:lnTo>
                    <a:pt x="1504" y="464"/>
                  </a:lnTo>
                  <a:lnTo>
                    <a:pt x="1523" y="502"/>
                  </a:lnTo>
                  <a:lnTo>
                    <a:pt x="1523" y="539"/>
                  </a:lnTo>
                  <a:lnTo>
                    <a:pt x="1504" y="576"/>
                  </a:lnTo>
                  <a:lnTo>
                    <a:pt x="1486" y="613"/>
                  </a:lnTo>
                  <a:lnTo>
                    <a:pt x="1449" y="632"/>
                  </a:lnTo>
                  <a:lnTo>
                    <a:pt x="1263" y="669"/>
                  </a:lnTo>
                  <a:lnTo>
                    <a:pt x="1337" y="780"/>
                  </a:lnTo>
                  <a:lnTo>
                    <a:pt x="1374" y="892"/>
                  </a:lnTo>
                  <a:lnTo>
                    <a:pt x="1374" y="929"/>
                  </a:lnTo>
                  <a:lnTo>
                    <a:pt x="1374" y="966"/>
                  </a:lnTo>
                  <a:lnTo>
                    <a:pt x="1337" y="1003"/>
                  </a:lnTo>
                  <a:lnTo>
                    <a:pt x="1300" y="1022"/>
                  </a:lnTo>
                  <a:lnTo>
                    <a:pt x="1263" y="1022"/>
                  </a:lnTo>
                  <a:lnTo>
                    <a:pt x="1226" y="1003"/>
                  </a:lnTo>
                  <a:lnTo>
                    <a:pt x="1189" y="984"/>
                  </a:lnTo>
                  <a:lnTo>
                    <a:pt x="1170" y="947"/>
                  </a:lnTo>
                  <a:lnTo>
                    <a:pt x="1133" y="854"/>
                  </a:lnTo>
                  <a:lnTo>
                    <a:pt x="1077" y="780"/>
                  </a:lnTo>
                  <a:lnTo>
                    <a:pt x="1003" y="836"/>
                  </a:lnTo>
                  <a:lnTo>
                    <a:pt x="947" y="910"/>
                  </a:lnTo>
                  <a:lnTo>
                    <a:pt x="892" y="984"/>
                  </a:lnTo>
                  <a:lnTo>
                    <a:pt x="854" y="1059"/>
                  </a:lnTo>
                  <a:lnTo>
                    <a:pt x="836" y="1096"/>
                  </a:lnTo>
                  <a:lnTo>
                    <a:pt x="817" y="1114"/>
                  </a:lnTo>
                  <a:lnTo>
                    <a:pt x="762" y="1114"/>
                  </a:lnTo>
                  <a:lnTo>
                    <a:pt x="724" y="1077"/>
                  </a:lnTo>
                  <a:lnTo>
                    <a:pt x="724" y="1059"/>
                  </a:lnTo>
                  <a:lnTo>
                    <a:pt x="724" y="1022"/>
                  </a:lnTo>
                  <a:lnTo>
                    <a:pt x="743" y="929"/>
                  </a:lnTo>
                  <a:lnTo>
                    <a:pt x="799" y="817"/>
                  </a:lnTo>
                  <a:lnTo>
                    <a:pt x="854" y="724"/>
                  </a:lnTo>
                  <a:lnTo>
                    <a:pt x="929" y="632"/>
                  </a:lnTo>
                  <a:lnTo>
                    <a:pt x="873" y="594"/>
                  </a:lnTo>
                  <a:lnTo>
                    <a:pt x="780" y="576"/>
                  </a:lnTo>
                  <a:lnTo>
                    <a:pt x="743" y="557"/>
                  </a:lnTo>
                  <a:lnTo>
                    <a:pt x="724" y="539"/>
                  </a:lnTo>
                  <a:lnTo>
                    <a:pt x="724" y="483"/>
                  </a:lnTo>
                  <a:lnTo>
                    <a:pt x="762" y="446"/>
                  </a:lnTo>
                  <a:lnTo>
                    <a:pt x="799" y="427"/>
                  </a:lnTo>
                  <a:lnTo>
                    <a:pt x="817" y="427"/>
                  </a:lnTo>
                  <a:lnTo>
                    <a:pt x="966" y="464"/>
                  </a:lnTo>
                  <a:lnTo>
                    <a:pt x="1077" y="520"/>
                  </a:lnTo>
                  <a:lnTo>
                    <a:pt x="1244" y="446"/>
                  </a:lnTo>
                  <a:lnTo>
                    <a:pt x="1319" y="427"/>
                  </a:lnTo>
                  <a:lnTo>
                    <a:pt x="1412" y="409"/>
                  </a:lnTo>
                  <a:close/>
                  <a:moveTo>
                    <a:pt x="1114" y="0"/>
                  </a:moveTo>
                  <a:lnTo>
                    <a:pt x="929" y="19"/>
                  </a:lnTo>
                  <a:lnTo>
                    <a:pt x="743" y="74"/>
                  </a:lnTo>
                  <a:lnTo>
                    <a:pt x="632" y="130"/>
                  </a:lnTo>
                  <a:lnTo>
                    <a:pt x="539" y="204"/>
                  </a:lnTo>
                  <a:lnTo>
                    <a:pt x="390" y="353"/>
                  </a:lnTo>
                  <a:lnTo>
                    <a:pt x="260" y="520"/>
                  </a:lnTo>
                  <a:lnTo>
                    <a:pt x="149" y="706"/>
                  </a:lnTo>
                  <a:lnTo>
                    <a:pt x="75" y="910"/>
                  </a:lnTo>
                  <a:lnTo>
                    <a:pt x="37" y="1133"/>
                  </a:lnTo>
                  <a:lnTo>
                    <a:pt x="0" y="1337"/>
                  </a:lnTo>
                  <a:lnTo>
                    <a:pt x="0" y="1560"/>
                  </a:lnTo>
                  <a:lnTo>
                    <a:pt x="149" y="1616"/>
                  </a:lnTo>
                  <a:lnTo>
                    <a:pt x="297" y="1671"/>
                  </a:lnTo>
                  <a:lnTo>
                    <a:pt x="594" y="1820"/>
                  </a:lnTo>
                  <a:lnTo>
                    <a:pt x="854" y="2006"/>
                  </a:lnTo>
                  <a:lnTo>
                    <a:pt x="1096" y="2229"/>
                  </a:lnTo>
                  <a:lnTo>
                    <a:pt x="1152" y="2117"/>
                  </a:lnTo>
                  <a:lnTo>
                    <a:pt x="1244" y="2024"/>
                  </a:lnTo>
                  <a:lnTo>
                    <a:pt x="1337" y="1931"/>
                  </a:lnTo>
                  <a:lnTo>
                    <a:pt x="1430" y="1857"/>
                  </a:lnTo>
                  <a:lnTo>
                    <a:pt x="1542" y="1801"/>
                  </a:lnTo>
                  <a:lnTo>
                    <a:pt x="1653" y="1746"/>
                  </a:lnTo>
                  <a:lnTo>
                    <a:pt x="1764" y="1727"/>
                  </a:lnTo>
                  <a:lnTo>
                    <a:pt x="1894" y="1709"/>
                  </a:lnTo>
                  <a:lnTo>
                    <a:pt x="1820" y="1579"/>
                  </a:lnTo>
                  <a:lnTo>
                    <a:pt x="1783" y="1430"/>
                  </a:lnTo>
                  <a:lnTo>
                    <a:pt x="1764" y="1282"/>
                  </a:lnTo>
                  <a:lnTo>
                    <a:pt x="1783" y="1114"/>
                  </a:lnTo>
                  <a:lnTo>
                    <a:pt x="1820" y="966"/>
                  </a:lnTo>
                  <a:lnTo>
                    <a:pt x="1876" y="817"/>
                  </a:lnTo>
                  <a:lnTo>
                    <a:pt x="1950" y="687"/>
                  </a:lnTo>
                  <a:lnTo>
                    <a:pt x="2043" y="594"/>
                  </a:lnTo>
                  <a:lnTo>
                    <a:pt x="2006" y="502"/>
                  </a:lnTo>
                  <a:lnTo>
                    <a:pt x="1950" y="409"/>
                  </a:lnTo>
                  <a:lnTo>
                    <a:pt x="1820" y="260"/>
                  </a:lnTo>
                  <a:lnTo>
                    <a:pt x="1672" y="149"/>
                  </a:lnTo>
                  <a:lnTo>
                    <a:pt x="1504" y="56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5A8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440;p43">
              <a:extLst>
                <a:ext uri="{FF2B5EF4-FFF2-40B4-BE49-F238E27FC236}">
                  <a16:creationId xmlns:a16="http://schemas.microsoft.com/office/drawing/2014/main" id="{8296BED7-2995-AC95-B04E-50C78F7920A0}"/>
                </a:ext>
              </a:extLst>
            </p:cNvPr>
            <p:cNvSpPr/>
            <p:nvPr/>
          </p:nvSpPr>
          <p:spPr>
            <a:xfrm>
              <a:off x="4864259" y="1416485"/>
              <a:ext cx="35460" cy="20540"/>
            </a:xfrm>
            <a:custGeom>
              <a:avLst/>
              <a:gdLst/>
              <a:ahLst/>
              <a:cxnLst/>
              <a:rect l="l" t="t" r="r" b="b"/>
              <a:pathLst>
                <a:path w="1060" h="614" extrusionOk="0">
                  <a:moveTo>
                    <a:pt x="929" y="1"/>
                  </a:moveTo>
                  <a:lnTo>
                    <a:pt x="892" y="19"/>
                  </a:lnTo>
                  <a:lnTo>
                    <a:pt x="706" y="149"/>
                  </a:lnTo>
                  <a:lnTo>
                    <a:pt x="502" y="279"/>
                  </a:lnTo>
                  <a:lnTo>
                    <a:pt x="279" y="372"/>
                  </a:lnTo>
                  <a:lnTo>
                    <a:pt x="38" y="465"/>
                  </a:lnTo>
                  <a:lnTo>
                    <a:pt x="1" y="502"/>
                  </a:lnTo>
                  <a:lnTo>
                    <a:pt x="1" y="539"/>
                  </a:lnTo>
                  <a:lnTo>
                    <a:pt x="19" y="595"/>
                  </a:lnTo>
                  <a:lnTo>
                    <a:pt x="38" y="614"/>
                  </a:lnTo>
                  <a:lnTo>
                    <a:pt x="75" y="614"/>
                  </a:lnTo>
                  <a:lnTo>
                    <a:pt x="186" y="595"/>
                  </a:lnTo>
                  <a:lnTo>
                    <a:pt x="316" y="576"/>
                  </a:lnTo>
                  <a:lnTo>
                    <a:pt x="446" y="539"/>
                  </a:lnTo>
                  <a:lnTo>
                    <a:pt x="576" y="484"/>
                  </a:lnTo>
                  <a:lnTo>
                    <a:pt x="706" y="428"/>
                  </a:lnTo>
                  <a:lnTo>
                    <a:pt x="836" y="354"/>
                  </a:lnTo>
                  <a:lnTo>
                    <a:pt x="929" y="279"/>
                  </a:lnTo>
                  <a:lnTo>
                    <a:pt x="1022" y="186"/>
                  </a:lnTo>
                  <a:lnTo>
                    <a:pt x="1059" y="149"/>
                  </a:lnTo>
                  <a:lnTo>
                    <a:pt x="1059" y="112"/>
                  </a:lnTo>
                  <a:lnTo>
                    <a:pt x="1059" y="75"/>
                  </a:lnTo>
                  <a:lnTo>
                    <a:pt x="1041" y="38"/>
                  </a:lnTo>
                  <a:lnTo>
                    <a:pt x="1004" y="19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441;p43">
              <a:extLst>
                <a:ext uri="{FF2B5EF4-FFF2-40B4-BE49-F238E27FC236}">
                  <a16:creationId xmlns:a16="http://schemas.microsoft.com/office/drawing/2014/main" id="{6E6AF515-9BCD-89B9-AD98-D93CFEFD38A9}"/>
                </a:ext>
              </a:extLst>
            </p:cNvPr>
            <p:cNvSpPr/>
            <p:nvPr/>
          </p:nvSpPr>
          <p:spPr>
            <a:xfrm>
              <a:off x="4866133" y="1253098"/>
              <a:ext cx="26762" cy="23651"/>
            </a:xfrm>
            <a:custGeom>
              <a:avLst/>
              <a:gdLst/>
              <a:ahLst/>
              <a:cxnLst/>
              <a:rect l="l" t="t" r="r" b="b"/>
              <a:pathLst>
                <a:path w="800" h="707" extrusionOk="0">
                  <a:moveTo>
                    <a:pt x="688" y="1"/>
                  </a:moveTo>
                  <a:lnTo>
                    <a:pt x="595" y="19"/>
                  </a:lnTo>
                  <a:lnTo>
                    <a:pt x="520" y="38"/>
                  </a:lnTo>
                  <a:lnTo>
                    <a:pt x="353" y="112"/>
                  </a:lnTo>
                  <a:lnTo>
                    <a:pt x="242" y="56"/>
                  </a:lnTo>
                  <a:lnTo>
                    <a:pt x="93" y="19"/>
                  </a:lnTo>
                  <a:lnTo>
                    <a:pt x="75" y="19"/>
                  </a:lnTo>
                  <a:lnTo>
                    <a:pt x="38" y="38"/>
                  </a:lnTo>
                  <a:lnTo>
                    <a:pt x="0" y="75"/>
                  </a:lnTo>
                  <a:lnTo>
                    <a:pt x="0" y="131"/>
                  </a:lnTo>
                  <a:lnTo>
                    <a:pt x="19" y="149"/>
                  </a:lnTo>
                  <a:lnTo>
                    <a:pt x="56" y="168"/>
                  </a:lnTo>
                  <a:lnTo>
                    <a:pt x="149" y="186"/>
                  </a:lnTo>
                  <a:lnTo>
                    <a:pt x="205" y="224"/>
                  </a:lnTo>
                  <a:lnTo>
                    <a:pt x="130" y="316"/>
                  </a:lnTo>
                  <a:lnTo>
                    <a:pt x="75" y="409"/>
                  </a:lnTo>
                  <a:lnTo>
                    <a:pt x="19" y="521"/>
                  </a:lnTo>
                  <a:lnTo>
                    <a:pt x="0" y="614"/>
                  </a:lnTo>
                  <a:lnTo>
                    <a:pt x="0" y="651"/>
                  </a:lnTo>
                  <a:lnTo>
                    <a:pt x="0" y="669"/>
                  </a:lnTo>
                  <a:lnTo>
                    <a:pt x="38" y="706"/>
                  </a:lnTo>
                  <a:lnTo>
                    <a:pt x="93" y="706"/>
                  </a:lnTo>
                  <a:lnTo>
                    <a:pt x="112" y="688"/>
                  </a:lnTo>
                  <a:lnTo>
                    <a:pt x="130" y="651"/>
                  </a:lnTo>
                  <a:lnTo>
                    <a:pt x="168" y="576"/>
                  </a:lnTo>
                  <a:lnTo>
                    <a:pt x="223" y="502"/>
                  </a:lnTo>
                  <a:lnTo>
                    <a:pt x="279" y="428"/>
                  </a:lnTo>
                  <a:lnTo>
                    <a:pt x="353" y="372"/>
                  </a:lnTo>
                  <a:lnTo>
                    <a:pt x="409" y="446"/>
                  </a:lnTo>
                  <a:lnTo>
                    <a:pt x="446" y="539"/>
                  </a:lnTo>
                  <a:lnTo>
                    <a:pt x="465" y="576"/>
                  </a:lnTo>
                  <a:lnTo>
                    <a:pt x="502" y="595"/>
                  </a:lnTo>
                  <a:lnTo>
                    <a:pt x="539" y="614"/>
                  </a:lnTo>
                  <a:lnTo>
                    <a:pt x="576" y="614"/>
                  </a:lnTo>
                  <a:lnTo>
                    <a:pt x="613" y="595"/>
                  </a:lnTo>
                  <a:lnTo>
                    <a:pt x="650" y="558"/>
                  </a:lnTo>
                  <a:lnTo>
                    <a:pt x="650" y="521"/>
                  </a:lnTo>
                  <a:lnTo>
                    <a:pt x="650" y="484"/>
                  </a:lnTo>
                  <a:lnTo>
                    <a:pt x="613" y="372"/>
                  </a:lnTo>
                  <a:lnTo>
                    <a:pt x="539" y="261"/>
                  </a:lnTo>
                  <a:lnTo>
                    <a:pt x="725" y="224"/>
                  </a:lnTo>
                  <a:lnTo>
                    <a:pt x="762" y="205"/>
                  </a:lnTo>
                  <a:lnTo>
                    <a:pt x="780" y="168"/>
                  </a:lnTo>
                  <a:lnTo>
                    <a:pt x="799" y="131"/>
                  </a:lnTo>
                  <a:lnTo>
                    <a:pt x="799" y="94"/>
                  </a:lnTo>
                  <a:lnTo>
                    <a:pt x="780" y="56"/>
                  </a:lnTo>
                  <a:lnTo>
                    <a:pt x="762" y="19"/>
                  </a:lnTo>
                  <a:lnTo>
                    <a:pt x="74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442;p43">
              <a:extLst>
                <a:ext uri="{FF2B5EF4-FFF2-40B4-BE49-F238E27FC236}">
                  <a16:creationId xmlns:a16="http://schemas.microsoft.com/office/drawing/2014/main" id="{80BA6662-9C67-2754-7919-662B39067A71}"/>
                </a:ext>
              </a:extLst>
            </p:cNvPr>
            <p:cNvSpPr/>
            <p:nvPr/>
          </p:nvSpPr>
          <p:spPr>
            <a:xfrm>
              <a:off x="4846261" y="1407787"/>
              <a:ext cx="39173" cy="21778"/>
            </a:xfrm>
            <a:custGeom>
              <a:avLst/>
              <a:gdLst/>
              <a:ahLst/>
              <a:cxnLst/>
              <a:rect l="l" t="t" r="r" b="b"/>
              <a:pathLst>
                <a:path w="1171" h="651" extrusionOk="0">
                  <a:moveTo>
                    <a:pt x="1059" y="1"/>
                  </a:moveTo>
                  <a:lnTo>
                    <a:pt x="1022" y="19"/>
                  </a:lnTo>
                  <a:lnTo>
                    <a:pt x="799" y="186"/>
                  </a:lnTo>
                  <a:lnTo>
                    <a:pt x="557" y="316"/>
                  </a:lnTo>
                  <a:lnTo>
                    <a:pt x="316" y="428"/>
                  </a:lnTo>
                  <a:lnTo>
                    <a:pt x="37" y="521"/>
                  </a:lnTo>
                  <a:lnTo>
                    <a:pt x="0" y="539"/>
                  </a:lnTo>
                  <a:lnTo>
                    <a:pt x="0" y="595"/>
                  </a:lnTo>
                  <a:lnTo>
                    <a:pt x="19" y="632"/>
                  </a:lnTo>
                  <a:lnTo>
                    <a:pt x="37" y="651"/>
                  </a:lnTo>
                  <a:lnTo>
                    <a:pt x="56" y="651"/>
                  </a:lnTo>
                  <a:lnTo>
                    <a:pt x="205" y="632"/>
                  </a:lnTo>
                  <a:lnTo>
                    <a:pt x="353" y="595"/>
                  </a:lnTo>
                  <a:lnTo>
                    <a:pt x="502" y="558"/>
                  </a:lnTo>
                  <a:lnTo>
                    <a:pt x="650" y="502"/>
                  </a:lnTo>
                  <a:lnTo>
                    <a:pt x="780" y="446"/>
                  </a:lnTo>
                  <a:lnTo>
                    <a:pt x="929" y="372"/>
                  </a:lnTo>
                  <a:lnTo>
                    <a:pt x="1040" y="279"/>
                  </a:lnTo>
                  <a:lnTo>
                    <a:pt x="1152" y="168"/>
                  </a:lnTo>
                  <a:lnTo>
                    <a:pt x="1170" y="149"/>
                  </a:lnTo>
                  <a:lnTo>
                    <a:pt x="1170" y="112"/>
                  </a:lnTo>
                  <a:lnTo>
                    <a:pt x="1170" y="75"/>
                  </a:lnTo>
                  <a:lnTo>
                    <a:pt x="1152" y="38"/>
                  </a:lnTo>
                  <a:lnTo>
                    <a:pt x="1133" y="19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443;p43">
              <a:extLst>
                <a:ext uri="{FF2B5EF4-FFF2-40B4-BE49-F238E27FC236}">
                  <a16:creationId xmlns:a16="http://schemas.microsoft.com/office/drawing/2014/main" id="{4054F651-7B68-3043-8774-37CC065E0975}"/>
                </a:ext>
              </a:extLst>
            </p:cNvPr>
            <p:cNvSpPr/>
            <p:nvPr/>
          </p:nvSpPr>
          <p:spPr>
            <a:xfrm>
              <a:off x="4786614" y="1299063"/>
              <a:ext cx="90121" cy="80821"/>
            </a:xfrm>
            <a:custGeom>
              <a:avLst/>
              <a:gdLst/>
              <a:ahLst/>
              <a:cxnLst/>
              <a:rect l="l" t="t" r="r" b="b"/>
              <a:pathLst>
                <a:path w="2694" h="2416" extrusionOk="0">
                  <a:moveTo>
                    <a:pt x="836" y="242"/>
                  </a:moveTo>
                  <a:lnTo>
                    <a:pt x="873" y="261"/>
                  </a:lnTo>
                  <a:lnTo>
                    <a:pt x="910" y="279"/>
                  </a:lnTo>
                  <a:lnTo>
                    <a:pt x="929" y="317"/>
                  </a:lnTo>
                  <a:lnTo>
                    <a:pt x="929" y="354"/>
                  </a:lnTo>
                  <a:lnTo>
                    <a:pt x="929" y="391"/>
                  </a:lnTo>
                  <a:lnTo>
                    <a:pt x="892" y="428"/>
                  </a:lnTo>
                  <a:lnTo>
                    <a:pt x="762" y="595"/>
                  </a:lnTo>
                  <a:lnTo>
                    <a:pt x="910" y="632"/>
                  </a:lnTo>
                  <a:lnTo>
                    <a:pt x="1059" y="688"/>
                  </a:lnTo>
                  <a:lnTo>
                    <a:pt x="1208" y="781"/>
                  </a:lnTo>
                  <a:lnTo>
                    <a:pt x="1319" y="892"/>
                  </a:lnTo>
                  <a:lnTo>
                    <a:pt x="1338" y="929"/>
                  </a:lnTo>
                  <a:lnTo>
                    <a:pt x="1338" y="967"/>
                  </a:lnTo>
                  <a:lnTo>
                    <a:pt x="1338" y="1004"/>
                  </a:lnTo>
                  <a:lnTo>
                    <a:pt x="1300" y="1041"/>
                  </a:lnTo>
                  <a:lnTo>
                    <a:pt x="1282" y="1059"/>
                  </a:lnTo>
                  <a:lnTo>
                    <a:pt x="1245" y="1078"/>
                  </a:lnTo>
                  <a:lnTo>
                    <a:pt x="1208" y="1059"/>
                  </a:lnTo>
                  <a:lnTo>
                    <a:pt x="1170" y="1041"/>
                  </a:lnTo>
                  <a:lnTo>
                    <a:pt x="1040" y="948"/>
                  </a:lnTo>
                  <a:lnTo>
                    <a:pt x="929" y="874"/>
                  </a:lnTo>
                  <a:lnTo>
                    <a:pt x="799" y="818"/>
                  </a:lnTo>
                  <a:lnTo>
                    <a:pt x="669" y="799"/>
                  </a:lnTo>
                  <a:lnTo>
                    <a:pt x="650" y="948"/>
                  </a:lnTo>
                  <a:lnTo>
                    <a:pt x="650" y="1097"/>
                  </a:lnTo>
                  <a:lnTo>
                    <a:pt x="650" y="1134"/>
                  </a:lnTo>
                  <a:lnTo>
                    <a:pt x="632" y="1152"/>
                  </a:lnTo>
                  <a:lnTo>
                    <a:pt x="595" y="1189"/>
                  </a:lnTo>
                  <a:lnTo>
                    <a:pt x="539" y="1189"/>
                  </a:lnTo>
                  <a:lnTo>
                    <a:pt x="483" y="1152"/>
                  </a:lnTo>
                  <a:lnTo>
                    <a:pt x="446" y="1078"/>
                  </a:lnTo>
                  <a:lnTo>
                    <a:pt x="428" y="985"/>
                  </a:lnTo>
                  <a:lnTo>
                    <a:pt x="409" y="892"/>
                  </a:lnTo>
                  <a:lnTo>
                    <a:pt x="428" y="799"/>
                  </a:lnTo>
                  <a:lnTo>
                    <a:pt x="335" y="799"/>
                  </a:lnTo>
                  <a:lnTo>
                    <a:pt x="298" y="781"/>
                  </a:lnTo>
                  <a:lnTo>
                    <a:pt x="279" y="762"/>
                  </a:lnTo>
                  <a:lnTo>
                    <a:pt x="260" y="725"/>
                  </a:lnTo>
                  <a:lnTo>
                    <a:pt x="260" y="707"/>
                  </a:lnTo>
                  <a:lnTo>
                    <a:pt x="279" y="669"/>
                  </a:lnTo>
                  <a:lnTo>
                    <a:pt x="298" y="651"/>
                  </a:lnTo>
                  <a:lnTo>
                    <a:pt x="335" y="632"/>
                  </a:lnTo>
                  <a:lnTo>
                    <a:pt x="465" y="595"/>
                  </a:lnTo>
                  <a:lnTo>
                    <a:pt x="520" y="484"/>
                  </a:lnTo>
                  <a:lnTo>
                    <a:pt x="595" y="391"/>
                  </a:lnTo>
                  <a:lnTo>
                    <a:pt x="669" y="317"/>
                  </a:lnTo>
                  <a:lnTo>
                    <a:pt x="762" y="261"/>
                  </a:lnTo>
                  <a:lnTo>
                    <a:pt x="799" y="242"/>
                  </a:lnTo>
                  <a:close/>
                  <a:moveTo>
                    <a:pt x="1078" y="1"/>
                  </a:moveTo>
                  <a:lnTo>
                    <a:pt x="929" y="19"/>
                  </a:lnTo>
                  <a:lnTo>
                    <a:pt x="780" y="57"/>
                  </a:lnTo>
                  <a:lnTo>
                    <a:pt x="650" y="94"/>
                  </a:lnTo>
                  <a:lnTo>
                    <a:pt x="502" y="168"/>
                  </a:lnTo>
                  <a:lnTo>
                    <a:pt x="372" y="261"/>
                  </a:lnTo>
                  <a:lnTo>
                    <a:pt x="242" y="354"/>
                  </a:lnTo>
                  <a:lnTo>
                    <a:pt x="149" y="484"/>
                  </a:lnTo>
                  <a:lnTo>
                    <a:pt x="75" y="614"/>
                  </a:lnTo>
                  <a:lnTo>
                    <a:pt x="38" y="744"/>
                  </a:lnTo>
                  <a:lnTo>
                    <a:pt x="0" y="874"/>
                  </a:lnTo>
                  <a:lnTo>
                    <a:pt x="0" y="1022"/>
                  </a:lnTo>
                  <a:lnTo>
                    <a:pt x="19" y="1171"/>
                  </a:lnTo>
                  <a:lnTo>
                    <a:pt x="38" y="1319"/>
                  </a:lnTo>
                  <a:lnTo>
                    <a:pt x="93" y="1468"/>
                  </a:lnTo>
                  <a:lnTo>
                    <a:pt x="149" y="1617"/>
                  </a:lnTo>
                  <a:lnTo>
                    <a:pt x="223" y="1747"/>
                  </a:lnTo>
                  <a:lnTo>
                    <a:pt x="298" y="1877"/>
                  </a:lnTo>
                  <a:lnTo>
                    <a:pt x="390" y="2007"/>
                  </a:lnTo>
                  <a:lnTo>
                    <a:pt x="502" y="2118"/>
                  </a:lnTo>
                  <a:lnTo>
                    <a:pt x="613" y="2211"/>
                  </a:lnTo>
                  <a:lnTo>
                    <a:pt x="632" y="2229"/>
                  </a:lnTo>
                  <a:lnTo>
                    <a:pt x="799" y="2192"/>
                  </a:lnTo>
                  <a:lnTo>
                    <a:pt x="948" y="2155"/>
                  </a:lnTo>
                  <a:lnTo>
                    <a:pt x="1115" y="2137"/>
                  </a:lnTo>
                  <a:lnTo>
                    <a:pt x="1300" y="2155"/>
                  </a:lnTo>
                  <a:lnTo>
                    <a:pt x="1468" y="2192"/>
                  </a:lnTo>
                  <a:lnTo>
                    <a:pt x="1616" y="2248"/>
                  </a:lnTo>
                  <a:lnTo>
                    <a:pt x="1783" y="2322"/>
                  </a:lnTo>
                  <a:lnTo>
                    <a:pt x="1932" y="2415"/>
                  </a:lnTo>
                  <a:lnTo>
                    <a:pt x="1895" y="2229"/>
                  </a:lnTo>
                  <a:lnTo>
                    <a:pt x="1876" y="2062"/>
                  </a:lnTo>
                  <a:lnTo>
                    <a:pt x="1913" y="1895"/>
                  </a:lnTo>
                  <a:lnTo>
                    <a:pt x="1969" y="1728"/>
                  </a:lnTo>
                  <a:lnTo>
                    <a:pt x="2043" y="1635"/>
                  </a:lnTo>
                  <a:lnTo>
                    <a:pt x="2118" y="1561"/>
                  </a:lnTo>
                  <a:lnTo>
                    <a:pt x="2192" y="1487"/>
                  </a:lnTo>
                  <a:lnTo>
                    <a:pt x="2285" y="1412"/>
                  </a:lnTo>
                  <a:lnTo>
                    <a:pt x="2377" y="1375"/>
                  </a:lnTo>
                  <a:lnTo>
                    <a:pt x="2470" y="1338"/>
                  </a:lnTo>
                  <a:lnTo>
                    <a:pt x="2582" y="1319"/>
                  </a:lnTo>
                  <a:lnTo>
                    <a:pt x="2693" y="1301"/>
                  </a:lnTo>
                  <a:lnTo>
                    <a:pt x="2637" y="1171"/>
                  </a:lnTo>
                  <a:lnTo>
                    <a:pt x="2600" y="1041"/>
                  </a:lnTo>
                  <a:lnTo>
                    <a:pt x="2600" y="892"/>
                  </a:lnTo>
                  <a:lnTo>
                    <a:pt x="2619" y="762"/>
                  </a:lnTo>
                  <a:lnTo>
                    <a:pt x="2600" y="744"/>
                  </a:lnTo>
                  <a:lnTo>
                    <a:pt x="2415" y="539"/>
                  </a:lnTo>
                  <a:lnTo>
                    <a:pt x="2173" y="354"/>
                  </a:lnTo>
                  <a:lnTo>
                    <a:pt x="1932" y="205"/>
                  </a:lnTo>
                  <a:lnTo>
                    <a:pt x="1783" y="149"/>
                  </a:lnTo>
                  <a:lnTo>
                    <a:pt x="1653" y="94"/>
                  </a:lnTo>
                  <a:lnTo>
                    <a:pt x="1505" y="57"/>
                  </a:lnTo>
                  <a:lnTo>
                    <a:pt x="1375" y="19"/>
                  </a:lnTo>
                  <a:lnTo>
                    <a:pt x="1226" y="1"/>
                  </a:lnTo>
                  <a:close/>
                </a:path>
              </a:pathLst>
            </a:custGeom>
            <a:solidFill>
              <a:srgbClr val="5A8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444;p43">
              <a:extLst>
                <a:ext uri="{FF2B5EF4-FFF2-40B4-BE49-F238E27FC236}">
                  <a16:creationId xmlns:a16="http://schemas.microsoft.com/office/drawing/2014/main" id="{B0A1036B-7606-DAF2-9F1F-A78C91778869}"/>
                </a:ext>
              </a:extLst>
            </p:cNvPr>
            <p:cNvSpPr/>
            <p:nvPr/>
          </p:nvSpPr>
          <p:spPr>
            <a:xfrm>
              <a:off x="4795312" y="1307158"/>
              <a:ext cx="36062" cy="31713"/>
            </a:xfrm>
            <a:custGeom>
              <a:avLst/>
              <a:gdLst/>
              <a:ahLst/>
              <a:cxnLst/>
              <a:rect l="l" t="t" r="r" b="b"/>
              <a:pathLst>
                <a:path w="1078" h="948" extrusionOk="0">
                  <a:moveTo>
                    <a:pt x="539" y="0"/>
                  </a:moveTo>
                  <a:lnTo>
                    <a:pt x="502" y="19"/>
                  </a:lnTo>
                  <a:lnTo>
                    <a:pt x="409" y="75"/>
                  </a:lnTo>
                  <a:lnTo>
                    <a:pt x="335" y="149"/>
                  </a:lnTo>
                  <a:lnTo>
                    <a:pt x="260" y="242"/>
                  </a:lnTo>
                  <a:lnTo>
                    <a:pt x="205" y="353"/>
                  </a:lnTo>
                  <a:lnTo>
                    <a:pt x="75" y="390"/>
                  </a:lnTo>
                  <a:lnTo>
                    <a:pt x="38" y="409"/>
                  </a:lnTo>
                  <a:lnTo>
                    <a:pt x="19" y="427"/>
                  </a:lnTo>
                  <a:lnTo>
                    <a:pt x="0" y="465"/>
                  </a:lnTo>
                  <a:lnTo>
                    <a:pt x="0" y="483"/>
                  </a:lnTo>
                  <a:lnTo>
                    <a:pt x="19" y="520"/>
                  </a:lnTo>
                  <a:lnTo>
                    <a:pt x="38" y="539"/>
                  </a:lnTo>
                  <a:lnTo>
                    <a:pt x="75" y="557"/>
                  </a:lnTo>
                  <a:lnTo>
                    <a:pt x="168" y="557"/>
                  </a:lnTo>
                  <a:lnTo>
                    <a:pt x="149" y="650"/>
                  </a:lnTo>
                  <a:lnTo>
                    <a:pt x="168" y="743"/>
                  </a:lnTo>
                  <a:lnTo>
                    <a:pt x="186" y="836"/>
                  </a:lnTo>
                  <a:lnTo>
                    <a:pt x="223" y="910"/>
                  </a:lnTo>
                  <a:lnTo>
                    <a:pt x="279" y="947"/>
                  </a:lnTo>
                  <a:lnTo>
                    <a:pt x="335" y="947"/>
                  </a:lnTo>
                  <a:lnTo>
                    <a:pt x="372" y="910"/>
                  </a:lnTo>
                  <a:lnTo>
                    <a:pt x="390" y="892"/>
                  </a:lnTo>
                  <a:lnTo>
                    <a:pt x="390" y="855"/>
                  </a:lnTo>
                  <a:lnTo>
                    <a:pt x="390" y="706"/>
                  </a:lnTo>
                  <a:lnTo>
                    <a:pt x="409" y="557"/>
                  </a:lnTo>
                  <a:lnTo>
                    <a:pt x="539" y="576"/>
                  </a:lnTo>
                  <a:lnTo>
                    <a:pt x="669" y="632"/>
                  </a:lnTo>
                  <a:lnTo>
                    <a:pt x="780" y="706"/>
                  </a:lnTo>
                  <a:lnTo>
                    <a:pt x="910" y="799"/>
                  </a:lnTo>
                  <a:lnTo>
                    <a:pt x="948" y="817"/>
                  </a:lnTo>
                  <a:lnTo>
                    <a:pt x="985" y="836"/>
                  </a:lnTo>
                  <a:lnTo>
                    <a:pt x="1022" y="817"/>
                  </a:lnTo>
                  <a:lnTo>
                    <a:pt x="1040" y="799"/>
                  </a:lnTo>
                  <a:lnTo>
                    <a:pt x="1078" y="762"/>
                  </a:lnTo>
                  <a:lnTo>
                    <a:pt x="1078" y="725"/>
                  </a:lnTo>
                  <a:lnTo>
                    <a:pt x="1078" y="687"/>
                  </a:lnTo>
                  <a:lnTo>
                    <a:pt x="1059" y="650"/>
                  </a:lnTo>
                  <a:lnTo>
                    <a:pt x="948" y="539"/>
                  </a:lnTo>
                  <a:lnTo>
                    <a:pt x="799" y="446"/>
                  </a:lnTo>
                  <a:lnTo>
                    <a:pt x="650" y="390"/>
                  </a:lnTo>
                  <a:lnTo>
                    <a:pt x="502" y="353"/>
                  </a:lnTo>
                  <a:lnTo>
                    <a:pt x="632" y="186"/>
                  </a:lnTo>
                  <a:lnTo>
                    <a:pt x="669" y="149"/>
                  </a:lnTo>
                  <a:lnTo>
                    <a:pt x="669" y="112"/>
                  </a:lnTo>
                  <a:lnTo>
                    <a:pt x="669" y="75"/>
                  </a:lnTo>
                  <a:lnTo>
                    <a:pt x="650" y="37"/>
                  </a:lnTo>
                  <a:lnTo>
                    <a:pt x="613" y="19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445;p43">
              <a:extLst>
                <a:ext uri="{FF2B5EF4-FFF2-40B4-BE49-F238E27FC236}">
                  <a16:creationId xmlns:a16="http://schemas.microsoft.com/office/drawing/2014/main" id="{55508698-34D7-E68B-F5F5-CAA4AC87CEDE}"/>
                </a:ext>
              </a:extLst>
            </p:cNvPr>
            <p:cNvSpPr/>
            <p:nvPr/>
          </p:nvSpPr>
          <p:spPr>
            <a:xfrm>
              <a:off x="4702110" y="1367408"/>
              <a:ext cx="149767" cy="59679"/>
            </a:xfrm>
            <a:custGeom>
              <a:avLst/>
              <a:gdLst/>
              <a:ahLst/>
              <a:cxnLst/>
              <a:rect l="l" t="t" r="r" b="b"/>
              <a:pathLst>
                <a:path w="4477" h="1784" extrusionOk="0">
                  <a:moveTo>
                    <a:pt x="874" y="1"/>
                  </a:moveTo>
                  <a:lnTo>
                    <a:pt x="781" y="19"/>
                  </a:lnTo>
                  <a:lnTo>
                    <a:pt x="707" y="38"/>
                  </a:lnTo>
                  <a:lnTo>
                    <a:pt x="539" y="112"/>
                  </a:lnTo>
                  <a:lnTo>
                    <a:pt x="539" y="354"/>
                  </a:lnTo>
                  <a:lnTo>
                    <a:pt x="521" y="576"/>
                  </a:lnTo>
                  <a:lnTo>
                    <a:pt x="465" y="781"/>
                  </a:lnTo>
                  <a:lnTo>
                    <a:pt x="409" y="1003"/>
                  </a:lnTo>
                  <a:lnTo>
                    <a:pt x="335" y="1208"/>
                  </a:lnTo>
                  <a:lnTo>
                    <a:pt x="242" y="1412"/>
                  </a:lnTo>
                  <a:lnTo>
                    <a:pt x="131" y="1598"/>
                  </a:lnTo>
                  <a:lnTo>
                    <a:pt x="1" y="1783"/>
                  </a:lnTo>
                  <a:lnTo>
                    <a:pt x="558" y="1728"/>
                  </a:lnTo>
                  <a:lnTo>
                    <a:pt x="1134" y="1653"/>
                  </a:lnTo>
                  <a:lnTo>
                    <a:pt x="1709" y="1542"/>
                  </a:lnTo>
                  <a:lnTo>
                    <a:pt x="2266" y="1431"/>
                  </a:lnTo>
                  <a:lnTo>
                    <a:pt x="2842" y="1301"/>
                  </a:lnTo>
                  <a:lnTo>
                    <a:pt x="3399" y="1152"/>
                  </a:lnTo>
                  <a:lnTo>
                    <a:pt x="3938" y="985"/>
                  </a:lnTo>
                  <a:lnTo>
                    <a:pt x="4476" y="799"/>
                  </a:lnTo>
                  <a:lnTo>
                    <a:pt x="4384" y="706"/>
                  </a:lnTo>
                  <a:lnTo>
                    <a:pt x="4272" y="614"/>
                  </a:lnTo>
                  <a:lnTo>
                    <a:pt x="4179" y="558"/>
                  </a:lnTo>
                  <a:lnTo>
                    <a:pt x="4068" y="502"/>
                  </a:lnTo>
                  <a:lnTo>
                    <a:pt x="3956" y="446"/>
                  </a:lnTo>
                  <a:lnTo>
                    <a:pt x="3864" y="428"/>
                  </a:lnTo>
                  <a:lnTo>
                    <a:pt x="3752" y="409"/>
                  </a:lnTo>
                  <a:lnTo>
                    <a:pt x="3641" y="391"/>
                  </a:lnTo>
                  <a:lnTo>
                    <a:pt x="3529" y="391"/>
                  </a:lnTo>
                  <a:lnTo>
                    <a:pt x="3418" y="409"/>
                  </a:lnTo>
                  <a:lnTo>
                    <a:pt x="3195" y="484"/>
                  </a:lnTo>
                  <a:lnTo>
                    <a:pt x="2972" y="595"/>
                  </a:lnTo>
                  <a:lnTo>
                    <a:pt x="2768" y="744"/>
                  </a:lnTo>
                  <a:lnTo>
                    <a:pt x="2786" y="799"/>
                  </a:lnTo>
                  <a:lnTo>
                    <a:pt x="2805" y="855"/>
                  </a:lnTo>
                  <a:lnTo>
                    <a:pt x="2786" y="892"/>
                  </a:lnTo>
                  <a:lnTo>
                    <a:pt x="2749" y="929"/>
                  </a:lnTo>
                  <a:lnTo>
                    <a:pt x="2712" y="948"/>
                  </a:lnTo>
                  <a:lnTo>
                    <a:pt x="2656" y="966"/>
                  </a:lnTo>
                  <a:lnTo>
                    <a:pt x="2619" y="948"/>
                  </a:lnTo>
                  <a:lnTo>
                    <a:pt x="2564" y="911"/>
                  </a:lnTo>
                  <a:lnTo>
                    <a:pt x="2545" y="873"/>
                  </a:lnTo>
                  <a:lnTo>
                    <a:pt x="2452" y="725"/>
                  </a:lnTo>
                  <a:lnTo>
                    <a:pt x="2359" y="632"/>
                  </a:lnTo>
                  <a:lnTo>
                    <a:pt x="2248" y="576"/>
                  </a:lnTo>
                  <a:lnTo>
                    <a:pt x="2118" y="558"/>
                  </a:lnTo>
                  <a:lnTo>
                    <a:pt x="1988" y="558"/>
                  </a:lnTo>
                  <a:lnTo>
                    <a:pt x="1858" y="614"/>
                  </a:lnTo>
                  <a:lnTo>
                    <a:pt x="1747" y="688"/>
                  </a:lnTo>
                  <a:lnTo>
                    <a:pt x="1635" y="799"/>
                  </a:lnTo>
                  <a:lnTo>
                    <a:pt x="1617" y="873"/>
                  </a:lnTo>
                  <a:lnTo>
                    <a:pt x="1579" y="929"/>
                  </a:lnTo>
                  <a:lnTo>
                    <a:pt x="1542" y="966"/>
                  </a:lnTo>
                  <a:lnTo>
                    <a:pt x="1524" y="966"/>
                  </a:lnTo>
                  <a:lnTo>
                    <a:pt x="1449" y="985"/>
                  </a:lnTo>
                  <a:lnTo>
                    <a:pt x="1375" y="966"/>
                  </a:lnTo>
                  <a:lnTo>
                    <a:pt x="1357" y="948"/>
                  </a:lnTo>
                  <a:lnTo>
                    <a:pt x="1338" y="911"/>
                  </a:lnTo>
                  <a:lnTo>
                    <a:pt x="1338" y="873"/>
                  </a:lnTo>
                  <a:lnTo>
                    <a:pt x="1338" y="836"/>
                  </a:lnTo>
                  <a:lnTo>
                    <a:pt x="1375" y="744"/>
                  </a:lnTo>
                  <a:lnTo>
                    <a:pt x="1412" y="632"/>
                  </a:lnTo>
                  <a:lnTo>
                    <a:pt x="1412" y="539"/>
                  </a:lnTo>
                  <a:lnTo>
                    <a:pt x="1412" y="428"/>
                  </a:lnTo>
                  <a:lnTo>
                    <a:pt x="1394" y="335"/>
                  </a:lnTo>
                  <a:lnTo>
                    <a:pt x="1357" y="242"/>
                  </a:lnTo>
                  <a:lnTo>
                    <a:pt x="1282" y="168"/>
                  </a:lnTo>
                  <a:lnTo>
                    <a:pt x="1208" y="94"/>
                  </a:lnTo>
                  <a:lnTo>
                    <a:pt x="1134" y="38"/>
                  </a:lnTo>
                  <a:lnTo>
                    <a:pt x="1041" y="19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D0E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446;p43">
              <a:extLst>
                <a:ext uri="{FF2B5EF4-FFF2-40B4-BE49-F238E27FC236}">
                  <a16:creationId xmlns:a16="http://schemas.microsoft.com/office/drawing/2014/main" id="{2879D3E6-1CAE-EF7E-511D-83A672935577}"/>
                </a:ext>
              </a:extLst>
            </p:cNvPr>
            <p:cNvSpPr/>
            <p:nvPr/>
          </p:nvSpPr>
          <p:spPr>
            <a:xfrm>
              <a:off x="4720142" y="1178563"/>
              <a:ext cx="96945" cy="108118"/>
            </a:xfrm>
            <a:custGeom>
              <a:avLst/>
              <a:gdLst/>
              <a:ahLst/>
              <a:cxnLst/>
              <a:rect l="l" t="t" r="r" b="b"/>
              <a:pathLst>
                <a:path w="2898" h="3232" extrusionOk="0">
                  <a:moveTo>
                    <a:pt x="688" y="0"/>
                  </a:moveTo>
                  <a:lnTo>
                    <a:pt x="613" y="19"/>
                  </a:lnTo>
                  <a:lnTo>
                    <a:pt x="520" y="37"/>
                  </a:lnTo>
                  <a:lnTo>
                    <a:pt x="446" y="56"/>
                  </a:lnTo>
                  <a:lnTo>
                    <a:pt x="372" y="112"/>
                  </a:lnTo>
                  <a:lnTo>
                    <a:pt x="298" y="167"/>
                  </a:lnTo>
                  <a:lnTo>
                    <a:pt x="353" y="335"/>
                  </a:lnTo>
                  <a:lnTo>
                    <a:pt x="409" y="502"/>
                  </a:lnTo>
                  <a:lnTo>
                    <a:pt x="446" y="669"/>
                  </a:lnTo>
                  <a:lnTo>
                    <a:pt x="465" y="854"/>
                  </a:lnTo>
                  <a:lnTo>
                    <a:pt x="483" y="1226"/>
                  </a:lnTo>
                  <a:lnTo>
                    <a:pt x="446" y="1597"/>
                  </a:lnTo>
                  <a:lnTo>
                    <a:pt x="390" y="1969"/>
                  </a:lnTo>
                  <a:lnTo>
                    <a:pt x="279" y="2303"/>
                  </a:lnTo>
                  <a:lnTo>
                    <a:pt x="168" y="2637"/>
                  </a:lnTo>
                  <a:lnTo>
                    <a:pt x="0" y="2916"/>
                  </a:lnTo>
                  <a:lnTo>
                    <a:pt x="168" y="2953"/>
                  </a:lnTo>
                  <a:lnTo>
                    <a:pt x="316" y="3027"/>
                  </a:lnTo>
                  <a:lnTo>
                    <a:pt x="446" y="3120"/>
                  </a:lnTo>
                  <a:lnTo>
                    <a:pt x="558" y="3232"/>
                  </a:lnTo>
                  <a:lnTo>
                    <a:pt x="632" y="3064"/>
                  </a:lnTo>
                  <a:lnTo>
                    <a:pt x="725" y="2934"/>
                  </a:lnTo>
                  <a:lnTo>
                    <a:pt x="855" y="2804"/>
                  </a:lnTo>
                  <a:lnTo>
                    <a:pt x="1003" y="2712"/>
                  </a:lnTo>
                  <a:lnTo>
                    <a:pt x="1152" y="2656"/>
                  </a:lnTo>
                  <a:lnTo>
                    <a:pt x="1300" y="2637"/>
                  </a:lnTo>
                  <a:lnTo>
                    <a:pt x="1467" y="2637"/>
                  </a:lnTo>
                  <a:lnTo>
                    <a:pt x="1616" y="2674"/>
                  </a:lnTo>
                  <a:lnTo>
                    <a:pt x="1579" y="2544"/>
                  </a:lnTo>
                  <a:lnTo>
                    <a:pt x="1560" y="2414"/>
                  </a:lnTo>
                  <a:lnTo>
                    <a:pt x="1560" y="2284"/>
                  </a:lnTo>
                  <a:lnTo>
                    <a:pt x="1597" y="2173"/>
                  </a:lnTo>
                  <a:lnTo>
                    <a:pt x="1635" y="2062"/>
                  </a:lnTo>
                  <a:lnTo>
                    <a:pt x="1690" y="1950"/>
                  </a:lnTo>
                  <a:lnTo>
                    <a:pt x="1765" y="1857"/>
                  </a:lnTo>
                  <a:lnTo>
                    <a:pt x="1857" y="1764"/>
                  </a:lnTo>
                  <a:lnTo>
                    <a:pt x="1950" y="1690"/>
                  </a:lnTo>
                  <a:lnTo>
                    <a:pt x="2062" y="1616"/>
                  </a:lnTo>
                  <a:lnTo>
                    <a:pt x="2173" y="1579"/>
                  </a:lnTo>
                  <a:lnTo>
                    <a:pt x="2285" y="1542"/>
                  </a:lnTo>
                  <a:lnTo>
                    <a:pt x="2396" y="1523"/>
                  </a:lnTo>
                  <a:lnTo>
                    <a:pt x="2526" y="1523"/>
                  </a:lnTo>
                  <a:lnTo>
                    <a:pt x="2637" y="1542"/>
                  </a:lnTo>
                  <a:lnTo>
                    <a:pt x="2767" y="1579"/>
                  </a:lnTo>
                  <a:lnTo>
                    <a:pt x="2767" y="1430"/>
                  </a:lnTo>
                  <a:lnTo>
                    <a:pt x="2786" y="1300"/>
                  </a:lnTo>
                  <a:lnTo>
                    <a:pt x="2842" y="1152"/>
                  </a:lnTo>
                  <a:lnTo>
                    <a:pt x="2897" y="1022"/>
                  </a:lnTo>
                  <a:lnTo>
                    <a:pt x="2842" y="1003"/>
                  </a:lnTo>
                  <a:lnTo>
                    <a:pt x="2805" y="966"/>
                  </a:lnTo>
                  <a:lnTo>
                    <a:pt x="2786" y="929"/>
                  </a:lnTo>
                  <a:lnTo>
                    <a:pt x="2786" y="873"/>
                  </a:lnTo>
                  <a:lnTo>
                    <a:pt x="2805" y="799"/>
                  </a:lnTo>
                  <a:lnTo>
                    <a:pt x="2805" y="724"/>
                  </a:lnTo>
                  <a:lnTo>
                    <a:pt x="2786" y="613"/>
                  </a:lnTo>
                  <a:lnTo>
                    <a:pt x="2712" y="520"/>
                  </a:lnTo>
                  <a:lnTo>
                    <a:pt x="2619" y="446"/>
                  </a:lnTo>
                  <a:lnTo>
                    <a:pt x="2507" y="390"/>
                  </a:lnTo>
                  <a:lnTo>
                    <a:pt x="2396" y="353"/>
                  </a:lnTo>
                  <a:lnTo>
                    <a:pt x="2266" y="353"/>
                  </a:lnTo>
                  <a:lnTo>
                    <a:pt x="2155" y="372"/>
                  </a:lnTo>
                  <a:lnTo>
                    <a:pt x="2062" y="390"/>
                  </a:lnTo>
                  <a:lnTo>
                    <a:pt x="1969" y="446"/>
                  </a:lnTo>
                  <a:lnTo>
                    <a:pt x="1802" y="539"/>
                  </a:lnTo>
                  <a:lnTo>
                    <a:pt x="1467" y="762"/>
                  </a:lnTo>
                  <a:lnTo>
                    <a:pt x="1449" y="762"/>
                  </a:lnTo>
                  <a:lnTo>
                    <a:pt x="1412" y="836"/>
                  </a:lnTo>
                  <a:lnTo>
                    <a:pt x="1375" y="910"/>
                  </a:lnTo>
                  <a:lnTo>
                    <a:pt x="1337" y="929"/>
                  </a:lnTo>
                  <a:lnTo>
                    <a:pt x="1300" y="947"/>
                  </a:lnTo>
                  <a:lnTo>
                    <a:pt x="1263" y="947"/>
                  </a:lnTo>
                  <a:lnTo>
                    <a:pt x="1226" y="929"/>
                  </a:lnTo>
                  <a:lnTo>
                    <a:pt x="1170" y="854"/>
                  </a:lnTo>
                  <a:lnTo>
                    <a:pt x="1152" y="817"/>
                  </a:lnTo>
                  <a:lnTo>
                    <a:pt x="1152" y="780"/>
                  </a:lnTo>
                  <a:lnTo>
                    <a:pt x="1189" y="576"/>
                  </a:lnTo>
                  <a:lnTo>
                    <a:pt x="1189" y="483"/>
                  </a:lnTo>
                  <a:lnTo>
                    <a:pt x="1170" y="390"/>
                  </a:lnTo>
                  <a:lnTo>
                    <a:pt x="1152" y="297"/>
                  </a:lnTo>
                  <a:lnTo>
                    <a:pt x="1096" y="205"/>
                  </a:lnTo>
                  <a:lnTo>
                    <a:pt x="1040" y="130"/>
                  </a:lnTo>
                  <a:lnTo>
                    <a:pt x="948" y="75"/>
                  </a:lnTo>
                  <a:lnTo>
                    <a:pt x="873" y="37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447;p43">
              <a:extLst>
                <a:ext uri="{FF2B5EF4-FFF2-40B4-BE49-F238E27FC236}">
                  <a16:creationId xmlns:a16="http://schemas.microsoft.com/office/drawing/2014/main" id="{B9DBF916-DF14-AB9F-FB0E-B2BC07F89982}"/>
                </a:ext>
              </a:extLst>
            </p:cNvPr>
            <p:cNvSpPr/>
            <p:nvPr/>
          </p:nvSpPr>
          <p:spPr>
            <a:xfrm>
              <a:off x="4700270" y="1277318"/>
              <a:ext cx="116816" cy="109390"/>
            </a:xfrm>
            <a:custGeom>
              <a:avLst/>
              <a:gdLst/>
              <a:ahLst/>
              <a:cxnLst/>
              <a:rect l="l" t="t" r="r" b="b"/>
              <a:pathLst>
                <a:path w="3492" h="3270" extrusionOk="0">
                  <a:moveTo>
                    <a:pt x="2024" y="187"/>
                  </a:moveTo>
                  <a:lnTo>
                    <a:pt x="2061" y="242"/>
                  </a:lnTo>
                  <a:lnTo>
                    <a:pt x="2061" y="298"/>
                  </a:lnTo>
                  <a:lnTo>
                    <a:pt x="2061" y="335"/>
                  </a:lnTo>
                  <a:lnTo>
                    <a:pt x="2024" y="354"/>
                  </a:lnTo>
                  <a:lnTo>
                    <a:pt x="1876" y="447"/>
                  </a:lnTo>
                  <a:lnTo>
                    <a:pt x="1820" y="502"/>
                  </a:lnTo>
                  <a:lnTo>
                    <a:pt x="1746" y="558"/>
                  </a:lnTo>
                  <a:lnTo>
                    <a:pt x="1634" y="688"/>
                  </a:lnTo>
                  <a:lnTo>
                    <a:pt x="1542" y="837"/>
                  </a:lnTo>
                  <a:lnTo>
                    <a:pt x="1523" y="855"/>
                  </a:lnTo>
                  <a:lnTo>
                    <a:pt x="1504" y="874"/>
                  </a:lnTo>
                  <a:lnTo>
                    <a:pt x="1449" y="874"/>
                  </a:lnTo>
                  <a:lnTo>
                    <a:pt x="1412" y="837"/>
                  </a:lnTo>
                  <a:lnTo>
                    <a:pt x="1412" y="781"/>
                  </a:lnTo>
                  <a:lnTo>
                    <a:pt x="1430" y="688"/>
                  </a:lnTo>
                  <a:lnTo>
                    <a:pt x="1467" y="595"/>
                  </a:lnTo>
                  <a:lnTo>
                    <a:pt x="1523" y="502"/>
                  </a:lnTo>
                  <a:lnTo>
                    <a:pt x="1597" y="410"/>
                  </a:lnTo>
                  <a:lnTo>
                    <a:pt x="1690" y="335"/>
                  </a:lnTo>
                  <a:lnTo>
                    <a:pt x="1764" y="261"/>
                  </a:lnTo>
                  <a:lnTo>
                    <a:pt x="1857" y="224"/>
                  </a:lnTo>
                  <a:lnTo>
                    <a:pt x="1950" y="187"/>
                  </a:lnTo>
                  <a:close/>
                  <a:moveTo>
                    <a:pt x="1913" y="1"/>
                  </a:moveTo>
                  <a:lnTo>
                    <a:pt x="1820" y="20"/>
                  </a:lnTo>
                  <a:lnTo>
                    <a:pt x="1727" y="57"/>
                  </a:lnTo>
                  <a:lnTo>
                    <a:pt x="1634" y="94"/>
                  </a:lnTo>
                  <a:lnTo>
                    <a:pt x="1560" y="168"/>
                  </a:lnTo>
                  <a:lnTo>
                    <a:pt x="1486" y="224"/>
                  </a:lnTo>
                  <a:lnTo>
                    <a:pt x="1430" y="317"/>
                  </a:lnTo>
                  <a:lnTo>
                    <a:pt x="1374" y="410"/>
                  </a:lnTo>
                  <a:lnTo>
                    <a:pt x="1337" y="502"/>
                  </a:lnTo>
                  <a:lnTo>
                    <a:pt x="1319" y="614"/>
                  </a:lnTo>
                  <a:lnTo>
                    <a:pt x="1337" y="744"/>
                  </a:lnTo>
                  <a:lnTo>
                    <a:pt x="1319" y="799"/>
                  </a:lnTo>
                  <a:lnTo>
                    <a:pt x="1319" y="855"/>
                  </a:lnTo>
                  <a:lnTo>
                    <a:pt x="1319" y="874"/>
                  </a:lnTo>
                  <a:lnTo>
                    <a:pt x="1300" y="911"/>
                  </a:lnTo>
                  <a:lnTo>
                    <a:pt x="1263" y="948"/>
                  </a:lnTo>
                  <a:lnTo>
                    <a:pt x="1189" y="948"/>
                  </a:lnTo>
                  <a:lnTo>
                    <a:pt x="1170" y="911"/>
                  </a:lnTo>
                  <a:lnTo>
                    <a:pt x="1152" y="837"/>
                  </a:lnTo>
                  <a:lnTo>
                    <a:pt x="1114" y="818"/>
                  </a:lnTo>
                  <a:lnTo>
                    <a:pt x="1096" y="762"/>
                  </a:lnTo>
                  <a:lnTo>
                    <a:pt x="1059" y="651"/>
                  </a:lnTo>
                  <a:lnTo>
                    <a:pt x="1003" y="539"/>
                  </a:lnTo>
                  <a:lnTo>
                    <a:pt x="947" y="447"/>
                  </a:lnTo>
                  <a:lnTo>
                    <a:pt x="854" y="354"/>
                  </a:lnTo>
                  <a:lnTo>
                    <a:pt x="762" y="280"/>
                  </a:lnTo>
                  <a:lnTo>
                    <a:pt x="650" y="242"/>
                  </a:lnTo>
                  <a:lnTo>
                    <a:pt x="520" y="224"/>
                  </a:lnTo>
                  <a:lnTo>
                    <a:pt x="390" y="242"/>
                  </a:lnTo>
                  <a:lnTo>
                    <a:pt x="297" y="280"/>
                  </a:lnTo>
                  <a:lnTo>
                    <a:pt x="223" y="335"/>
                  </a:lnTo>
                  <a:lnTo>
                    <a:pt x="167" y="391"/>
                  </a:lnTo>
                  <a:lnTo>
                    <a:pt x="112" y="465"/>
                  </a:lnTo>
                  <a:lnTo>
                    <a:pt x="56" y="539"/>
                  </a:lnTo>
                  <a:lnTo>
                    <a:pt x="19" y="632"/>
                  </a:lnTo>
                  <a:lnTo>
                    <a:pt x="0" y="725"/>
                  </a:lnTo>
                  <a:lnTo>
                    <a:pt x="0" y="818"/>
                  </a:lnTo>
                  <a:lnTo>
                    <a:pt x="112" y="1022"/>
                  </a:lnTo>
                  <a:lnTo>
                    <a:pt x="223" y="1264"/>
                  </a:lnTo>
                  <a:lnTo>
                    <a:pt x="316" y="1487"/>
                  </a:lnTo>
                  <a:lnTo>
                    <a:pt x="409" y="1728"/>
                  </a:lnTo>
                  <a:lnTo>
                    <a:pt x="520" y="2192"/>
                  </a:lnTo>
                  <a:lnTo>
                    <a:pt x="557" y="2397"/>
                  </a:lnTo>
                  <a:lnTo>
                    <a:pt x="594" y="2564"/>
                  </a:lnTo>
                  <a:lnTo>
                    <a:pt x="594" y="2582"/>
                  </a:lnTo>
                  <a:lnTo>
                    <a:pt x="669" y="2527"/>
                  </a:lnTo>
                  <a:lnTo>
                    <a:pt x="780" y="2489"/>
                  </a:lnTo>
                  <a:lnTo>
                    <a:pt x="873" y="2471"/>
                  </a:lnTo>
                  <a:lnTo>
                    <a:pt x="984" y="2452"/>
                  </a:lnTo>
                  <a:lnTo>
                    <a:pt x="1077" y="2471"/>
                  </a:lnTo>
                  <a:lnTo>
                    <a:pt x="1189" y="2489"/>
                  </a:lnTo>
                  <a:lnTo>
                    <a:pt x="1282" y="2508"/>
                  </a:lnTo>
                  <a:lnTo>
                    <a:pt x="1374" y="2564"/>
                  </a:lnTo>
                  <a:lnTo>
                    <a:pt x="1504" y="2675"/>
                  </a:lnTo>
                  <a:lnTo>
                    <a:pt x="1616" y="2805"/>
                  </a:lnTo>
                  <a:lnTo>
                    <a:pt x="1690" y="2954"/>
                  </a:lnTo>
                  <a:lnTo>
                    <a:pt x="1727" y="3121"/>
                  </a:lnTo>
                  <a:lnTo>
                    <a:pt x="1820" y="3065"/>
                  </a:lnTo>
                  <a:lnTo>
                    <a:pt x="1913" y="3028"/>
                  </a:lnTo>
                  <a:lnTo>
                    <a:pt x="2006" y="2991"/>
                  </a:lnTo>
                  <a:lnTo>
                    <a:pt x="2284" y="2991"/>
                  </a:lnTo>
                  <a:lnTo>
                    <a:pt x="2377" y="3028"/>
                  </a:lnTo>
                  <a:lnTo>
                    <a:pt x="2451" y="3047"/>
                  </a:lnTo>
                  <a:lnTo>
                    <a:pt x="2600" y="3158"/>
                  </a:lnTo>
                  <a:lnTo>
                    <a:pt x="2730" y="3269"/>
                  </a:lnTo>
                  <a:lnTo>
                    <a:pt x="2804" y="3195"/>
                  </a:lnTo>
                  <a:lnTo>
                    <a:pt x="2879" y="3102"/>
                  </a:lnTo>
                  <a:lnTo>
                    <a:pt x="3046" y="2972"/>
                  </a:lnTo>
                  <a:lnTo>
                    <a:pt x="2916" y="2879"/>
                  </a:lnTo>
                  <a:lnTo>
                    <a:pt x="2786" y="2768"/>
                  </a:lnTo>
                  <a:lnTo>
                    <a:pt x="2674" y="2638"/>
                  </a:lnTo>
                  <a:lnTo>
                    <a:pt x="2563" y="2508"/>
                  </a:lnTo>
                  <a:lnTo>
                    <a:pt x="2489" y="2359"/>
                  </a:lnTo>
                  <a:lnTo>
                    <a:pt x="2414" y="2211"/>
                  </a:lnTo>
                  <a:lnTo>
                    <a:pt x="2359" y="2062"/>
                  </a:lnTo>
                  <a:lnTo>
                    <a:pt x="2321" y="1914"/>
                  </a:lnTo>
                  <a:lnTo>
                    <a:pt x="2284" y="1747"/>
                  </a:lnTo>
                  <a:lnTo>
                    <a:pt x="2284" y="1598"/>
                  </a:lnTo>
                  <a:lnTo>
                    <a:pt x="2303" y="1449"/>
                  </a:lnTo>
                  <a:lnTo>
                    <a:pt x="2340" y="1282"/>
                  </a:lnTo>
                  <a:lnTo>
                    <a:pt x="2396" y="1134"/>
                  </a:lnTo>
                  <a:lnTo>
                    <a:pt x="2470" y="985"/>
                  </a:lnTo>
                  <a:lnTo>
                    <a:pt x="2581" y="855"/>
                  </a:lnTo>
                  <a:lnTo>
                    <a:pt x="2711" y="707"/>
                  </a:lnTo>
                  <a:lnTo>
                    <a:pt x="2879" y="577"/>
                  </a:lnTo>
                  <a:lnTo>
                    <a:pt x="3083" y="465"/>
                  </a:lnTo>
                  <a:lnTo>
                    <a:pt x="3269" y="410"/>
                  </a:lnTo>
                  <a:lnTo>
                    <a:pt x="3491" y="354"/>
                  </a:lnTo>
                  <a:lnTo>
                    <a:pt x="3417" y="280"/>
                  </a:lnTo>
                  <a:lnTo>
                    <a:pt x="3324" y="205"/>
                  </a:lnTo>
                  <a:lnTo>
                    <a:pt x="3250" y="150"/>
                  </a:lnTo>
                  <a:lnTo>
                    <a:pt x="3139" y="112"/>
                  </a:lnTo>
                  <a:lnTo>
                    <a:pt x="2971" y="112"/>
                  </a:lnTo>
                  <a:lnTo>
                    <a:pt x="2879" y="150"/>
                  </a:lnTo>
                  <a:lnTo>
                    <a:pt x="2804" y="205"/>
                  </a:lnTo>
                  <a:lnTo>
                    <a:pt x="2823" y="261"/>
                  </a:lnTo>
                  <a:lnTo>
                    <a:pt x="2804" y="317"/>
                  </a:lnTo>
                  <a:lnTo>
                    <a:pt x="2749" y="372"/>
                  </a:lnTo>
                  <a:lnTo>
                    <a:pt x="2693" y="391"/>
                  </a:lnTo>
                  <a:lnTo>
                    <a:pt x="2656" y="410"/>
                  </a:lnTo>
                  <a:lnTo>
                    <a:pt x="2619" y="391"/>
                  </a:lnTo>
                  <a:lnTo>
                    <a:pt x="2600" y="372"/>
                  </a:lnTo>
                  <a:lnTo>
                    <a:pt x="2581" y="335"/>
                  </a:lnTo>
                  <a:lnTo>
                    <a:pt x="2563" y="317"/>
                  </a:lnTo>
                  <a:lnTo>
                    <a:pt x="2489" y="224"/>
                  </a:lnTo>
                  <a:lnTo>
                    <a:pt x="2396" y="131"/>
                  </a:lnTo>
                  <a:lnTo>
                    <a:pt x="2303" y="75"/>
                  </a:lnTo>
                  <a:lnTo>
                    <a:pt x="2210" y="38"/>
                  </a:lnTo>
                  <a:lnTo>
                    <a:pt x="20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448;p43">
              <a:extLst>
                <a:ext uri="{FF2B5EF4-FFF2-40B4-BE49-F238E27FC236}">
                  <a16:creationId xmlns:a16="http://schemas.microsoft.com/office/drawing/2014/main" id="{54B20356-0E42-3D1E-B102-4BA81DF6E55E}"/>
                </a:ext>
              </a:extLst>
            </p:cNvPr>
            <p:cNvSpPr/>
            <p:nvPr/>
          </p:nvSpPr>
          <p:spPr>
            <a:xfrm>
              <a:off x="4747473" y="1283540"/>
              <a:ext cx="21778" cy="23015"/>
            </a:xfrm>
            <a:custGeom>
              <a:avLst/>
              <a:gdLst/>
              <a:ahLst/>
              <a:cxnLst/>
              <a:rect l="l" t="t" r="r" b="b"/>
              <a:pathLst>
                <a:path w="651" h="688" extrusionOk="0">
                  <a:moveTo>
                    <a:pt x="539" y="1"/>
                  </a:moveTo>
                  <a:lnTo>
                    <a:pt x="446" y="38"/>
                  </a:lnTo>
                  <a:lnTo>
                    <a:pt x="353" y="75"/>
                  </a:lnTo>
                  <a:lnTo>
                    <a:pt x="279" y="149"/>
                  </a:lnTo>
                  <a:lnTo>
                    <a:pt x="186" y="224"/>
                  </a:lnTo>
                  <a:lnTo>
                    <a:pt x="112" y="316"/>
                  </a:lnTo>
                  <a:lnTo>
                    <a:pt x="56" y="409"/>
                  </a:lnTo>
                  <a:lnTo>
                    <a:pt x="19" y="502"/>
                  </a:lnTo>
                  <a:lnTo>
                    <a:pt x="1" y="595"/>
                  </a:lnTo>
                  <a:lnTo>
                    <a:pt x="1" y="651"/>
                  </a:lnTo>
                  <a:lnTo>
                    <a:pt x="38" y="688"/>
                  </a:lnTo>
                  <a:lnTo>
                    <a:pt x="93" y="688"/>
                  </a:lnTo>
                  <a:lnTo>
                    <a:pt x="112" y="669"/>
                  </a:lnTo>
                  <a:lnTo>
                    <a:pt x="131" y="651"/>
                  </a:lnTo>
                  <a:lnTo>
                    <a:pt x="223" y="502"/>
                  </a:lnTo>
                  <a:lnTo>
                    <a:pt x="335" y="372"/>
                  </a:lnTo>
                  <a:lnTo>
                    <a:pt x="409" y="316"/>
                  </a:lnTo>
                  <a:lnTo>
                    <a:pt x="465" y="261"/>
                  </a:lnTo>
                  <a:lnTo>
                    <a:pt x="613" y="168"/>
                  </a:lnTo>
                  <a:lnTo>
                    <a:pt x="650" y="149"/>
                  </a:lnTo>
                  <a:lnTo>
                    <a:pt x="650" y="112"/>
                  </a:lnTo>
                  <a:lnTo>
                    <a:pt x="650" y="56"/>
                  </a:lnTo>
                  <a:lnTo>
                    <a:pt x="61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449;p43">
              <a:extLst>
                <a:ext uri="{FF2B5EF4-FFF2-40B4-BE49-F238E27FC236}">
                  <a16:creationId xmlns:a16="http://schemas.microsoft.com/office/drawing/2014/main" id="{A34AB7F4-480A-6035-7CF8-09F4247D7680}"/>
                </a:ext>
              </a:extLst>
            </p:cNvPr>
            <p:cNvSpPr/>
            <p:nvPr/>
          </p:nvSpPr>
          <p:spPr>
            <a:xfrm>
              <a:off x="4672303" y="1163007"/>
              <a:ext cx="55933" cy="132372"/>
            </a:xfrm>
            <a:custGeom>
              <a:avLst/>
              <a:gdLst/>
              <a:ahLst/>
              <a:cxnLst/>
              <a:rect l="l" t="t" r="r" b="b"/>
              <a:pathLst>
                <a:path w="1672" h="3957" extrusionOk="0">
                  <a:moveTo>
                    <a:pt x="428" y="1"/>
                  </a:moveTo>
                  <a:lnTo>
                    <a:pt x="242" y="38"/>
                  </a:lnTo>
                  <a:lnTo>
                    <a:pt x="38" y="94"/>
                  </a:lnTo>
                  <a:lnTo>
                    <a:pt x="0" y="112"/>
                  </a:lnTo>
                  <a:lnTo>
                    <a:pt x="223" y="280"/>
                  </a:lnTo>
                  <a:lnTo>
                    <a:pt x="428" y="465"/>
                  </a:lnTo>
                  <a:lnTo>
                    <a:pt x="595" y="651"/>
                  </a:lnTo>
                  <a:lnTo>
                    <a:pt x="743" y="874"/>
                  </a:lnTo>
                  <a:lnTo>
                    <a:pt x="873" y="1097"/>
                  </a:lnTo>
                  <a:lnTo>
                    <a:pt x="948" y="1319"/>
                  </a:lnTo>
                  <a:lnTo>
                    <a:pt x="1022" y="1561"/>
                  </a:lnTo>
                  <a:lnTo>
                    <a:pt x="1040" y="1802"/>
                  </a:lnTo>
                  <a:lnTo>
                    <a:pt x="1059" y="2062"/>
                  </a:lnTo>
                  <a:lnTo>
                    <a:pt x="1022" y="2304"/>
                  </a:lnTo>
                  <a:lnTo>
                    <a:pt x="985" y="2545"/>
                  </a:lnTo>
                  <a:lnTo>
                    <a:pt x="892" y="2787"/>
                  </a:lnTo>
                  <a:lnTo>
                    <a:pt x="780" y="3028"/>
                  </a:lnTo>
                  <a:lnTo>
                    <a:pt x="650" y="3251"/>
                  </a:lnTo>
                  <a:lnTo>
                    <a:pt x="483" y="3455"/>
                  </a:lnTo>
                  <a:lnTo>
                    <a:pt x="279" y="3659"/>
                  </a:lnTo>
                  <a:lnTo>
                    <a:pt x="242" y="3678"/>
                  </a:lnTo>
                  <a:lnTo>
                    <a:pt x="335" y="3715"/>
                  </a:lnTo>
                  <a:lnTo>
                    <a:pt x="483" y="3808"/>
                  </a:lnTo>
                  <a:lnTo>
                    <a:pt x="613" y="3956"/>
                  </a:lnTo>
                  <a:lnTo>
                    <a:pt x="650" y="3864"/>
                  </a:lnTo>
                  <a:lnTo>
                    <a:pt x="706" y="3771"/>
                  </a:lnTo>
                  <a:lnTo>
                    <a:pt x="762" y="3678"/>
                  </a:lnTo>
                  <a:lnTo>
                    <a:pt x="818" y="3604"/>
                  </a:lnTo>
                  <a:lnTo>
                    <a:pt x="892" y="3548"/>
                  </a:lnTo>
                  <a:lnTo>
                    <a:pt x="985" y="3492"/>
                  </a:lnTo>
                  <a:lnTo>
                    <a:pt x="1059" y="3437"/>
                  </a:lnTo>
                  <a:lnTo>
                    <a:pt x="1152" y="3399"/>
                  </a:lnTo>
                  <a:lnTo>
                    <a:pt x="1208" y="3399"/>
                  </a:lnTo>
                  <a:lnTo>
                    <a:pt x="1300" y="3232"/>
                  </a:lnTo>
                  <a:lnTo>
                    <a:pt x="1393" y="3065"/>
                  </a:lnTo>
                  <a:lnTo>
                    <a:pt x="1468" y="2898"/>
                  </a:lnTo>
                  <a:lnTo>
                    <a:pt x="1523" y="2731"/>
                  </a:lnTo>
                  <a:lnTo>
                    <a:pt x="1579" y="2545"/>
                  </a:lnTo>
                  <a:lnTo>
                    <a:pt x="1616" y="2378"/>
                  </a:lnTo>
                  <a:lnTo>
                    <a:pt x="1653" y="2192"/>
                  </a:lnTo>
                  <a:lnTo>
                    <a:pt x="1672" y="2007"/>
                  </a:lnTo>
                  <a:lnTo>
                    <a:pt x="1672" y="1821"/>
                  </a:lnTo>
                  <a:lnTo>
                    <a:pt x="1653" y="1635"/>
                  </a:lnTo>
                  <a:lnTo>
                    <a:pt x="1635" y="1449"/>
                  </a:lnTo>
                  <a:lnTo>
                    <a:pt x="1598" y="1282"/>
                  </a:lnTo>
                  <a:lnTo>
                    <a:pt x="1542" y="1097"/>
                  </a:lnTo>
                  <a:lnTo>
                    <a:pt x="1468" y="930"/>
                  </a:lnTo>
                  <a:lnTo>
                    <a:pt x="1375" y="762"/>
                  </a:lnTo>
                  <a:lnTo>
                    <a:pt x="1282" y="595"/>
                  </a:lnTo>
                  <a:lnTo>
                    <a:pt x="1152" y="410"/>
                  </a:lnTo>
                  <a:lnTo>
                    <a:pt x="1003" y="242"/>
                  </a:lnTo>
                  <a:lnTo>
                    <a:pt x="873" y="131"/>
                  </a:lnTo>
                  <a:lnTo>
                    <a:pt x="743" y="57"/>
                  </a:lnTo>
                  <a:lnTo>
                    <a:pt x="5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450;p43">
              <a:extLst>
                <a:ext uri="{FF2B5EF4-FFF2-40B4-BE49-F238E27FC236}">
                  <a16:creationId xmlns:a16="http://schemas.microsoft.com/office/drawing/2014/main" id="{C7DEFF4B-9878-3157-F71F-79ACA00D4846}"/>
                </a:ext>
              </a:extLst>
            </p:cNvPr>
            <p:cNvSpPr/>
            <p:nvPr/>
          </p:nvSpPr>
          <p:spPr>
            <a:xfrm>
              <a:off x="4650558" y="1298461"/>
              <a:ext cx="57806" cy="132338"/>
            </a:xfrm>
            <a:custGeom>
              <a:avLst/>
              <a:gdLst/>
              <a:ahLst/>
              <a:cxnLst/>
              <a:rect l="l" t="t" r="r" b="b"/>
              <a:pathLst>
                <a:path w="1728" h="3956" extrusionOk="0">
                  <a:moveTo>
                    <a:pt x="502" y="0"/>
                  </a:moveTo>
                  <a:lnTo>
                    <a:pt x="409" y="37"/>
                  </a:lnTo>
                  <a:lnTo>
                    <a:pt x="298" y="75"/>
                  </a:lnTo>
                  <a:lnTo>
                    <a:pt x="75" y="260"/>
                  </a:lnTo>
                  <a:lnTo>
                    <a:pt x="316" y="427"/>
                  </a:lnTo>
                  <a:lnTo>
                    <a:pt x="520" y="632"/>
                  </a:lnTo>
                  <a:lnTo>
                    <a:pt x="688" y="836"/>
                  </a:lnTo>
                  <a:lnTo>
                    <a:pt x="799" y="1059"/>
                  </a:lnTo>
                  <a:lnTo>
                    <a:pt x="873" y="1282"/>
                  </a:lnTo>
                  <a:lnTo>
                    <a:pt x="929" y="1523"/>
                  </a:lnTo>
                  <a:lnTo>
                    <a:pt x="948" y="1783"/>
                  </a:lnTo>
                  <a:lnTo>
                    <a:pt x="929" y="2025"/>
                  </a:lnTo>
                  <a:lnTo>
                    <a:pt x="892" y="2285"/>
                  </a:lnTo>
                  <a:lnTo>
                    <a:pt x="818" y="2545"/>
                  </a:lnTo>
                  <a:lnTo>
                    <a:pt x="725" y="2805"/>
                  </a:lnTo>
                  <a:lnTo>
                    <a:pt x="613" y="3046"/>
                  </a:lnTo>
                  <a:lnTo>
                    <a:pt x="483" y="3287"/>
                  </a:lnTo>
                  <a:lnTo>
                    <a:pt x="335" y="3529"/>
                  </a:lnTo>
                  <a:lnTo>
                    <a:pt x="168" y="3752"/>
                  </a:lnTo>
                  <a:lnTo>
                    <a:pt x="1" y="3956"/>
                  </a:lnTo>
                  <a:lnTo>
                    <a:pt x="1" y="3956"/>
                  </a:lnTo>
                  <a:lnTo>
                    <a:pt x="576" y="3919"/>
                  </a:lnTo>
                  <a:lnTo>
                    <a:pt x="1170" y="3882"/>
                  </a:lnTo>
                  <a:lnTo>
                    <a:pt x="1356" y="3603"/>
                  </a:lnTo>
                  <a:lnTo>
                    <a:pt x="1505" y="3324"/>
                  </a:lnTo>
                  <a:lnTo>
                    <a:pt x="1616" y="3027"/>
                  </a:lnTo>
                  <a:lnTo>
                    <a:pt x="1690" y="2730"/>
                  </a:lnTo>
                  <a:lnTo>
                    <a:pt x="1728" y="2415"/>
                  </a:lnTo>
                  <a:lnTo>
                    <a:pt x="1728" y="2099"/>
                  </a:lnTo>
                  <a:lnTo>
                    <a:pt x="1690" y="1783"/>
                  </a:lnTo>
                  <a:lnTo>
                    <a:pt x="1616" y="1449"/>
                  </a:lnTo>
                  <a:lnTo>
                    <a:pt x="1523" y="1170"/>
                  </a:lnTo>
                  <a:lnTo>
                    <a:pt x="1412" y="855"/>
                  </a:lnTo>
                  <a:lnTo>
                    <a:pt x="1338" y="706"/>
                  </a:lnTo>
                  <a:lnTo>
                    <a:pt x="1263" y="576"/>
                  </a:lnTo>
                  <a:lnTo>
                    <a:pt x="1189" y="446"/>
                  </a:lnTo>
                  <a:lnTo>
                    <a:pt x="1078" y="335"/>
                  </a:lnTo>
                  <a:lnTo>
                    <a:pt x="910" y="186"/>
                  </a:lnTo>
                  <a:lnTo>
                    <a:pt x="743" y="75"/>
                  </a:lnTo>
                  <a:lnTo>
                    <a:pt x="613" y="19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451;p43">
              <a:extLst>
                <a:ext uri="{FF2B5EF4-FFF2-40B4-BE49-F238E27FC236}">
                  <a16:creationId xmlns:a16="http://schemas.microsoft.com/office/drawing/2014/main" id="{2D5D8138-E05B-420E-F5E9-C422FEFBD00C}"/>
                </a:ext>
              </a:extLst>
            </p:cNvPr>
            <p:cNvSpPr/>
            <p:nvPr/>
          </p:nvSpPr>
          <p:spPr>
            <a:xfrm>
              <a:off x="4529423" y="1169865"/>
              <a:ext cx="169638" cy="119927"/>
            </a:xfrm>
            <a:custGeom>
              <a:avLst/>
              <a:gdLst/>
              <a:ahLst/>
              <a:cxnLst/>
              <a:rect l="l" t="t" r="r" b="b"/>
              <a:pathLst>
                <a:path w="5071" h="3585" extrusionOk="0">
                  <a:moveTo>
                    <a:pt x="3956" y="854"/>
                  </a:moveTo>
                  <a:lnTo>
                    <a:pt x="4049" y="873"/>
                  </a:lnTo>
                  <a:lnTo>
                    <a:pt x="4123" y="892"/>
                  </a:lnTo>
                  <a:lnTo>
                    <a:pt x="4179" y="910"/>
                  </a:lnTo>
                  <a:lnTo>
                    <a:pt x="4234" y="947"/>
                  </a:lnTo>
                  <a:lnTo>
                    <a:pt x="4290" y="1003"/>
                  </a:lnTo>
                  <a:lnTo>
                    <a:pt x="4309" y="1040"/>
                  </a:lnTo>
                  <a:lnTo>
                    <a:pt x="4327" y="1096"/>
                  </a:lnTo>
                  <a:lnTo>
                    <a:pt x="4309" y="1170"/>
                  </a:lnTo>
                  <a:lnTo>
                    <a:pt x="4290" y="1226"/>
                  </a:lnTo>
                  <a:lnTo>
                    <a:pt x="4234" y="1300"/>
                  </a:lnTo>
                  <a:lnTo>
                    <a:pt x="4179" y="1337"/>
                  </a:lnTo>
                  <a:lnTo>
                    <a:pt x="4123" y="1374"/>
                  </a:lnTo>
                  <a:lnTo>
                    <a:pt x="4049" y="1412"/>
                  </a:lnTo>
                  <a:lnTo>
                    <a:pt x="3882" y="1449"/>
                  </a:lnTo>
                  <a:lnTo>
                    <a:pt x="3733" y="1449"/>
                  </a:lnTo>
                  <a:lnTo>
                    <a:pt x="3622" y="1412"/>
                  </a:lnTo>
                  <a:lnTo>
                    <a:pt x="3492" y="1356"/>
                  </a:lnTo>
                  <a:lnTo>
                    <a:pt x="3399" y="1282"/>
                  </a:lnTo>
                  <a:lnTo>
                    <a:pt x="3306" y="1189"/>
                  </a:lnTo>
                  <a:lnTo>
                    <a:pt x="3250" y="1189"/>
                  </a:lnTo>
                  <a:lnTo>
                    <a:pt x="3213" y="1152"/>
                  </a:lnTo>
                  <a:lnTo>
                    <a:pt x="3194" y="1096"/>
                  </a:lnTo>
                  <a:lnTo>
                    <a:pt x="3213" y="1059"/>
                  </a:lnTo>
                  <a:lnTo>
                    <a:pt x="3250" y="1040"/>
                  </a:lnTo>
                  <a:lnTo>
                    <a:pt x="3436" y="966"/>
                  </a:lnTo>
                  <a:lnTo>
                    <a:pt x="3640" y="892"/>
                  </a:lnTo>
                  <a:lnTo>
                    <a:pt x="3844" y="873"/>
                  </a:lnTo>
                  <a:lnTo>
                    <a:pt x="3956" y="854"/>
                  </a:lnTo>
                  <a:close/>
                  <a:moveTo>
                    <a:pt x="4086" y="0"/>
                  </a:moveTo>
                  <a:lnTo>
                    <a:pt x="3510" y="297"/>
                  </a:lnTo>
                  <a:lnTo>
                    <a:pt x="2990" y="576"/>
                  </a:lnTo>
                  <a:lnTo>
                    <a:pt x="2972" y="650"/>
                  </a:lnTo>
                  <a:lnTo>
                    <a:pt x="2953" y="687"/>
                  </a:lnTo>
                  <a:lnTo>
                    <a:pt x="2934" y="725"/>
                  </a:lnTo>
                  <a:lnTo>
                    <a:pt x="2897" y="743"/>
                  </a:lnTo>
                  <a:lnTo>
                    <a:pt x="2860" y="762"/>
                  </a:lnTo>
                  <a:lnTo>
                    <a:pt x="2786" y="762"/>
                  </a:lnTo>
                  <a:lnTo>
                    <a:pt x="2730" y="706"/>
                  </a:lnTo>
                  <a:lnTo>
                    <a:pt x="780" y="1783"/>
                  </a:lnTo>
                  <a:lnTo>
                    <a:pt x="762" y="1820"/>
                  </a:lnTo>
                  <a:lnTo>
                    <a:pt x="725" y="1839"/>
                  </a:lnTo>
                  <a:lnTo>
                    <a:pt x="687" y="1857"/>
                  </a:lnTo>
                  <a:lnTo>
                    <a:pt x="632" y="1857"/>
                  </a:lnTo>
                  <a:lnTo>
                    <a:pt x="19" y="2192"/>
                  </a:lnTo>
                  <a:lnTo>
                    <a:pt x="0" y="2192"/>
                  </a:lnTo>
                  <a:lnTo>
                    <a:pt x="112" y="2229"/>
                  </a:lnTo>
                  <a:lnTo>
                    <a:pt x="223" y="2266"/>
                  </a:lnTo>
                  <a:lnTo>
                    <a:pt x="335" y="2322"/>
                  </a:lnTo>
                  <a:lnTo>
                    <a:pt x="446" y="2396"/>
                  </a:lnTo>
                  <a:lnTo>
                    <a:pt x="557" y="2507"/>
                  </a:lnTo>
                  <a:lnTo>
                    <a:pt x="650" y="2619"/>
                  </a:lnTo>
                  <a:lnTo>
                    <a:pt x="706" y="2767"/>
                  </a:lnTo>
                  <a:lnTo>
                    <a:pt x="762" y="2897"/>
                  </a:lnTo>
                  <a:lnTo>
                    <a:pt x="780" y="3046"/>
                  </a:lnTo>
                  <a:lnTo>
                    <a:pt x="780" y="3194"/>
                  </a:lnTo>
                  <a:lnTo>
                    <a:pt x="743" y="3343"/>
                  </a:lnTo>
                  <a:lnTo>
                    <a:pt x="687" y="3473"/>
                  </a:lnTo>
                  <a:lnTo>
                    <a:pt x="817" y="3529"/>
                  </a:lnTo>
                  <a:lnTo>
                    <a:pt x="929" y="3584"/>
                  </a:lnTo>
                  <a:lnTo>
                    <a:pt x="985" y="3380"/>
                  </a:lnTo>
                  <a:lnTo>
                    <a:pt x="1059" y="3194"/>
                  </a:lnTo>
                  <a:lnTo>
                    <a:pt x="1152" y="3009"/>
                  </a:lnTo>
                  <a:lnTo>
                    <a:pt x="1282" y="2842"/>
                  </a:lnTo>
                  <a:lnTo>
                    <a:pt x="1430" y="2693"/>
                  </a:lnTo>
                  <a:lnTo>
                    <a:pt x="1597" y="2582"/>
                  </a:lnTo>
                  <a:lnTo>
                    <a:pt x="1783" y="2507"/>
                  </a:lnTo>
                  <a:lnTo>
                    <a:pt x="1987" y="2452"/>
                  </a:lnTo>
                  <a:lnTo>
                    <a:pt x="2173" y="2452"/>
                  </a:lnTo>
                  <a:lnTo>
                    <a:pt x="2340" y="2470"/>
                  </a:lnTo>
                  <a:lnTo>
                    <a:pt x="2303" y="2396"/>
                  </a:lnTo>
                  <a:lnTo>
                    <a:pt x="2247" y="2303"/>
                  </a:lnTo>
                  <a:lnTo>
                    <a:pt x="2210" y="2136"/>
                  </a:lnTo>
                  <a:lnTo>
                    <a:pt x="2173" y="1932"/>
                  </a:lnTo>
                  <a:lnTo>
                    <a:pt x="2192" y="1746"/>
                  </a:lnTo>
                  <a:lnTo>
                    <a:pt x="2192" y="1727"/>
                  </a:lnTo>
                  <a:lnTo>
                    <a:pt x="2210" y="1727"/>
                  </a:lnTo>
                  <a:lnTo>
                    <a:pt x="2266" y="1709"/>
                  </a:lnTo>
                  <a:lnTo>
                    <a:pt x="2303" y="1690"/>
                  </a:lnTo>
                  <a:lnTo>
                    <a:pt x="2340" y="1672"/>
                  </a:lnTo>
                  <a:lnTo>
                    <a:pt x="2377" y="1690"/>
                  </a:lnTo>
                  <a:lnTo>
                    <a:pt x="2563" y="1764"/>
                  </a:lnTo>
                  <a:lnTo>
                    <a:pt x="2767" y="1820"/>
                  </a:lnTo>
                  <a:lnTo>
                    <a:pt x="2953" y="1894"/>
                  </a:lnTo>
                  <a:lnTo>
                    <a:pt x="3046" y="1932"/>
                  </a:lnTo>
                  <a:lnTo>
                    <a:pt x="3120" y="1987"/>
                  </a:lnTo>
                  <a:lnTo>
                    <a:pt x="3176" y="2062"/>
                  </a:lnTo>
                  <a:lnTo>
                    <a:pt x="3213" y="2117"/>
                  </a:lnTo>
                  <a:lnTo>
                    <a:pt x="3250" y="2192"/>
                  </a:lnTo>
                  <a:lnTo>
                    <a:pt x="3250" y="2284"/>
                  </a:lnTo>
                  <a:lnTo>
                    <a:pt x="3232" y="2359"/>
                  </a:lnTo>
                  <a:lnTo>
                    <a:pt x="3213" y="2433"/>
                  </a:lnTo>
                  <a:lnTo>
                    <a:pt x="3176" y="2507"/>
                  </a:lnTo>
                  <a:lnTo>
                    <a:pt x="3120" y="2563"/>
                  </a:lnTo>
                  <a:lnTo>
                    <a:pt x="3046" y="2600"/>
                  </a:lnTo>
                  <a:lnTo>
                    <a:pt x="2972" y="2637"/>
                  </a:lnTo>
                  <a:lnTo>
                    <a:pt x="2897" y="2674"/>
                  </a:lnTo>
                  <a:lnTo>
                    <a:pt x="2823" y="2674"/>
                  </a:lnTo>
                  <a:lnTo>
                    <a:pt x="2953" y="2786"/>
                  </a:lnTo>
                  <a:lnTo>
                    <a:pt x="3064" y="2916"/>
                  </a:lnTo>
                  <a:lnTo>
                    <a:pt x="3157" y="3064"/>
                  </a:lnTo>
                  <a:lnTo>
                    <a:pt x="3213" y="3213"/>
                  </a:lnTo>
                  <a:lnTo>
                    <a:pt x="3343" y="3157"/>
                  </a:lnTo>
                  <a:lnTo>
                    <a:pt x="3492" y="3120"/>
                  </a:lnTo>
                  <a:lnTo>
                    <a:pt x="3622" y="3102"/>
                  </a:lnTo>
                  <a:lnTo>
                    <a:pt x="3770" y="3120"/>
                  </a:lnTo>
                  <a:lnTo>
                    <a:pt x="3900" y="3176"/>
                  </a:lnTo>
                  <a:lnTo>
                    <a:pt x="4030" y="3232"/>
                  </a:lnTo>
                  <a:lnTo>
                    <a:pt x="4141" y="3324"/>
                  </a:lnTo>
                  <a:lnTo>
                    <a:pt x="4216" y="3454"/>
                  </a:lnTo>
                  <a:lnTo>
                    <a:pt x="4383" y="3454"/>
                  </a:lnTo>
                  <a:lnTo>
                    <a:pt x="4364" y="3417"/>
                  </a:lnTo>
                  <a:lnTo>
                    <a:pt x="4346" y="3380"/>
                  </a:lnTo>
                  <a:lnTo>
                    <a:pt x="4346" y="3324"/>
                  </a:lnTo>
                  <a:lnTo>
                    <a:pt x="4383" y="3287"/>
                  </a:lnTo>
                  <a:lnTo>
                    <a:pt x="4550" y="3102"/>
                  </a:lnTo>
                  <a:lnTo>
                    <a:pt x="4699" y="2897"/>
                  </a:lnTo>
                  <a:lnTo>
                    <a:pt x="4829" y="2693"/>
                  </a:lnTo>
                  <a:lnTo>
                    <a:pt x="4921" y="2489"/>
                  </a:lnTo>
                  <a:lnTo>
                    <a:pt x="4996" y="2266"/>
                  </a:lnTo>
                  <a:lnTo>
                    <a:pt x="5033" y="2062"/>
                  </a:lnTo>
                  <a:lnTo>
                    <a:pt x="5070" y="1839"/>
                  </a:lnTo>
                  <a:lnTo>
                    <a:pt x="5051" y="1616"/>
                  </a:lnTo>
                  <a:lnTo>
                    <a:pt x="5033" y="1393"/>
                  </a:lnTo>
                  <a:lnTo>
                    <a:pt x="4959" y="1170"/>
                  </a:lnTo>
                  <a:lnTo>
                    <a:pt x="4884" y="966"/>
                  </a:lnTo>
                  <a:lnTo>
                    <a:pt x="4773" y="762"/>
                  </a:lnTo>
                  <a:lnTo>
                    <a:pt x="4661" y="557"/>
                  </a:lnTo>
                  <a:lnTo>
                    <a:pt x="4494" y="390"/>
                  </a:lnTo>
                  <a:lnTo>
                    <a:pt x="4327" y="223"/>
                  </a:lnTo>
                  <a:lnTo>
                    <a:pt x="4123" y="56"/>
                  </a:lnTo>
                  <a:lnTo>
                    <a:pt x="4086" y="37"/>
                  </a:lnTo>
                  <a:lnTo>
                    <a:pt x="40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452;p43">
              <a:extLst>
                <a:ext uri="{FF2B5EF4-FFF2-40B4-BE49-F238E27FC236}">
                  <a16:creationId xmlns:a16="http://schemas.microsoft.com/office/drawing/2014/main" id="{4C40F660-C67A-D084-F8DE-FE868CD04F1B}"/>
                </a:ext>
              </a:extLst>
            </p:cNvPr>
            <p:cNvSpPr/>
            <p:nvPr/>
          </p:nvSpPr>
          <p:spPr>
            <a:xfrm>
              <a:off x="4636273" y="1198434"/>
              <a:ext cx="37935" cy="19904"/>
            </a:xfrm>
            <a:custGeom>
              <a:avLst/>
              <a:gdLst/>
              <a:ahLst/>
              <a:cxnLst/>
              <a:rect l="l" t="t" r="r" b="b"/>
              <a:pathLst>
                <a:path w="1134" h="595" extrusionOk="0">
                  <a:moveTo>
                    <a:pt x="799" y="186"/>
                  </a:moveTo>
                  <a:lnTo>
                    <a:pt x="873" y="223"/>
                  </a:lnTo>
                  <a:lnTo>
                    <a:pt x="910" y="260"/>
                  </a:lnTo>
                  <a:lnTo>
                    <a:pt x="910" y="279"/>
                  </a:lnTo>
                  <a:lnTo>
                    <a:pt x="910" y="316"/>
                  </a:lnTo>
                  <a:lnTo>
                    <a:pt x="836" y="372"/>
                  </a:lnTo>
                  <a:lnTo>
                    <a:pt x="780" y="409"/>
                  </a:lnTo>
                  <a:lnTo>
                    <a:pt x="688" y="428"/>
                  </a:lnTo>
                  <a:lnTo>
                    <a:pt x="539" y="428"/>
                  </a:lnTo>
                  <a:lnTo>
                    <a:pt x="465" y="409"/>
                  </a:lnTo>
                  <a:lnTo>
                    <a:pt x="390" y="372"/>
                  </a:lnTo>
                  <a:lnTo>
                    <a:pt x="316" y="335"/>
                  </a:lnTo>
                  <a:lnTo>
                    <a:pt x="260" y="298"/>
                  </a:lnTo>
                  <a:lnTo>
                    <a:pt x="428" y="242"/>
                  </a:lnTo>
                  <a:lnTo>
                    <a:pt x="595" y="205"/>
                  </a:lnTo>
                  <a:lnTo>
                    <a:pt x="688" y="186"/>
                  </a:lnTo>
                  <a:close/>
                  <a:moveTo>
                    <a:pt x="762" y="0"/>
                  </a:moveTo>
                  <a:lnTo>
                    <a:pt x="650" y="19"/>
                  </a:lnTo>
                  <a:lnTo>
                    <a:pt x="446" y="38"/>
                  </a:lnTo>
                  <a:lnTo>
                    <a:pt x="242" y="112"/>
                  </a:lnTo>
                  <a:lnTo>
                    <a:pt x="56" y="186"/>
                  </a:lnTo>
                  <a:lnTo>
                    <a:pt x="19" y="205"/>
                  </a:lnTo>
                  <a:lnTo>
                    <a:pt x="0" y="242"/>
                  </a:lnTo>
                  <a:lnTo>
                    <a:pt x="19" y="298"/>
                  </a:lnTo>
                  <a:lnTo>
                    <a:pt x="56" y="335"/>
                  </a:lnTo>
                  <a:lnTo>
                    <a:pt x="112" y="335"/>
                  </a:lnTo>
                  <a:lnTo>
                    <a:pt x="205" y="428"/>
                  </a:lnTo>
                  <a:lnTo>
                    <a:pt x="298" y="502"/>
                  </a:lnTo>
                  <a:lnTo>
                    <a:pt x="428" y="558"/>
                  </a:lnTo>
                  <a:lnTo>
                    <a:pt x="539" y="595"/>
                  </a:lnTo>
                  <a:lnTo>
                    <a:pt x="688" y="595"/>
                  </a:lnTo>
                  <a:lnTo>
                    <a:pt x="855" y="558"/>
                  </a:lnTo>
                  <a:lnTo>
                    <a:pt x="929" y="520"/>
                  </a:lnTo>
                  <a:lnTo>
                    <a:pt x="985" y="483"/>
                  </a:lnTo>
                  <a:lnTo>
                    <a:pt x="1040" y="446"/>
                  </a:lnTo>
                  <a:lnTo>
                    <a:pt x="1096" y="372"/>
                  </a:lnTo>
                  <a:lnTo>
                    <a:pt x="1115" y="316"/>
                  </a:lnTo>
                  <a:lnTo>
                    <a:pt x="1133" y="242"/>
                  </a:lnTo>
                  <a:lnTo>
                    <a:pt x="1115" y="186"/>
                  </a:lnTo>
                  <a:lnTo>
                    <a:pt x="1096" y="149"/>
                  </a:lnTo>
                  <a:lnTo>
                    <a:pt x="1040" y="93"/>
                  </a:lnTo>
                  <a:lnTo>
                    <a:pt x="985" y="56"/>
                  </a:lnTo>
                  <a:lnTo>
                    <a:pt x="929" y="38"/>
                  </a:lnTo>
                  <a:lnTo>
                    <a:pt x="855" y="19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453;p43">
              <a:extLst>
                <a:ext uri="{FF2B5EF4-FFF2-40B4-BE49-F238E27FC236}">
                  <a16:creationId xmlns:a16="http://schemas.microsoft.com/office/drawing/2014/main" id="{97E90940-927B-BE00-5D1B-62CABF17E563}"/>
                </a:ext>
              </a:extLst>
            </p:cNvPr>
            <p:cNvSpPr/>
            <p:nvPr/>
          </p:nvSpPr>
          <p:spPr>
            <a:xfrm>
              <a:off x="4644971" y="1204657"/>
              <a:ext cx="21778" cy="8096"/>
            </a:xfrm>
            <a:custGeom>
              <a:avLst/>
              <a:gdLst/>
              <a:ahLst/>
              <a:cxnLst/>
              <a:rect l="l" t="t" r="r" b="b"/>
              <a:pathLst>
                <a:path w="651" h="242" extrusionOk="0">
                  <a:moveTo>
                    <a:pt x="428" y="0"/>
                  </a:moveTo>
                  <a:lnTo>
                    <a:pt x="335" y="19"/>
                  </a:lnTo>
                  <a:lnTo>
                    <a:pt x="168" y="56"/>
                  </a:lnTo>
                  <a:lnTo>
                    <a:pt x="0" y="112"/>
                  </a:lnTo>
                  <a:lnTo>
                    <a:pt x="56" y="149"/>
                  </a:lnTo>
                  <a:lnTo>
                    <a:pt x="130" y="186"/>
                  </a:lnTo>
                  <a:lnTo>
                    <a:pt x="205" y="223"/>
                  </a:lnTo>
                  <a:lnTo>
                    <a:pt x="279" y="242"/>
                  </a:lnTo>
                  <a:lnTo>
                    <a:pt x="428" y="242"/>
                  </a:lnTo>
                  <a:lnTo>
                    <a:pt x="520" y="223"/>
                  </a:lnTo>
                  <a:lnTo>
                    <a:pt x="576" y="186"/>
                  </a:lnTo>
                  <a:lnTo>
                    <a:pt x="650" y="130"/>
                  </a:lnTo>
                  <a:lnTo>
                    <a:pt x="650" y="93"/>
                  </a:lnTo>
                  <a:lnTo>
                    <a:pt x="650" y="74"/>
                  </a:lnTo>
                  <a:lnTo>
                    <a:pt x="613" y="37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54;p43">
              <a:extLst>
                <a:ext uri="{FF2B5EF4-FFF2-40B4-BE49-F238E27FC236}">
                  <a16:creationId xmlns:a16="http://schemas.microsoft.com/office/drawing/2014/main" id="{F8913772-7543-EACB-4B05-1B18DCAB9C57}"/>
                </a:ext>
              </a:extLst>
            </p:cNvPr>
            <p:cNvSpPr/>
            <p:nvPr/>
          </p:nvSpPr>
          <p:spPr>
            <a:xfrm>
              <a:off x="4526914" y="1261795"/>
              <a:ext cx="134245" cy="103168"/>
            </a:xfrm>
            <a:custGeom>
              <a:avLst/>
              <a:gdLst/>
              <a:ahLst/>
              <a:cxnLst/>
              <a:rect l="l" t="t" r="r" b="b"/>
              <a:pathLst>
                <a:path w="4013" h="3084" extrusionOk="0">
                  <a:moveTo>
                    <a:pt x="2155" y="224"/>
                  </a:moveTo>
                  <a:lnTo>
                    <a:pt x="2248" y="261"/>
                  </a:lnTo>
                  <a:lnTo>
                    <a:pt x="2359" y="316"/>
                  </a:lnTo>
                  <a:lnTo>
                    <a:pt x="2434" y="391"/>
                  </a:lnTo>
                  <a:lnTo>
                    <a:pt x="2527" y="465"/>
                  </a:lnTo>
                  <a:lnTo>
                    <a:pt x="2582" y="558"/>
                  </a:lnTo>
                  <a:lnTo>
                    <a:pt x="2619" y="669"/>
                  </a:lnTo>
                  <a:lnTo>
                    <a:pt x="2638" y="781"/>
                  </a:lnTo>
                  <a:lnTo>
                    <a:pt x="2619" y="892"/>
                  </a:lnTo>
                  <a:lnTo>
                    <a:pt x="2601" y="929"/>
                  </a:lnTo>
                  <a:lnTo>
                    <a:pt x="2582" y="948"/>
                  </a:lnTo>
                  <a:lnTo>
                    <a:pt x="2508" y="966"/>
                  </a:lnTo>
                  <a:lnTo>
                    <a:pt x="2471" y="966"/>
                  </a:lnTo>
                  <a:lnTo>
                    <a:pt x="2452" y="948"/>
                  </a:lnTo>
                  <a:lnTo>
                    <a:pt x="2434" y="929"/>
                  </a:lnTo>
                  <a:lnTo>
                    <a:pt x="2415" y="892"/>
                  </a:lnTo>
                  <a:lnTo>
                    <a:pt x="2397" y="725"/>
                  </a:lnTo>
                  <a:lnTo>
                    <a:pt x="2378" y="651"/>
                  </a:lnTo>
                  <a:lnTo>
                    <a:pt x="2341" y="576"/>
                  </a:lnTo>
                  <a:lnTo>
                    <a:pt x="2285" y="521"/>
                  </a:lnTo>
                  <a:lnTo>
                    <a:pt x="2229" y="446"/>
                  </a:lnTo>
                  <a:lnTo>
                    <a:pt x="2174" y="409"/>
                  </a:lnTo>
                  <a:lnTo>
                    <a:pt x="2099" y="354"/>
                  </a:lnTo>
                  <a:lnTo>
                    <a:pt x="2062" y="335"/>
                  </a:lnTo>
                  <a:lnTo>
                    <a:pt x="2062" y="316"/>
                  </a:lnTo>
                  <a:lnTo>
                    <a:pt x="2062" y="279"/>
                  </a:lnTo>
                  <a:lnTo>
                    <a:pt x="2099" y="224"/>
                  </a:lnTo>
                  <a:close/>
                  <a:moveTo>
                    <a:pt x="2099" y="1"/>
                  </a:moveTo>
                  <a:lnTo>
                    <a:pt x="2007" y="19"/>
                  </a:lnTo>
                  <a:lnTo>
                    <a:pt x="1839" y="94"/>
                  </a:lnTo>
                  <a:lnTo>
                    <a:pt x="1691" y="168"/>
                  </a:lnTo>
                  <a:lnTo>
                    <a:pt x="1561" y="279"/>
                  </a:lnTo>
                  <a:lnTo>
                    <a:pt x="1449" y="409"/>
                  </a:lnTo>
                  <a:lnTo>
                    <a:pt x="1357" y="558"/>
                  </a:lnTo>
                  <a:lnTo>
                    <a:pt x="1282" y="706"/>
                  </a:lnTo>
                  <a:lnTo>
                    <a:pt x="1227" y="874"/>
                  </a:lnTo>
                  <a:lnTo>
                    <a:pt x="1190" y="1041"/>
                  </a:lnTo>
                  <a:lnTo>
                    <a:pt x="1227" y="1133"/>
                  </a:lnTo>
                  <a:lnTo>
                    <a:pt x="1264" y="1226"/>
                  </a:lnTo>
                  <a:lnTo>
                    <a:pt x="1264" y="1263"/>
                  </a:lnTo>
                  <a:lnTo>
                    <a:pt x="1245" y="1301"/>
                  </a:lnTo>
                  <a:lnTo>
                    <a:pt x="1227" y="1338"/>
                  </a:lnTo>
                  <a:lnTo>
                    <a:pt x="1190" y="1356"/>
                  </a:lnTo>
                  <a:lnTo>
                    <a:pt x="1152" y="1375"/>
                  </a:lnTo>
                  <a:lnTo>
                    <a:pt x="1115" y="1356"/>
                  </a:lnTo>
                  <a:lnTo>
                    <a:pt x="1078" y="1356"/>
                  </a:lnTo>
                  <a:lnTo>
                    <a:pt x="1041" y="1319"/>
                  </a:lnTo>
                  <a:lnTo>
                    <a:pt x="1022" y="1301"/>
                  </a:lnTo>
                  <a:lnTo>
                    <a:pt x="985" y="1263"/>
                  </a:lnTo>
                  <a:lnTo>
                    <a:pt x="967" y="1208"/>
                  </a:lnTo>
                  <a:lnTo>
                    <a:pt x="837" y="1078"/>
                  </a:lnTo>
                  <a:lnTo>
                    <a:pt x="762" y="1041"/>
                  </a:lnTo>
                  <a:lnTo>
                    <a:pt x="688" y="1003"/>
                  </a:lnTo>
                  <a:lnTo>
                    <a:pt x="614" y="966"/>
                  </a:lnTo>
                  <a:lnTo>
                    <a:pt x="428" y="966"/>
                  </a:lnTo>
                  <a:lnTo>
                    <a:pt x="335" y="985"/>
                  </a:lnTo>
                  <a:lnTo>
                    <a:pt x="242" y="1041"/>
                  </a:lnTo>
                  <a:lnTo>
                    <a:pt x="168" y="1115"/>
                  </a:lnTo>
                  <a:lnTo>
                    <a:pt x="94" y="1208"/>
                  </a:lnTo>
                  <a:lnTo>
                    <a:pt x="57" y="1301"/>
                  </a:lnTo>
                  <a:lnTo>
                    <a:pt x="20" y="1393"/>
                  </a:lnTo>
                  <a:lnTo>
                    <a:pt x="1" y="1505"/>
                  </a:lnTo>
                  <a:lnTo>
                    <a:pt x="1" y="1616"/>
                  </a:lnTo>
                  <a:lnTo>
                    <a:pt x="20" y="1728"/>
                  </a:lnTo>
                  <a:lnTo>
                    <a:pt x="20" y="1746"/>
                  </a:lnTo>
                  <a:lnTo>
                    <a:pt x="187" y="1876"/>
                  </a:lnTo>
                  <a:lnTo>
                    <a:pt x="335" y="2006"/>
                  </a:lnTo>
                  <a:lnTo>
                    <a:pt x="465" y="2155"/>
                  </a:lnTo>
                  <a:lnTo>
                    <a:pt x="595" y="2322"/>
                  </a:lnTo>
                  <a:lnTo>
                    <a:pt x="707" y="2508"/>
                  </a:lnTo>
                  <a:lnTo>
                    <a:pt x="800" y="2693"/>
                  </a:lnTo>
                  <a:lnTo>
                    <a:pt x="874" y="2879"/>
                  </a:lnTo>
                  <a:lnTo>
                    <a:pt x="930" y="3083"/>
                  </a:lnTo>
                  <a:lnTo>
                    <a:pt x="2025" y="2266"/>
                  </a:lnTo>
                  <a:lnTo>
                    <a:pt x="3121" y="1468"/>
                  </a:lnTo>
                  <a:lnTo>
                    <a:pt x="3325" y="1319"/>
                  </a:lnTo>
                  <a:lnTo>
                    <a:pt x="3529" y="1133"/>
                  </a:lnTo>
                  <a:lnTo>
                    <a:pt x="3771" y="948"/>
                  </a:lnTo>
                  <a:lnTo>
                    <a:pt x="3882" y="874"/>
                  </a:lnTo>
                  <a:lnTo>
                    <a:pt x="4012" y="799"/>
                  </a:lnTo>
                  <a:lnTo>
                    <a:pt x="3957" y="744"/>
                  </a:lnTo>
                  <a:lnTo>
                    <a:pt x="3901" y="688"/>
                  </a:lnTo>
                  <a:lnTo>
                    <a:pt x="3827" y="632"/>
                  </a:lnTo>
                  <a:lnTo>
                    <a:pt x="3752" y="614"/>
                  </a:lnTo>
                  <a:lnTo>
                    <a:pt x="3622" y="595"/>
                  </a:lnTo>
                  <a:lnTo>
                    <a:pt x="3511" y="614"/>
                  </a:lnTo>
                  <a:lnTo>
                    <a:pt x="3399" y="651"/>
                  </a:lnTo>
                  <a:lnTo>
                    <a:pt x="3288" y="725"/>
                  </a:lnTo>
                  <a:lnTo>
                    <a:pt x="3288" y="762"/>
                  </a:lnTo>
                  <a:lnTo>
                    <a:pt x="3269" y="799"/>
                  </a:lnTo>
                  <a:lnTo>
                    <a:pt x="3232" y="836"/>
                  </a:lnTo>
                  <a:lnTo>
                    <a:pt x="3195" y="836"/>
                  </a:lnTo>
                  <a:lnTo>
                    <a:pt x="3158" y="855"/>
                  </a:lnTo>
                  <a:lnTo>
                    <a:pt x="3121" y="855"/>
                  </a:lnTo>
                  <a:lnTo>
                    <a:pt x="3084" y="836"/>
                  </a:lnTo>
                  <a:lnTo>
                    <a:pt x="3047" y="799"/>
                  </a:lnTo>
                  <a:lnTo>
                    <a:pt x="3047" y="762"/>
                  </a:lnTo>
                  <a:lnTo>
                    <a:pt x="2991" y="576"/>
                  </a:lnTo>
                  <a:lnTo>
                    <a:pt x="2898" y="428"/>
                  </a:lnTo>
                  <a:lnTo>
                    <a:pt x="2805" y="279"/>
                  </a:lnTo>
                  <a:lnTo>
                    <a:pt x="2675" y="149"/>
                  </a:lnTo>
                  <a:lnTo>
                    <a:pt x="2545" y="56"/>
                  </a:lnTo>
                  <a:lnTo>
                    <a:pt x="2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55;p43">
              <a:extLst>
                <a:ext uri="{FF2B5EF4-FFF2-40B4-BE49-F238E27FC236}">
                  <a16:creationId xmlns:a16="http://schemas.microsoft.com/office/drawing/2014/main" id="{8A328203-190C-CA3C-9802-DD3EEA9180A0}"/>
                </a:ext>
              </a:extLst>
            </p:cNvPr>
            <p:cNvSpPr/>
            <p:nvPr/>
          </p:nvSpPr>
          <p:spPr>
            <a:xfrm>
              <a:off x="4524438" y="1310872"/>
              <a:ext cx="149767" cy="121198"/>
            </a:xfrm>
            <a:custGeom>
              <a:avLst/>
              <a:gdLst/>
              <a:ahLst/>
              <a:cxnLst/>
              <a:rect l="l" t="t" r="r" b="b"/>
              <a:pathLst>
                <a:path w="4477" h="3623" extrusionOk="0">
                  <a:moveTo>
                    <a:pt x="3511" y="1004"/>
                  </a:moveTo>
                  <a:lnTo>
                    <a:pt x="3603" y="1022"/>
                  </a:lnTo>
                  <a:lnTo>
                    <a:pt x="3678" y="1059"/>
                  </a:lnTo>
                  <a:lnTo>
                    <a:pt x="3733" y="1096"/>
                  </a:lnTo>
                  <a:lnTo>
                    <a:pt x="3789" y="1171"/>
                  </a:lnTo>
                  <a:lnTo>
                    <a:pt x="3808" y="1245"/>
                  </a:lnTo>
                  <a:lnTo>
                    <a:pt x="3789" y="1338"/>
                  </a:lnTo>
                  <a:lnTo>
                    <a:pt x="3752" y="1412"/>
                  </a:lnTo>
                  <a:lnTo>
                    <a:pt x="3678" y="1486"/>
                  </a:lnTo>
                  <a:lnTo>
                    <a:pt x="3603" y="1542"/>
                  </a:lnTo>
                  <a:lnTo>
                    <a:pt x="3511" y="1579"/>
                  </a:lnTo>
                  <a:lnTo>
                    <a:pt x="3436" y="1616"/>
                  </a:lnTo>
                  <a:lnTo>
                    <a:pt x="3269" y="1672"/>
                  </a:lnTo>
                  <a:lnTo>
                    <a:pt x="3121" y="1672"/>
                  </a:lnTo>
                  <a:lnTo>
                    <a:pt x="2972" y="1654"/>
                  </a:lnTo>
                  <a:lnTo>
                    <a:pt x="2842" y="1598"/>
                  </a:lnTo>
                  <a:lnTo>
                    <a:pt x="2712" y="1524"/>
                  </a:lnTo>
                  <a:lnTo>
                    <a:pt x="2656" y="1524"/>
                  </a:lnTo>
                  <a:lnTo>
                    <a:pt x="2601" y="1505"/>
                  </a:lnTo>
                  <a:lnTo>
                    <a:pt x="2563" y="1449"/>
                  </a:lnTo>
                  <a:lnTo>
                    <a:pt x="2563" y="1412"/>
                  </a:lnTo>
                  <a:lnTo>
                    <a:pt x="2582" y="1394"/>
                  </a:lnTo>
                  <a:lnTo>
                    <a:pt x="2601" y="1375"/>
                  </a:lnTo>
                  <a:lnTo>
                    <a:pt x="2619" y="1338"/>
                  </a:lnTo>
                  <a:lnTo>
                    <a:pt x="2656" y="1319"/>
                  </a:lnTo>
                  <a:lnTo>
                    <a:pt x="2786" y="1189"/>
                  </a:lnTo>
                  <a:lnTo>
                    <a:pt x="2935" y="1096"/>
                  </a:lnTo>
                  <a:lnTo>
                    <a:pt x="3083" y="1041"/>
                  </a:lnTo>
                  <a:lnTo>
                    <a:pt x="3251" y="1004"/>
                  </a:lnTo>
                  <a:close/>
                  <a:moveTo>
                    <a:pt x="1821" y="2118"/>
                  </a:moveTo>
                  <a:lnTo>
                    <a:pt x="1839" y="2174"/>
                  </a:lnTo>
                  <a:lnTo>
                    <a:pt x="1858" y="2155"/>
                  </a:lnTo>
                  <a:lnTo>
                    <a:pt x="1876" y="2155"/>
                  </a:lnTo>
                  <a:lnTo>
                    <a:pt x="2081" y="2174"/>
                  </a:lnTo>
                  <a:lnTo>
                    <a:pt x="2303" y="2211"/>
                  </a:lnTo>
                  <a:lnTo>
                    <a:pt x="2396" y="2248"/>
                  </a:lnTo>
                  <a:lnTo>
                    <a:pt x="2489" y="2285"/>
                  </a:lnTo>
                  <a:lnTo>
                    <a:pt x="2582" y="2359"/>
                  </a:lnTo>
                  <a:lnTo>
                    <a:pt x="2656" y="2434"/>
                  </a:lnTo>
                  <a:lnTo>
                    <a:pt x="2693" y="2489"/>
                  </a:lnTo>
                  <a:lnTo>
                    <a:pt x="2731" y="2563"/>
                  </a:lnTo>
                  <a:lnTo>
                    <a:pt x="2749" y="2638"/>
                  </a:lnTo>
                  <a:lnTo>
                    <a:pt x="2749" y="2712"/>
                  </a:lnTo>
                  <a:lnTo>
                    <a:pt x="2749" y="2805"/>
                  </a:lnTo>
                  <a:lnTo>
                    <a:pt x="2731" y="2879"/>
                  </a:lnTo>
                  <a:lnTo>
                    <a:pt x="2693" y="2953"/>
                  </a:lnTo>
                  <a:lnTo>
                    <a:pt x="2656" y="3009"/>
                  </a:lnTo>
                  <a:lnTo>
                    <a:pt x="2601" y="3083"/>
                  </a:lnTo>
                  <a:lnTo>
                    <a:pt x="2526" y="3121"/>
                  </a:lnTo>
                  <a:lnTo>
                    <a:pt x="2433" y="3139"/>
                  </a:lnTo>
                  <a:lnTo>
                    <a:pt x="2359" y="3139"/>
                  </a:lnTo>
                  <a:lnTo>
                    <a:pt x="2266" y="3121"/>
                  </a:lnTo>
                  <a:lnTo>
                    <a:pt x="2192" y="3083"/>
                  </a:lnTo>
                  <a:lnTo>
                    <a:pt x="2118" y="3046"/>
                  </a:lnTo>
                  <a:lnTo>
                    <a:pt x="2043" y="2991"/>
                  </a:lnTo>
                  <a:lnTo>
                    <a:pt x="1951" y="2898"/>
                  </a:lnTo>
                  <a:lnTo>
                    <a:pt x="1895" y="2823"/>
                  </a:lnTo>
                  <a:lnTo>
                    <a:pt x="1821" y="2731"/>
                  </a:lnTo>
                  <a:lnTo>
                    <a:pt x="1783" y="2619"/>
                  </a:lnTo>
                  <a:lnTo>
                    <a:pt x="1728" y="2526"/>
                  </a:lnTo>
                  <a:lnTo>
                    <a:pt x="1709" y="2415"/>
                  </a:lnTo>
                  <a:lnTo>
                    <a:pt x="1691" y="2304"/>
                  </a:lnTo>
                  <a:lnTo>
                    <a:pt x="1691" y="2192"/>
                  </a:lnTo>
                  <a:lnTo>
                    <a:pt x="1691" y="2155"/>
                  </a:lnTo>
                  <a:lnTo>
                    <a:pt x="1709" y="2136"/>
                  </a:lnTo>
                  <a:lnTo>
                    <a:pt x="1765" y="2118"/>
                  </a:lnTo>
                  <a:close/>
                  <a:moveTo>
                    <a:pt x="3678" y="1"/>
                  </a:moveTo>
                  <a:lnTo>
                    <a:pt x="1858" y="1338"/>
                  </a:lnTo>
                  <a:lnTo>
                    <a:pt x="929" y="1988"/>
                  </a:lnTo>
                  <a:lnTo>
                    <a:pt x="1" y="2619"/>
                  </a:lnTo>
                  <a:lnTo>
                    <a:pt x="56" y="2731"/>
                  </a:lnTo>
                  <a:lnTo>
                    <a:pt x="112" y="2823"/>
                  </a:lnTo>
                  <a:lnTo>
                    <a:pt x="168" y="2953"/>
                  </a:lnTo>
                  <a:lnTo>
                    <a:pt x="186" y="3065"/>
                  </a:lnTo>
                  <a:lnTo>
                    <a:pt x="205" y="3176"/>
                  </a:lnTo>
                  <a:lnTo>
                    <a:pt x="205" y="3306"/>
                  </a:lnTo>
                  <a:lnTo>
                    <a:pt x="186" y="3418"/>
                  </a:lnTo>
                  <a:lnTo>
                    <a:pt x="168" y="3548"/>
                  </a:lnTo>
                  <a:lnTo>
                    <a:pt x="502" y="3566"/>
                  </a:lnTo>
                  <a:lnTo>
                    <a:pt x="446" y="3418"/>
                  </a:lnTo>
                  <a:lnTo>
                    <a:pt x="409" y="3288"/>
                  </a:lnTo>
                  <a:lnTo>
                    <a:pt x="391" y="3139"/>
                  </a:lnTo>
                  <a:lnTo>
                    <a:pt x="428" y="2991"/>
                  </a:lnTo>
                  <a:lnTo>
                    <a:pt x="465" y="2898"/>
                  </a:lnTo>
                  <a:lnTo>
                    <a:pt x="539" y="2805"/>
                  </a:lnTo>
                  <a:lnTo>
                    <a:pt x="651" y="2731"/>
                  </a:lnTo>
                  <a:lnTo>
                    <a:pt x="762" y="2712"/>
                  </a:lnTo>
                  <a:lnTo>
                    <a:pt x="892" y="2712"/>
                  </a:lnTo>
                  <a:lnTo>
                    <a:pt x="1004" y="2768"/>
                  </a:lnTo>
                  <a:lnTo>
                    <a:pt x="1096" y="2861"/>
                  </a:lnTo>
                  <a:lnTo>
                    <a:pt x="1171" y="2953"/>
                  </a:lnTo>
                  <a:lnTo>
                    <a:pt x="1208" y="3028"/>
                  </a:lnTo>
                  <a:lnTo>
                    <a:pt x="1226" y="3102"/>
                  </a:lnTo>
                  <a:lnTo>
                    <a:pt x="1226" y="3269"/>
                  </a:lnTo>
                  <a:lnTo>
                    <a:pt x="1226" y="3436"/>
                  </a:lnTo>
                  <a:lnTo>
                    <a:pt x="1189" y="3585"/>
                  </a:lnTo>
                  <a:lnTo>
                    <a:pt x="2192" y="3622"/>
                  </a:lnTo>
                  <a:lnTo>
                    <a:pt x="3399" y="3603"/>
                  </a:lnTo>
                  <a:lnTo>
                    <a:pt x="3585" y="3399"/>
                  </a:lnTo>
                  <a:lnTo>
                    <a:pt x="3752" y="3195"/>
                  </a:lnTo>
                  <a:lnTo>
                    <a:pt x="3901" y="2991"/>
                  </a:lnTo>
                  <a:lnTo>
                    <a:pt x="4049" y="2768"/>
                  </a:lnTo>
                  <a:lnTo>
                    <a:pt x="4161" y="2526"/>
                  </a:lnTo>
                  <a:lnTo>
                    <a:pt x="4272" y="2285"/>
                  </a:lnTo>
                  <a:lnTo>
                    <a:pt x="4365" y="2044"/>
                  </a:lnTo>
                  <a:lnTo>
                    <a:pt x="4420" y="1784"/>
                  </a:lnTo>
                  <a:lnTo>
                    <a:pt x="4458" y="1542"/>
                  </a:lnTo>
                  <a:lnTo>
                    <a:pt x="4476" y="1301"/>
                  </a:lnTo>
                  <a:lnTo>
                    <a:pt x="4439" y="1059"/>
                  </a:lnTo>
                  <a:lnTo>
                    <a:pt x="4365" y="836"/>
                  </a:lnTo>
                  <a:lnTo>
                    <a:pt x="4272" y="614"/>
                  </a:lnTo>
                  <a:lnTo>
                    <a:pt x="4123" y="391"/>
                  </a:lnTo>
                  <a:lnTo>
                    <a:pt x="4031" y="298"/>
                  </a:lnTo>
                  <a:lnTo>
                    <a:pt x="3919" y="186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56;p43">
              <a:extLst>
                <a:ext uri="{FF2B5EF4-FFF2-40B4-BE49-F238E27FC236}">
                  <a16:creationId xmlns:a16="http://schemas.microsoft.com/office/drawing/2014/main" id="{DE408640-A16D-9125-21C1-2D690795B53F}"/>
                </a:ext>
              </a:extLst>
            </p:cNvPr>
            <p:cNvSpPr/>
            <p:nvPr/>
          </p:nvSpPr>
          <p:spPr>
            <a:xfrm>
              <a:off x="4610180" y="1344426"/>
              <a:ext cx="41648" cy="22413"/>
            </a:xfrm>
            <a:custGeom>
              <a:avLst/>
              <a:gdLst/>
              <a:ahLst/>
              <a:cxnLst/>
              <a:rect l="l" t="t" r="r" b="b"/>
              <a:pathLst>
                <a:path w="1245" h="670" extrusionOk="0">
                  <a:moveTo>
                    <a:pt x="743" y="186"/>
                  </a:moveTo>
                  <a:lnTo>
                    <a:pt x="892" y="205"/>
                  </a:lnTo>
                  <a:lnTo>
                    <a:pt x="948" y="223"/>
                  </a:lnTo>
                  <a:lnTo>
                    <a:pt x="985" y="242"/>
                  </a:lnTo>
                  <a:lnTo>
                    <a:pt x="966" y="298"/>
                  </a:lnTo>
                  <a:lnTo>
                    <a:pt x="910" y="372"/>
                  </a:lnTo>
                  <a:lnTo>
                    <a:pt x="855" y="428"/>
                  </a:lnTo>
                  <a:lnTo>
                    <a:pt x="780" y="446"/>
                  </a:lnTo>
                  <a:lnTo>
                    <a:pt x="688" y="465"/>
                  </a:lnTo>
                  <a:lnTo>
                    <a:pt x="613" y="483"/>
                  </a:lnTo>
                  <a:lnTo>
                    <a:pt x="446" y="465"/>
                  </a:lnTo>
                  <a:lnTo>
                    <a:pt x="279" y="409"/>
                  </a:lnTo>
                  <a:lnTo>
                    <a:pt x="353" y="335"/>
                  </a:lnTo>
                  <a:lnTo>
                    <a:pt x="428" y="279"/>
                  </a:lnTo>
                  <a:lnTo>
                    <a:pt x="520" y="242"/>
                  </a:lnTo>
                  <a:lnTo>
                    <a:pt x="613" y="205"/>
                  </a:lnTo>
                  <a:lnTo>
                    <a:pt x="743" y="186"/>
                  </a:lnTo>
                  <a:close/>
                  <a:moveTo>
                    <a:pt x="688" y="1"/>
                  </a:moveTo>
                  <a:lnTo>
                    <a:pt x="520" y="38"/>
                  </a:lnTo>
                  <a:lnTo>
                    <a:pt x="372" y="93"/>
                  </a:lnTo>
                  <a:lnTo>
                    <a:pt x="223" y="186"/>
                  </a:lnTo>
                  <a:lnTo>
                    <a:pt x="93" y="316"/>
                  </a:lnTo>
                  <a:lnTo>
                    <a:pt x="56" y="335"/>
                  </a:lnTo>
                  <a:lnTo>
                    <a:pt x="38" y="372"/>
                  </a:lnTo>
                  <a:lnTo>
                    <a:pt x="19" y="391"/>
                  </a:lnTo>
                  <a:lnTo>
                    <a:pt x="0" y="409"/>
                  </a:lnTo>
                  <a:lnTo>
                    <a:pt x="0" y="446"/>
                  </a:lnTo>
                  <a:lnTo>
                    <a:pt x="38" y="502"/>
                  </a:lnTo>
                  <a:lnTo>
                    <a:pt x="93" y="521"/>
                  </a:lnTo>
                  <a:lnTo>
                    <a:pt x="149" y="521"/>
                  </a:lnTo>
                  <a:lnTo>
                    <a:pt x="279" y="595"/>
                  </a:lnTo>
                  <a:lnTo>
                    <a:pt x="409" y="651"/>
                  </a:lnTo>
                  <a:lnTo>
                    <a:pt x="558" y="669"/>
                  </a:lnTo>
                  <a:lnTo>
                    <a:pt x="706" y="669"/>
                  </a:lnTo>
                  <a:lnTo>
                    <a:pt x="873" y="613"/>
                  </a:lnTo>
                  <a:lnTo>
                    <a:pt x="948" y="576"/>
                  </a:lnTo>
                  <a:lnTo>
                    <a:pt x="1040" y="539"/>
                  </a:lnTo>
                  <a:lnTo>
                    <a:pt x="1115" y="483"/>
                  </a:lnTo>
                  <a:lnTo>
                    <a:pt x="1189" y="409"/>
                  </a:lnTo>
                  <a:lnTo>
                    <a:pt x="1226" y="335"/>
                  </a:lnTo>
                  <a:lnTo>
                    <a:pt x="1245" y="242"/>
                  </a:lnTo>
                  <a:lnTo>
                    <a:pt x="1226" y="168"/>
                  </a:lnTo>
                  <a:lnTo>
                    <a:pt x="1170" y="93"/>
                  </a:lnTo>
                  <a:lnTo>
                    <a:pt x="1115" y="56"/>
                  </a:lnTo>
                  <a:lnTo>
                    <a:pt x="1040" y="19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57;p43">
              <a:extLst>
                <a:ext uri="{FF2B5EF4-FFF2-40B4-BE49-F238E27FC236}">
                  <a16:creationId xmlns:a16="http://schemas.microsoft.com/office/drawing/2014/main" id="{8F487D48-662F-1F40-6AB6-ECD341F3F468}"/>
                </a:ext>
              </a:extLst>
            </p:cNvPr>
            <p:cNvSpPr/>
            <p:nvPr/>
          </p:nvSpPr>
          <p:spPr>
            <a:xfrm>
              <a:off x="4619480" y="1350648"/>
              <a:ext cx="23651" cy="9969"/>
            </a:xfrm>
            <a:custGeom>
              <a:avLst/>
              <a:gdLst/>
              <a:ahLst/>
              <a:cxnLst/>
              <a:rect l="l" t="t" r="r" b="b"/>
              <a:pathLst>
                <a:path w="707" h="298" extrusionOk="0">
                  <a:moveTo>
                    <a:pt x="465" y="0"/>
                  </a:moveTo>
                  <a:lnTo>
                    <a:pt x="335" y="19"/>
                  </a:lnTo>
                  <a:lnTo>
                    <a:pt x="242" y="56"/>
                  </a:lnTo>
                  <a:lnTo>
                    <a:pt x="150" y="93"/>
                  </a:lnTo>
                  <a:lnTo>
                    <a:pt x="75" y="149"/>
                  </a:lnTo>
                  <a:lnTo>
                    <a:pt x="1" y="223"/>
                  </a:lnTo>
                  <a:lnTo>
                    <a:pt x="168" y="279"/>
                  </a:lnTo>
                  <a:lnTo>
                    <a:pt x="335" y="297"/>
                  </a:lnTo>
                  <a:lnTo>
                    <a:pt x="410" y="279"/>
                  </a:lnTo>
                  <a:lnTo>
                    <a:pt x="502" y="260"/>
                  </a:lnTo>
                  <a:lnTo>
                    <a:pt x="577" y="242"/>
                  </a:lnTo>
                  <a:lnTo>
                    <a:pt x="632" y="186"/>
                  </a:lnTo>
                  <a:lnTo>
                    <a:pt x="688" y="112"/>
                  </a:lnTo>
                  <a:lnTo>
                    <a:pt x="707" y="56"/>
                  </a:lnTo>
                  <a:lnTo>
                    <a:pt x="670" y="37"/>
                  </a:lnTo>
                  <a:lnTo>
                    <a:pt x="614" y="19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58;p43">
              <a:extLst>
                <a:ext uri="{FF2B5EF4-FFF2-40B4-BE49-F238E27FC236}">
                  <a16:creationId xmlns:a16="http://schemas.microsoft.com/office/drawing/2014/main" id="{5F7EEB45-5EC2-D7B3-5B77-09E45D5062CF}"/>
                </a:ext>
              </a:extLst>
            </p:cNvPr>
            <p:cNvSpPr/>
            <p:nvPr/>
          </p:nvSpPr>
          <p:spPr>
            <a:xfrm>
              <a:off x="4607069" y="1231988"/>
              <a:ext cx="24889" cy="21142"/>
            </a:xfrm>
            <a:custGeom>
              <a:avLst/>
              <a:gdLst/>
              <a:ahLst/>
              <a:cxnLst/>
              <a:rect l="l" t="t" r="r" b="b"/>
              <a:pathLst>
                <a:path w="744" h="632" extrusionOk="0">
                  <a:moveTo>
                    <a:pt x="1" y="0"/>
                  </a:moveTo>
                  <a:lnTo>
                    <a:pt x="38" y="149"/>
                  </a:lnTo>
                  <a:lnTo>
                    <a:pt x="75" y="279"/>
                  </a:lnTo>
                  <a:lnTo>
                    <a:pt x="131" y="409"/>
                  </a:lnTo>
                  <a:lnTo>
                    <a:pt x="205" y="520"/>
                  </a:lnTo>
                  <a:lnTo>
                    <a:pt x="261" y="576"/>
                  </a:lnTo>
                  <a:lnTo>
                    <a:pt x="335" y="613"/>
                  </a:lnTo>
                  <a:lnTo>
                    <a:pt x="409" y="632"/>
                  </a:lnTo>
                  <a:lnTo>
                    <a:pt x="483" y="632"/>
                  </a:lnTo>
                  <a:lnTo>
                    <a:pt x="558" y="613"/>
                  </a:lnTo>
                  <a:lnTo>
                    <a:pt x="632" y="595"/>
                  </a:lnTo>
                  <a:lnTo>
                    <a:pt x="688" y="539"/>
                  </a:lnTo>
                  <a:lnTo>
                    <a:pt x="725" y="483"/>
                  </a:lnTo>
                  <a:lnTo>
                    <a:pt x="743" y="409"/>
                  </a:lnTo>
                  <a:lnTo>
                    <a:pt x="725" y="353"/>
                  </a:lnTo>
                  <a:lnTo>
                    <a:pt x="688" y="297"/>
                  </a:lnTo>
                  <a:lnTo>
                    <a:pt x="632" y="242"/>
                  </a:lnTo>
                  <a:lnTo>
                    <a:pt x="502" y="186"/>
                  </a:lnTo>
                  <a:lnTo>
                    <a:pt x="372" y="149"/>
                  </a:lnTo>
                  <a:lnTo>
                    <a:pt x="186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9;p43">
              <a:extLst>
                <a:ext uri="{FF2B5EF4-FFF2-40B4-BE49-F238E27FC236}">
                  <a16:creationId xmlns:a16="http://schemas.microsoft.com/office/drawing/2014/main" id="{E32761B9-0B70-EA81-F5F2-1C0612409753}"/>
                </a:ext>
              </a:extLst>
            </p:cNvPr>
            <p:cNvSpPr/>
            <p:nvPr/>
          </p:nvSpPr>
          <p:spPr>
            <a:xfrm>
              <a:off x="4595895" y="1269256"/>
              <a:ext cx="19269" cy="24889"/>
            </a:xfrm>
            <a:custGeom>
              <a:avLst/>
              <a:gdLst/>
              <a:ahLst/>
              <a:cxnLst/>
              <a:rect l="l" t="t" r="r" b="b"/>
              <a:pathLst>
                <a:path w="576" h="744" extrusionOk="0">
                  <a:moveTo>
                    <a:pt x="37" y="1"/>
                  </a:moveTo>
                  <a:lnTo>
                    <a:pt x="0" y="56"/>
                  </a:lnTo>
                  <a:lnTo>
                    <a:pt x="0" y="93"/>
                  </a:lnTo>
                  <a:lnTo>
                    <a:pt x="0" y="112"/>
                  </a:lnTo>
                  <a:lnTo>
                    <a:pt x="37" y="131"/>
                  </a:lnTo>
                  <a:lnTo>
                    <a:pt x="112" y="186"/>
                  </a:lnTo>
                  <a:lnTo>
                    <a:pt x="167" y="223"/>
                  </a:lnTo>
                  <a:lnTo>
                    <a:pt x="223" y="298"/>
                  </a:lnTo>
                  <a:lnTo>
                    <a:pt x="279" y="353"/>
                  </a:lnTo>
                  <a:lnTo>
                    <a:pt x="316" y="428"/>
                  </a:lnTo>
                  <a:lnTo>
                    <a:pt x="335" y="502"/>
                  </a:lnTo>
                  <a:lnTo>
                    <a:pt x="353" y="669"/>
                  </a:lnTo>
                  <a:lnTo>
                    <a:pt x="372" y="706"/>
                  </a:lnTo>
                  <a:lnTo>
                    <a:pt x="390" y="725"/>
                  </a:lnTo>
                  <a:lnTo>
                    <a:pt x="409" y="743"/>
                  </a:lnTo>
                  <a:lnTo>
                    <a:pt x="446" y="743"/>
                  </a:lnTo>
                  <a:lnTo>
                    <a:pt x="520" y="725"/>
                  </a:lnTo>
                  <a:lnTo>
                    <a:pt x="539" y="706"/>
                  </a:lnTo>
                  <a:lnTo>
                    <a:pt x="557" y="669"/>
                  </a:lnTo>
                  <a:lnTo>
                    <a:pt x="576" y="558"/>
                  </a:lnTo>
                  <a:lnTo>
                    <a:pt x="557" y="446"/>
                  </a:lnTo>
                  <a:lnTo>
                    <a:pt x="520" y="335"/>
                  </a:lnTo>
                  <a:lnTo>
                    <a:pt x="465" y="242"/>
                  </a:lnTo>
                  <a:lnTo>
                    <a:pt x="372" y="168"/>
                  </a:lnTo>
                  <a:lnTo>
                    <a:pt x="297" y="93"/>
                  </a:lnTo>
                  <a:lnTo>
                    <a:pt x="186" y="3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0;p43">
              <a:extLst>
                <a:ext uri="{FF2B5EF4-FFF2-40B4-BE49-F238E27FC236}">
                  <a16:creationId xmlns:a16="http://schemas.microsoft.com/office/drawing/2014/main" id="{CB543FED-164C-E847-A34F-65EAD18A8BBA}"/>
                </a:ext>
              </a:extLst>
            </p:cNvPr>
            <p:cNvSpPr/>
            <p:nvPr/>
          </p:nvSpPr>
          <p:spPr>
            <a:xfrm>
              <a:off x="4580975" y="1381693"/>
              <a:ext cx="35460" cy="34222"/>
            </a:xfrm>
            <a:custGeom>
              <a:avLst/>
              <a:gdLst/>
              <a:ahLst/>
              <a:cxnLst/>
              <a:rect l="l" t="t" r="r" b="b"/>
              <a:pathLst>
                <a:path w="1060" h="1023" extrusionOk="0">
                  <a:moveTo>
                    <a:pt x="186" y="187"/>
                  </a:moveTo>
                  <a:lnTo>
                    <a:pt x="316" y="205"/>
                  </a:lnTo>
                  <a:lnTo>
                    <a:pt x="446" y="242"/>
                  </a:lnTo>
                  <a:lnTo>
                    <a:pt x="576" y="279"/>
                  </a:lnTo>
                  <a:lnTo>
                    <a:pt x="706" y="354"/>
                  </a:lnTo>
                  <a:lnTo>
                    <a:pt x="781" y="428"/>
                  </a:lnTo>
                  <a:lnTo>
                    <a:pt x="836" y="521"/>
                  </a:lnTo>
                  <a:lnTo>
                    <a:pt x="836" y="576"/>
                  </a:lnTo>
                  <a:lnTo>
                    <a:pt x="836" y="632"/>
                  </a:lnTo>
                  <a:lnTo>
                    <a:pt x="836" y="688"/>
                  </a:lnTo>
                  <a:lnTo>
                    <a:pt x="799" y="744"/>
                  </a:lnTo>
                  <a:lnTo>
                    <a:pt x="762" y="781"/>
                  </a:lnTo>
                  <a:lnTo>
                    <a:pt x="706" y="799"/>
                  </a:lnTo>
                  <a:lnTo>
                    <a:pt x="632" y="799"/>
                  </a:lnTo>
                  <a:lnTo>
                    <a:pt x="576" y="762"/>
                  </a:lnTo>
                  <a:lnTo>
                    <a:pt x="465" y="669"/>
                  </a:lnTo>
                  <a:lnTo>
                    <a:pt x="372" y="576"/>
                  </a:lnTo>
                  <a:lnTo>
                    <a:pt x="261" y="391"/>
                  </a:lnTo>
                  <a:lnTo>
                    <a:pt x="168" y="187"/>
                  </a:lnTo>
                  <a:close/>
                  <a:moveTo>
                    <a:pt x="75" y="1"/>
                  </a:moveTo>
                  <a:lnTo>
                    <a:pt x="19" y="19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187"/>
                  </a:lnTo>
                  <a:lnTo>
                    <a:pt x="19" y="298"/>
                  </a:lnTo>
                  <a:lnTo>
                    <a:pt x="38" y="409"/>
                  </a:lnTo>
                  <a:lnTo>
                    <a:pt x="93" y="502"/>
                  </a:lnTo>
                  <a:lnTo>
                    <a:pt x="131" y="614"/>
                  </a:lnTo>
                  <a:lnTo>
                    <a:pt x="205" y="706"/>
                  </a:lnTo>
                  <a:lnTo>
                    <a:pt x="261" y="781"/>
                  </a:lnTo>
                  <a:lnTo>
                    <a:pt x="353" y="874"/>
                  </a:lnTo>
                  <a:lnTo>
                    <a:pt x="428" y="929"/>
                  </a:lnTo>
                  <a:lnTo>
                    <a:pt x="502" y="966"/>
                  </a:lnTo>
                  <a:lnTo>
                    <a:pt x="576" y="1004"/>
                  </a:lnTo>
                  <a:lnTo>
                    <a:pt x="669" y="1022"/>
                  </a:lnTo>
                  <a:lnTo>
                    <a:pt x="743" y="1022"/>
                  </a:lnTo>
                  <a:lnTo>
                    <a:pt x="836" y="1004"/>
                  </a:lnTo>
                  <a:lnTo>
                    <a:pt x="911" y="966"/>
                  </a:lnTo>
                  <a:lnTo>
                    <a:pt x="966" y="892"/>
                  </a:lnTo>
                  <a:lnTo>
                    <a:pt x="1003" y="836"/>
                  </a:lnTo>
                  <a:lnTo>
                    <a:pt x="1041" y="762"/>
                  </a:lnTo>
                  <a:lnTo>
                    <a:pt x="1059" y="688"/>
                  </a:lnTo>
                  <a:lnTo>
                    <a:pt x="1059" y="595"/>
                  </a:lnTo>
                  <a:lnTo>
                    <a:pt x="1059" y="521"/>
                  </a:lnTo>
                  <a:lnTo>
                    <a:pt x="1041" y="446"/>
                  </a:lnTo>
                  <a:lnTo>
                    <a:pt x="1003" y="372"/>
                  </a:lnTo>
                  <a:lnTo>
                    <a:pt x="966" y="317"/>
                  </a:lnTo>
                  <a:lnTo>
                    <a:pt x="892" y="242"/>
                  </a:lnTo>
                  <a:lnTo>
                    <a:pt x="799" y="168"/>
                  </a:lnTo>
                  <a:lnTo>
                    <a:pt x="706" y="131"/>
                  </a:lnTo>
                  <a:lnTo>
                    <a:pt x="613" y="94"/>
                  </a:lnTo>
                  <a:lnTo>
                    <a:pt x="391" y="57"/>
                  </a:lnTo>
                  <a:lnTo>
                    <a:pt x="186" y="38"/>
                  </a:lnTo>
                  <a:lnTo>
                    <a:pt x="168" y="38"/>
                  </a:lnTo>
                  <a:lnTo>
                    <a:pt x="149" y="57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61;p43">
              <a:extLst>
                <a:ext uri="{FF2B5EF4-FFF2-40B4-BE49-F238E27FC236}">
                  <a16:creationId xmlns:a16="http://schemas.microsoft.com/office/drawing/2014/main" id="{978437B1-19A9-6E5E-6D25-77A0E50B6F42}"/>
                </a:ext>
              </a:extLst>
            </p:cNvPr>
            <p:cNvSpPr/>
            <p:nvPr/>
          </p:nvSpPr>
          <p:spPr>
            <a:xfrm>
              <a:off x="4586562" y="1387915"/>
              <a:ext cx="22413" cy="20540"/>
            </a:xfrm>
            <a:custGeom>
              <a:avLst/>
              <a:gdLst/>
              <a:ahLst/>
              <a:cxnLst/>
              <a:rect l="l" t="t" r="r" b="b"/>
              <a:pathLst>
                <a:path w="670" h="614" extrusionOk="0">
                  <a:moveTo>
                    <a:pt x="1" y="1"/>
                  </a:moveTo>
                  <a:lnTo>
                    <a:pt x="94" y="205"/>
                  </a:lnTo>
                  <a:lnTo>
                    <a:pt x="205" y="390"/>
                  </a:lnTo>
                  <a:lnTo>
                    <a:pt x="298" y="483"/>
                  </a:lnTo>
                  <a:lnTo>
                    <a:pt x="409" y="576"/>
                  </a:lnTo>
                  <a:lnTo>
                    <a:pt x="465" y="613"/>
                  </a:lnTo>
                  <a:lnTo>
                    <a:pt x="539" y="613"/>
                  </a:lnTo>
                  <a:lnTo>
                    <a:pt x="595" y="595"/>
                  </a:lnTo>
                  <a:lnTo>
                    <a:pt x="632" y="558"/>
                  </a:lnTo>
                  <a:lnTo>
                    <a:pt x="669" y="502"/>
                  </a:lnTo>
                  <a:lnTo>
                    <a:pt x="669" y="446"/>
                  </a:lnTo>
                  <a:lnTo>
                    <a:pt x="669" y="390"/>
                  </a:lnTo>
                  <a:lnTo>
                    <a:pt x="669" y="335"/>
                  </a:lnTo>
                  <a:lnTo>
                    <a:pt x="614" y="242"/>
                  </a:lnTo>
                  <a:lnTo>
                    <a:pt x="539" y="168"/>
                  </a:lnTo>
                  <a:lnTo>
                    <a:pt x="409" y="93"/>
                  </a:lnTo>
                  <a:lnTo>
                    <a:pt x="279" y="56"/>
                  </a:lnTo>
                  <a:lnTo>
                    <a:pt x="149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62;p43">
              <a:extLst>
                <a:ext uri="{FF2B5EF4-FFF2-40B4-BE49-F238E27FC236}">
                  <a16:creationId xmlns:a16="http://schemas.microsoft.com/office/drawing/2014/main" id="{260D2FCF-58F8-85A3-162E-7A19E14DB766}"/>
                </a:ext>
              </a:extLst>
            </p:cNvPr>
            <p:cNvSpPr/>
            <p:nvPr/>
          </p:nvSpPr>
          <p:spPr>
            <a:xfrm>
              <a:off x="4413874" y="1133200"/>
              <a:ext cx="205030" cy="90121"/>
            </a:xfrm>
            <a:custGeom>
              <a:avLst/>
              <a:gdLst/>
              <a:ahLst/>
              <a:cxnLst/>
              <a:rect l="l" t="t" r="r" b="b"/>
              <a:pathLst>
                <a:path w="6129" h="2694" extrusionOk="0">
                  <a:moveTo>
                    <a:pt x="3046" y="1"/>
                  </a:moveTo>
                  <a:lnTo>
                    <a:pt x="2860" y="19"/>
                  </a:lnTo>
                  <a:lnTo>
                    <a:pt x="2656" y="38"/>
                  </a:lnTo>
                  <a:lnTo>
                    <a:pt x="2451" y="93"/>
                  </a:lnTo>
                  <a:lnTo>
                    <a:pt x="2247" y="186"/>
                  </a:lnTo>
                  <a:lnTo>
                    <a:pt x="2061" y="279"/>
                  </a:lnTo>
                  <a:lnTo>
                    <a:pt x="1894" y="409"/>
                  </a:lnTo>
                  <a:lnTo>
                    <a:pt x="1746" y="539"/>
                  </a:lnTo>
                  <a:lnTo>
                    <a:pt x="1616" y="706"/>
                  </a:lnTo>
                  <a:lnTo>
                    <a:pt x="1523" y="873"/>
                  </a:lnTo>
                  <a:lnTo>
                    <a:pt x="1523" y="929"/>
                  </a:lnTo>
                  <a:lnTo>
                    <a:pt x="1486" y="966"/>
                  </a:lnTo>
                  <a:lnTo>
                    <a:pt x="1486" y="985"/>
                  </a:lnTo>
                  <a:lnTo>
                    <a:pt x="1467" y="1022"/>
                  </a:lnTo>
                  <a:lnTo>
                    <a:pt x="1449" y="1041"/>
                  </a:lnTo>
                  <a:lnTo>
                    <a:pt x="1374" y="1041"/>
                  </a:lnTo>
                  <a:lnTo>
                    <a:pt x="1319" y="1022"/>
                  </a:lnTo>
                  <a:lnTo>
                    <a:pt x="1319" y="1003"/>
                  </a:lnTo>
                  <a:lnTo>
                    <a:pt x="1300" y="966"/>
                  </a:lnTo>
                  <a:lnTo>
                    <a:pt x="1096" y="929"/>
                  </a:lnTo>
                  <a:lnTo>
                    <a:pt x="873" y="929"/>
                  </a:lnTo>
                  <a:lnTo>
                    <a:pt x="687" y="966"/>
                  </a:lnTo>
                  <a:lnTo>
                    <a:pt x="502" y="1041"/>
                  </a:lnTo>
                  <a:lnTo>
                    <a:pt x="334" y="1133"/>
                  </a:lnTo>
                  <a:lnTo>
                    <a:pt x="204" y="1282"/>
                  </a:lnTo>
                  <a:lnTo>
                    <a:pt x="93" y="1468"/>
                  </a:lnTo>
                  <a:lnTo>
                    <a:pt x="0" y="1672"/>
                  </a:lnTo>
                  <a:lnTo>
                    <a:pt x="186" y="1728"/>
                  </a:lnTo>
                  <a:lnTo>
                    <a:pt x="279" y="1765"/>
                  </a:lnTo>
                  <a:lnTo>
                    <a:pt x="353" y="1821"/>
                  </a:lnTo>
                  <a:lnTo>
                    <a:pt x="446" y="1913"/>
                  </a:lnTo>
                  <a:lnTo>
                    <a:pt x="539" y="2006"/>
                  </a:lnTo>
                  <a:lnTo>
                    <a:pt x="613" y="2099"/>
                  </a:lnTo>
                  <a:lnTo>
                    <a:pt x="669" y="2210"/>
                  </a:lnTo>
                  <a:lnTo>
                    <a:pt x="706" y="2340"/>
                  </a:lnTo>
                  <a:lnTo>
                    <a:pt x="724" y="2452"/>
                  </a:lnTo>
                  <a:lnTo>
                    <a:pt x="724" y="2582"/>
                  </a:lnTo>
                  <a:lnTo>
                    <a:pt x="724" y="2693"/>
                  </a:lnTo>
                  <a:lnTo>
                    <a:pt x="854" y="2638"/>
                  </a:lnTo>
                  <a:lnTo>
                    <a:pt x="984" y="2582"/>
                  </a:lnTo>
                  <a:lnTo>
                    <a:pt x="1114" y="2526"/>
                  </a:lnTo>
                  <a:lnTo>
                    <a:pt x="1244" y="2508"/>
                  </a:lnTo>
                  <a:lnTo>
                    <a:pt x="1263" y="2359"/>
                  </a:lnTo>
                  <a:lnTo>
                    <a:pt x="1282" y="2210"/>
                  </a:lnTo>
                  <a:lnTo>
                    <a:pt x="1300" y="2080"/>
                  </a:lnTo>
                  <a:lnTo>
                    <a:pt x="1356" y="1950"/>
                  </a:lnTo>
                  <a:lnTo>
                    <a:pt x="1412" y="1839"/>
                  </a:lnTo>
                  <a:lnTo>
                    <a:pt x="1504" y="1728"/>
                  </a:lnTo>
                  <a:lnTo>
                    <a:pt x="1579" y="1616"/>
                  </a:lnTo>
                  <a:lnTo>
                    <a:pt x="1690" y="1523"/>
                  </a:lnTo>
                  <a:lnTo>
                    <a:pt x="1783" y="1431"/>
                  </a:lnTo>
                  <a:lnTo>
                    <a:pt x="1913" y="1356"/>
                  </a:lnTo>
                  <a:lnTo>
                    <a:pt x="2024" y="1282"/>
                  </a:lnTo>
                  <a:lnTo>
                    <a:pt x="2154" y="1226"/>
                  </a:lnTo>
                  <a:lnTo>
                    <a:pt x="2284" y="1189"/>
                  </a:lnTo>
                  <a:lnTo>
                    <a:pt x="2433" y="1152"/>
                  </a:lnTo>
                  <a:lnTo>
                    <a:pt x="2711" y="1152"/>
                  </a:lnTo>
                  <a:lnTo>
                    <a:pt x="2860" y="1171"/>
                  </a:lnTo>
                  <a:lnTo>
                    <a:pt x="2990" y="1189"/>
                  </a:lnTo>
                  <a:lnTo>
                    <a:pt x="3139" y="1226"/>
                  </a:lnTo>
                  <a:lnTo>
                    <a:pt x="3269" y="1282"/>
                  </a:lnTo>
                  <a:lnTo>
                    <a:pt x="3380" y="1356"/>
                  </a:lnTo>
                  <a:lnTo>
                    <a:pt x="3491" y="1431"/>
                  </a:lnTo>
                  <a:lnTo>
                    <a:pt x="3603" y="1523"/>
                  </a:lnTo>
                  <a:lnTo>
                    <a:pt x="3696" y="1616"/>
                  </a:lnTo>
                  <a:lnTo>
                    <a:pt x="3881" y="1839"/>
                  </a:lnTo>
                  <a:lnTo>
                    <a:pt x="4030" y="2080"/>
                  </a:lnTo>
                  <a:lnTo>
                    <a:pt x="4123" y="2340"/>
                  </a:lnTo>
                  <a:lnTo>
                    <a:pt x="4197" y="2600"/>
                  </a:lnTo>
                  <a:lnTo>
                    <a:pt x="4680" y="2322"/>
                  </a:lnTo>
                  <a:lnTo>
                    <a:pt x="5163" y="2043"/>
                  </a:lnTo>
                  <a:lnTo>
                    <a:pt x="6128" y="1505"/>
                  </a:lnTo>
                  <a:lnTo>
                    <a:pt x="6110" y="1375"/>
                  </a:lnTo>
                  <a:lnTo>
                    <a:pt x="6036" y="1282"/>
                  </a:lnTo>
                  <a:lnTo>
                    <a:pt x="5961" y="1189"/>
                  </a:lnTo>
                  <a:lnTo>
                    <a:pt x="5850" y="1133"/>
                  </a:lnTo>
                  <a:lnTo>
                    <a:pt x="5738" y="1096"/>
                  </a:lnTo>
                  <a:lnTo>
                    <a:pt x="5608" y="1096"/>
                  </a:lnTo>
                  <a:lnTo>
                    <a:pt x="5478" y="1133"/>
                  </a:lnTo>
                  <a:lnTo>
                    <a:pt x="5348" y="1189"/>
                  </a:lnTo>
                  <a:lnTo>
                    <a:pt x="5311" y="1208"/>
                  </a:lnTo>
                  <a:lnTo>
                    <a:pt x="5274" y="1208"/>
                  </a:lnTo>
                  <a:lnTo>
                    <a:pt x="5237" y="1189"/>
                  </a:lnTo>
                  <a:lnTo>
                    <a:pt x="5218" y="1152"/>
                  </a:lnTo>
                  <a:lnTo>
                    <a:pt x="5181" y="1115"/>
                  </a:lnTo>
                  <a:lnTo>
                    <a:pt x="5163" y="1078"/>
                  </a:lnTo>
                  <a:lnTo>
                    <a:pt x="5088" y="892"/>
                  </a:lnTo>
                  <a:lnTo>
                    <a:pt x="5051" y="818"/>
                  </a:lnTo>
                  <a:lnTo>
                    <a:pt x="4996" y="743"/>
                  </a:lnTo>
                  <a:lnTo>
                    <a:pt x="4921" y="688"/>
                  </a:lnTo>
                  <a:lnTo>
                    <a:pt x="4847" y="651"/>
                  </a:lnTo>
                  <a:lnTo>
                    <a:pt x="4754" y="613"/>
                  </a:lnTo>
                  <a:lnTo>
                    <a:pt x="4661" y="595"/>
                  </a:lnTo>
                  <a:lnTo>
                    <a:pt x="4531" y="613"/>
                  </a:lnTo>
                  <a:lnTo>
                    <a:pt x="4401" y="669"/>
                  </a:lnTo>
                  <a:lnTo>
                    <a:pt x="4290" y="743"/>
                  </a:lnTo>
                  <a:lnTo>
                    <a:pt x="4179" y="836"/>
                  </a:lnTo>
                  <a:lnTo>
                    <a:pt x="4179" y="892"/>
                  </a:lnTo>
                  <a:lnTo>
                    <a:pt x="4160" y="948"/>
                  </a:lnTo>
                  <a:lnTo>
                    <a:pt x="4141" y="1003"/>
                  </a:lnTo>
                  <a:lnTo>
                    <a:pt x="4086" y="1022"/>
                  </a:lnTo>
                  <a:lnTo>
                    <a:pt x="3974" y="1022"/>
                  </a:lnTo>
                  <a:lnTo>
                    <a:pt x="3937" y="1003"/>
                  </a:lnTo>
                  <a:lnTo>
                    <a:pt x="3900" y="948"/>
                  </a:lnTo>
                  <a:lnTo>
                    <a:pt x="3900" y="892"/>
                  </a:lnTo>
                  <a:lnTo>
                    <a:pt x="3881" y="762"/>
                  </a:lnTo>
                  <a:lnTo>
                    <a:pt x="3863" y="651"/>
                  </a:lnTo>
                  <a:lnTo>
                    <a:pt x="3844" y="539"/>
                  </a:lnTo>
                  <a:lnTo>
                    <a:pt x="3807" y="446"/>
                  </a:lnTo>
                  <a:lnTo>
                    <a:pt x="3751" y="372"/>
                  </a:lnTo>
                  <a:lnTo>
                    <a:pt x="3696" y="298"/>
                  </a:lnTo>
                  <a:lnTo>
                    <a:pt x="3640" y="223"/>
                  </a:lnTo>
                  <a:lnTo>
                    <a:pt x="3566" y="168"/>
                  </a:lnTo>
                  <a:lnTo>
                    <a:pt x="3417" y="75"/>
                  </a:lnTo>
                  <a:lnTo>
                    <a:pt x="3231" y="38"/>
                  </a:lnTo>
                  <a:lnTo>
                    <a:pt x="3046" y="1"/>
                  </a:lnTo>
                  <a:close/>
                </a:path>
              </a:pathLst>
            </a:custGeom>
            <a:solidFill>
              <a:srgbClr val="D0E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63;p43">
              <a:extLst>
                <a:ext uri="{FF2B5EF4-FFF2-40B4-BE49-F238E27FC236}">
                  <a16:creationId xmlns:a16="http://schemas.microsoft.com/office/drawing/2014/main" id="{42639CF9-F8BE-0CFF-0AA5-45592D8A834A}"/>
                </a:ext>
              </a:extLst>
            </p:cNvPr>
            <p:cNvSpPr/>
            <p:nvPr/>
          </p:nvSpPr>
          <p:spPr>
            <a:xfrm>
              <a:off x="4543708" y="1407787"/>
              <a:ext cx="15555" cy="23015"/>
            </a:xfrm>
            <a:custGeom>
              <a:avLst/>
              <a:gdLst/>
              <a:ahLst/>
              <a:cxnLst/>
              <a:rect l="l" t="t" r="r" b="b"/>
              <a:pathLst>
                <a:path w="465" h="688" extrusionOk="0">
                  <a:moveTo>
                    <a:pt x="205" y="1"/>
                  </a:moveTo>
                  <a:lnTo>
                    <a:pt x="168" y="19"/>
                  </a:lnTo>
                  <a:lnTo>
                    <a:pt x="112" y="38"/>
                  </a:lnTo>
                  <a:lnTo>
                    <a:pt x="56" y="94"/>
                  </a:lnTo>
                  <a:lnTo>
                    <a:pt x="19" y="186"/>
                  </a:lnTo>
                  <a:lnTo>
                    <a:pt x="0" y="261"/>
                  </a:lnTo>
                  <a:lnTo>
                    <a:pt x="0" y="372"/>
                  </a:lnTo>
                  <a:lnTo>
                    <a:pt x="19" y="465"/>
                  </a:lnTo>
                  <a:lnTo>
                    <a:pt x="93" y="669"/>
                  </a:lnTo>
                  <a:lnTo>
                    <a:pt x="409" y="688"/>
                  </a:lnTo>
                  <a:lnTo>
                    <a:pt x="409" y="669"/>
                  </a:lnTo>
                  <a:lnTo>
                    <a:pt x="446" y="446"/>
                  </a:lnTo>
                  <a:lnTo>
                    <a:pt x="465" y="335"/>
                  </a:lnTo>
                  <a:lnTo>
                    <a:pt x="446" y="224"/>
                  </a:lnTo>
                  <a:lnTo>
                    <a:pt x="409" y="149"/>
                  </a:lnTo>
                  <a:lnTo>
                    <a:pt x="353" y="75"/>
                  </a:lnTo>
                  <a:lnTo>
                    <a:pt x="298" y="1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464;p43">
              <a:extLst>
                <a:ext uri="{FF2B5EF4-FFF2-40B4-BE49-F238E27FC236}">
                  <a16:creationId xmlns:a16="http://schemas.microsoft.com/office/drawing/2014/main" id="{B46E42B0-5492-494F-1263-1BAC26AC6C29}"/>
                </a:ext>
              </a:extLst>
            </p:cNvPr>
            <p:cNvSpPr/>
            <p:nvPr/>
          </p:nvSpPr>
          <p:spPr>
            <a:xfrm>
              <a:off x="4278421" y="1171705"/>
              <a:ext cx="267787" cy="144782"/>
            </a:xfrm>
            <a:custGeom>
              <a:avLst/>
              <a:gdLst/>
              <a:ahLst/>
              <a:cxnLst/>
              <a:rect l="l" t="t" r="r" b="b"/>
              <a:pathLst>
                <a:path w="8005" h="4328" extrusionOk="0">
                  <a:moveTo>
                    <a:pt x="5331" y="1969"/>
                  </a:moveTo>
                  <a:lnTo>
                    <a:pt x="5461" y="1988"/>
                  </a:lnTo>
                  <a:lnTo>
                    <a:pt x="5572" y="2044"/>
                  </a:lnTo>
                  <a:lnTo>
                    <a:pt x="5665" y="2118"/>
                  </a:lnTo>
                  <a:lnTo>
                    <a:pt x="5758" y="2229"/>
                  </a:lnTo>
                  <a:lnTo>
                    <a:pt x="5813" y="2341"/>
                  </a:lnTo>
                  <a:lnTo>
                    <a:pt x="5850" y="2471"/>
                  </a:lnTo>
                  <a:lnTo>
                    <a:pt x="5869" y="2601"/>
                  </a:lnTo>
                  <a:lnTo>
                    <a:pt x="5850" y="2657"/>
                  </a:lnTo>
                  <a:lnTo>
                    <a:pt x="5813" y="2712"/>
                  </a:lnTo>
                  <a:lnTo>
                    <a:pt x="5776" y="2749"/>
                  </a:lnTo>
                  <a:lnTo>
                    <a:pt x="5721" y="2768"/>
                  </a:lnTo>
                  <a:lnTo>
                    <a:pt x="5665" y="2749"/>
                  </a:lnTo>
                  <a:lnTo>
                    <a:pt x="5646" y="2694"/>
                  </a:lnTo>
                  <a:lnTo>
                    <a:pt x="5628" y="2601"/>
                  </a:lnTo>
                  <a:lnTo>
                    <a:pt x="5628" y="2527"/>
                  </a:lnTo>
                  <a:lnTo>
                    <a:pt x="5628" y="2434"/>
                  </a:lnTo>
                  <a:lnTo>
                    <a:pt x="5591" y="2359"/>
                  </a:lnTo>
                  <a:lnTo>
                    <a:pt x="5535" y="2285"/>
                  </a:lnTo>
                  <a:lnTo>
                    <a:pt x="5479" y="2211"/>
                  </a:lnTo>
                  <a:lnTo>
                    <a:pt x="5405" y="2155"/>
                  </a:lnTo>
                  <a:lnTo>
                    <a:pt x="5312" y="2118"/>
                  </a:lnTo>
                  <a:lnTo>
                    <a:pt x="5293" y="2099"/>
                  </a:lnTo>
                  <a:lnTo>
                    <a:pt x="5275" y="2081"/>
                  </a:lnTo>
                  <a:lnTo>
                    <a:pt x="5256" y="2025"/>
                  </a:lnTo>
                  <a:lnTo>
                    <a:pt x="5293" y="1988"/>
                  </a:lnTo>
                  <a:lnTo>
                    <a:pt x="5312" y="1969"/>
                  </a:lnTo>
                  <a:close/>
                  <a:moveTo>
                    <a:pt x="2304" y="1"/>
                  </a:moveTo>
                  <a:lnTo>
                    <a:pt x="2099" y="38"/>
                  </a:lnTo>
                  <a:lnTo>
                    <a:pt x="1895" y="94"/>
                  </a:lnTo>
                  <a:lnTo>
                    <a:pt x="1709" y="168"/>
                  </a:lnTo>
                  <a:lnTo>
                    <a:pt x="1542" y="280"/>
                  </a:lnTo>
                  <a:lnTo>
                    <a:pt x="1375" y="410"/>
                  </a:lnTo>
                  <a:lnTo>
                    <a:pt x="1245" y="540"/>
                  </a:lnTo>
                  <a:lnTo>
                    <a:pt x="1171" y="688"/>
                  </a:lnTo>
                  <a:lnTo>
                    <a:pt x="1134" y="762"/>
                  </a:lnTo>
                  <a:lnTo>
                    <a:pt x="1115" y="855"/>
                  </a:lnTo>
                  <a:lnTo>
                    <a:pt x="1115" y="929"/>
                  </a:lnTo>
                  <a:lnTo>
                    <a:pt x="1115" y="1004"/>
                  </a:lnTo>
                  <a:lnTo>
                    <a:pt x="1189" y="1134"/>
                  </a:lnTo>
                  <a:lnTo>
                    <a:pt x="1208" y="1171"/>
                  </a:lnTo>
                  <a:lnTo>
                    <a:pt x="1208" y="1208"/>
                  </a:lnTo>
                  <a:lnTo>
                    <a:pt x="1189" y="1245"/>
                  </a:lnTo>
                  <a:lnTo>
                    <a:pt x="1152" y="1264"/>
                  </a:lnTo>
                  <a:lnTo>
                    <a:pt x="1059" y="1264"/>
                  </a:lnTo>
                  <a:lnTo>
                    <a:pt x="1022" y="1227"/>
                  </a:lnTo>
                  <a:lnTo>
                    <a:pt x="948" y="1152"/>
                  </a:lnTo>
                  <a:lnTo>
                    <a:pt x="874" y="1078"/>
                  </a:lnTo>
                  <a:lnTo>
                    <a:pt x="799" y="1041"/>
                  </a:lnTo>
                  <a:lnTo>
                    <a:pt x="725" y="1004"/>
                  </a:lnTo>
                  <a:lnTo>
                    <a:pt x="651" y="985"/>
                  </a:lnTo>
                  <a:lnTo>
                    <a:pt x="576" y="967"/>
                  </a:lnTo>
                  <a:lnTo>
                    <a:pt x="484" y="967"/>
                  </a:lnTo>
                  <a:lnTo>
                    <a:pt x="409" y="985"/>
                  </a:lnTo>
                  <a:lnTo>
                    <a:pt x="335" y="1022"/>
                  </a:lnTo>
                  <a:lnTo>
                    <a:pt x="261" y="1059"/>
                  </a:lnTo>
                  <a:lnTo>
                    <a:pt x="205" y="1097"/>
                  </a:lnTo>
                  <a:lnTo>
                    <a:pt x="149" y="1152"/>
                  </a:lnTo>
                  <a:lnTo>
                    <a:pt x="94" y="1227"/>
                  </a:lnTo>
                  <a:lnTo>
                    <a:pt x="56" y="1301"/>
                  </a:lnTo>
                  <a:lnTo>
                    <a:pt x="19" y="1394"/>
                  </a:lnTo>
                  <a:lnTo>
                    <a:pt x="1" y="1487"/>
                  </a:lnTo>
                  <a:lnTo>
                    <a:pt x="94" y="1561"/>
                  </a:lnTo>
                  <a:lnTo>
                    <a:pt x="149" y="1654"/>
                  </a:lnTo>
                  <a:lnTo>
                    <a:pt x="205" y="1765"/>
                  </a:lnTo>
                  <a:lnTo>
                    <a:pt x="242" y="1895"/>
                  </a:lnTo>
                  <a:lnTo>
                    <a:pt x="242" y="1951"/>
                  </a:lnTo>
                  <a:lnTo>
                    <a:pt x="205" y="2007"/>
                  </a:lnTo>
                  <a:lnTo>
                    <a:pt x="316" y="1932"/>
                  </a:lnTo>
                  <a:lnTo>
                    <a:pt x="428" y="1877"/>
                  </a:lnTo>
                  <a:lnTo>
                    <a:pt x="484" y="1877"/>
                  </a:lnTo>
                  <a:lnTo>
                    <a:pt x="484" y="1858"/>
                  </a:lnTo>
                  <a:lnTo>
                    <a:pt x="465" y="1821"/>
                  </a:lnTo>
                  <a:lnTo>
                    <a:pt x="484" y="1784"/>
                  </a:lnTo>
                  <a:lnTo>
                    <a:pt x="521" y="1765"/>
                  </a:lnTo>
                  <a:lnTo>
                    <a:pt x="558" y="1784"/>
                  </a:lnTo>
                  <a:lnTo>
                    <a:pt x="762" y="1914"/>
                  </a:lnTo>
                  <a:lnTo>
                    <a:pt x="948" y="2081"/>
                  </a:lnTo>
                  <a:lnTo>
                    <a:pt x="1319" y="2415"/>
                  </a:lnTo>
                  <a:lnTo>
                    <a:pt x="1394" y="2267"/>
                  </a:lnTo>
                  <a:lnTo>
                    <a:pt x="1468" y="2118"/>
                  </a:lnTo>
                  <a:lnTo>
                    <a:pt x="1542" y="1988"/>
                  </a:lnTo>
                  <a:lnTo>
                    <a:pt x="1654" y="1858"/>
                  </a:lnTo>
                  <a:lnTo>
                    <a:pt x="1765" y="1747"/>
                  </a:lnTo>
                  <a:lnTo>
                    <a:pt x="1895" y="1635"/>
                  </a:lnTo>
                  <a:lnTo>
                    <a:pt x="2025" y="1542"/>
                  </a:lnTo>
                  <a:lnTo>
                    <a:pt x="2174" y="1468"/>
                  </a:lnTo>
                  <a:lnTo>
                    <a:pt x="2322" y="1412"/>
                  </a:lnTo>
                  <a:lnTo>
                    <a:pt x="2471" y="1357"/>
                  </a:lnTo>
                  <a:lnTo>
                    <a:pt x="2619" y="1319"/>
                  </a:lnTo>
                  <a:lnTo>
                    <a:pt x="2786" y="1301"/>
                  </a:lnTo>
                  <a:lnTo>
                    <a:pt x="2953" y="1301"/>
                  </a:lnTo>
                  <a:lnTo>
                    <a:pt x="3102" y="1319"/>
                  </a:lnTo>
                  <a:lnTo>
                    <a:pt x="3269" y="1357"/>
                  </a:lnTo>
                  <a:lnTo>
                    <a:pt x="3436" y="1412"/>
                  </a:lnTo>
                  <a:lnTo>
                    <a:pt x="3566" y="1487"/>
                  </a:lnTo>
                  <a:lnTo>
                    <a:pt x="3715" y="1579"/>
                  </a:lnTo>
                  <a:lnTo>
                    <a:pt x="3845" y="1672"/>
                  </a:lnTo>
                  <a:lnTo>
                    <a:pt x="3956" y="1802"/>
                  </a:lnTo>
                  <a:lnTo>
                    <a:pt x="4068" y="1932"/>
                  </a:lnTo>
                  <a:lnTo>
                    <a:pt x="4179" y="2062"/>
                  </a:lnTo>
                  <a:lnTo>
                    <a:pt x="4253" y="2211"/>
                  </a:lnTo>
                  <a:lnTo>
                    <a:pt x="4328" y="2378"/>
                  </a:lnTo>
                  <a:lnTo>
                    <a:pt x="4383" y="2545"/>
                  </a:lnTo>
                  <a:lnTo>
                    <a:pt x="4421" y="2694"/>
                  </a:lnTo>
                  <a:lnTo>
                    <a:pt x="4439" y="2861"/>
                  </a:lnTo>
                  <a:lnTo>
                    <a:pt x="4439" y="3028"/>
                  </a:lnTo>
                  <a:lnTo>
                    <a:pt x="4421" y="3195"/>
                  </a:lnTo>
                  <a:lnTo>
                    <a:pt x="4383" y="3362"/>
                  </a:lnTo>
                  <a:lnTo>
                    <a:pt x="4328" y="3511"/>
                  </a:lnTo>
                  <a:lnTo>
                    <a:pt x="4235" y="3659"/>
                  </a:lnTo>
                  <a:lnTo>
                    <a:pt x="4198" y="3696"/>
                  </a:lnTo>
                  <a:lnTo>
                    <a:pt x="4216" y="3752"/>
                  </a:lnTo>
                  <a:lnTo>
                    <a:pt x="4328" y="3659"/>
                  </a:lnTo>
                  <a:lnTo>
                    <a:pt x="4439" y="3622"/>
                  </a:lnTo>
                  <a:lnTo>
                    <a:pt x="4588" y="3604"/>
                  </a:lnTo>
                  <a:lnTo>
                    <a:pt x="4718" y="3604"/>
                  </a:lnTo>
                  <a:lnTo>
                    <a:pt x="4848" y="3641"/>
                  </a:lnTo>
                  <a:lnTo>
                    <a:pt x="4978" y="3696"/>
                  </a:lnTo>
                  <a:lnTo>
                    <a:pt x="5089" y="3789"/>
                  </a:lnTo>
                  <a:lnTo>
                    <a:pt x="5182" y="3882"/>
                  </a:lnTo>
                  <a:lnTo>
                    <a:pt x="5275" y="3734"/>
                  </a:lnTo>
                  <a:lnTo>
                    <a:pt x="5386" y="3622"/>
                  </a:lnTo>
                  <a:lnTo>
                    <a:pt x="5498" y="3529"/>
                  </a:lnTo>
                  <a:lnTo>
                    <a:pt x="5646" y="3455"/>
                  </a:lnTo>
                  <a:lnTo>
                    <a:pt x="5795" y="3399"/>
                  </a:lnTo>
                  <a:lnTo>
                    <a:pt x="5943" y="3381"/>
                  </a:lnTo>
                  <a:lnTo>
                    <a:pt x="6092" y="3381"/>
                  </a:lnTo>
                  <a:lnTo>
                    <a:pt x="6259" y="3399"/>
                  </a:lnTo>
                  <a:lnTo>
                    <a:pt x="6408" y="3437"/>
                  </a:lnTo>
                  <a:lnTo>
                    <a:pt x="6556" y="3511"/>
                  </a:lnTo>
                  <a:lnTo>
                    <a:pt x="6686" y="3585"/>
                  </a:lnTo>
                  <a:lnTo>
                    <a:pt x="6816" y="3696"/>
                  </a:lnTo>
                  <a:lnTo>
                    <a:pt x="6928" y="3808"/>
                  </a:lnTo>
                  <a:lnTo>
                    <a:pt x="7020" y="3956"/>
                  </a:lnTo>
                  <a:lnTo>
                    <a:pt x="7076" y="4105"/>
                  </a:lnTo>
                  <a:lnTo>
                    <a:pt x="7113" y="4272"/>
                  </a:lnTo>
                  <a:lnTo>
                    <a:pt x="7243" y="4328"/>
                  </a:lnTo>
                  <a:lnTo>
                    <a:pt x="7206" y="4198"/>
                  </a:lnTo>
                  <a:lnTo>
                    <a:pt x="7206" y="4068"/>
                  </a:lnTo>
                  <a:lnTo>
                    <a:pt x="7225" y="3938"/>
                  </a:lnTo>
                  <a:lnTo>
                    <a:pt x="7280" y="3808"/>
                  </a:lnTo>
                  <a:lnTo>
                    <a:pt x="7336" y="3696"/>
                  </a:lnTo>
                  <a:lnTo>
                    <a:pt x="7429" y="3585"/>
                  </a:lnTo>
                  <a:lnTo>
                    <a:pt x="7540" y="3492"/>
                  </a:lnTo>
                  <a:lnTo>
                    <a:pt x="7670" y="3418"/>
                  </a:lnTo>
                  <a:lnTo>
                    <a:pt x="7800" y="3399"/>
                  </a:lnTo>
                  <a:lnTo>
                    <a:pt x="7930" y="3381"/>
                  </a:lnTo>
                  <a:lnTo>
                    <a:pt x="7986" y="3232"/>
                  </a:lnTo>
                  <a:lnTo>
                    <a:pt x="8005" y="3102"/>
                  </a:lnTo>
                  <a:lnTo>
                    <a:pt x="8005" y="2972"/>
                  </a:lnTo>
                  <a:lnTo>
                    <a:pt x="7968" y="2842"/>
                  </a:lnTo>
                  <a:lnTo>
                    <a:pt x="7912" y="2712"/>
                  </a:lnTo>
                  <a:lnTo>
                    <a:pt x="7819" y="2619"/>
                  </a:lnTo>
                  <a:lnTo>
                    <a:pt x="7708" y="2527"/>
                  </a:lnTo>
                  <a:lnTo>
                    <a:pt x="7578" y="2452"/>
                  </a:lnTo>
                  <a:lnTo>
                    <a:pt x="7448" y="2397"/>
                  </a:lnTo>
                  <a:lnTo>
                    <a:pt x="7318" y="2359"/>
                  </a:lnTo>
                  <a:lnTo>
                    <a:pt x="7169" y="2359"/>
                  </a:lnTo>
                  <a:lnTo>
                    <a:pt x="7039" y="2378"/>
                  </a:lnTo>
                  <a:lnTo>
                    <a:pt x="6909" y="2397"/>
                  </a:lnTo>
                  <a:lnTo>
                    <a:pt x="6760" y="2434"/>
                  </a:lnTo>
                  <a:lnTo>
                    <a:pt x="6500" y="2545"/>
                  </a:lnTo>
                  <a:lnTo>
                    <a:pt x="6482" y="2582"/>
                  </a:lnTo>
                  <a:lnTo>
                    <a:pt x="6463" y="2601"/>
                  </a:lnTo>
                  <a:lnTo>
                    <a:pt x="6426" y="2619"/>
                  </a:lnTo>
                  <a:lnTo>
                    <a:pt x="6370" y="2619"/>
                  </a:lnTo>
                  <a:lnTo>
                    <a:pt x="6315" y="2582"/>
                  </a:lnTo>
                  <a:lnTo>
                    <a:pt x="6296" y="2527"/>
                  </a:lnTo>
                  <a:lnTo>
                    <a:pt x="6259" y="2267"/>
                  </a:lnTo>
                  <a:lnTo>
                    <a:pt x="6222" y="2137"/>
                  </a:lnTo>
                  <a:lnTo>
                    <a:pt x="6185" y="2025"/>
                  </a:lnTo>
                  <a:lnTo>
                    <a:pt x="6129" y="1914"/>
                  </a:lnTo>
                  <a:lnTo>
                    <a:pt x="6036" y="1821"/>
                  </a:lnTo>
                  <a:lnTo>
                    <a:pt x="5943" y="1728"/>
                  </a:lnTo>
                  <a:lnTo>
                    <a:pt x="5813" y="1654"/>
                  </a:lnTo>
                  <a:lnTo>
                    <a:pt x="5683" y="1617"/>
                  </a:lnTo>
                  <a:lnTo>
                    <a:pt x="5535" y="1579"/>
                  </a:lnTo>
                  <a:lnTo>
                    <a:pt x="5405" y="1579"/>
                  </a:lnTo>
                  <a:lnTo>
                    <a:pt x="5275" y="1598"/>
                  </a:lnTo>
                  <a:lnTo>
                    <a:pt x="5126" y="1635"/>
                  </a:lnTo>
                  <a:lnTo>
                    <a:pt x="4996" y="1672"/>
                  </a:lnTo>
                  <a:lnTo>
                    <a:pt x="4755" y="1802"/>
                  </a:lnTo>
                  <a:lnTo>
                    <a:pt x="4681" y="1802"/>
                  </a:lnTo>
                  <a:lnTo>
                    <a:pt x="4643" y="1784"/>
                  </a:lnTo>
                  <a:lnTo>
                    <a:pt x="4625" y="1765"/>
                  </a:lnTo>
                  <a:lnTo>
                    <a:pt x="4569" y="1747"/>
                  </a:lnTo>
                  <a:lnTo>
                    <a:pt x="4532" y="1728"/>
                  </a:lnTo>
                  <a:lnTo>
                    <a:pt x="4495" y="1691"/>
                  </a:lnTo>
                  <a:lnTo>
                    <a:pt x="4495" y="1635"/>
                  </a:lnTo>
                  <a:lnTo>
                    <a:pt x="4495" y="1431"/>
                  </a:lnTo>
                  <a:lnTo>
                    <a:pt x="4476" y="1319"/>
                  </a:lnTo>
                  <a:lnTo>
                    <a:pt x="4458" y="1227"/>
                  </a:lnTo>
                  <a:lnTo>
                    <a:pt x="4421" y="1134"/>
                  </a:lnTo>
                  <a:lnTo>
                    <a:pt x="4383" y="1041"/>
                  </a:lnTo>
                  <a:lnTo>
                    <a:pt x="4309" y="948"/>
                  </a:lnTo>
                  <a:lnTo>
                    <a:pt x="4216" y="874"/>
                  </a:lnTo>
                  <a:lnTo>
                    <a:pt x="4142" y="818"/>
                  </a:lnTo>
                  <a:lnTo>
                    <a:pt x="4049" y="799"/>
                  </a:lnTo>
                  <a:lnTo>
                    <a:pt x="3956" y="762"/>
                  </a:lnTo>
                  <a:lnTo>
                    <a:pt x="3863" y="762"/>
                  </a:lnTo>
                  <a:lnTo>
                    <a:pt x="3678" y="781"/>
                  </a:lnTo>
                  <a:lnTo>
                    <a:pt x="3492" y="837"/>
                  </a:lnTo>
                  <a:lnTo>
                    <a:pt x="3473" y="892"/>
                  </a:lnTo>
                  <a:lnTo>
                    <a:pt x="3436" y="929"/>
                  </a:lnTo>
                  <a:lnTo>
                    <a:pt x="3381" y="948"/>
                  </a:lnTo>
                  <a:lnTo>
                    <a:pt x="3288" y="948"/>
                  </a:lnTo>
                  <a:lnTo>
                    <a:pt x="3251" y="911"/>
                  </a:lnTo>
                  <a:lnTo>
                    <a:pt x="3232" y="874"/>
                  </a:lnTo>
                  <a:lnTo>
                    <a:pt x="3213" y="818"/>
                  </a:lnTo>
                  <a:lnTo>
                    <a:pt x="3213" y="688"/>
                  </a:lnTo>
                  <a:lnTo>
                    <a:pt x="3195" y="577"/>
                  </a:lnTo>
                  <a:lnTo>
                    <a:pt x="3158" y="465"/>
                  </a:lnTo>
                  <a:lnTo>
                    <a:pt x="3102" y="372"/>
                  </a:lnTo>
                  <a:lnTo>
                    <a:pt x="3065" y="280"/>
                  </a:lnTo>
                  <a:lnTo>
                    <a:pt x="2991" y="205"/>
                  </a:lnTo>
                  <a:lnTo>
                    <a:pt x="2935" y="150"/>
                  </a:lnTo>
                  <a:lnTo>
                    <a:pt x="2861" y="94"/>
                  </a:lnTo>
                  <a:lnTo>
                    <a:pt x="2768" y="57"/>
                  </a:lnTo>
                  <a:lnTo>
                    <a:pt x="2694" y="38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465;p43">
              <a:extLst>
                <a:ext uri="{FF2B5EF4-FFF2-40B4-BE49-F238E27FC236}">
                  <a16:creationId xmlns:a16="http://schemas.microsoft.com/office/drawing/2014/main" id="{6D608BD2-FDDD-1607-1926-2458B1112578}"/>
                </a:ext>
              </a:extLst>
            </p:cNvPr>
            <p:cNvSpPr/>
            <p:nvPr/>
          </p:nvSpPr>
          <p:spPr>
            <a:xfrm>
              <a:off x="4461077" y="1320808"/>
              <a:ext cx="88248" cy="73963"/>
            </a:xfrm>
            <a:custGeom>
              <a:avLst/>
              <a:gdLst/>
              <a:ahLst/>
              <a:cxnLst/>
              <a:rect l="l" t="t" r="r" b="b"/>
              <a:pathLst>
                <a:path w="2638" h="2211" extrusionOk="0">
                  <a:moveTo>
                    <a:pt x="1300" y="205"/>
                  </a:moveTo>
                  <a:lnTo>
                    <a:pt x="1338" y="224"/>
                  </a:lnTo>
                  <a:lnTo>
                    <a:pt x="1393" y="261"/>
                  </a:lnTo>
                  <a:lnTo>
                    <a:pt x="1412" y="335"/>
                  </a:lnTo>
                  <a:lnTo>
                    <a:pt x="1393" y="354"/>
                  </a:lnTo>
                  <a:lnTo>
                    <a:pt x="1375" y="391"/>
                  </a:lnTo>
                  <a:lnTo>
                    <a:pt x="1263" y="484"/>
                  </a:lnTo>
                  <a:lnTo>
                    <a:pt x="1152" y="577"/>
                  </a:lnTo>
                  <a:lnTo>
                    <a:pt x="1226" y="632"/>
                  </a:lnTo>
                  <a:lnTo>
                    <a:pt x="1319" y="707"/>
                  </a:lnTo>
                  <a:lnTo>
                    <a:pt x="1375" y="799"/>
                  </a:lnTo>
                  <a:lnTo>
                    <a:pt x="1430" y="892"/>
                  </a:lnTo>
                  <a:lnTo>
                    <a:pt x="1430" y="948"/>
                  </a:lnTo>
                  <a:lnTo>
                    <a:pt x="1430" y="985"/>
                  </a:lnTo>
                  <a:lnTo>
                    <a:pt x="1393" y="1004"/>
                  </a:lnTo>
                  <a:lnTo>
                    <a:pt x="1356" y="1022"/>
                  </a:lnTo>
                  <a:lnTo>
                    <a:pt x="1319" y="1041"/>
                  </a:lnTo>
                  <a:lnTo>
                    <a:pt x="1282" y="1041"/>
                  </a:lnTo>
                  <a:lnTo>
                    <a:pt x="1245" y="1022"/>
                  </a:lnTo>
                  <a:lnTo>
                    <a:pt x="1208" y="985"/>
                  </a:lnTo>
                  <a:lnTo>
                    <a:pt x="1133" y="874"/>
                  </a:lnTo>
                  <a:lnTo>
                    <a:pt x="1040" y="762"/>
                  </a:lnTo>
                  <a:lnTo>
                    <a:pt x="985" y="874"/>
                  </a:lnTo>
                  <a:lnTo>
                    <a:pt x="966" y="1004"/>
                  </a:lnTo>
                  <a:lnTo>
                    <a:pt x="966" y="1041"/>
                  </a:lnTo>
                  <a:lnTo>
                    <a:pt x="948" y="1059"/>
                  </a:lnTo>
                  <a:lnTo>
                    <a:pt x="892" y="1078"/>
                  </a:lnTo>
                  <a:lnTo>
                    <a:pt x="836" y="1059"/>
                  </a:lnTo>
                  <a:lnTo>
                    <a:pt x="818" y="1041"/>
                  </a:lnTo>
                  <a:lnTo>
                    <a:pt x="799" y="1004"/>
                  </a:lnTo>
                  <a:lnTo>
                    <a:pt x="818" y="818"/>
                  </a:lnTo>
                  <a:lnTo>
                    <a:pt x="873" y="632"/>
                  </a:lnTo>
                  <a:lnTo>
                    <a:pt x="743" y="577"/>
                  </a:lnTo>
                  <a:lnTo>
                    <a:pt x="595" y="521"/>
                  </a:lnTo>
                  <a:lnTo>
                    <a:pt x="576" y="521"/>
                  </a:lnTo>
                  <a:lnTo>
                    <a:pt x="558" y="502"/>
                  </a:lnTo>
                  <a:lnTo>
                    <a:pt x="558" y="447"/>
                  </a:lnTo>
                  <a:lnTo>
                    <a:pt x="576" y="391"/>
                  </a:lnTo>
                  <a:lnTo>
                    <a:pt x="595" y="391"/>
                  </a:lnTo>
                  <a:lnTo>
                    <a:pt x="632" y="372"/>
                  </a:lnTo>
                  <a:lnTo>
                    <a:pt x="799" y="409"/>
                  </a:lnTo>
                  <a:lnTo>
                    <a:pt x="966" y="465"/>
                  </a:lnTo>
                  <a:lnTo>
                    <a:pt x="1022" y="372"/>
                  </a:lnTo>
                  <a:lnTo>
                    <a:pt x="1096" y="317"/>
                  </a:lnTo>
                  <a:lnTo>
                    <a:pt x="1170" y="261"/>
                  </a:lnTo>
                  <a:lnTo>
                    <a:pt x="1263" y="224"/>
                  </a:lnTo>
                  <a:lnTo>
                    <a:pt x="1300" y="205"/>
                  </a:lnTo>
                  <a:close/>
                  <a:moveTo>
                    <a:pt x="1096" y="1"/>
                  </a:moveTo>
                  <a:lnTo>
                    <a:pt x="948" y="19"/>
                  </a:lnTo>
                  <a:lnTo>
                    <a:pt x="799" y="38"/>
                  </a:lnTo>
                  <a:lnTo>
                    <a:pt x="669" y="94"/>
                  </a:lnTo>
                  <a:lnTo>
                    <a:pt x="558" y="149"/>
                  </a:lnTo>
                  <a:lnTo>
                    <a:pt x="446" y="224"/>
                  </a:lnTo>
                  <a:lnTo>
                    <a:pt x="335" y="298"/>
                  </a:lnTo>
                  <a:lnTo>
                    <a:pt x="242" y="409"/>
                  </a:lnTo>
                  <a:lnTo>
                    <a:pt x="168" y="502"/>
                  </a:lnTo>
                  <a:lnTo>
                    <a:pt x="112" y="632"/>
                  </a:lnTo>
                  <a:lnTo>
                    <a:pt x="56" y="762"/>
                  </a:lnTo>
                  <a:lnTo>
                    <a:pt x="19" y="892"/>
                  </a:lnTo>
                  <a:lnTo>
                    <a:pt x="1" y="1041"/>
                  </a:lnTo>
                  <a:lnTo>
                    <a:pt x="1" y="1189"/>
                  </a:lnTo>
                  <a:lnTo>
                    <a:pt x="1" y="1338"/>
                  </a:lnTo>
                  <a:lnTo>
                    <a:pt x="131" y="1394"/>
                  </a:lnTo>
                  <a:lnTo>
                    <a:pt x="242" y="1468"/>
                  </a:lnTo>
                  <a:lnTo>
                    <a:pt x="353" y="1542"/>
                  </a:lnTo>
                  <a:lnTo>
                    <a:pt x="446" y="1635"/>
                  </a:lnTo>
                  <a:lnTo>
                    <a:pt x="520" y="1747"/>
                  </a:lnTo>
                  <a:lnTo>
                    <a:pt x="595" y="1858"/>
                  </a:lnTo>
                  <a:lnTo>
                    <a:pt x="650" y="1988"/>
                  </a:lnTo>
                  <a:lnTo>
                    <a:pt x="688" y="2137"/>
                  </a:lnTo>
                  <a:lnTo>
                    <a:pt x="799" y="2062"/>
                  </a:lnTo>
                  <a:lnTo>
                    <a:pt x="929" y="2007"/>
                  </a:lnTo>
                  <a:lnTo>
                    <a:pt x="1078" y="1988"/>
                  </a:lnTo>
                  <a:lnTo>
                    <a:pt x="1226" y="1988"/>
                  </a:lnTo>
                  <a:lnTo>
                    <a:pt x="1356" y="2007"/>
                  </a:lnTo>
                  <a:lnTo>
                    <a:pt x="1505" y="2044"/>
                  </a:lnTo>
                  <a:lnTo>
                    <a:pt x="1616" y="2099"/>
                  </a:lnTo>
                  <a:lnTo>
                    <a:pt x="1746" y="2174"/>
                  </a:lnTo>
                  <a:lnTo>
                    <a:pt x="1765" y="2211"/>
                  </a:lnTo>
                  <a:lnTo>
                    <a:pt x="2638" y="1524"/>
                  </a:lnTo>
                  <a:lnTo>
                    <a:pt x="2563" y="1282"/>
                  </a:lnTo>
                  <a:lnTo>
                    <a:pt x="2489" y="1041"/>
                  </a:lnTo>
                  <a:lnTo>
                    <a:pt x="2359" y="818"/>
                  </a:lnTo>
                  <a:lnTo>
                    <a:pt x="2229" y="595"/>
                  </a:lnTo>
                  <a:lnTo>
                    <a:pt x="2062" y="409"/>
                  </a:lnTo>
                  <a:lnTo>
                    <a:pt x="1876" y="261"/>
                  </a:lnTo>
                  <a:lnTo>
                    <a:pt x="1765" y="187"/>
                  </a:lnTo>
                  <a:lnTo>
                    <a:pt x="1653" y="131"/>
                  </a:lnTo>
                  <a:lnTo>
                    <a:pt x="1542" y="94"/>
                  </a:lnTo>
                  <a:lnTo>
                    <a:pt x="1412" y="57"/>
                  </a:lnTo>
                  <a:lnTo>
                    <a:pt x="1245" y="19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466;p43">
              <a:extLst>
                <a:ext uri="{FF2B5EF4-FFF2-40B4-BE49-F238E27FC236}">
                  <a16:creationId xmlns:a16="http://schemas.microsoft.com/office/drawing/2014/main" id="{D47143FF-C95D-3BC1-BDE3-E77FE2D5DFCF}"/>
                </a:ext>
              </a:extLst>
            </p:cNvPr>
            <p:cNvSpPr/>
            <p:nvPr/>
          </p:nvSpPr>
          <p:spPr>
            <a:xfrm>
              <a:off x="4461077" y="1181039"/>
              <a:ext cx="84534" cy="67741"/>
            </a:xfrm>
            <a:custGeom>
              <a:avLst/>
              <a:gdLst/>
              <a:ahLst/>
              <a:cxnLst/>
              <a:rect l="l" t="t" r="r" b="b"/>
              <a:pathLst>
                <a:path w="2527" h="2025" extrusionOk="0">
                  <a:moveTo>
                    <a:pt x="985" y="446"/>
                  </a:moveTo>
                  <a:lnTo>
                    <a:pt x="1022" y="465"/>
                  </a:lnTo>
                  <a:lnTo>
                    <a:pt x="1096" y="520"/>
                  </a:lnTo>
                  <a:lnTo>
                    <a:pt x="1189" y="576"/>
                  </a:lnTo>
                  <a:lnTo>
                    <a:pt x="1338" y="520"/>
                  </a:lnTo>
                  <a:lnTo>
                    <a:pt x="1486" y="465"/>
                  </a:lnTo>
                  <a:lnTo>
                    <a:pt x="1523" y="465"/>
                  </a:lnTo>
                  <a:lnTo>
                    <a:pt x="1560" y="483"/>
                  </a:lnTo>
                  <a:lnTo>
                    <a:pt x="1579" y="502"/>
                  </a:lnTo>
                  <a:lnTo>
                    <a:pt x="1598" y="539"/>
                  </a:lnTo>
                  <a:lnTo>
                    <a:pt x="1598" y="576"/>
                  </a:lnTo>
                  <a:lnTo>
                    <a:pt x="1598" y="595"/>
                  </a:lnTo>
                  <a:lnTo>
                    <a:pt x="1560" y="632"/>
                  </a:lnTo>
                  <a:lnTo>
                    <a:pt x="1523" y="650"/>
                  </a:lnTo>
                  <a:lnTo>
                    <a:pt x="1412" y="688"/>
                  </a:lnTo>
                  <a:lnTo>
                    <a:pt x="1319" y="725"/>
                  </a:lnTo>
                  <a:lnTo>
                    <a:pt x="1375" y="818"/>
                  </a:lnTo>
                  <a:lnTo>
                    <a:pt x="1412" y="929"/>
                  </a:lnTo>
                  <a:lnTo>
                    <a:pt x="1412" y="1022"/>
                  </a:lnTo>
                  <a:lnTo>
                    <a:pt x="1393" y="1115"/>
                  </a:lnTo>
                  <a:lnTo>
                    <a:pt x="1356" y="1170"/>
                  </a:lnTo>
                  <a:lnTo>
                    <a:pt x="1319" y="1189"/>
                  </a:lnTo>
                  <a:lnTo>
                    <a:pt x="1263" y="1189"/>
                  </a:lnTo>
                  <a:lnTo>
                    <a:pt x="1245" y="1170"/>
                  </a:lnTo>
                  <a:lnTo>
                    <a:pt x="1226" y="1152"/>
                  </a:lnTo>
                  <a:lnTo>
                    <a:pt x="1170" y="1003"/>
                  </a:lnTo>
                  <a:lnTo>
                    <a:pt x="1133" y="873"/>
                  </a:lnTo>
                  <a:lnTo>
                    <a:pt x="1115" y="855"/>
                  </a:lnTo>
                  <a:lnTo>
                    <a:pt x="1040" y="910"/>
                  </a:lnTo>
                  <a:lnTo>
                    <a:pt x="966" y="1003"/>
                  </a:lnTo>
                  <a:lnTo>
                    <a:pt x="948" y="1022"/>
                  </a:lnTo>
                  <a:lnTo>
                    <a:pt x="910" y="1040"/>
                  </a:lnTo>
                  <a:lnTo>
                    <a:pt x="855" y="1022"/>
                  </a:lnTo>
                  <a:lnTo>
                    <a:pt x="818" y="985"/>
                  </a:lnTo>
                  <a:lnTo>
                    <a:pt x="818" y="966"/>
                  </a:lnTo>
                  <a:lnTo>
                    <a:pt x="836" y="929"/>
                  </a:lnTo>
                  <a:lnTo>
                    <a:pt x="910" y="818"/>
                  </a:lnTo>
                  <a:lnTo>
                    <a:pt x="1022" y="706"/>
                  </a:lnTo>
                  <a:lnTo>
                    <a:pt x="966" y="669"/>
                  </a:lnTo>
                  <a:lnTo>
                    <a:pt x="910" y="632"/>
                  </a:lnTo>
                  <a:lnTo>
                    <a:pt x="892" y="595"/>
                  </a:lnTo>
                  <a:lnTo>
                    <a:pt x="873" y="558"/>
                  </a:lnTo>
                  <a:lnTo>
                    <a:pt x="873" y="539"/>
                  </a:lnTo>
                  <a:lnTo>
                    <a:pt x="892" y="502"/>
                  </a:lnTo>
                  <a:lnTo>
                    <a:pt x="910" y="465"/>
                  </a:lnTo>
                  <a:lnTo>
                    <a:pt x="948" y="446"/>
                  </a:lnTo>
                  <a:close/>
                  <a:moveTo>
                    <a:pt x="1115" y="1"/>
                  </a:moveTo>
                  <a:lnTo>
                    <a:pt x="1003" y="19"/>
                  </a:lnTo>
                  <a:lnTo>
                    <a:pt x="780" y="75"/>
                  </a:lnTo>
                  <a:lnTo>
                    <a:pt x="595" y="186"/>
                  </a:lnTo>
                  <a:lnTo>
                    <a:pt x="428" y="298"/>
                  </a:lnTo>
                  <a:lnTo>
                    <a:pt x="279" y="465"/>
                  </a:lnTo>
                  <a:lnTo>
                    <a:pt x="149" y="650"/>
                  </a:lnTo>
                  <a:lnTo>
                    <a:pt x="56" y="836"/>
                  </a:lnTo>
                  <a:lnTo>
                    <a:pt x="1" y="1059"/>
                  </a:lnTo>
                  <a:lnTo>
                    <a:pt x="149" y="1059"/>
                  </a:lnTo>
                  <a:lnTo>
                    <a:pt x="279" y="1078"/>
                  </a:lnTo>
                  <a:lnTo>
                    <a:pt x="428" y="1115"/>
                  </a:lnTo>
                  <a:lnTo>
                    <a:pt x="558" y="1189"/>
                  </a:lnTo>
                  <a:lnTo>
                    <a:pt x="669" y="1245"/>
                  </a:lnTo>
                  <a:lnTo>
                    <a:pt x="762" y="1338"/>
                  </a:lnTo>
                  <a:lnTo>
                    <a:pt x="855" y="1430"/>
                  </a:lnTo>
                  <a:lnTo>
                    <a:pt x="948" y="1542"/>
                  </a:lnTo>
                  <a:lnTo>
                    <a:pt x="1003" y="1653"/>
                  </a:lnTo>
                  <a:lnTo>
                    <a:pt x="1059" y="1783"/>
                  </a:lnTo>
                  <a:lnTo>
                    <a:pt x="1078" y="1895"/>
                  </a:lnTo>
                  <a:lnTo>
                    <a:pt x="1096" y="2025"/>
                  </a:lnTo>
                  <a:lnTo>
                    <a:pt x="1300" y="1932"/>
                  </a:lnTo>
                  <a:lnTo>
                    <a:pt x="1523" y="1876"/>
                  </a:lnTo>
                  <a:lnTo>
                    <a:pt x="1746" y="1839"/>
                  </a:lnTo>
                  <a:lnTo>
                    <a:pt x="1950" y="1839"/>
                  </a:lnTo>
                  <a:lnTo>
                    <a:pt x="1932" y="1820"/>
                  </a:lnTo>
                  <a:lnTo>
                    <a:pt x="1932" y="1783"/>
                  </a:lnTo>
                  <a:lnTo>
                    <a:pt x="1950" y="1746"/>
                  </a:lnTo>
                  <a:lnTo>
                    <a:pt x="1969" y="1709"/>
                  </a:lnTo>
                  <a:lnTo>
                    <a:pt x="2526" y="1356"/>
                  </a:lnTo>
                  <a:lnTo>
                    <a:pt x="2470" y="1096"/>
                  </a:lnTo>
                  <a:lnTo>
                    <a:pt x="2396" y="855"/>
                  </a:lnTo>
                  <a:lnTo>
                    <a:pt x="2266" y="632"/>
                  </a:lnTo>
                  <a:lnTo>
                    <a:pt x="2118" y="428"/>
                  </a:lnTo>
                  <a:lnTo>
                    <a:pt x="2025" y="335"/>
                  </a:lnTo>
                  <a:lnTo>
                    <a:pt x="1932" y="261"/>
                  </a:lnTo>
                  <a:lnTo>
                    <a:pt x="1820" y="186"/>
                  </a:lnTo>
                  <a:lnTo>
                    <a:pt x="1728" y="131"/>
                  </a:lnTo>
                  <a:lnTo>
                    <a:pt x="1598" y="75"/>
                  </a:lnTo>
                  <a:lnTo>
                    <a:pt x="1486" y="38"/>
                  </a:lnTo>
                  <a:lnTo>
                    <a:pt x="1356" y="19"/>
                  </a:lnTo>
                  <a:lnTo>
                    <a:pt x="1226" y="1"/>
                  </a:lnTo>
                  <a:close/>
                </a:path>
              </a:pathLst>
            </a:custGeom>
            <a:solidFill>
              <a:srgbClr val="5A8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467;p43">
              <a:extLst>
                <a:ext uri="{FF2B5EF4-FFF2-40B4-BE49-F238E27FC236}">
                  <a16:creationId xmlns:a16="http://schemas.microsoft.com/office/drawing/2014/main" id="{8E0D2070-96AA-CAA0-0FF0-17B41BAEA2D3}"/>
                </a:ext>
              </a:extLst>
            </p:cNvPr>
            <p:cNvSpPr/>
            <p:nvPr/>
          </p:nvSpPr>
          <p:spPr>
            <a:xfrm>
              <a:off x="4313848" y="1337601"/>
              <a:ext cx="207506" cy="91359"/>
            </a:xfrm>
            <a:custGeom>
              <a:avLst/>
              <a:gdLst/>
              <a:ahLst/>
              <a:cxnLst/>
              <a:rect l="l" t="t" r="r" b="b"/>
              <a:pathLst>
                <a:path w="6203" h="2731" extrusionOk="0">
                  <a:moveTo>
                    <a:pt x="4104" y="1300"/>
                  </a:moveTo>
                  <a:lnTo>
                    <a:pt x="4216" y="1356"/>
                  </a:lnTo>
                  <a:lnTo>
                    <a:pt x="4309" y="1430"/>
                  </a:lnTo>
                  <a:lnTo>
                    <a:pt x="4402" y="1542"/>
                  </a:lnTo>
                  <a:lnTo>
                    <a:pt x="4457" y="1653"/>
                  </a:lnTo>
                  <a:lnTo>
                    <a:pt x="4476" y="1764"/>
                  </a:lnTo>
                  <a:lnTo>
                    <a:pt x="4476" y="1839"/>
                  </a:lnTo>
                  <a:lnTo>
                    <a:pt x="4457" y="1894"/>
                  </a:lnTo>
                  <a:lnTo>
                    <a:pt x="4439" y="1932"/>
                  </a:lnTo>
                  <a:lnTo>
                    <a:pt x="4402" y="1987"/>
                  </a:lnTo>
                  <a:lnTo>
                    <a:pt x="4346" y="2006"/>
                  </a:lnTo>
                  <a:lnTo>
                    <a:pt x="4290" y="2006"/>
                  </a:lnTo>
                  <a:lnTo>
                    <a:pt x="4253" y="1969"/>
                  </a:lnTo>
                  <a:lnTo>
                    <a:pt x="4234" y="1913"/>
                  </a:lnTo>
                  <a:lnTo>
                    <a:pt x="4234" y="1764"/>
                  </a:lnTo>
                  <a:lnTo>
                    <a:pt x="4234" y="1690"/>
                  </a:lnTo>
                  <a:lnTo>
                    <a:pt x="4216" y="1616"/>
                  </a:lnTo>
                  <a:lnTo>
                    <a:pt x="4160" y="1542"/>
                  </a:lnTo>
                  <a:lnTo>
                    <a:pt x="4104" y="1505"/>
                  </a:lnTo>
                  <a:lnTo>
                    <a:pt x="3974" y="1430"/>
                  </a:lnTo>
                  <a:lnTo>
                    <a:pt x="3937" y="1393"/>
                  </a:lnTo>
                  <a:lnTo>
                    <a:pt x="3937" y="1356"/>
                  </a:lnTo>
                  <a:lnTo>
                    <a:pt x="3956" y="1319"/>
                  </a:lnTo>
                  <a:lnTo>
                    <a:pt x="3993" y="1300"/>
                  </a:lnTo>
                  <a:close/>
                  <a:moveTo>
                    <a:pt x="2284" y="0"/>
                  </a:moveTo>
                  <a:lnTo>
                    <a:pt x="2117" y="37"/>
                  </a:lnTo>
                  <a:lnTo>
                    <a:pt x="1969" y="93"/>
                  </a:lnTo>
                  <a:lnTo>
                    <a:pt x="1820" y="186"/>
                  </a:lnTo>
                  <a:lnTo>
                    <a:pt x="1690" y="316"/>
                  </a:lnTo>
                  <a:lnTo>
                    <a:pt x="1597" y="446"/>
                  </a:lnTo>
                  <a:lnTo>
                    <a:pt x="1505" y="613"/>
                  </a:lnTo>
                  <a:lnTo>
                    <a:pt x="1467" y="632"/>
                  </a:lnTo>
                  <a:lnTo>
                    <a:pt x="1430" y="632"/>
                  </a:lnTo>
                  <a:lnTo>
                    <a:pt x="1393" y="613"/>
                  </a:lnTo>
                  <a:lnTo>
                    <a:pt x="1375" y="576"/>
                  </a:lnTo>
                  <a:lnTo>
                    <a:pt x="1375" y="483"/>
                  </a:lnTo>
                  <a:lnTo>
                    <a:pt x="1356" y="446"/>
                  </a:lnTo>
                  <a:lnTo>
                    <a:pt x="1337" y="409"/>
                  </a:lnTo>
                  <a:lnTo>
                    <a:pt x="1319" y="316"/>
                  </a:lnTo>
                  <a:lnTo>
                    <a:pt x="1300" y="242"/>
                  </a:lnTo>
                  <a:lnTo>
                    <a:pt x="1282" y="167"/>
                  </a:lnTo>
                  <a:lnTo>
                    <a:pt x="1245" y="130"/>
                  </a:lnTo>
                  <a:lnTo>
                    <a:pt x="1189" y="75"/>
                  </a:lnTo>
                  <a:lnTo>
                    <a:pt x="1133" y="56"/>
                  </a:lnTo>
                  <a:lnTo>
                    <a:pt x="1003" y="19"/>
                  </a:lnTo>
                  <a:lnTo>
                    <a:pt x="873" y="37"/>
                  </a:lnTo>
                  <a:lnTo>
                    <a:pt x="725" y="75"/>
                  </a:lnTo>
                  <a:lnTo>
                    <a:pt x="595" y="130"/>
                  </a:lnTo>
                  <a:lnTo>
                    <a:pt x="483" y="223"/>
                  </a:lnTo>
                  <a:lnTo>
                    <a:pt x="316" y="372"/>
                  </a:lnTo>
                  <a:lnTo>
                    <a:pt x="167" y="557"/>
                  </a:lnTo>
                  <a:lnTo>
                    <a:pt x="56" y="762"/>
                  </a:lnTo>
                  <a:lnTo>
                    <a:pt x="19" y="873"/>
                  </a:lnTo>
                  <a:lnTo>
                    <a:pt x="0" y="985"/>
                  </a:lnTo>
                  <a:lnTo>
                    <a:pt x="75" y="1059"/>
                  </a:lnTo>
                  <a:lnTo>
                    <a:pt x="130" y="1170"/>
                  </a:lnTo>
                  <a:lnTo>
                    <a:pt x="167" y="1263"/>
                  </a:lnTo>
                  <a:lnTo>
                    <a:pt x="205" y="1375"/>
                  </a:lnTo>
                  <a:lnTo>
                    <a:pt x="223" y="1486"/>
                  </a:lnTo>
                  <a:lnTo>
                    <a:pt x="205" y="1597"/>
                  </a:lnTo>
                  <a:lnTo>
                    <a:pt x="186" y="1709"/>
                  </a:lnTo>
                  <a:lnTo>
                    <a:pt x="130" y="1802"/>
                  </a:lnTo>
                  <a:lnTo>
                    <a:pt x="93" y="1839"/>
                  </a:lnTo>
                  <a:lnTo>
                    <a:pt x="75" y="1857"/>
                  </a:lnTo>
                  <a:lnTo>
                    <a:pt x="0" y="1857"/>
                  </a:lnTo>
                  <a:lnTo>
                    <a:pt x="0" y="1876"/>
                  </a:lnTo>
                  <a:lnTo>
                    <a:pt x="836" y="2043"/>
                  </a:lnTo>
                  <a:lnTo>
                    <a:pt x="1690" y="2192"/>
                  </a:lnTo>
                  <a:lnTo>
                    <a:pt x="2804" y="2359"/>
                  </a:lnTo>
                  <a:lnTo>
                    <a:pt x="3919" y="2507"/>
                  </a:lnTo>
                  <a:lnTo>
                    <a:pt x="5033" y="2637"/>
                  </a:lnTo>
                  <a:lnTo>
                    <a:pt x="6166" y="2730"/>
                  </a:lnTo>
                  <a:lnTo>
                    <a:pt x="6203" y="2507"/>
                  </a:lnTo>
                  <a:lnTo>
                    <a:pt x="6203" y="2396"/>
                  </a:lnTo>
                  <a:lnTo>
                    <a:pt x="6203" y="2303"/>
                  </a:lnTo>
                  <a:lnTo>
                    <a:pt x="6166" y="2192"/>
                  </a:lnTo>
                  <a:lnTo>
                    <a:pt x="6129" y="2099"/>
                  </a:lnTo>
                  <a:lnTo>
                    <a:pt x="6073" y="2006"/>
                  </a:lnTo>
                  <a:lnTo>
                    <a:pt x="5999" y="1932"/>
                  </a:lnTo>
                  <a:lnTo>
                    <a:pt x="5887" y="1839"/>
                  </a:lnTo>
                  <a:lnTo>
                    <a:pt x="5776" y="1802"/>
                  </a:lnTo>
                  <a:lnTo>
                    <a:pt x="5664" y="1764"/>
                  </a:lnTo>
                  <a:lnTo>
                    <a:pt x="5553" y="1746"/>
                  </a:lnTo>
                  <a:lnTo>
                    <a:pt x="5441" y="1764"/>
                  </a:lnTo>
                  <a:lnTo>
                    <a:pt x="5311" y="1783"/>
                  </a:lnTo>
                  <a:lnTo>
                    <a:pt x="5200" y="1802"/>
                  </a:lnTo>
                  <a:lnTo>
                    <a:pt x="5089" y="1857"/>
                  </a:lnTo>
                  <a:lnTo>
                    <a:pt x="5051" y="1894"/>
                  </a:lnTo>
                  <a:lnTo>
                    <a:pt x="5014" y="1913"/>
                  </a:lnTo>
                  <a:lnTo>
                    <a:pt x="4977" y="1932"/>
                  </a:lnTo>
                  <a:lnTo>
                    <a:pt x="4940" y="1932"/>
                  </a:lnTo>
                  <a:lnTo>
                    <a:pt x="4884" y="1913"/>
                  </a:lnTo>
                  <a:lnTo>
                    <a:pt x="4847" y="1894"/>
                  </a:lnTo>
                  <a:lnTo>
                    <a:pt x="4829" y="1839"/>
                  </a:lnTo>
                  <a:lnTo>
                    <a:pt x="4810" y="1802"/>
                  </a:lnTo>
                  <a:lnTo>
                    <a:pt x="4791" y="1672"/>
                  </a:lnTo>
                  <a:lnTo>
                    <a:pt x="4754" y="1542"/>
                  </a:lnTo>
                  <a:lnTo>
                    <a:pt x="4717" y="1449"/>
                  </a:lnTo>
                  <a:lnTo>
                    <a:pt x="4662" y="1356"/>
                  </a:lnTo>
                  <a:lnTo>
                    <a:pt x="4587" y="1263"/>
                  </a:lnTo>
                  <a:lnTo>
                    <a:pt x="4513" y="1207"/>
                  </a:lnTo>
                  <a:lnTo>
                    <a:pt x="4439" y="1152"/>
                  </a:lnTo>
                  <a:lnTo>
                    <a:pt x="4346" y="1096"/>
                  </a:lnTo>
                  <a:lnTo>
                    <a:pt x="4253" y="1077"/>
                  </a:lnTo>
                  <a:lnTo>
                    <a:pt x="4142" y="1059"/>
                  </a:lnTo>
                  <a:lnTo>
                    <a:pt x="3937" y="1059"/>
                  </a:lnTo>
                  <a:lnTo>
                    <a:pt x="3826" y="1096"/>
                  </a:lnTo>
                  <a:lnTo>
                    <a:pt x="3714" y="1133"/>
                  </a:lnTo>
                  <a:lnTo>
                    <a:pt x="3622" y="1170"/>
                  </a:lnTo>
                  <a:lnTo>
                    <a:pt x="3510" y="1245"/>
                  </a:lnTo>
                  <a:lnTo>
                    <a:pt x="3510" y="1282"/>
                  </a:lnTo>
                  <a:lnTo>
                    <a:pt x="3492" y="1337"/>
                  </a:lnTo>
                  <a:lnTo>
                    <a:pt x="3454" y="1356"/>
                  </a:lnTo>
                  <a:lnTo>
                    <a:pt x="3399" y="1375"/>
                  </a:lnTo>
                  <a:lnTo>
                    <a:pt x="3362" y="1375"/>
                  </a:lnTo>
                  <a:lnTo>
                    <a:pt x="3324" y="1356"/>
                  </a:lnTo>
                  <a:lnTo>
                    <a:pt x="3287" y="1337"/>
                  </a:lnTo>
                  <a:lnTo>
                    <a:pt x="3269" y="1300"/>
                  </a:lnTo>
                  <a:lnTo>
                    <a:pt x="3250" y="1245"/>
                  </a:lnTo>
                  <a:lnTo>
                    <a:pt x="3213" y="892"/>
                  </a:lnTo>
                  <a:lnTo>
                    <a:pt x="3176" y="725"/>
                  </a:lnTo>
                  <a:lnTo>
                    <a:pt x="3120" y="557"/>
                  </a:lnTo>
                  <a:lnTo>
                    <a:pt x="3046" y="409"/>
                  </a:lnTo>
                  <a:lnTo>
                    <a:pt x="2934" y="260"/>
                  </a:lnTo>
                  <a:lnTo>
                    <a:pt x="2804" y="149"/>
                  </a:lnTo>
                  <a:lnTo>
                    <a:pt x="2637" y="56"/>
                  </a:lnTo>
                  <a:lnTo>
                    <a:pt x="2452" y="19"/>
                  </a:lnTo>
                  <a:lnTo>
                    <a:pt x="22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468;p43">
              <a:extLst>
                <a:ext uri="{FF2B5EF4-FFF2-40B4-BE49-F238E27FC236}">
                  <a16:creationId xmlns:a16="http://schemas.microsoft.com/office/drawing/2014/main" id="{BDC0CAB2-738D-98F4-9174-8D2CDD488A14}"/>
                </a:ext>
              </a:extLst>
            </p:cNvPr>
            <p:cNvSpPr/>
            <p:nvPr/>
          </p:nvSpPr>
          <p:spPr>
            <a:xfrm>
              <a:off x="4488409" y="1195959"/>
              <a:ext cx="26126" cy="24889"/>
            </a:xfrm>
            <a:custGeom>
              <a:avLst/>
              <a:gdLst/>
              <a:ahLst/>
              <a:cxnLst/>
              <a:rect l="l" t="t" r="r" b="b"/>
              <a:pathLst>
                <a:path w="781" h="744" extrusionOk="0">
                  <a:moveTo>
                    <a:pt x="131" y="0"/>
                  </a:moveTo>
                  <a:lnTo>
                    <a:pt x="93" y="19"/>
                  </a:lnTo>
                  <a:lnTo>
                    <a:pt x="75" y="56"/>
                  </a:lnTo>
                  <a:lnTo>
                    <a:pt x="56" y="93"/>
                  </a:lnTo>
                  <a:lnTo>
                    <a:pt x="56" y="112"/>
                  </a:lnTo>
                  <a:lnTo>
                    <a:pt x="75" y="149"/>
                  </a:lnTo>
                  <a:lnTo>
                    <a:pt x="93" y="186"/>
                  </a:lnTo>
                  <a:lnTo>
                    <a:pt x="149" y="223"/>
                  </a:lnTo>
                  <a:lnTo>
                    <a:pt x="205" y="260"/>
                  </a:lnTo>
                  <a:lnTo>
                    <a:pt x="93" y="372"/>
                  </a:lnTo>
                  <a:lnTo>
                    <a:pt x="19" y="483"/>
                  </a:lnTo>
                  <a:lnTo>
                    <a:pt x="1" y="520"/>
                  </a:lnTo>
                  <a:lnTo>
                    <a:pt x="1" y="539"/>
                  </a:lnTo>
                  <a:lnTo>
                    <a:pt x="38" y="576"/>
                  </a:lnTo>
                  <a:lnTo>
                    <a:pt x="93" y="594"/>
                  </a:lnTo>
                  <a:lnTo>
                    <a:pt x="131" y="576"/>
                  </a:lnTo>
                  <a:lnTo>
                    <a:pt x="149" y="557"/>
                  </a:lnTo>
                  <a:lnTo>
                    <a:pt x="223" y="464"/>
                  </a:lnTo>
                  <a:lnTo>
                    <a:pt x="298" y="409"/>
                  </a:lnTo>
                  <a:lnTo>
                    <a:pt x="316" y="427"/>
                  </a:lnTo>
                  <a:lnTo>
                    <a:pt x="353" y="557"/>
                  </a:lnTo>
                  <a:lnTo>
                    <a:pt x="409" y="706"/>
                  </a:lnTo>
                  <a:lnTo>
                    <a:pt x="428" y="724"/>
                  </a:lnTo>
                  <a:lnTo>
                    <a:pt x="446" y="743"/>
                  </a:lnTo>
                  <a:lnTo>
                    <a:pt x="502" y="743"/>
                  </a:lnTo>
                  <a:lnTo>
                    <a:pt x="539" y="724"/>
                  </a:lnTo>
                  <a:lnTo>
                    <a:pt x="576" y="669"/>
                  </a:lnTo>
                  <a:lnTo>
                    <a:pt x="595" y="576"/>
                  </a:lnTo>
                  <a:lnTo>
                    <a:pt x="595" y="483"/>
                  </a:lnTo>
                  <a:lnTo>
                    <a:pt x="558" y="372"/>
                  </a:lnTo>
                  <a:lnTo>
                    <a:pt x="502" y="279"/>
                  </a:lnTo>
                  <a:lnTo>
                    <a:pt x="595" y="242"/>
                  </a:lnTo>
                  <a:lnTo>
                    <a:pt x="706" y="204"/>
                  </a:lnTo>
                  <a:lnTo>
                    <a:pt x="743" y="186"/>
                  </a:lnTo>
                  <a:lnTo>
                    <a:pt x="781" y="149"/>
                  </a:lnTo>
                  <a:lnTo>
                    <a:pt x="781" y="130"/>
                  </a:lnTo>
                  <a:lnTo>
                    <a:pt x="781" y="93"/>
                  </a:lnTo>
                  <a:lnTo>
                    <a:pt x="762" y="56"/>
                  </a:lnTo>
                  <a:lnTo>
                    <a:pt x="743" y="37"/>
                  </a:lnTo>
                  <a:lnTo>
                    <a:pt x="706" y="19"/>
                  </a:lnTo>
                  <a:lnTo>
                    <a:pt x="669" y="19"/>
                  </a:lnTo>
                  <a:lnTo>
                    <a:pt x="521" y="74"/>
                  </a:lnTo>
                  <a:lnTo>
                    <a:pt x="372" y="130"/>
                  </a:lnTo>
                  <a:lnTo>
                    <a:pt x="279" y="74"/>
                  </a:lnTo>
                  <a:lnTo>
                    <a:pt x="205" y="1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469;p43">
              <a:extLst>
                <a:ext uri="{FF2B5EF4-FFF2-40B4-BE49-F238E27FC236}">
                  <a16:creationId xmlns:a16="http://schemas.microsoft.com/office/drawing/2014/main" id="{AB67B293-5774-AF37-9569-18A04FF488C3}"/>
                </a:ext>
              </a:extLst>
            </p:cNvPr>
            <p:cNvSpPr/>
            <p:nvPr/>
          </p:nvSpPr>
          <p:spPr>
            <a:xfrm>
              <a:off x="4479711" y="1327666"/>
              <a:ext cx="29237" cy="29204"/>
            </a:xfrm>
            <a:custGeom>
              <a:avLst/>
              <a:gdLst/>
              <a:ahLst/>
              <a:cxnLst/>
              <a:rect l="l" t="t" r="r" b="b"/>
              <a:pathLst>
                <a:path w="874" h="873" extrusionOk="0">
                  <a:moveTo>
                    <a:pt x="743" y="0"/>
                  </a:moveTo>
                  <a:lnTo>
                    <a:pt x="706" y="19"/>
                  </a:lnTo>
                  <a:lnTo>
                    <a:pt x="613" y="56"/>
                  </a:lnTo>
                  <a:lnTo>
                    <a:pt x="539" y="112"/>
                  </a:lnTo>
                  <a:lnTo>
                    <a:pt x="465" y="167"/>
                  </a:lnTo>
                  <a:lnTo>
                    <a:pt x="409" y="260"/>
                  </a:lnTo>
                  <a:lnTo>
                    <a:pt x="242" y="204"/>
                  </a:lnTo>
                  <a:lnTo>
                    <a:pt x="75" y="167"/>
                  </a:lnTo>
                  <a:lnTo>
                    <a:pt x="38" y="186"/>
                  </a:lnTo>
                  <a:lnTo>
                    <a:pt x="19" y="186"/>
                  </a:lnTo>
                  <a:lnTo>
                    <a:pt x="1" y="242"/>
                  </a:lnTo>
                  <a:lnTo>
                    <a:pt x="1" y="297"/>
                  </a:lnTo>
                  <a:lnTo>
                    <a:pt x="19" y="316"/>
                  </a:lnTo>
                  <a:lnTo>
                    <a:pt x="38" y="316"/>
                  </a:lnTo>
                  <a:lnTo>
                    <a:pt x="186" y="372"/>
                  </a:lnTo>
                  <a:lnTo>
                    <a:pt x="316" y="427"/>
                  </a:lnTo>
                  <a:lnTo>
                    <a:pt x="261" y="613"/>
                  </a:lnTo>
                  <a:lnTo>
                    <a:pt x="242" y="799"/>
                  </a:lnTo>
                  <a:lnTo>
                    <a:pt x="261" y="836"/>
                  </a:lnTo>
                  <a:lnTo>
                    <a:pt x="279" y="854"/>
                  </a:lnTo>
                  <a:lnTo>
                    <a:pt x="335" y="873"/>
                  </a:lnTo>
                  <a:lnTo>
                    <a:pt x="391" y="854"/>
                  </a:lnTo>
                  <a:lnTo>
                    <a:pt x="409" y="836"/>
                  </a:lnTo>
                  <a:lnTo>
                    <a:pt x="409" y="799"/>
                  </a:lnTo>
                  <a:lnTo>
                    <a:pt x="428" y="669"/>
                  </a:lnTo>
                  <a:lnTo>
                    <a:pt x="483" y="557"/>
                  </a:lnTo>
                  <a:lnTo>
                    <a:pt x="576" y="669"/>
                  </a:lnTo>
                  <a:lnTo>
                    <a:pt x="651" y="780"/>
                  </a:lnTo>
                  <a:lnTo>
                    <a:pt x="688" y="817"/>
                  </a:lnTo>
                  <a:lnTo>
                    <a:pt x="725" y="836"/>
                  </a:lnTo>
                  <a:lnTo>
                    <a:pt x="762" y="836"/>
                  </a:lnTo>
                  <a:lnTo>
                    <a:pt x="799" y="817"/>
                  </a:lnTo>
                  <a:lnTo>
                    <a:pt x="836" y="799"/>
                  </a:lnTo>
                  <a:lnTo>
                    <a:pt x="873" y="780"/>
                  </a:lnTo>
                  <a:lnTo>
                    <a:pt x="873" y="743"/>
                  </a:lnTo>
                  <a:lnTo>
                    <a:pt x="873" y="687"/>
                  </a:lnTo>
                  <a:lnTo>
                    <a:pt x="818" y="594"/>
                  </a:lnTo>
                  <a:lnTo>
                    <a:pt x="762" y="502"/>
                  </a:lnTo>
                  <a:lnTo>
                    <a:pt x="669" y="427"/>
                  </a:lnTo>
                  <a:lnTo>
                    <a:pt x="595" y="372"/>
                  </a:lnTo>
                  <a:lnTo>
                    <a:pt x="706" y="279"/>
                  </a:lnTo>
                  <a:lnTo>
                    <a:pt x="818" y="186"/>
                  </a:lnTo>
                  <a:lnTo>
                    <a:pt x="836" y="149"/>
                  </a:lnTo>
                  <a:lnTo>
                    <a:pt x="855" y="130"/>
                  </a:lnTo>
                  <a:lnTo>
                    <a:pt x="836" y="56"/>
                  </a:lnTo>
                  <a:lnTo>
                    <a:pt x="781" y="1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470;p43">
              <a:extLst>
                <a:ext uri="{FF2B5EF4-FFF2-40B4-BE49-F238E27FC236}">
                  <a16:creationId xmlns:a16="http://schemas.microsoft.com/office/drawing/2014/main" id="{54568AEA-0199-1DC0-6B23-0B6C57E66745}"/>
                </a:ext>
              </a:extLst>
            </p:cNvPr>
            <p:cNvSpPr/>
            <p:nvPr/>
          </p:nvSpPr>
          <p:spPr>
            <a:xfrm>
              <a:off x="4371623" y="1286651"/>
              <a:ext cx="136085" cy="82026"/>
            </a:xfrm>
            <a:custGeom>
              <a:avLst/>
              <a:gdLst/>
              <a:ahLst/>
              <a:cxnLst/>
              <a:rect l="l" t="t" r="r" b="b"/>
              <a:pathLst>
                <a:path w="4068" h="2452" extrusionOk="0">
                  <a:moveTo>
                    <a:pt x="595" y="1"/>
                  </a:moveTo>
                  <a:lnTo>
                    <a:pt x="465" y="19"/>
                  </a:lnTo>
                  <a:lnTo>
                    <a:pt x="353" y="75"/>
                  </a:lnTo>
                  <a:lnTo>
                    <a:pt x="260" y="149"/>
                  </a:lnTo>
                  <a:lnTo>
                    <a:pt x="167" y="242"/>
                  </a:lnTo>
                  <a:lnTo>
                    <a:pt x="112" y="353"/>
                  </a:lnTo>
                  <a:lnTo>
                    <a:pt x="75" y="483"/>
                  </a:lnTo>
                  <a:lnTo>
                    <a:pt x="38" y="595"/>
                  </a:lnTo>
                  <a:lnTo>
                    <a:pt x="38" y="725"/>
                  </a:lnTo>
                  <a:lnTo>
                    <a:pt x="19" y="762"/>
                  </a:lnTo>
                  <a:lnTo>
                    <a:pt x="0" y="799"/>
                  </a:lnTo>
                  <a:lnTo>
                    <a:pt x="335" y="1300"/>
                  </a:lnTo>
                  <a:lnTo>
                    <a:pt x="483" y="1263"/>
                  </a:lnTo>
                  <a:lnTo>
                    <a:pt x="632" y="1245"/>
                  </a:lnTo>
                  <a:lnTo>
                    <a:pt x="762" y="1245"/>
                  </a:lnTo>
                  <a:lnTo>
                    <a:pt x="910" y="1282"/>
                  </a:lnTo>
                  <a:lnTo>
                    <a:pt x="1096" y="1338"/>
                  </a:lnTo>
                  <a:lnTo>
                    <a:pt x="1263" y="1449"/>
                  </a:lnTo>
                  <a:lnTo>
                    <a:pt x="1412" y="1560"/>
                  </a:lnTo>
                  <a:lnTo>
                    <a:pt x="1542" y="1728"/>
                  </a:lnTo>
                  <a:lnTo>
                    <a:pt x="1635" y="1895"/>
                  </a:lnTo>
                  <a:lnTo>
                    <a:pt x="1727" y="2062"/>
                  </a:lnTo>
                  <a:lnTo>
                    <a:pt x="1783" y="2266"/>
                  </a:lnTo>
                  <a:lnTo>
                    <a:pt x="1820" y="2452"/>
                  </a:lnTo>
                  <a:lnTo>
                    <a:pt x="1969" y="2359"/>
                  </a:lnTo>
                  <a:lnTo>
                    <a:pt x="2117" y="2303"/>
                  </a:lnTo>
                  <a:lnTo>
                    <a:pt x="2285" y="2285"/>
                  </a:lnTo>
                  <a:lnTo>
                    <a:pt x="2452" y="2303"/>
                  </a:lnTo>
                  <a:lnTo>
                    <a:pt x="2433" y="2173"/>
                  </a:lnTo>
                  <a:lnTo>
                    <a:pt x="2415" y="2025"/>
                  </a:lnTo>
                  <a:lnTo>
                    <a:pt x="2415" y="1895"/>
                  </a:lnTo>
                  <a:lnTo>
                    <a:pt x="2433" y="1783"/>
                  </a:lnTo>
                  <a:lnTo>
                    <a:pt x="2470" y="1653"/>
                  </a:lnTo>
                  <a:lnTo>
                    <a:pt x="2526" y="1523"/>
                  </a:lnTo>
                  <a:lnTo>
                    <a:pt x="2582" y="1412"/>
                  </a:lnTo>
                  <a:lnTo>
                    <a:pt x="2656" y="1300"/>
                  </a:lnTo>
                  <a:lnTo>
                    <a:pt x="2749" y="1208"/>
                  </a:lnTo>
                  <a:lnTo>
                    <a:pt x="2842" y="1115"/>
                  </a:lnTo>
                  <a:lnTo>
                    <a:pt x="2935" y="1022"/>
                  </a:lnTo>
                  <a:lnTo>
                    <a:pt x="3046" y="948"/>
                  </a:lnTo>
                  <a:lnTo>
                    <a:pt x="3176" y="873"/>
                  </a:lnTo>
                  <a:lnTo>
                    <a:pt x="3287" y="836"/>
                  </a:lnTo>
                  <a:lnTo>
                    <a:pt x="3417" y="780"/>
                  </a:lnTo>
                  <a:lnTo>
                    <a:pt x="3547" y="762"/>
                  </a:lnTo>
                  <a:lnTo>
                    <a:pt x="3807" y="743"/>
                  </a:lnTo>
                  <a:lnTo>
                    <a:pt x="4067" y="762"/>
                  </a:lnTo>
                  <a:lnTo>
                    <a:pt x="4012" y="650"/>
                  </a:lnTo>
                  <a:lnTo>
                    <a:pt x="3937" y="539"/>
                  </a:lnTo>
                  <a:lnTo>
                    <a:pt x="3844" y="446"/>
                  </a:lnTo>
                  <a:lnTo>
                    <a:pt x="3752" y="353"/>
                  </a:lnTo>
                  <a:lnTo>
                    <a:pt x="3659" y="298"/>
                  </a:lnTo>
                  <a:lnTo>
                    <a:pt x="3566" y="260"/>
                  </a:lnTo>
                  <a:lnTo>
                    <a:pt x="3454" y="223"/>
                  </a:lnTo>
                  <a:lnTo>
                    <a:pt x="3343" y="205"/>
                  </a:lnTo>
                  <a:lnTo>
                    <a:pt x="3232" y="205"/>
                  </a:lnTo>
                  <a:lnTo>
                    <a:pt x="3120" y="223"/>
                  </a:lnTo>
                  <a:lnTo>
                    <a:pt x="3009" y="260"/>
                  </a:lnTo>
                  <a:lnTo>
                    <a:pt x="2897" y="316"/>
                  </a:lnTo>
                  <a:lnTo>
                    <a:pt x="2786" y="372"/>
                  </a:lnTo>
                  <a:lnTo>
                    <a:pt x="2693" y="465"/>
                  </a:lnTo>
                  <a:lnTo>
                    <a:pt x="2582" y="558"/>
                  </a:lnTo>
                  <a:lnTo>
                    <a:pt x="2507" y="669"/>
                  </a:lnTo>
                  <a:lnTo>
                    <a:pt x="2526" y="799"/>
                  </a:lnTo>
                  <a:lnTo>
                    <a:pt x="2526" y="855"/>
                  </a:lnTo>
                  <a:lnTo>
                    <a:pt x="2489" y="892"/>
                  </a:lnTo>
                  <a:lnTo>
                    <a:pt x="2452" y="910"/>
                  </a:lnTo>
                  <a:lnTo>
                    <a:pt x="2415" y="929"/>
                  </a:lnTo>
                  <a:lnTo>
                    <a:pt x="2377" y="929"/>
                  </a:lnTo>
                  <a:lnTo>
                    <a:pt x="2322" y="910"/>
                  </a:lnTo>
                  <a:lnTo>
                    <a:pt x="2303" y="873"/>
                  </a:lnTo>
                  <a:lnTo>
                    <a:pt x="2285" y="836"/>
                  </a:lnTo>
                  <a:lnTo>
                    <a:pt x="2229" y="688"/>
                  </a:lnTo>
                  <a:lnTo>
                    <a:pt x="2173" y="558"/>
                  </a:lnTo>
                  <a:lnTo>
                    <a:pt x="2080" y="483"/>
                  </a:lnTo>
                  <a:lnTo>
                    <a:pt x="1969" y="428"/>
                  </a:lnTo>
                  <a:lnTo>
                    <a:pt x="1839" y="409"/>
                  </a:lnTo>
                  <a:lnTo>
                    <a:pt x="1709" y="428"/>
                  </a:lnTo>
                  <a:lnTo>
                    <a:pt x="1579" y="465"/>
                  </a:lnTo>
                  <a:lnTo>
                    <a:pt x="1467" y="558"/>
                  </a:lnTo>
                  <a:lnTo>
                    <a:pt x="1467" y="595"/>
                  </a:lnTo>
                  <a:lnTo>
                    <a:pt x="1449" y="632"/>
                  </a:lnTo>
                  <a:lnTo>
                    <a:pt x="1430" y="669"/>
                  </a:lnTo>
                  <a:lnTo>
                    <a:pt x="1393" y="688"/>
                  </a:lnTo>
                  <a:lnTo>
                    <a:pt x="1356" y="706"/>
                  </a:lnTo>
                  <a:lnTo>
                    <a:pt x="1319" y="706"/>
                  </a:lnTo>
                  <a:lnTo>
                    <a:pt x="1282" y="688"/>
                  </a:lnTo>
                  <a:lnTo>
                    <a:pt x="1263" y="669"/>
                  </a:lnTo>
                  <a:lnTo>
                    <a:pt x="1245" y="632"/>
                  </a:lnTo>
                  <a:lnTo>
                    <a:pt x="1207" y="502"/>
                  </a:lnTo>
                  <a:lnTo>
                    <a:pt x="1170" y="390"/>
                  </a:lnTo>
                  <a:lnTo>
                    <a:pt x="1115" y="279"/>
                  </a:lnTo>
                  <a:lnTo>
                    <a:pt x="1040" y="168"/>
                  </a:lnTo>
                  <a:lnTo>
                    <a:pt x="947" y="93"/>
                  </a:lnTo>
                  <a:lnTo>
                    <a:pt x="855" y="38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471;p43">
              <a:extLst>
                <a:ext uri="{FF2B5EF4-FFF2-40B4-BE49-F238E27FC236}">
                  <a16:creationId xmlns:a16="http://schemas.microsoft.com/office/drawing/2014/main" id="{3BAA321A-8CBD-3551-371B-978604DCFFF4}"/>
                </a:ext>
              </a:extLst>
            </p:cNvPr>
            <p:cNvSpPr/>
            <p:nvPr/>
          </p:nvSpPr>
          <p:spPr>
            <a:xfrm>
              <a:off x="4454253" y="1237575"/>
              <a:ext cx="20540" cy="26729"/>
            </a:xfrm>
            <a:custGeom>
              <a:avLst/>
              <a:gdLst/>
              <a:ahLst/>
              <a:cxnLst/>
              <a:rect l="l" t="t" r="r" b="b"/>
              <a:pathLst>
                <a:path w="614" h="799" extrusionOk="0">
                  <a:moveTo>
                    <a:pt x="56" y="0"/>
                  </a:moveTo>
                  <a:lnTo>
                    <a:pt x="37" y="19"/>
                  </a:lnTo>
                  <a:lnTo>
                    <a:pt x="0" y="56"/>
                  </a:lnTo>
                  <a:lnTo>
                    <a:pt x="19" y="112"/>
                  </a:lnTo>
                  <a:lnTo>
                    <a:pt x="37" y="130"/>
                  </a:lnTo>
                  <a:lnTo>
                    <a:pt x="56" y="149"/>
                  </a:lnTo>
                  <a:lnTo>
                    <a:pt x="149" y="186"/>
                  </a:lnTo>
                  <a:lnTo>
                    <a:pt x="223" y="242"/>
                  </a:lnTo>
                  <a:lnTo>
                    <a:pt x="279" y="316"/>
                  </a:lnTo>
                  <a:lnTo>
                    <a:pt x="335" y="390"/>
                  </a:lnTo>
                  <a:lnTo>
                    <a:pt x="372" y="465"/>
                  </a:lnTo>
                  <a:lnTo>
                    <a:pt x="372" y="558"/>
                  </a:lnTo>
                  <a:lnTo>
                    <a:pt x="372" y="632"/>
                  </a:lnTo>
                  <a:lnTo>
                    <a:pt x="390" y="725"/>
                  </a:lnTo>
                  <a:lnTo>
                    <a:pt x="409" y="780"/>
                  </a:lnTo>
                  <a:lnTo>
                    <a:pt x="465" y="799"/>
                  </a:lnTo>
                  <a:lnTo>
                    <a:pt x="520" y="780"/>
                  </a:lnTo>
                  <a:lnTo>
                    <a:pt x="557" y="743"/>
                  </a:lnTo>
                  <a:lnTo>
                    <a:pt x="594" y="688"/>
                  </a:lnTo>
                  <a:lnTo>
                    <a:pt x="613" y="632"/>
                  </a:lnTo>
                  <a:lnTo>
                    <a:pt x="594" y="502"/>
                  </a:lnTo>
                  <a:lnTo>
                    <a:pt x="557" y="372"/>
                  </a:lnTo>
                  <a:lnTo>
                    <a:pt x="502" y="260"/>
                  </a:lnTo>
                  <a:lnTo>
                    <a:pt x="409" y="149"/>
                  </a:lnTo>
                  <a:lnTo>
                    <a:pt x="316" y="75"/>
                  </a:lnTo>
                  <a:lnTo>
                    <a:pt x="205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472;p43">
              <a:extLst>
                <a:ext uri="{FF2B5EF4-FFF2-40B4-BE49-F238E27FC236}">
                  <a16:creationId xmlns:a16="http://schemas.microsoft.com/office/drawing/2014/main" id="{7B6FFC12-C0D2-7A29-4D8E-4C18A172AE28}"/>
                </a:ext>
              </a:extLst>
            </p:cNvPr>
            <p:cNvSpPr/>
            <p:nvPr/>
          </p:nvSpPr>
          <p:spPr>
            <a:xfrm>
              <a:off x="4445555" y="1381091"/>
              <a:ext cx="18031" cy="23617"/>
            </a:xfrm>
            <a:custGeom>
              <a:avLst/>
              <a:gdLst/>
              <a:ahLst/>
              <a:cxnLst/>
              <a:rect l="l" t="t" r="r" b="b"/>
              <a:pathLst>
                <a:path w="539" h="706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37" y="130"/>
                  </a:lnTo>
                  <a:lnTo>
                    <a:pt x="167" y="205"/>
                  </a:lnTo>
                  <a:lnTo>
                    <a:pt x="223" y="242"/>
                  </a:lnTo>
                  <a:lnTo>
                    <a:pt x="279" y="316"/>
                  </a:lnTo>
                  <a:lnTo>
                    <a:pt x="297" y="390"/>
                  </a:lnTo>
                  <a:lnTo>
                    <a:pt x="297" y="464"/>
                  </a:lnTo>
                  <a:lnTo>
                    <a:pt x="297" y="613"/>
                  </a:lnTo>
                  <a:lnTo>
                    <a:pt x="316" y="669"/>
                  </a:lnTo>
                  <a:lnTo>
                    <a:pt x="353" y="706"/>
                  </a:lnTo>
                  <a:lnTo>
                    <a:pt x="409" y="706"/>
                  </a:lnTo>
                  <a:lnTo>
                    <a:pt x="465" y="687"/>
                  </a:lnTo>
                  <a:lnTo>
                    <a:pt x="502" y="632"/>
                  </a:lnTo>
                  <a:lnTo>
                    <a:pt x="520" y="594"/>
                  </a:lnTo>
                  <a:lnTo>
                    <a:pt x="539" y="539"/>
                  </a:lnTo>
                  <a:lnTo>
                    <a:pt x="539" y="464"/>
                  </a:lnTo>
                  <a:lnTo>
                    <a:pt x="520" y="353"/>
                  </a:lnTo>
                  <a:lnTo>
                    <a:pt x="465" y="242"/>
                  </a:lnTo>
                  <a:lnTo>
                    <a:pt x="372" y="130"/>
                  </a:lnTo>
                  <a:lnTo>
                    <a:pt x="279" y="5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473;p43">
              <a:extLst>
                <a:ext uri="{FF2B5EF4-FFF2-40B4-BE49-F238E27FC236}">
                  <a16:creationId xmlns:a16="http://schemas.microsoft.com/office/drawing/2014/main" id="{9C1A7A11-A90B-DED8-C2DC-C49373917862}"/>
                </a:ext>
              </a:extLst>
            </p:cNvPr>
            <p:cNvSpPr/>
            <p:nvPr/>
          </p:nvSpPr>
          <p:spPr>
            <a:xfrm>
              <a:off x="4328133" y="1224528"/>
              <a:ext cx="87612" cy="82026"/>
            </a:xfrm>
            <a:custGeom>
              <a:avLst/>
              <a:gdLst/>
              <a:ahLst/>
              <a:cxnLst/>
              <a:rect l="l" t="t" r="r" b="b"/>
              <a:pathLst>
                <a:path w="2619" h="2452" extrusionOk="0">
                  <a:moveTo>
                    <a:pt x="1486" y="298"/>
                  </a:moveTo>
                  <a:lnTo>
                    <a:pt x="1542" y="316"/>
                  </a:lnTo>
                  <a:lnTo>
                    <a:pt x="1597" y="353"/>
                  </a:lnTo>
                  <a:lnTo>
                    <a:pt x="1690" y="465"/>
                  </a:lnTo>
                  <a:lnTo>
                    <a:pt x="1839" y="428"/>
                  </a:lnTo>
                  <a:lnTo>
                    <a:pt x="1895" y="446"/>
                  </a:lnTo>
                  <a:lnTo>
                    <a:pt x="1969" y="446"/>
                  </a:lnTo>
                  <a:lnTo>
                    <a:pt x="2006" y="465"/>
                  </a:lnTo>
                  <a:lnTo>
                    <a:pt x="2025" y="483"/>
                  </a:lnTo>
                  <a:lnTo>
                    <a:pt x="2043" y="539"/>
                  </a:lnTo>
                  <a:lnTo>
                    <a:pt x="2025" y="595"/>
                  </a:lnTo>
                  <a:lnTo>
                    <a:pt x="2006" y="632"/>
                  </a:lnTo>
                  <a:lnTo>
                    <a:pt x="1969" y="632"/>
                  </a:lnTo>
                  <a:lnTo>
                    <a:pt x="1839" y="669"/>
                  </a:lnTo>
                  <a:lnTo>
                    <a:pt x="1913" y="818"/>
                  </a:lnTo>
                  <a:lnTo>
                    <a:pt x="1932" y="873"/>
                  </a:lnTo>
                  <a:lnTo>
                    <a:pt x="1913" y="910"/>
                  </a:lnTo>
                  <a:lnTo>
                    <a:pt x="1895" y="948"/>
                  </a:lnTo>
                  <a:lnTo>
                    <a:pt x="1876" y="985"/>
                  </a:lnTo>
                  <a:lnTo>
                    <a:pt x="1839" y="1003"/>
                  </a:lnTo>
                  <a:lnTo>
                    <a:pt x="1765" y="1003"/>
                  </a:lnTo>
                  <a:lnTo>
                    <a:pt x="1727" y="966"/>
                  </a:lnTo>
                  <a:lnTo>
                    <a:pt x="1653" y="855"/>
                  </a:lnTo>
                  <a:lnTo>
                    <a:pt x="1579" y="743"/>
                  </a:lnTo>
                  <a:lnTo>
                    <a:pt x="1505" y="799"/>
                  </a:lnTo>
                  <a:lnTo>
                    <a:pt x="1430" y="873"/>
                  </a:lnTo>
                  <a:lnTo>
                    <a:pt x="1300" y="1003"/>
                  </a:lnTo>
                  <a:lnTo>
                    <a:pt x="1282" y="1022"/>
                  </a:lnTo>
                  <a:lnTo>
                    <a:pt x="1208" y="1022"/>
                  </a:lnTo>
                  <a:lnTo>
                    <a:pt x="1170" y="985"/>
                  </a:lnTo>
                  <a:lnTo>
                    <a:pt x="1170" y="929"/>
                  </a:lnTo>
                  <a:lnTo>
                    <a:pt x="1226" y="836"/>
                  </a:lnTo>
                  <a:lnTo>
                    <a:pt x="1282" y="743"/>
                  </a:lnTo>
                  <a:lnTo>
                    <a:pt x="1375" y="650"/>
                  </a:lnTo>
                  <a:lnTo>
                    <a:pt x="1467" y="576"/>
                  </a:lnTo>
                  <a:lnTo>
                    <a:pt x="1430" y="465"/>
                  </a:lnTo>
                  <a:lnTo>
                    <a:pt x="1412" y="390"/>
                  </a:lnTo>
                  <a:lnTo>
                    <a:pt x="1430" y="335"/>
                  </a:lnTo>
                  <a:lnTo>
                    <a:pt x="1449" y="298"/>
                  </a:lnTo>
                  <a:close/>
                  <a:moveTo>
                    <a:pt x="1319" y="0"/>
                  </a:moveTo>
                  <a:lnTo>
                    <a:pt x="1170" y="19"/>
                  </a:lnTo>
                  <a:lnTo>
                    <a:pt x="1040" y="56"/>
                  </a:lnTo>
                  <a:lnTo>
                    <a:pt x="910" y="93"/>
                  </a:lnTo>
                  <a:lnTo>
                    <a:pt x="780" y="149"/>
                  </a:lnTo>
                  <a:lnTo>
                    <a:pt x="650" y="223"/>
                  </a:lnTo>
                  <a:lnTo>
                    <a:pt x="520" y="298"/>
                  </a:lnTo>
                  <a:lnTo>
                    <a:pt x="409" y="409"/>
                  </a:lnTo>
                  <a:lnTo>
                    <a:pt x="316" y="502"/>
                  </a:lnTo>
                  <a:lnTo>
                    <a:pt x="223" y="613"/>
                  </a:lnTo>
                  <a:lnTo>
                    <a:pt x="130" y="743"/>
                  </a:lnTo>
                  <a:lnTo>
                    <a:pt x="56" y="855"/>
                  </a:lnTo>
                  <a:lnTo>
                    <a:pt x="0" y="985"/>
                  </a:lnTo>
                  <a:lnTo>
                    <a:pt x="316" y="1338"/>
                  </a:lnTo>
                  <a:lnTo>
                    <a:pt x="613" y="1709"/>
                  </a:lnTo>
                  <a:lnTo>
                    <a:pt x="892" y="2080"/>
                  </a:lnTo>
                  <a:lnTo>
                    <a:pt x="1170" y="2452"/>
                  </a:lnTo>
                  <a:lnTo>
                    <a:pt x="1170" y="2303"/>
                  </a:lnTo>
                  <a:lnTo>
                    <a:pt x="1208" y="2155"/>
                  </a:lnTo>
                  <a:lnTo>
                    <a:pt x="1263" y="2025"/>
                  </a:lnTo>
                  <a:lnTo>
                    <a:pt x="1356" y="1895"/>
                  </a:lnTo>
                  <a:lnTo>
                    <a:pt x="1449" y="1783"/>
                  </a:lnTo>
                  <a:lnTo>
                    <a:pt x="1579" y="1690"/>
                  </a:lnTo>
                  <a:lnTo>
                    <a:pt x="1709" y="1635"/>
                  </a:lnTo>
                  <a:lnTo>
                    <a:pt x="1857" y="1598"/>
                  </a:lnTo>
                  <a:lnTo>
                    <a:pt x="2062" y="1598"/>
                  </a:lnTo>
                  <a:lnTo>
                    <a:pt x="2155" y="1635"/>
                  </a:lnTo>
                  <a:lnTo>
                    <a:pt x="2247" y="1653"/>
                  </a:lnTo>
                  <a:lnTo>
                    <a:pt x="2415" y="1765"/>
                  </a:lnTo>
                  <a:lnTo>
                    <a:pt x="2563" y="1895"/>
                  </a:lnTo>
                  <a:lnTo>
                    <a:pt x="2600" y="1635"/>
                  </a:lnTo>
                  <a:lnTo>
                    <a:pt x="2619" y="1375"/>
                  </a:lnTo>
                  <a:lnTo>
                    <a:pt x="2600" y="1133"/>
                  </a:lnTo>
                  <a:lnTo>
                    <a:pt x="2545" y="892"/>
                  </a:lnTo>
                  <a:lnTo>
                    <a:pt x="2507" y="762"/>
                  </a:lnTo>
                  <a:lnTo>
                    <a:pt x="2452" y="650"/>
                  </a:lnTo>
                  <a:lnTo>
                    <a:pt x="2396" y="558"/>
                  </a:lnTo>
                  <a:lnTo>
                    <a:pt x="2322" y="446"/>
                  </a:lnTo>
                  <a:lnTo>
                    <a:pt x="2229" y="353"/>
                  </a:lnTo>
                  <a:lnTo>
                    <a:pt x="2136" y="279"/>
                  </a:lnTo>
                  <a:lnTo>
                    <a:pt x="2025" y="186"/>
                  </a:lnTo>
                  <a:lnTo>
                    <a:pt x="1895" y="130"/>
                  </a:lnTo>
                  <a:lnTo>
                    <a:pt x="1746" y="75"/>
                  </a:lnTo>
                  <a:lnTo>
                    <a:pt x="1616" y="38"/>
                  </a:lnTo>
                  <a:lnTo>
                    <a:pt x="1467" y="0"/>
                  </a:lnTo>
                  <a:close/>
                </a:path>
              </a:pathLst>
            </a:custGeom>
            <a:solidFill>
              <a:srgbClr val="5A8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474;p43">
              <a:extLst>
                <a:ext uri="{FF2B5EF4-FFF2-40B4-BE49-F238E27FC236}">
                  <a16:creationId xmlns:a16="http://schemas.microsoft.com/office/drawing/2014/main" id="{193DB9E2-E09A-EE64-02F3-6E6403C86871}"/>
                </a:ext>
              </a:extLst>
            </p:cNvPr>
            <p:cNvSpPr/>
            <p:nvPr/>
          </p:nvSpPr>
          <p:spPr>
            <a:xfrm>
              <a:off x="4367274" y="1234464"/>
              <a:ext cx="29237" cy="24253"/>
            </a:xfrm>
            <a:custGeom>
              <a:avLst/>
              <a:gdLst/>
              <a:ahLst/>
              <a:cxnLst/>
              <a:rect l="l" t="t" r="r" b="b"/>
              <a:pathLst>
                <a:path w="874" h="725" extrusionOk="0">
                  <a:moveTo>
                    <a:pt x="279" y="1"/>
                  </a:moveTo>
                  <a:lnTo>
                    <a:pt x="260" y="38"/>
                  </a:lnTo>
                  <a:lnTo>
                    <a:pt x="242" y="93"/>
                  </a:lnTo>
                  <a:lnTo>
                    <a:pt x="260" y="168"/>
                  </a:lnTo>
                  <a:lnTo>
                    <a:pt x="297" y="279"/>
                  </a:lnTo>
                  <a:lnTo>
                    <a:pt x="205" y="353"/>
                  </a:lnTo>
                  <a:lnTo>
                    <a:pt x="112" y="446"/>
                  </a:lnTo>
                  <a:lnTo>
                    <a:pt x="56" y="539"/>
                  </a:lnTo>
                  <a:lnTo>
                    <a:pt x="0" y="632"/>
                  </a:lnTo>
                  <a:lnTo>
                    <a:pt x="0" y="688"/>
                  </a:lnTo>
                  <a:lnTo>
                    <a:pt x="38" y="725"/>
                  </a:lnTo>
                  <a:lnTo>
                    <a:pt x="112" y="725"/>
                  </a:lnTo>
                  <a:lnTo>
                    <a:pt x="130" y="706"/>
                  </a:lnTo>
                  <a:lnTo>
                    <a:pt x="260" y="576"/>
                  </a:lnTo>
                  <a:lnTo>
                    <a:pt x="335" y="502"/>
                  </a:lnTo>
                  <a:lnTo>
                    <a:pt x="409" y="446"/>
                  </a:lnTo>
                  <a:lnTo>
                    <a:pt x="483" y="558"/>
                  </a:lnTo>
                  <a:lnTo>
                    <a:pt x="557" y="669"/>
                  </a:lnTo>
                  <a:lnTo>
                    <a:pt x="595" y="706"/>
                  </a:lnTo>
                  <a:lnTo>
                    <a:pt x="669" y="706"/>
                  </a:lnTo>
                  <a:lnTo>
                    <a:pt x="706" y="688"/>
                  </a:lnTo>
                  <a:lnTo>
                    <a:pt x="725" y="651"/>
                  </a:lnTo>
                  <a:lnTo>
                    <a:pt x="743" y="613"/>
                  </a:lnTo>
                  <a:lnTo>
                    <a:pt x="762" y="576"/>
                  </a:lnTo>
                  <a:lnTo>
                    <a:pt x="743" y="521"/>
                  </a:lnTo>
                  <a:lnTo>
                    <a:pt x="669" y="372"/>
                  </a:lnTo>
                  <a:lnTo>
                    <a:pt x="799" y="335"/>
                  </a:lnTo>
                  <a:lnTo>
                    <a:pt x="836" y="335"/>
                  </a:lnTo>
                  <a:lnTo>
                    <a:pt x="855" y="298"/>
                  </a:lnTo>
                  <a:lnTo>
                    <a:pt x="873" y="242"/>
                  </a:lnTo>
                  <a:lnTo>
                    <a:pt x="855" y="186"/>
                  </a:lnTo>
                  <a:lnTo>
                    <a:pt x="836" y="168"/>
                  </a:lnTo>
                  <a:lnTo>
                    <a:pt x="799" y="149"/>
                  </a:lnTo>
                  <a:lnTo>
                    <a:pt x="725" y="149"/>
                  </a:lnTo>
                  <a:lnTo>
                    <a:pt x="669" y="131"/>
                  </a:lnTo>
                  <a:lnTo>
                    <a:pt x="520" y="168"/>
                  </a:lnTo>
                  <a:lnTo>
                    <a:pt x="427" y="56"/>
                  </a:lnTo>
                  <a:lnTo>
                    <a:pt x="372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475;p43">
              <a:extLst>
                <a:ext uri="{FF2B5EF4-FFF2-40B4-BE49-F238E27FC236}">
                  <a16:creationId xmlns:a16="http://schemas.microsoft.com/office/drawing/2014/main" id="{F60DEAB6-C045-372D-E702-CD67410A8464}"/>
                </a:ext>
              </a:extLst>
            </p:cNvPr>
            <p:cNvSpPr/>
            <p:nvPr/>
          </p:nvSpPr>
          <p:spPr>
            <a:xfrm>
              <a:off x="4275945" y="1249986"/>
              <a:ext cx="98183" cy="116214"/>
            </a:xfrm>
            <a:custGeom>
              <a:avLst/>
              <a:gdLst/>
              <a:ahLst/>
              <a:cxnLst/>
              <a:rect l="l" t="t" r="r" b="b"/>
              <a:pathLst>
                <a:path w="2935" h="3474" extrusionOk="0">
                  <a:moveTo>
                    <a:pt x="1300" y="1449"/>
                  </a:moveTo>
                  <a:lnTo>
                    <a:pt x="1486" y="1505"/>
                  </a:lnTo>
                  <a:lnTo>
                    <a:pt x="1653" y="1616"/>
                  </a:lnTo>
                  <a:lnTo>
                    <a:pt x="1728" y="1616"/>
                  </a:lnTo>
                  <a:lnTo>
                    <a:pt x="1765" y="1654"/>
                  </a:lnTo>
                  <a:lnTo>
                    <a:pt x="1783" y="1672"/>
                  </a:lnTo>
                  <a:lnTo>
                    <a:pt x="1783" y="1709"/>
                  </a:lnTo>
                  <a:lnTo>
                    <a:pt x="1783" y="1746"/>
                  </a:lnTo>
                  <a:lnTo>
                    <a:pt x="1765" y="1784"/>
                  </a:lnTo>
                  <a:lnTo>
                    <a:pt x="1728" y="1821"/>
                  </a:lnTo>
                  <a:lnTo>
                    <a:pt x="1560" y="1932"/>
                  </a:lnTo>
                  <a:lnTo>
                    <a:pt x="1412" y="2044"/>
                  </a:lnTo>
                  <a:lnTo>
                    <a:pt x="1319" y="2118"/>
                  </a:lnTo>
                  <a:lnTo>
                    <a:pt x="1226" y="2155"/>
                  </a:lnTo>
                  <a:lnTo>
                    <a:pt x="1133" y="2192"/>
                  </a:lnTo>
                  <a:lnTo>
                    <a:pt x="1040" y="2211"/>
                  </a:lnTo>
                  <a:lnTo>
                    <a:pt x="892" y="2211"/>
                  </a:lnTo>
                  <a:lnTo>
                    <a:pt x="762" y="2155"/>
                  </a:lnTo>
                  <a:lnTo>
                    <a:pt x="706" y="2118"/>
                  </a:lnTo>
                  <a:lnTo>
                    <a:pt x="650" y="2081"/>
                  </a:lnTo>
                  <a:lnTo>
                    <a:pt x="613" y="2006"/>
                  </a:lnTo>
                  <a:lnTo>
                    <a:pt x="595" y="1951"/>
                  </a:lnTo>
                  <a:lnTo>
                    <a:pt x="576" y="1858"/>
                  </a:lnTo>
                  <a:lnTo>
                    <a:pt x="595" y="1784"/>
                  </a:lnTo>
                  <a:lnTo>
                    <a:pt x="613" y="1709"/>
                  </a:lnTo>
                  <a:lnTo>
                    <a:pt x="669" y="1654"/>
                  </a:lnTo>
                  <a:lnTo>
                    <a:pt x="706" y="1598"/>
                  </a:lnTo>
                  <a:lnTo>
                    <a:pt x="780" y="1561"/>
                  </a:lnTo>
                  <a:lnTo>
                    <a:pt x="910" y="1486"/>
                  </a:lnTo>
                  <a:lnTo>
                    <a:pt x="1022" y="1449"/>
                  </a:lnTo>
                  <a:close/>
                  <a:moveTo>
                    <a:pt x="929" y="1"/>
                  </a:moveTo>
                  <a:lnTo>
                    <a:pt x="669" y="391"/>
                  </a:lnTo>
                  <a:lnTo>
                    <a:pt x="428" y="799"/>
                  </a:lnTo>
                  <a:lnTo>
                    <a:pt x="316" y="1022"/>
                  </a:lnTo>
                  <a:lnTo>
                    <a:pt x="223" y="1227"/>
                  </a:lnTo>
                  <a:lnTo>
                    <a:pt x="130" y="1449"/>
                  </a:lnTo>
                  <a:lnTo>
                    <a:pt x="75" y="1672"/>
                  </a:lnTo>
                  <a:lnTo>
                    <a:pt x="19" y="1895"/>
                  </a:lnTo>
                  <a:lnTo>
                    <a:pt x="1" y="2118"/>
                  </a:lnTo>
                  <a:lnTo>
                    <a:pt x="1" y="2322"/>
                  </a:lnTo>
                  <a:lnTo>
                    <a:pt x="19" y="2545"/>
                  </a:lnTo>
                  <a:lnTo>
                    <a:pt x="75" y="2768"/>
                  </a:lnTo>
                  <a:lnTo>
                    <a:pt x="168" y="2972"/>
                  </a:lnTo>
                  <a:lnTo>
                    <a:pt x="298" y="3195"/>
                  </a:lnTo>
                  <a:lnTo>
                    <a:pt x="465" y="3399"/>
                  </a:lnTo>
                  <a:lnTo>
                    <a:pt x="576" y="3381"/>
                  </a:lnTo>
                  <a:lnTo>
                    <a:pt x="706" y="3381"/>
                  </a:lnTo>
                  <a:lnTo>
                    <a:pt x="818" y="3399"/>
                  </a:lnTo>
                  <a:lnTo>
                    <a:pt x="929" y="3436"/>
                  </a:lnTo>
                  <a:lnTo>
                    <a:pt x="966" y="3474"/>
                  </a:lnTo>
                  <a:lnTo>
                    <a:pt x="1022" y="3288"/>
                  </a:lnTo>
                  <a:lnTo>
                    <a:pt x="1078" y="3121"/>
                  </a:lnTo>
                  <a:lnTo>
                    <a:pt x="1170" y="2954"/>
                  </a:lnTo>
                  <a:lnTo>
                    <a:pt x="1282" y="2805"/>
                  </a:lnTo>
                  <a:lnTo>
                    <a:pt x="1430" y="2675"/>
                  </a:lnTo>
                  <a:lnTo>
                    <a:pt x="1560" y="2564"/>
                  </a:lnTo>
                  <a:lnTo>
                    <a:pt x="1728" y="2471"/>
                  </a:lnTo>
                  <a:lnTo>
                    <a:pt x="1895" y="2415"/>
                  </a:lnTo>
                  <a:lnTo>
                    <a:pt x="2006" y="2378"/>
                  </a:lnTo>
                  <a:lnTo>
                    <a:pt x="2118" y="2396"/>
                  </a:lnTo>
                  <a:lnTo>
                    <a:pt x="2229" y="2415"/>
                  </a:lnTo>
                  <a:lnTo>
                    <a:pt x="2340" y="2452"/>
                  </a:lnTo>
                  <a:lnTo>
                    <a:pt x="2452" y="2508"/>
                  </a:lnTo>
                  <a:lnTo>
                    <a:pt x="2526" y="2564"/>
                  </a:lnTo>
                  <a:lnTo>
                    <a:pt x="2600" y="2656"/>
                  </a:lnTo>
                  <a:lnTo>
                    <a:pt x="2656" y="2749"/>
                  </a:lnTo>
                  <a:lnTo>
                    <a:pt x="2786" y="2601"/>
                  </a:lnTo>
                  <a:lnTo>
                    <a:pt x="2935" y="2508"/>
                  </a:lnTo>
                  <a:lnTo>
                    <a:pt x="2712" y="2174"/>
                  </a:lnTo>
                  <a:lnTo>
                    <a:pt x="2470" y="1839"/>
                  </a:lnTo>
                  <a:lnTo>
                    <a:pt x="1969" y="1227"/>
                  </a:lnTo>
                  <a:lnTo>
                    <a:pt x="1449" y="614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476;p43">
              <a:extLst>
                <a:ext uri="{FF2B5EF4-FFF2-40B4-BE49-F238E27FC236}">
                  <a16:creationId xmlns:a16="http://schemas.microsoft.com/office/drawing/2014/main" id="{00CA7A20-D3F6-9F2C-EDDF-F5F5564904FB}"/>
                </a:ext>
              </a:extLst>
            </p:cNvPr>
            <p:cNvSpPr/>
            <p:nvPr/>
          </p:nvSpPr>
          <p:spPr>
            <a:xfrm>
              <a:off x="4318799" y="1500353"/>
              <a:ext cx="43522" cy="18064"/>
            </a:xfrm>
            <a:custGeom>
              <a:avLst/>
              <a:gdLst/>
              <a:ahLst/>
              <a:cxnLst/>
              <a:rect l="l" t="t" r="r" b="b"/>
              <a:pathLst>
                <a:path w="1301" h="540" extrusionOk="0">
                  <a:moveTo>
                    <a:pt x="38" y="1"/>
                  </a:moveTo>
                  <a:lnTo>
                    <a:pt x="19" y="19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9" y="94"/>
                  </a:lnTo>
                  <a:lnTo>
                    <a:pt x="298" y="224"/>
                  </a:lnTo>
                  <a:lnTo>
                    <a:pt x="577" y="335"/>
                  </a:lnTo>
                  <a:lnTo>
                    <a:pt x="1171" y="521"/>
                  </a:lnTo>
                  <a:lnTo>
                    <a:pt x="1208" y="539"/>
                  </a:lnTo>
                  <a:lnTo>
                    <a:pt x="1264" y="521"/>
                  </a:lnTo>
                  <a:lnTo>
                    <a:pt x="1282" y="484"/>
                  </a:lnTo>
                  <a:lnTo>
                    <a:pt x="1301" y="446"/>
                  </a:lnTo>
                  <a:lnTo>
                    <a:pt x="1301" y="409"/>
                  </a:lnTo>
                  <a:lnTo>
                    <a:pt x="1301" y="354"/>
                  </a:lnTo>
                  <a:lnTo>
                    <a:pt x="1264" y="316"/>
                  </a:lnTo>
                  <a:lnTo>
                    <a:pt x="1227" y="298"/>
                  </a:lnTo>
                  <a:lnTo>
                    <a:pt x="632" y="131"/>
                  </a:lnTo>
                  <a:lnTo>
                    <a:pt x="335" y="56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477;p43">
              <a:extLst>
                <a:ext uri="{FF2B5EF4-FFF2-40B4-BE49-F238E27FC236}">
                  <a16:creationId xmlns:a16="http://schemas.microsoft.com/office/drawing/2014/main" id="{6B669EF3-8B6A-2110-78D1-6A3D0DC4EC4E}"/>
                </a:ext>
              </a:extLst>
            </p:cNvPr>
            <p:cNvSpPr/>
            <p:nvPr/>
          </p:nvSpPr>
          <p:spPr>
            <a:xfrm>
              <a:off x="4289628" y="1496004"/>
              <a:ext cx="51584" cy="27364"/>
            </a:xfrm>
            <a:custGeom>
              <a:avLst/>
              <a:gdLst/>
              <a:ahLst/>
              <a:cxnLst/>
              <a:rect l="l" t="t" r="r" b="b"/>
              <a:pathLst>
                <a:path w="1542" h="818" extrusionOk="0">
                  <a:moveTo>
                    <a:pt x="19" y="1"/>
                  </a:moveTo>
                  <a:lnTo>
                    <a:pt x="0" y="19"/>
                  </a:lnTo>
                  <a:lnTo>
                    <a:pt x="0" y="56"/>
                  </a:lnTo>
                  <a:lnTo>
                    <a:pt x="19" y="75"/>
                  </a:lnTo>
                  <a:lnTo>
                    <a:pt x="353" y="298"/>
                  </a:lnTo>
                  <a:lnTo>
                    <a:pt x="706" y="502"/>
                  </a:lnTo>
                  <a:lnTo>
                    <a:pt x="1059" y="669"/>
                  </a:lnTo>
                  <a:lnTo>
                    <a:pt x="1244" y="744"/>
                  </a:lnTo>
                  <a:lnTo>
                    <a:pt x="1449" y="799"/>
                  </a:lnTo>
                  <a:lnTo>
                    <a:pt x="1467" y="818"/>
                  </a:lnTo>
                  <a:lnTo>
                    <a:pt x="1504" y="799"/>
                  </a:lnTo>
                  <a:lnTo>
                    <a:pt x="1541" y="762"/>
                  </a:lnTo>
                  <a:lnTo>
                    <a:pt x="1541" y="706"/>
                  </a:lnTo>
                  <a:lnTo>
                    <a:pt x="1523" y="669"/>
                  </a:lnTo>
                  <a:lnTo>
                    <a:pt x="1504" y="651"/>
                  </a:lnTo>
                  <a:lnTo>
                    <a:pt x="780" y="354"/>
                  </a:lnTo>
                  <a:lnTo>
                    <a:pt x="409" y="186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478;p43">
              <a:extLst>
                <a:ext uri="{FF2B5EF4-FFF2-40B4-BE49-F238E27FC236}">
                  <a16:creationId xmlns:a16="http://schemas.microsoft.com/office/drawing/2014/main" id="{E806FDEA-0566-ADF8-87AC-CA5BBFADD73E}"/>
                </a:ext>
              </a:extLst>
            </p:cNvPr>
            <p:cNvSpPr/>
            <p:nvPr/>
          </p:nvSpPr>
          <p:spPr>
            <a:xfrm>
              <a:off x="4295215" y="1298461"/>
              <a:ext cx="40411" cy="25491"/>
            </a:xfrm>
            <a:custGeom>
              <a:avLst/>
              <a:gdLst/>
              <a:ahLst/>
              <a:cxnLst/>
              <a:rect l="l" t="t" r="r" b="b"/>
              <a:pathLst>
                <a:path w="1208" h="762" extrusionOk="0">
                  <a:moveTo>
                    <a:pt x="836" y="205"/>
                  </a:moveTo>
                  <a:lnTo>
                    <a:pt x="947" y="242"/>
                  </a:lnTo>
                  <a:lnTo>
                    <a:pt x="799" y="353"/>
                  </a:lnTo>
                  <a:lnTo>
                    <a:pt x="632" y="465"/>
                  </a:lnTo>
                  <a:lnTo>
                    <a:pt x="557" y="520"/>
                  </a:lnTo>
                  <a:lnTo>
                    <a:pt x="483" y="539"/>
                  </a:lnTo>
                  <a:lnTo>
                    <a:pt x="390" y="539"/>
                  </a:lnTo>
                  <a:lnTo>
                    <a:pt x="316" y="520"/>
                  </a:lnTo>
                  <a:lnTo>
                    <a:pt x="260" y="465"/>
                  </a:lnTo>
                  <a:lnTo>
                    <a:pt x="242" y="427"/>
                  </a:lnTo>
                  <a:lnTo>
                    <a:pt x="242" y="372"/>
                  </a:lnTo>
                  <a:lnTo>
                    <a:pt x="279" y="335"/>
                  </a:lnTo>
                  <a:lnTo>
                    <a:pt x="409" y="260"/>
                  </a:lnTo>
                  <a:lnTo>
                    <a:pt x="520" y="223"/>
                  </a:lnTo>
                  <a:lnTo>
                    <a:pt x="632" y="205"/>
                  </a:lnTo>
                  <a:close/>
                  <a:moveTo>
                    <a:pt x="446" y="0"/>
                  </a:moveTo>
                  <a:lnTo>
                    <a:pt x="334" y="37"/>
                  </a:lnTo>
                  <a:lnTo>
                    <a:pt x="204" y="112"/>
                  </a:lnTo>
                  <a:lnTo>
                    <a:pt x="130" y="149"/>
                  </a:lnTo>
                  <a:lnTo>
                    <a:pt x="93" y="205"/>
                  </a:lnTo>
                  <a:lnTo>
                    <a:pt x="37" y="260"/>
                  </a:lnTo>
                  <a:lnTo>
                    <a:pt x="19" y="335"/>
                  </a:lnTo>
                  <a:lnTo>
                    <a:pt x="0" y="409"/>
                  </a:lnTo>
                  <a:lnTo>
                    <a:pt x="19" y="502"/>
                  </a:lnTo>
                  <a:lnTo>
                    <a:pt x="37" y="557"/>
                  </a:lnTo>
                  <a:lnTo>
                    <a:pt x="74" y="632"/>
                  </a:lnTo>
                  <a:lnTo>
                    <a:pt x="130" y="669"/>
                  </a:lnTo>
                  <a:lnTo>
                    <a:pt x="186" y="706"/>
                  </a:lnTo>
                  <a:lnTo>
                    <a:pt x="316" y="762"/>
                  </a:lnTo>
                  <a:lnTo>
                    <a:pt x="464" y="762"/>
                  </a:lnTo>
                  <a:lnTo>
                    <a:pt x="557" y="743"/>
                  </a:lnTo>
                  <a:lnTo>
                    <a:pt x="650" y="706"/>
                  </a:lnTo>
                  <a:lnTo>
                    <a:pt x="743" y="669"/>
                  </a:lnTo>
                  <a:lnTo>
                    <a:pt x="836" y="595"/>
                  </a:lnTo>
                  <a:lnTo>
                    <a:pt x="984" y="483"/>
                  </a:lnTo>
                  <a:lnTo>
                    <a:pt x="1152" y="372"/>
                  </a:lnTo>
                  <a:lnTo>
                    <a:pt x="1189" y="335"/>
                  </a:lnTo>
                  <a:lnTo>
                    <a:pt x="1207" y="297"/>
                  </a:lnTo>
                  <a:lnTo>
                    <a:pt x="1207" y="260"/>
                  </a:lnTo>
                  <a:lnTo>
                    <a:pt x="1207" y="223"/>
                  </a:lnTo>
                  <a:lnTo>
                    <a:pt x="1189" y="205"/>
                  </a:lnTo>
                  <a:lnTo>
                    <a:pt x="1152" y="167"/>
                  </a:lnTo>
                  <a:lnTo>
                    <a:pt x="1077" y="167"/>
                  </a:lnTo>
                  <a:lnTo>
                    <a:pt x="910" y="56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479;p43">
              <a:extLst>
                <a:ext uri="{FF2B5EF4-FFF2-40B4-BE49-F238E27FC236}">
                  <a16:creationId xmlns:a16="http://schemas.microsoft.com/office/drawing/2014/main" id="{C7F3CF19-5A35-20E7-EA0D-0157E23C5850}"/>
                </a:ext>
              </a:extLst>
            </p:cNvPr>
            <p:cNvSpPr/>
            <p:nvPr/>
          </p:nvSpPr>
          <p:spPr>
            <a:xfrm>
              <a:off x="4303277" y="1305285"/>
              <a:ext cx="23651" cy="11207"/>
            </a:xfrm>
            <a:custGeom>
              <a:avLst/>
              <a:gdLst/>
              <a:ahLst/>
              <a:cxnLst/>
              <a:rect l="l" t="t" r="r" b="b"/>
              <a:pathLst>
                <a:path w="707" h="335" extrusionOk="0">
                  <a:moveTo>
                    <a:pt x="391" y="1"/>
                  </a:moveTo>
                  <a:lnTo>
                    <a:pt x="279" y="19"/>
                  </a:lnTo>
                  <a:lnTo>
                    <a:pt x="168" y="56"/>
                  </a:lnTo>
                  <a:lnTo>
                    <a:pt x="38" y="131"/>
                  </a:lnTo>
                  <a:lnTo>
                    <a:pt x="1" y="168"/>
                  </a:lnTo>
                  <a:lnTo>
                    <a:pt x="1" y="223"/>
                  </a:lnTo>
                  <a:lnTo>
                    <a:pt x="19" y="261"/>
                  </a:lnTo>
                  <a:lnTo>
                    <a:pt x="75" y="316"/>
                  </a:lnTo>
                  <a:lnTo>
                    <a:pt x="149" y="335"/>
                  </a:lnTo>
                  <a:lnTo>
                    <a:pt x="242" y="335"/>
                  </a:lnTo>
                  <a:lnTo>
                    <a:pt x="316" y="316"/>
                  </a:lnTo>
                  <a:lnTo>
                    <a:pt x="391" y="261"/>
                  </a:lnTo>
                  <a:lnTo>
                    <a:pt x="558" y="149"/>
                  </a:lnTo>
                  <a:lnTo>
                    <a:pt x="706" y="38"/>
                  </a:lnTo>
                  <a:lnTo>
                    <a:pt x="5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480;p43">
              <a:extLst>
                <a:ext uri="{FF2B5EF4-FFF2-40B4-BE49-F238E27FC236}">
                  <a16:creationId xmlns:a16="http://schemas.microsoft.com/office/drawing/2014/main" id="{A93A0303-C6A3-C517-93EC-CFCB874771D9}"/>
                </a:ext>
              </a:extLst>
            </p:cNvPr>
            <p:cNvSpPr/>
            <p:nvPr/>
          </p:nvSpPr>
          <p:spPr>
            <a:xfrm>
              <a:off x="4154810" y="1295985"/>
              <a:ext cx="159067" cy="104372"/>
            </a:xfrm>
            <a:custGeom>
              <a:avLst/>
              <a:gdLst/>
              <a:ahLst/>
              <a:cxnLst/>
              <a:rect l="l" t="t" r="r" b="b"/>
              <a:pathLst>
                <a:path w="4755" h="3120" extrusionOk="0">
                  <a:moveTo>
                    <a:pt x="1950" y="316"/>
                  </a:moveTo>
                  <a:lnTo>
                    <a:pt x="1987" y="334"/>
                  </a:lnTo>
                  <a:lnTo>
                    <a:pt x="2080" y="390"/>
                  </a:lnTo>
                  <a:lnTo>
                    <a:pt x="2173" y="483"/>
                  </a:lnTo>
                  <a:lnTo>
                    <a:pt x="2247" y="576"/>
                  </a:lnTo>
                  <a:lnTo>
                    <a:pt x="2322" y="687"/>
                  </a:lnTo>
                  <a:lnTo>
                    <a:pt x="2377" y="799"/>
                  </a:lnTo>
                  <a:lnTo>
                    <a:pt x="2396" y="910"/>
                  </a:lnTo>
                  <a:lnTo>
                    <a:pt x="2396" y="1040"/>
                  </a:lnTo>
                  <a:lnTo>
                    <a:pt x="2377" y="1151"/>
                  </a:lnTo>
                  <a:lnTo>
                    <a:pt x="2377" y="1189"/>
                  </a:lnTo>
                  <a:lnTo>
                    <a:pt x="2340" y="1207"/>
                  </a:lnTo>
                  <a:lnTo>
                    <a:pt x="2284" y="1226"/>
                  </a:lnTo>
                  <a:lnTo>
                    <a:pt x="2229" y="1189"/>
                  </a:lnTo>
                  <a:lnTo>
                    <a:pt x="2210" y="1170"/>
                  </a:lnTo>
                  <a:lnTo>
                    <a:pt x="2192" y="1133"/>
                  </a:lnTo>
                  <a:lnTo>
                    <a:pt x="2192" y="929"/>
                  </a:lnTo>
                  <a:lnTo>
                    <a:pt x="2136" y="761"/>
                  </a:lnTo>
                  <a:lnTo>
                    <a:pt x="2117" y="669"/>
                  </a:lnTo>
                  <a:lnTo>
                    <a:pt x="2062" y="594"/>
                  </a:lnTo>
                  <a:lnTo>
                    <a:pt x="1987" y="520"/>
                  </a:lnTo>
                  <a:lnTo>
                    <a:pt x="1913" y="446"/>
                  </a:lnTo>
                  <a:lnTo>
                    <a:pt x="1894" y="427"/>
                  </a:lnTo>
                  <a:lnTo>
                    <a:pt x="1876" y="409"/>
                  </a:lnTo>
                  <a:lnTo>
                    <a:pt x="1894" y="353"/>
                  </a:lnTo>
                  <a:lnTo>
                    <a:pt x="1932" y="316"/>
                  </a:lnTo>
                  <a:close/>
                  <a:moveTo>
                    <a:pt x="409" y="0"/>
                  </a:moveTo>
                  <a:lnTo>
                    <a:pt x="297" y="56"/>
                  </a:lnTo>
                  <a:lnTo>
                    <a:pt x="186" y="111"/>
                  </a:lnTo>
                  <a:lnTo>
                    <a:pt x="93" y="204"/>
                  </a:lnTo>
                  <a:lnTo>
                    <a:pt x="37" y="316"/>
                  </a:lnTo>
                  <a:lnTo>
                    <a:pt x="19" y="427"/>
                  </a:lnTo>
                  <a:lnTo>
                    <a:pt x="0" y="557"/>
                  </a:lnTo>
                  <a:lnTo>
                    <a:pt x="19" y="687"/>
                  </a:lnTo>
                  <a:lnTo>
                    <a:pt x="37" y="799"/>
                  </a:lnTo>
                  <a:lnTo>
                    <a:pt x="75" y="929"/>
                  </a:lnTo>
                  <a:lnTo>
                    <a:pt x="130" y="891"/>
                  </a:lnTo>
                  <a:lnTo>
                    <a:pt x="186" y="891"/>
                  </a:lnTo>
                  <a:lnTo>
                    <a:pt x="242" y="910"/>
                  </a:lnTo>
                  <a:lnTo>
                    <a:pt x="279" y="966"/>
                  </a:lnTo>
                  <a:lnTo>
                    <a:pt x="372" y="1170"/>
                  </a:lnTo>
                  <a:lnTo>
                    <a:pt x="502" y="1337"/>
                  </a:lnTo>
                  <a:lnTo>
                    <a:pt x="650" y="1504"/>
                  </a:lnTo>
                  <a:lnTo>
                    <a:pt x="817" y="1653"/>
                  </a:lnTo>
                  <a:lnTo>
                    <a:pt x="1022" y="1801"/>
                  </a:lnTo>
                  <a:lnTo>
                    <a:pt x="1226" y="1931"/>
                  </a:lnTo>
                  <a:lnTo>
                    <a:pt x="1449" y="2061"/>
                  </a:lnTo>
                  <a:lnTo>
                    <a:pt x="1690" y="2173"/>
                  </a:lnTo>
                  <a:lnTo>
                    <a:pt x="2173" y="2359"/>
                  </a:lnTo>
                  <a:lnTo>
                    <a:pt x="2656" y="2526"/>
                  </a:lnTo>
                  <a:lnTo>
                    <a:pt x="3510" y="2804"/>
                  </a:lnTo>
                  <a:lnTo>
                    <a:pt x="4123" y="2971"/>
                  </a:lnTo>
                  <a:lnTo>
                    <a:pt x="4754" y="3120"/>
                  </a:lnTo>
                  <a:lnTo>
                    <a:pt x="4754" y="3101"/>
                  </a:lnTo>
                  <a:lnTo>
                    <a:pt x="4717" y="3083"/>
                  </a:lnTo>
                  <a:lnTo>
                    <a:pt x="4680" y="3046"/>
                  </a:lnTo>
                  <a:lnTo>
                    <a:pt x="4661" y="3008"/>
                  </a:lnTo>
                  <a:lnTo>
                    <a:pt x="4661" y="2953"/>
                  </a:lnTo>
                  <a:lnTo>
                    <a:pt x="4680" y="2767"/>
                  </a:lnTo>
                  <a:lnTo>
                    <a:pt x="4680" y="2674"/>
                  </a:lnTo>
                  <a:lnTo>
                    <a:pt x="4661" y="2581"/>
                  </a:lnTo>
                  <a:lnTo>
                    <a:pt x="4624" y="2489"/>
                  </a:lnTo>
                  <a:lnTo>
                    <a:pt x="4587" y="2414"/>
                  </a:lnTo>
                  <a:lnTo>
                    <a:pt x="4513" y="2340"/>
                  </a:lnTo>
                  <a:lnTo>
                    <a:pt x="4420" y="2284"/>
                  </a:lnTo>
                  <a:lnTo>
                    <a:pt x="4327" y="2247"/>
                  </a:lnTo>
                  <a:lnTo>
                    <a:pt x="4141" y="2247"/>
                  </a:lnTo>
                  <a:lnTo>
                    <a:pt x="4049" y="2266"/>
                  </a:lnTo>
                  <a:lnTo>
                    <a:pt x="3956" y="2303"/>
                  </a:lnTo>
                  <a:lnTo>
                    <a:pt x="3863" y="2359"/>
                  </a:lnTo>
                  <a:lnTo>
                    <a:pt x="3789" y="2414"/>
                  </a:lnTo>
                  <a:lnTo>
                    <a:pt x="3733" y="2489"/>
                  </a:lnTo>
                  <a:lnTo>
                    <a:pt x="3696" y="2507"/>
                  </a:lnTo>
                  <a:lnTo>
                    <a:pt x="3659" y="2507"/>
                  </a:lnTo>
                  <a:lnTo>
                    <a:pt x="3622" y="2489"/>
                  </a:lnTo>
                  <a:lnTo>
                    <a:pt x="3603" y="2451"/>
                  </a:lnTo>
                  <a:lnTo>
                    <a:pt x="3566" y="2470"/>
                  </a:lnTo>
                  <a:lnTo>
                    <a:pt x="3510" y="2451"/>
                  </a:lnTo>
                  <a:lnTo>
                    <a:pt x="3473" y="2414"/>
                  </a:lnTo>
                  <a:lnTo>
                    <a:pt x="3454" y="2359"/>
                  </a:lnTo>
                  <a:lnTo>
                    <a:pt x="3436" y="2210"/>
                  </a:lnTo>
                  <a:lnTo>
                    <a:pt x="3417" y="2061"/>
                  </a:lnTo>
                  <a:lnTo>
                    <a:pt x="3399" y="2006"/>
                  </a:lnTo>
                  <a:lnTo>
                    <a:pt x="3362" y="1931"/>
                  </a:lnTo>
                  <a:lnTo>
                    <a:pt x="3306" y="1876"/>
                  </a:lnTo>
                  <a:lnTo>
                    <a:pt x="3250" y="1820"/>
                  </a:lnTo>
                  <a:lnTo>
                    <a:pt x="3176" y="1783"/>
                  </a:lnTo>
                  <a:lnTo>
                    <a:pt x="3102" y="1764"/>
                  </a:lnTo>
                  <a:lnTo>
                    <a:pt x="2953" y="1727"/>
                  </a:lnTo>
                  <a:lnTo>
                    <a:pt x="2804" y="1746"/>
                  </a:lnTo>
                  <a:lnTo>
                    <a:pt x="2656" y="1801"/>
                  </a:lnTo>
                  <a:lnTo>
                    <a:pt x="2600" y="1801"/>
                  </a:lnTo>
                  <a:lnTo>
                    <a:pt x="2563" y="1764"/>
                  </a:lnTo>
                  <a:lnTo>
                    <a:pt x="2544" y="1709"/>
                  </a:lnTo>
                  <a:lnTo>
                    <a:pt x="2563" y="1690"/>
                  </a:lnTo>
                  <a:lnTo>
                    <a:pt x="2582" y="1653"/>
                  </a:lnTo>
                  <a:lnTo>
                    <a:pt x="2674" y="1597"/>
                  </a:lnTo>
                  <a:lnTo>
                    <a:pt x="2674" y="1560"/>
                  </a:lnTo>
                  <a:lnTo>
                    <a:pt x="2730" y="1393"/>
                  </a:lnTo>
                  <a:lnTo>
                    <a:pt x="2749" y="1207"/>
                  </a:lnTo>
                  <a:lnTo>
                    <a:pt x="2749" y="1040"/>
                  </a:lnTo>
                  <a:lnTo>
                    <a:pt x="2712" y="854"/>
                  </a:lnTo>
                  <a:lnTo>
                    <a:pt x="2656" y="706"/>
                  </a:lnTo>
                  <a:lnTo>
                    <a:pt x="2582" y="557"/>
                  </a:lnTo>
                  <a:lnTo>
                    <a:pt x="2452" y="427"/>
                  </a:lnTo>
                  <a:lnTo>
                    <a:pt x="2303" y="316"/>
                  </a:lnTo>
                  <a:lnTo>
                    <a:pt x="2229" y="260"/>
                  </a:lnTo>
                  <a:lnTo>
                    <a:pt x="2136" y="241"/>
                  </a:lnTo>
                  <a:lnTo>
                    <a:pt x="1950" y="204"/>
                  </a:lnTo>
                  <a:lnTo>
                    <a:pt x="1764" y="204"/>
                  </a:lnTo>
                  <a:lnTo>
                    <a:pt x="1579" y="241"/>
                  </a:lnTo>
                  <a:lnTo>
                    <a:pt x="1412" y="316"/>
                  </a:lnTo>
                  <a:lnTo>
                    <a:pt x="1244" y="409"/>
                  </a:lnTo>
                  <a:lnTo>
                    <a:pt x="1096" y="539"/>
                  </a:lnTo>
                  <a:lnTo>
                    <a:pt x="984" y="687"/>
                  </a:lnTo>
                  <a:lnTo>
                    <a:pt x="947" y="706"/>
                  </a:lnTo>
                  <a:lnTo>
                    <a:pt x="910" y="724"/>
                  </a:lnTo>
                  <a:lnTo>
                    <a:pt x="873" y="706"/>
                  </a:lnTo>
                  <a:lnTo>
                    <a:pt x="855" y="669"/>
                  </a:lnTo>
                  <a:lnTo>
                    <a:pt x="817" y="650"/>
                  </a:lnTo>
                  <a:lnTo>
                    <a:pt x="799" y="613"/>
                  </a:lnTo>
                  <a:lnTo>
                    <a:pt x="780" y="576"/>
                  </a:lnTo>
                  <a:lnTo>
                    <a:pt x="799" y="539"/>
                  </a:lnTo>
                  <a:lnTo>
                    <a:pt x="817" y="427"/>
                  </a:lnTo>
                  <a:lnTo>
                    <a:pt x="817" y="316"/>
                  </a:lnTo>
                  <a:lnTo>
                    <a:pt x="799" y="223"/>
                  </a:lnTo>
                  <a:lnTo>
                    <a:pt x="743" y="130"/>
                  </a:lnTo>
                  <a:lnTo>
                    <a:pt x="706" y="74"/>
                  </a:lnTo>
                  <a:lnTo>
                    <a:pt x="650" y="37"/>
                  </a:lnTo>
                  <a:lnTo>
                    <a:pt x="595" y="1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D0E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481;p43">
              <a:extLst>
                <a:ext uri="{FF2B5EF4-FFF2-40B4-BE49-F238E27FC236}">
                  <a16:creationId xmlns:a16="http://schemas.microsoft.com/office/drawing/2014/main" id="{640472E9-8850-9723-0EF9-9D350D67CFE4}"/>
                </a:ext>
              </a:extLst>
            </p:cNvPr>
            <p:cNvSpPr/>
            <p:nvPr/>
          </p:nvSpPr>
          <p:spPr>
            <a:xfrm>
              <a:off x="4249852" y="1236940"/>
              <a:ext cx="54695" cy="133609"/>
            </a:xfrm>
            <a:custGeom>
              <a:avLst/>
              <a:gdLst/>
              <a:ahLst/>
              <a:cxnLst/>
              <a:rect l="l" t="t" r="r" b="b"/>
              <a:pathLst>
                <a:path w="1635" h="3994" extrusionOk="0">
                  <a:moveTo>
                    <a:pt x="1412" y="1"/>
                  </a:moveTo>
                  <a:lnTo>
                    <a:pt x="1375" y="57"/>
                  </a:lnTo>
                  <a:lnTo>
                    <a:pt x="1152" y="317"/>
                  </a:lnTo>
                  <a:lnTo>
                    <a:pt x="929" y="558"/>
                  </a:lnTo>
                  <a:lnTo>
                    <a:pt x="706" y="799"/>
                  </a:lnTo>
                  <a:lnTo>
                    <a:pt x="613" y="929"/>
                  </a:lnTo>
                  <a:lnTo>
                    <a:pt x="502" y="1078"/>
                  </a:lnTo>
                  <a:lnTo>
                    <a:pt x="353" y="1357"/>
                  </a:lnTo>
                  <a:lnTo>
                    <a:pt x="223" y="1654"/>
                  </a:lnTo>
                  <a:lnTo>
                    <a:pt x="1" y="2248"/>
                  </a:lnTo>
                  <a:lnTo>
                    <a:pt x="75" y="2378"/>
                  </a:lnTo>
                  <a:lnTo>
                    <a:pt x="112" y="2489"/>
                  </a:lnTo>
                  <a:lnTo>
                    <a:pt x="149" y="2619"/>
                  </a:lnTo>
                  <a:lnTo>
                    <a:pt x="186" y="2749"/>
                  </a:lnTo>
                  <a:lnTo>
                    <a:pt x="186" y="2898"/>
                  </a:lnTo>
                  <a:lnTo>
                    <a:pt x="186" y="3028"/>
                  </a:lnTo>
                  <a:lnTo>
                    <a:pt x="168" y="3158"/>
                  </a:lnTo>
                  <a:lnTo>
                    <a:pt x="131" y="3288"/>
                  </a:lnTo>
                  <a:lnTo>
                    <a:pt x="242" y="3288"/>
                  </a:lnTo>
                  <a:lnTo>
                    <a:pt x="353" y="3306"/>
                  </a:lnTo>
                  <a:lnTo>
                    <a:pt x="446" y="3344"/>
                  </a:lnTo>
                  <a:lnTo>
                    <a:pt x="539" y="3399"/>
                  </a:lnTo>
                  <a:lnTo>
                    <a:pt x="669" y="3511"/>
                  </a:lnTo>
                  <a:lnTo>
                    <a:pt x="781" y="3659"/>
                  </a:lnTo>
                  <a:lnTo>
                    <a:pt x="855" y="3826"/>
                  </a:lnTo>
                  <a:lnTo>
                    <a:pt x="873" y="3919"/>
                  </a:lnTo>
                  <a:lnTo>
                    <a:pt x="873" y="3994"/>
                  </a:lnTo>
                  <a:lnTo>
                    <a:pt x="948" y="3919"/>
                  </a:lnTo>
                  <a:lnTo>
                    <a:pt x="1040" y="3864"/>
                  </a:lnTo>
                  <a:lnTo>
                    <a:pt x="873" y="3659"/>
                  </a:lnTo>
                  <a:lnTo>
                    <a:pt x="762" y="3436"/>
                  </a:lnTo>
                  <a:lnTo>
                    <a:pt x="669" y="3214"/>
                  </a:lnTo>
                  <a:lnTo>
                    <a:pt x="613" y="2972"/>
                  </a:lnTo>
                  <a:lnTo>
                    <a:pt x="576" y="2731"/>
                  </a:lnTo>
                  <a:lnTo>
                    <a:pt x="576" y="2508"/>
                  </a:lnTo>
                  <a:lnTo>
                    <a:pt x="595" y="2266"/>
                  </a:lnTo>
                  <a:lnTo>
                    <a:pt x="651" y="2025"/>
                  </a:lnTo>
                  <a:lnTo>
                    <a:pt x="725" y="1784"/>
                  </a:lnTo>
                  <a:lnTo>
                    <a:pt x="799" y="1542"/>
                  </a:lnTo>
                  <a:lnTo>
                    <a:pt x="910" y="1319"/>
                  </a:lnTo>
                  <a:lnTo>
                    <a:pt x="1022" y="1097"/>
                  </a:lnTo>
                  <a:lnTo>
                    <a:pt x="1170" y="874"/>
                  </a:lnTo>
                  <a:lnTo>
                    <a:pt x="1300" y="669"/>
                  </a:lnTo>
                  <a:lnTo>
                    <a:pt x="1468" y="465"/>
                  </a:lnTo>
                  <a:lnTo>
                    <a:pt x="1616" y="279"/>
                  </a:lnTo>
                  <a:lnTo>
                    <a:pt x="1635" y="279"/>
                  </a:lnTo>
                  <a:lnTo>
                    <a:pt x="14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482;p43">
              <a:extLst>
                <a:ext uri="{FF2B5EF4-FFF2-40B4-BE49-F238E27FC236}">
                  <a16:creationId xmlns:a16="http://schemas.microsoft.com/office/drawing/2014/main" id="{967DD921-6ED6-269C-BDD2-73D3A91D3885}"/>
                </a:ext>
              </a:extLst>
            </p:cNvPr>
            <p:cNvSpPr/>
            <p:nvPr/>
          </p:nvSpPr>
          <p:spPr>
            <a:xfrm>
              <a:off x="4186491" y="1221417"/>
              <a:ext cx="96945" cy="83899"/>
            </a:xfrm>
            <a:custGeom>
              <a:avLst/>
              <a:gdLst/>
              <a:ahLst/>
              <a:cxnLst/>
              <a:rect l="l" t="t" r="r" b="b"/>
              <a:pathLst>
                <a:path w="2898" h="2508" extrusionOk="0">
                  <a:moveTo>
                    <a:pt x="1857" y="1"/>
                  </a:moveTo>
                  <a:lnTo>
                    <a:pt x="1690" y="38"/>
                  </a:lnTo>
                  <a:lnTo>
                    <a:pt x="1505" y="112"/>
                  </a:lnTo>
                  <a:lnTo>
                    <a:pt x="1375" y="223"/>
                  </a:lnTo>
                  <a:lnTo>
                    <a:pt x="1263" y="335"/>
                  </a:lnTo>
                  <a:lnTo>
                    <a:pt x="1170" y="465"/>
                  </a:lnTo>
                  <a:lnTo>
                    <a:pt x="1096" y="613"/>
                  </a:lnTo>
                  <a:lnTo>
                    <a:pt x="1040" y="762"/>
                  </a:lnTo>
                  <a:lnTo>
                    <a:pt x="985" y="929"/>
                  </a:lnTo>
                  <a:lnTo>
                    <a:pt x="966" y="1096"/>
                  </a:lnTo>
                  <a:lnTo>
                    <a:pt x="966" y="1263"/>
                  </a:lnTo>
                  <a:lnTo>
                    <a:pt x="1040" y="1319"/>
                  </a:lnTo>
                  <a:lnTo>
                    <a:pt x="1096" y="1393"/>
                  </a:lnTo>
                  <a:lnTo>
                    <a:pt x="1152" y="1468"/>
                  </a:lnTo>
                  <a:lnTo>
                    <a:pt x="1189" y="1561"/>
                  </a:lnTo>
                  <a:lnTo>
                    <a:pt x="1189" y="1616"/>
                  </a:lnTo>
                  <a:lnTo>
                    <a:pt x="1170" y="1653"/>
                  </a:lnTo>
                  <a:lnTo>
                    <a:pt x="1152" y="1672"/>
                  </a:lnTo>
                  <a:lnTo>
                    <a:pt x="1115" y="1691"/>
                  </a:lnTo>
                  <a:lnTo>
                    <a:pt x="1077" y="1709"/>
                  </a:lnTo>
                  <a:lnTo>
                    <a:pt x="1040" y="1709"/>
                  </a:lnTo>
                  <a:lnTo>
                    <a:pt x="1003" y="1691"/>
                  </a:lnTo>
                  <a:lnTo>
                    <a:pt x="966" y="1653"/>
                  </a:lnTo>
                  <a:lnTo>
                    <a:pt x="929" y="1691"/>
                  </a:lnTo>
                  <a:lnTo>
                    <a:pt x="855" y="1691"/>
                  </a:lnTo>
                  <a:lnTo>
                    <a:pt x="817" y="1635"/>
                  </a:lnTo>
                  <a:lnTo>
                    <a:pt x="780" y="1468"/>
                  </a:lnTo>
                  <a:lnTo>
                    <a:pt x="650" y="1412"/>
                  </a:lnTo>
                  <a:lnTo>
                    <a:pt x="520" y="1375"/>
                  </a:lnTo>
                  <a:lnTo>
                    <a:pt x="465" y="1356"/>
                  </a:lnTo>
                  <a:lnTo>
                    <a:pt x="390" y="1375"/>
                  </a:lnTo>
                  <a:lnTo>
                    <a:pt x="316" y="1393"/>
                  </a:lnTo>
                  <a:lnTo>
                    <a:pt x="242" y="1431"/>
                  </a:lnTo>
                  <a:lnTo>
                    <a:pt x="167" y="1486"/>
                  </a:lnTo>
                  <a:lnTo>
                    <a:pt x="93" y="1561"/>
                  </a:lnTo>
                  <a:lnTo>
                    <a:pt x="37" y="1653"/>
                  </a:lnTo>
                  <a:lnTo>
                    <a:pt x="0" y="1746"/>
                  </a:lnTo>
                  <a:lnTo>
                    <a:pt x="0" y="1858"/>
                  </a:lnTo>
                  <a:lnTo>
                    <a:pt x="0" y="1951"/>
                  </a:lnTo>
                  <a:lnTo>
                    <a:pt x="19" y="2062"/>
                  </a:lnTo>
                  <a:lnTo>
                    <a:pt x="37" y="2155"/>
                  </a:lnTo>
                  <a:lnTo>
                    <a:pt x="37" y="2192"/>
                  </a:lnTo>
                  <a:lnTo>
                    <a:pt x="37" y="2229"/>
                  </a:lnTo>
                  <a:lnTo>
                    <a:pt x="112" y="2359"/>
                  </a:lnTo>
                  <a:lnTo>
                    <a:pt x="130" y="2433"/>
                  </a:lnTo>
                  <a:lnTo>
                    <a:pt x="149" y="2508"/>
                  </a:lnTo>
                  <a:lnTo>
                    <a:pt x="279" y="2396"/>
                  </a:lnTo>
                  <a:lnTo>
                    <a:pt x="427" y="2303"/>
                  </a:lnTo>
                  <a:lnTo>
                    <a:pt x="595" y="2248"/>
                  </a:lnTo>
                  <a:lnTo>
                    <a:pt x="762" y="2192"/>
                  </a:lnTo>
                  <a:lnTo>
                    <a:pt x="929" y="2173"/>
                  </a:lnTo>
                  <a:lnTo>
                    <a:pt x="1115" y="2192"/>
                  </a:lnTo>
                  <a:lnTo>
                    <a:pt x="1282" y="2229"/>
                  </a:lnTo>
                  <a:lnTo>
                    <a:pt x="1449" y="2285"/>
                  </a:lnTo>
                  <a:lnTo>
                    <a:pt x="1597" y="2378"/>
                  </a:lnTo>
                  <a:lnTo>
                    <a:pt x="1709" y="2489"/>
                  </a:lnTo>
                  <a:lnTo>
                    <a:pt x="1765" y="2210"/>
                  </a:lnTo>
                  <a:lnTo>
                    <a:pt x="1857" y="1951"/>
                  </a:lnTo>
                  <a:lnTo>
                    <a:pt x="1987" y="1672"/>
                  </a:lnTo>
                  <a:lnTo>
                    <a:pt x="2136" y="1412"/>
                  </a:lnTo>
                  <a:lnTo>
                    <a:pt x="2303" y="1152"/>
                  </a:lnTo>
                  <a:lnTo>
                    <a:pt x="2489" y="929"/>
                  </a:lnTo>
                  <a:lnTo>
                    <a:pt x="2693" y="725"/>
                  </a:lnTo>
                  <a:lnTo>
                    <a:pt x="2897" y="558"/>
                  </a:lnTo>
                  <a:lnTo>
                    <a:pt x="2823" y="558"/>
                  </a:lnTo>
                  <a:lnTo>
                    <a:pt x="2786" y="539"/>
                  </a:lnTo>
                  <a:lnTo>
                    <a:pt x="2749" y="502"/>
                  </a:lnTo>
                  <a:lnTo>
                    <a:pt x="2656" y="353"/>
                  </a:lnTo>
                  <a:lnTo>
                    <a:pt x="2526" y="223"/>
                  </a:lnTo>
                  <a:lnTo>
                    <a:pt x="2377" y="112"/>
                  </a:lnTo>
                  <a:lnTo>
                    <a:pt x="2210" y="38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483;p43">
              <a:extLst>
                <a:ext uri="{FF2B5EF4-FFF2-40B4-BE49-F238E27FC236}">
                  <a16:creationId xmlns:a16="http://schemas.microsoft.com/office/drawing/2014/main" id="{DE15D23F-9DC5-4112-AE7F-A605C7188E08}"/>
                </a:ext>
              </a:extLst>
            </p:cNvPr>
            <p:cNvSpPr/>
            <p:nvPr/>
          </p:nvSpPr>
          <p:spPr>
            <a:xfrm>
              <a:off x="4217536" y="1306523"/>
              <a:ext cx="17429" cy="30475"/>
            </a:xfrm>
            <a:custGeom>
              <a:avLst/>
              <a:gdLst/>
              <a:ahLst/>
              <a:cxnLst/>
              <a:rect l="l" t="t" r="r" b="b"/>
              <a:pathLst>
                <a:path w="521" h="911" extrusionOk="0">
                  <a:moveTo>
                    <a:pt x="57" y="1"/>
                  </a:moveTo>
                  <a:lnTo>
                    <a:pt x="19" y="38"/>
                  </a:lnTo>
                  <a:lnTo>
                    <a:pt x="1" y="94"/>
                  </a:lnTo>
                  <a:lnTo>
                    <a:pt x="19" y="112"/>
                  </a:lnTo>
                  <a:lnTo>
                    <a:pt x="38" y="131"/>
                  </a:lnTo>
                  <a:lnTo>
                    <a:pt x="112" y="205"/>
                  </a:lnTo>
                  <a:lnTo>
                    <a:pt x="187" y="279"/>
                  </a:lnTo>
                  <a:lnTo>
                    <a:pt x="242" y="354"/>
                  </a:lnTo>
                  <a:lnTo>
                    <a:pt x="261" y="446"/>
                  </a:lnTo>
                  <a:lnTo>
                    <a:pt x="317" y="614"/>
                  </a:lnTo>
                  <a:lnTo>
                    <a:pt x="317" y="818"/>
                  </a:lnTo>
                  <a:lnTo>
                    <a:pt x="335" y="855"/>
                  </a:lnTo>
                  <a:lnTo>
                    <a:pt x="354" y="874"/>
                  </a:lnTo>
                  <a:lnTo>
                    <a:pt x="409" y="911"/>
                  </a:lnTo>
                  <a:lnTo>
                    <a:pt x="465" y="892"/>
                  </a:lnTo>
                  <a:lnTo>
                    <a:pt x="502" y="874"/>
                  </a:lnTo>
                  <a:lnTo>
                    <a:pt x="502" y="836"/>
                  </a:lnTo>
                  <a:lnTo>
                    <a:pt x="521" y="725"/>
                  </a:lnTo>
                  <a:lnTo>
                    <a:pt x="521" y="595"/>
                  </a:lnTo>
                  <a:lnTo>
                    <a:pt x="502" y="484"/>
                  </a:lnTo>
                  <a:lnTo>
                    <a:pt x="447" y="372"/>
                  </a:lnTo>
                  <a:lnTo>
                    <a:pt x="372" y="261"/>
                  </a:lnTo>
                  <a:lnTo>
                    <a:pt x="298" y="168"/>
                  </a:lnTo>
                  <a:lnTo>
                    <a:pt x="205" y="75"/>
                  </a:lnTo>
                  <a:lnTo>
                    <a:pt x="112" y="1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1551;p43">
            <a:extLst>
              <a:ext uri="{FF2B5EF4-FFF2-40B4-BE49-F238E27FC236}">
                <a16:creationId xmlns:a16="http://schemas.microsoft.com/office/drawing/2014/main" id="{6758EEE7-DFCE-7E5E-A078-30A5613081A8}"/>
              </a:ext>
            </a:extLst>
          </p:cNvPr>
          <p:cNvGrpSpPr/>
          <p:nvPr/>
        </p:nvGrpSpPr>
        <p:grpSpPr>
          <a:xfrm>
            <a:off x="3172350" y="2544178"/>
            <a:ext cx="682352" cy="549641"/>
            <a:chOff x="4234839" y="2855778"/>
            <a:chExt cx="682352" cy="549641"/>
          </a:xfrm>
        </p:grpSpPr>
        <p:sp>
          <p:nvSpPr>
            <p:cNvPr id="210" name="Google Shape;1552;p43">
              <a:extLst>
                <a:ext uri="{FF2B5EF4-FFF2-40B4-BE49-F238E27FC236}">
                  <a16:creationId xmlns:a16="http://schemas.microsoft.com/office/drawing/2014/main" id="{568888BB-6D2D-87A1-29F1-8FB290CC4CED}"/>
                </a:ext>
              </a:extLst>
            </p:cNvPr>
            <p:cNvSpPr/>
            <p:nvPr/>
          </p:nvSpPr>
          <p:spPr>
            <a:xfrm rot="5400000">
              <a:off x="4301194" y="2789423"/>
              <a:ext cx="549641" cy="682352"/>
            </a:xfrm>
            <a:custGeom>
              <a:avLst/>
              <a:gdLst/>
              <a:ahLst/>
              <a:cxnLst/>
              <a:rect l="l" t="t" r="r" b="b"/>
              <a:pathLst>
                <a:path w="16695" h="20726" extrusionOk="0">
                  <a:moveTo>
                    <a:pt x="4661" y="558"/>
                  </a:moveTo>
                  <a:lnTo>
                    <a:pt x="4903" y="576"/>
                  </a:lnTo>
                  <a:lnTo>
                    <a:pt x="5274" y="632"/>
                  </a:lnTo>
                  <a:lnTo>
                    <a:pt x="5664" y="706"/>
                  </a:lnTo>
                  <a:lnTo>
                    <a:pt x="6036" y="799"/>
                  </a:lnTo>
                  <a:lnTo>
                    <a:pt x="6426" y="911"/>
                  </a:lnTo>
                  <a:lnTo>
                    <a:pt x="6797" y="1041"/>
                  </a:lnTo>
                  <a:lnTo>
                    <a:pt x="7150" y="1208"/>
                  </a:lnTo>
                  <a:lnTo>
                    <a:pt x="7521" y="1375"/>
                  </a:lnTo>
                  <a:lnTo>
                    <a:pt x="7874" y="1579"/>
                  </a:lnTo>
                  <a:lnTo>
                    <a:pt x="8227" y="1784"/>
                  </a:lnTo>
                  <a:lnTo>
                    <a:pt x="8580" y="2006"/>
                  </a:lnTo>
                  <a:lnTo>
                    <a:pt x="8914" y="2266"/>
                  </a:lnTo>
                  <a:lnTo>
                    <a:pt x="9248" y="2508"/>
                  </a:lnTo>
                  <a:lnTo>
                    <a:pt x="9564" y="2786"/>
                  </a:lnTo>
                  <a:lnTo>
                    <a:pt x="9880" y="3065"/>
                  </a:lnTo>
                  <a:lnTo>
                    <a:pt x="10195" y="3362"/>
                  </a:lnTo>
                  <a:lnTo>
                    <a:pt x="10492" y="3659"/>
                  </a:lnTo>
                  <a:lnTo>
                    <a:pt x="10790" y="3975"/>
                  </a:lnTo>
                  <a:lnTo>
                    <a:pt x="11068" y="4309"/>
                  </a:lnTo>
                  <a:lnTo>
                    <a:pt x="11328" y="4643"/>
                  </a:lnTo>
                  <a:lnTo>
                    <a:pt x="11588" y="4978"/>
                  </a:lnTo>
                  <a:lnTo>
                    <a:pt x="11848" y="5312"/>
                  </a:lnTo>
                  <a:lnTo>
                    <a:pt x="12090" y="5665"/>
                  </a:lnTo>
                  <a:lnTo>
                    <a:pt x="12312" y="6018"/>
                  </a:lnTo>
                  <a:lnTo>
                    <a:pt x="12535" y="6389"/>
                  </a:lnTo>
                  <a:lnTo>
                    <a:pt x="12739" y="6742"/>
                  </a:lnTo>
                  <a:lnTo>
                    <a:pt x="12925" y="7113"/>
                  </a:lnTo>
                  <a:lnTo>
                    <a:pt x="13092" y="7466"/>
                  </a:lnTo>
                  <a:lnTo>
                    <a:pt x="13259" y="7838"/>
                  </a:lnTo>
                  <a:lnTo>
                    <a:pt x="13408" y="8209"/>
                  </a:lnTo>
                  <a:lnTo>
                    <a:pt x="13557" y="8562"/>
                  </a:lnTo>
                  <a:lnTo>
                    <a:pt x="13668" y="8915"/>
                  </a:lnTo>
                  <a:lnTo>
                    <a:pt x="13779" y="9267"/>
                  </a:lnTo>
                  <a:lnTo>
                    <a:pt x="13872" y="9657"/>
                  </a:lnTo>
                  <a:lnTo>
                    <a:pt x="13947" y="10066"/>
                  </a:lnTo>
                  <a:lnTo>
                    <a:pt x="14021" y="10493"/>
                  </a:lnTo>
                  <a:lnTo>
                    <a:pt x="14058" y="10920"/>
                  </a:lnTo>
                  <a:lnTo>
                    <a:pt x="14077" y="11366"/>
                  </a:lnTo>
                  <a:lnTo>
                    <a:pt x="14077" y="11830"/>
                  </a:lnTo>
                  <a:lnTo>
                    <a:pt x="14077" y="12294"/>
                  </a:lnTo>
                  <a:lnTo>
                    <a:pt x="14039" y="12759"/>
                  </a:lnTo>
                  <a:lnTo>
                    <a:pt x="13984" y="13242"/>
                  </a:lnTo>
                  <a:lnTo>
                    <a:pt x="13909" y="13706"/>
                  </a:lnTo>
                  <a:lnTo>
                    <a:pt x="13835" y="14189"/>
                  </a:lnTo>
                  <a:lnTo>
                    <a:pt x="13724" y="14653"/>
                  </a:lnTo>
                  <a:lnTo>
                    <a:pt x="13594" y="15117"/>
                  </a:lnTo>
                  <a:lnTo>
                    <a:pt x="13464" y="15581"/>
                  </a:lnTo>
                  <a:lnTo>
                    <a:pt x="13297" y="16027"/>
                  </a:lnTo>
                  <a:lnTo>
                    <a:pt x="13111" y="16473"/>
                  </a:lnTo>
                  <a:lnTo>
                    <a:pt x="12907" y="16900"/>
                  </a:lnTo>
                  <a:lnTo>
                    <a:pt x="12702" y="17309"/>
                  </a:lnTo>
                  <a:lnTo>
                    <a:pt x="12461" y="17717"/>
                  </a:lnTo>
                  <a:lnTo>
                    <a:pt x="12201" y="18089"/>
                  </a:lnTo>
                  <a:lnTo>
                    <a:pt x="11941" y="18441"/>
                  </a:lnTo>
                  <a:lnTo>
                    <a:pt x="11644" y="18776"/>
                  </a:lnTo>
                  <a:lnTo>
                    <a:pt x="11328" y="19091"/>
                  </a:lnTo>
                  <a:lnTo>
                    <a:pt x="11012" y="19370"/>
                  </a:lnTo>
                  <a:lnTo>
                    <a:pt x="10660" y="19630"/>
                  </a:lnTo>
                  <a:lnTo>
                    <a:pt x="10288" y="19853"/>
                  </a:lnTo>
                  <a:lnTo>
                    <a:pt x="9898" y="20038"/>
                  </a:lnTo>
                  <a:lnTo>
                    <a:pt x="9508" y="20187"/>
                  </a:lnTo>
                  <a:lnTo>
                    <a:pt x="9081" y="20317"/>
                  </a:lnTo>
                  <a:lnTo>
                    <a:pt x="8635" y="20391"/>
                  </a:lnTo>
                  <a:lnTo>
                    <a:pt x="8171" y="20428"/>
                  </a:lnTo>
                  <a:lnTo>
                    <a:pt x="7688" y="20410"/>
                  </a:lnTo>
                  <a:lnTo>
                    <a:pt x="7670" y="20354"/>
                  </a:lnTo>
                  <a:lnTo>
                    <a:pt x="7633" y="20336"/>
                  </a:lnTo>
                  <a:lnTo>
                    <a:pt x="7595" y="20317"/>
                  </a:lnTo>
                  <a:lnTo>
                    <a:pt x="7317" y="20243"/>
                  </a:lnTo>
                  <a:lnTo>
                    <a:pt x="7057" y="20168"/>
                  </a:lnTo>
                  <a:lnTo>
                    <a:pt x="6815" y="20076"/>
                  </a:lnTo>
                  <a:lnTo>
                    <a:pt x="6574" y="19964"/>
                  </a:lnTo>
                  <a:lnTo>
                    <a:pt x="6351" y="19834"/>
                  </a:lnTo>
                  <a:lnTo>
                    <a:pt x="6147" y="19704"/>
                  </a:lnTo>
                  <a:lnTo>
                    <a:pt x="5943" y="19574"/>
                  </a:lnTo>
                  <a:lnTo>
                    <a:pt x="5757" y="19426"/>
                  </a:lnTo>
                  <a:lnTo>
                    <a:pt x="5590" y="19277"/>
                  </a:lnTo>
                  <a:lnTo>
                    <a:pt x="5423" y="19110"/>
                  </a:lnTo>
                  <a:lnTo>
                    <a:pt x="5274" y="18924"/>
                  </a:lnTo>
                  <a:lnTo>
                    <a:pt x="5126" y="18738"/>
                  </a:lnTo>
                  <a:lnTo>
                    <a:pt x="4996" y="18553"/>
                  </a:lnTo>
                  <a:lnTo>
                    <a:pt x="4884" y="18367"/>
                  </a:lnTo>
                  <a:lnTo>
                    <a:pt x="4773" y="18163"/>
                  </a:lnTo>
                  <a:lnTo>
                    <a:pt x="4661" y="17940"/>
                  </a:lnTo>
                  <a:lnTo>
                    <a:pt x="4494" y="17513"/>
                  </a:lnTo>
                  <a:lnTo>
                    <a:pt x="4346" y="17049"/>
                  </a:lnTo>
                  <a:lnTo>
                    <a:pt x="4234" y="16566"/>
                  </a:lnTo>
                  <a:lnTo>
                    <a:pt x="4160" y="16083"/>
                  </a:lnTo>
                  <a:lnTo>
                    <a:pt x="4104" y="15581"/>
                  </a:lnTo>
                  <a:lnTo>
                    <a:pt x="4067" y="15080"/>
                  </a:lnTo>
                  <a:lnTo>
                    <a:pt x="4048" y="14560"/>
                  </a:lnTo>
                  <a:lnTo>
                    <a:pt x="4067" y="14059"/>
                  </a:lnTo>
                  <a:lnTo>
                    <a:pt x="4086" y="13743"/>
                  </a:lnTo>
                  <a:lnTo>
                    <a:pt x="4104" y="13427"/>
                  </a:lnTo>
                  <a:lnTo>
                    <a:pt x="4178" y="12777"/>
                  </a:lnTo>
                  <a:lnTo>
                    <a:pt x="4253" y="12109"/>
                  </a:lnTo>
                  <a:lnTo>
                    <a:pt x="4327" y="11422"/>
                  </a:lnTo>
                  <a:lnTo>
                    <a:pt x="4346" y="11087"/>
                  </a:lnTo>
                  <a:lnTo>
                    <a:pt x="4346" y="10753"/>
                  </a:lnTo>
                  <a:lnTo>
                    <a:pt x="4327" y="10419"/>
                  </a:lnTo>
                  <a:lnTo>
                    <a:pt x="4308" y="10103"/>
                  </a:lnTo>
                  <a:lnTo>
                    <a:pt x="4253" y="9787"/>
                  </a:lnTo>
                  <a:lnTo>
                    <a:pt x="4160" y="9472"/>
                  </a:lnTo>
                  <a:lnTo>
                    <a:pt x="4048" y="9175"/>
                  </a:lnTo>
                  <a:lnTo>
                    <a:pt x="3918" y="8878"/>
                  </a:lnTo>
                  <a:lnTo>
                    <a:pt x="3751" y="8599"/>
                  </a:lnTo>
                  <a:lnTo>
                    <a:pt x="3547" y="8358"/>
                  </a:lnTo>
                  <a:lnTo>
                    <a:pt x="3343" y="8116"/>
                  </a:lnTo>
                  <a:lnTo>
                    <a:pt x="3101" y="7893"/>
                  </a:lnTo>
                  <a:lnTo>
                    <a:pt x="2860" y="7689"/>
                  </a:lnTo>
                  <a:lnTo>
                    <a:pt x="2619" y="7485"/>
                  </a:lnTo>
                  <a:lnTo>
                    <a:pt x="2117" y="7095"/>
                  </a:lnTo>
                  <a:lnTo>
                    <a:pt x="1857" y="6890"/>
                  </a:lnTo>
                  <a:lnTo>
                    <a:pt x="1616" y="6686"/>
                  </a:lnTo>
                  <a:lnTo>
                    <a:pt x="1393" y="6482"/>
                  </a:lnTo>
                  <a:lnTo>
                    <a:pt x="1189" y="6240"/>
                  </a:lnTo>
                  <a:lnTo>
                    <a:pt x="984" y="5999"/>
                  </a:lnTo>
                  <a:lnTo>
                    <a:pt x="817" y="5739"/>
                  </a:lnTo>
                  <a:lnTo>
                    <a:pt x="669" y="5442"/>
                  </a:lnTo>
                  <a:lnTo>
                    <a:pt x="557" y="5108"/>
                  </a:lnTo>
                  <a:lnTo>
                    <a:pt x="483" y="4848"/>
                  </a:lnTo>
                  <a:lnTo>
                    <a:pt x="446" y="4606"/>
                  </a:lnTo>
                  <a:lnTo>
                    <a:pt x="409" y="4346"/>
                  </a:lnTo>
                  <a:lnTo>
                    <a:pt x="409" y="4105"/>
                  </a:lnTo>
                  <a:lnTo>
                    <a:pt x="409" y="3863"/>
                  </a:lnTo>
                  <a:lnTo>
                    <a:pt x="427" y="3641"/>
                  </a:lnTo>
                  <a:lnTo>
                    <a:pt x="464" y="3418"/>
                  </a:lnTo>
                  <a:lnTo>
                    <a:pt x="520" y="3195"/>
                  </a:lnTo>
                  <a:lnTo>
                    <a:pt x="594" y="2972"/>
                  </a:lnTo>
                  <a:lnTo>
                    <a:pt x="669" y="2768"/>
                  </a:lnTo>
                  <a:lnTo>
                    <a:pt x="780" y="2582"/>
                  </a:lnTo>
                  <a:lnTo>
                    <a:pt x="891" y="2378"/>
                  </a:lnTo>
                  <a:lnTo>
                    <a:pt x="1003" y="2192"/>
                  </a:lnTo>
                  <a:lnTo>
                    <a:pt x="1151" y="2025"/>
                  </a:lnTo>
                  <a:lnTo>
                    <a:pt x="1281" y="1858"/>
                  </a:lnTo>
                  <a:lnTo>
                    <a:pt x="1449" y="1691"/>
                  </a:lnTo>
                  <a:lnTo>
                    <a:pt x="1616" y="1542"/>
                  </a:lnTo>
                  <a:lnTo>
                    <a:pt x="1783" y="1412"/>
                  </a:lnTo>
                  <a:lnTo>
                    <a:pt x="1969" y="1282"/>
                  </a:lnTo>
                  <a:lnTo>
                    <a:pt x="2173" y="1152"/>
                  </a:lnTo>
                  <a:lnTo>
                    <a:pt x="2359" y="1041"/>
                  </a:lnTo>
                  <a:lnTo>
                    <a:pt x="2581" y="948"/>
                  </a:lnTo>
                  <a:lnTo>
                    <a:pt x="2786" y="855"/>
                  </a:lnTo>
                  <a:lnTo>
                    <a:pt x="3009" y="781"/>
                  </a:lnTo>
                  <a:lnTo>
                    <a:pt x="3231" y="706"/>
                  </a:lnTo>
                  <a:lnTo>
                    <a:pt x="3454" y="651"/>
                  </a:lnTo>
                  <a:lnTo>
                    <a:pt x="3696" y="614"/>
                  </a:lnTo>
                  <a:lnTo>
                    <a:pt x="3937" y="576"/>
                  </a:lnTo>
                  <a:lnTo>
                    <a:pt x="4160" y="558"/>
                  </a:lnTo>
                  <a:close/>
                  <a:moveTo>
                    <a:pt x="6221" y="391"/>
                  </a:moveTo>
                  <a:lnTo>
                    <a:pt x="6667" y="428"/>
                  </a:lnTo>
                  <a:lnTo>
                    <a:pt x="7094" y="502"/>
                  </a:lnTo>
                  <a:lnTo>
                    <a:pt x="7540" y="595"/>
                  </a:lnTo>
                  <a:lnTo>
                    <a:pt x="7967" y="706"/>
                  </a:lnTo>
                  <a:lnTo>
                    <a:pt x="8394" y="836"/>
                  </a:lnTo>
                  <a:lnTo>
                    <a:pt x="8821" y="985"/>
                  </a:lnTo>
                  <a:lnTo>
                    <a:pt x="9230" y="1152"/>
                  </a:lnTo>
                  <a:lnTo>
                    <a:pt x="9620" y="1338"/>
                  </a:lnTo>
                  <a:lnTo>
                    <a:pt x="10028" y="1524"/>
                  </a:lnTo>
                  <a:lnTo>
                    <a:pt x="10418" y="1746"/>
                  </a:lnTo>
                  <a:lnTo>
                    <a:pt x="10790" y="1988"/>
                  </a:lnTo>
                  <a:lnTo>
                    <a:pt x="11161" y="2248"/>
                  </a:lnTo>
                  <a:lnTo>
                    <a:pt x="11514" y="2508"/>
                  </a:lnTo>
                  <a:lnTo>
                    <a:pt x="11867" y="2786"/>
                  </a:lnTo>
                  <a:lnTo>
                    <a:pt x="12220" y="3084"/>
                  </a:lnTo>
                  <a:lnTo>
                    <a:pt x="12535" y="3399"/>
                  </a:lnTo>
                  <a:lnTo>
                    <a:pt x="12869" y="3715"/>
                  </a:lnTo>
                  <a:lnTo>
                    <a:pt x="13167" y="4049"/>
                  </a:lnTo>
                  <a:lnTo>
                    <a:pt x="13464" y="4402"/>
                  </a:lnTo>
                  <a:lnTo>
                    <a:pt x="13742" y="4755"/>
                  </a:lnTo>
                  <a:lnTo>
                    <a:pt x="14021" y="5126"/>
                  </a:lnTo>
                  <a:lnTo>
                    <a:pt x="14281" y="5498"/>
                  </a:lnTo>
                  <a:lnTo>
                    <a:pt x="14522" y="5869"/>
                  </a:lnTo>
                  <a:lnTo>
                    <a:pt x="14745" y="6259"/>
                  </a:lnTo>
                  <a:lnTo>
                    <a:pt x="14968" y="6668"/>
                  </a:lnTo>
                  <a:lnTo>
                    <a:pt x="15172" y="7076"/>
                  </a:lnTo>
                  <a:lnTo>
                    <a:pt x="15358" y="7485"/>
                  </a:lnTo>
                  <a:lnTo>
                    <a:pt x="15525" y="7893"/>
                  </a:lnTo>
                  <a:lnTo>
                    <a:pt x="15674" y="8320"/>
                  </a:lnTo>
                  <a:lnTo>
                    <a:pt x="15822" y="8748"/>
                  </a:lnTo>
                  <a:lnTo>
                    <a:pt x="15934" y="9175"/>
                  </a:lnTo>
                  <a:lnTo>
                    <a:pt x="16045" y="9602"/>
                  </a:lnTo>
                  <a:lnTo>
                    <a:pt x="16138" y="10085"/>
                  </a:lnTo>
                  <a:lnTo>
                    <a:pt x="16212" y="10586"/>
                  </a:lnTo>
                  <a:lnTo>
                    <a:pt x="16268" y="11087"/>
                  </a:lnTo>
                  <a:lnTo>
                    <a:pt x="16305" y="11607"/>
                  </a:lnTo>
                  <a:lnTo>
                    <a:pt x="16324" y="12127"/>
                  </a:lnTo>
                  <a:lnTo>
                    <a:pt x="16305" y="12647"/>
                  </a:lnTo>
                  <a:lnTo>
                    <a:pt x="16286" y="13186"/>
                  </a:lnTo>
                  <a:lnTo>
                    <a:pt x="16231" y="13706"/>
                  </a:lnTo>
                  <a:lnTo>
                    <a:pt x="16175" y="14226"/>
                  </a:lnTo>
                  <a:lnTo>
                    <a:pt x="16082" y="14746"/>
                  </a:lnTo>
                  <a:lnTo>
                    <a:pt x="15971" y="15266"/>
                  </a:lnTo>
                  <a:lnTo>
                    <a:pt x="15841" y="15767"/>
                  </a:lnTo>
                  <a:lnTo>
                    <a:pt x="15674" y="16250"/>
                  </a:lnTo>
                  <a:lnTo>
                    <a:pt x="15506" y="16733"/>
                  </a:lnTo>
                  <a:lnTo>
                    <a:pt x="15302" y="17197"/>
                  </a:lnTo>
                  <a:lnTo>
                    <a:pt x="15079" y="17643"/>
                  </a:lnTo>
                  <a:lnTo>
                    <a:pt x="14875" y="18014"/>
                  </a:lnTo>
                  <a:lnTo>
                    <a:pt x="14634" y="18367"/>
                  </a:lnTo>
                  <a:lnTo>
                    <a:pt x="14374" y="18683"/>
                  </a:lnTo>
                  <a:lnTo>
                    <a:pt x="14095" y="18943"/>
                  </a:lnTo>
                  <a:lnTo>
                    <a:pt x="13798" y="19203"/>
                  </a:lnTo>
                  <a:lnTo>
                    <a:pt x="13501" y="19426"/>
                  </a:lnTo>
                  <a:lnTo>
                    <a:pt x="13185" y="19611"/>
                  </a:lnTo>
                  <a:lnTo>
                    <a:pt x="12851" y="19778"/>
                  </a:lnTo>
                  <a:lnTo>
                    <a:pt x="12498" y="19927"/>
                  </a:lnTo>
                  <a:lnTo>
                    <a:pt x="12145" y="20038"/>
                  </a:lnTo>
                  <a:lnTo>
                    <a:pt x="11792" y="20150"/>
                  </a:lnTo>
                  <a:lnTo>
                    <a:pt x="11402" y="20224"/>
                  </a:lnTo>
                  <a:lnTo>
                    <a:pt x="11031" y="20298"/>
                  </a:lnTo>
                  <a:lnTo>
                    <a:pt x="10641" y="20354"/>
                  </a:lnTo>
                  <a:lnTo>
                    <a:pt x="10251" y="20391"/>
                  </a:lnTo>
                  <a:lnTo>
                    <a:pt x="9861" y="20428"/>
                  </a:lnTo>
                  <a:lnTo>
                    <a:pt x="10084" y="20336"/>
                  </a:lnTo>
                  <a:lnTo>
                    <a:pt x="10307" y="20224"/>
                  </a:lnTo>
                  <a:lnTo>
                    <a:pt x="10511" y="20113"/>
                  </a:lnTo>
                  <a:lnTo>
                    <a:pt x="10715" y="19983"/>
                  </a:lnTo>
                  <a:lnTo>
                    <a:pt x="11124" y="19704"/>
                  </a:lnTo>
                  <a:lnTo>
                    <a:pt x="11495" y="19407"/>
                  </a:lnTo>
                  <a:lnTo>
                    <a:pt x="11848" y="19054"/>
                  </a:lnTo>
                  <a:lnTo>
                    <a:pt x="12182" y="18683"/>
                  </a:lnTo>
                  <a:lnTo>
                    <a:pt x="12498" y="18274"/>
                  </a:lnTo>
                  <a:lnTo>
                    <a:pt x="12795" y="17866"/>
                  </a:lnTo>
                  <a:lnTo>
                    <a:pt x="13074" y="17420"/>
                  </a:lnTo>
                  <a:lnTo>
                    <a:pt x="13315" y="16974"/>
                  </a:lnTo>
                  <a:lnTo>
                    <a:pt x="13538" y="16491"/>
                  </a:lnTo>
                  <a:lnTo>
                    <a:pt x="13742" y="16027"/>
                  </a:lnTo>
                  <a:lnTo>
                    <a:pt x="13928" y="15544"/>
                  </a:lnTo>
                  <a:lnTo>
                    <a:pt x="14095" y="15062"/>
                  </a:lnTo>
                  <a:lnTo>
                    <a:pt x="14225" y="14579"/>
                  </a:lnTo>
                  <a:lnTo>
                    <a:pt x="14337" y="14096"/>
                  </a:lnTo>
                  <a:lnTo>
                    <a:pt x="14411" y="13743"/>
                  </a:lnTo>
                  <a:lnTo>
                    <a:pt x="14467" y="13372"/>
                  </a:lnTo>
                  <a:lnTo>
                    <a:pt x="14522" y="13000"/>
                  </a:lnTo>
                  <a:lnTo>
                    <a:pt x="14559" y="12647"/>
                  </a:lnTo>
                  <a:lnTo>
                    <a:pt x="14578" y="12276"/>
                  </a:lnTo>
                  <a:lnTo>
                    <a:pt x="14578" y="11923"/>
                  </a:lnTo>
                  <a:lnTo>
                    <a:pt x="14578" y="11552"/>
                  </a:lnTo>
                  <a:lnTo>
                    <a:pt x="14541" y="11199"/>
                  </a:lnTo>
                  <a:lnTo>
                    <a:pt x="14522" y="10846"/>
                  </a:lnTo>
                  <a:lnTo>
                    <a:pt x="14467" y="10475"/>
                  </a:lnTo>
                  <a:lnTo>
                    <a:pt x="14411" y="10122"/>
                  </a:lnTo>
                  <a:lnTo>
                    <a:pt x="14337" y="9787"/>
                  </a:lnTo>
                  <a:lnTo>
                    <a:pt x="14262" y="9435"/>
                  </a:lnTo>
                  <a:lnTo>
                    <a:pt x="14169" y="9082"/>
                  </a:lnTo>
                  <a:lnTo>
                    <a:pt x="14077" y="8748"/>
                  </a:lnTo>
                  <a:lnTo>
                    <a:pt x="13965" y="8395"/>
                  </a:lnTo>
                  <a:lnTo>
                    <a:pt x="13705" y="7726"/>
                  </a:lnTo>
                  <a:lnTo>
                    <a:pt x="13408" y="7076"/>
                  </a:lnTo>
                  <a:lnTo>
                    <a:pt x="13074" y="6445"/>
                  </a:lnTo>
                  <a:lnTo>
                    <a:pt x="12702" y="5813"/>
                  </a:lnTo>
                  <a:lnTo>
                    <a:pt x="12294" y="5219"/>
                  </a:lnTo>
                  <a:lnTo>
                    <a:pt x="11848" y="4625"/>
                  </a:lnTo>
                  <a:lnTo>
                    <a:pt x="11384" y="4068"/>
                  </a:lnTo>
                  <a:lnTo>
                    <a:pt x="10882" y="3529"/>
                  </a:lnTo>
                  <a:lnTo>
                    <a:pt x="10418" y="3065"/>
                  </a:lnTo>
                  <a:lnTo>
                    <a:pt x="9917" y="2601"/>
                  </a:lnTo>
                  <a:lnTo>
                    <a:pt x="9360" y="2155"/>
                  </a:lnTo>
                  <a:lnTo>
                    <a:pt x="8784" y="1728"/>
                  </a:lnTo>
                  <a:lnTo>
                    <a:pt x="8171" y="1319"/>
                  </a:lnTo>
                  <a:lnTo>
                    <a:pt x="7855" y="1134"/>
                  </a:lnTo>
                  <a:lnTo>
                    <a:pt x="7540" y="966"/>
                  </a:lnTo>
                  <a:lnTo>
                    <a:pt x="7205" y="799"/>
                  </a:lnTo>
                  <a:lnTo>
                    <a:pt x="6890" y="651"/>
                  </a:lnTo>
                  <a:lnTo>
                    <a:pt x="6555" y="521"/>
                  </a:lnTo>
                  <a:lnTo>
                    <a:pt x="6221" y="391"/>
                  </a:lnTo>
                  <a:close/>
                  <a:moveTo>
                    <a:pt x="5850" y="1"/>
                  </a:moveTo>
                  <a:lnTo>
                    <a:pt x="5311" y="19"/>
                  </a:lnTo>
                  <a:lnTo>
                    <a:pt x="4773" y="75"/>
                  </a:lnTo>
                  <a:lnTo>
                    <a:pt x="4346" y="57"/>
                  </a:lnTo>
                  <a:lnTo>
                    <a:pt x="3937" y="75"/>
                  </a:lnTo>
                  <a:lnTo>
                    <a:pt x="3529" y="112"/>
                  </a:lnTo>
                  <a:lnTo>
                    <a:pt x="3120" y="205"/>
                  </a:lnTo>
                  <a:lnTo>
                    <a:pt x="2711" y="316"/>
                  </a:lnTo>
                  <a:lnTo>
                    <a:pt x="2303" y="484"/>
                  </a:lnTo>
                  <a:lnTo>
                    <a:pt x="1913" y="706"/>
                  </a:lnTo>
                  <a:lnTo>
                    <a:pt x="1523" y="966"/>
                  </a:lnTo>
                  <a:lnTo>
                    <a:pt x="1319" y="1134"/>
                  </a:lnTo>
                  <a:lnTo>
                    <a:pt x="1114" y="1319"/>
                  </a:lnTo>
                  <a:lnTo>
                    <a:pt x="929" y="1524"/>
                  </a:lnTo>
                  <a:lnTo>
                    <a:pt x="761" y="1728"/>
                  </a:lnTo>
                  <a:lnTo>
                    <a:pt x="613" y="1969"/>
                  </a:lnTo>
                  <a:lnTo>
                    <a:pt x="464" y="2192"/>
                  </a:lnTo>
                  <a:lnTo>
                    <a:pt x="353" y="2434"/>
                  </a:lnTo>
                  <a:lnTo>
                    <a:pt x="242" y="2694"/>
                  </a:lnTo>
                  <a:lnTo>
                    <a:pt x="167" y="2935"/>
                  </a:lnTo>
                  <a:lnTo>
                    <a:pt x="93" y="3213"/>
                  </a:lnTo>
                  <a:lnTo>
                    <a:pt x="56" y="3473"/>
                  </a:lnTo>
                  <a:lnTo>
                    <a:pt x="19" y="3733"/>
                  </a:lnTo>
                  <a:lnTo>
                    <a:pt x="0" y="4012"/>
                  </a:lnTo>
                  <a:lnTo>
                    <a:pt x="19" y="4291"/>
                  </a:lnTo>
                  <a:lnTo>
                    <a:pt x="37" y="4569"/>
                  </a:lnTo>
                  <a:lnTo>
                    <a:pt x="74" y="4829"/>
                  </a:lnTo>
                  <a:lnTo>
                    <a:pt x="167" y="5163"/>
                  </a:lnTo>
                  <a:lnTo>
                    <a:pt x="279" y="5479"/>
                  </a:lnTo>
                  <a:lnTo>
                    <a:pt x="409" y="5758"/>
                  </a:lnTo>
                  <a:lnTo>
                    <a:pt x="557" y="6018"/>
                  </a:lnTo>
                  <a:lnTo>
                    <a:pt x="743" y="6259"/>
                  </a:lnTo>
                  <a:lnTo>
                    <a:pt x="929" y="6482"/>
                  </a:lnTo>
                  <a:lnTo>
                    <a:pt x="1133" y="6705"/>
                  </a:lnTo>
                  <a:lnTo>
                    <a:pt x="1337" y="6909"/>
                  </a:lnTo>
                  <a:lnTo>
                    <a:pt x="1801" y="7280"/>
                  </a:lnTo>
                  <a:lnTo>
                    <a:pt x="2266" y="7670"/>
                  </a:lnTo>
                  <a:lnTo>
                    <a:pt x="2730" y="8079"/>
                  </a:lnTo>
                  <a:lnTo>
                    <a:pt x="2971" y="8302"/>
                  </a:lnTo>
                  <a:lnTo>
                    <a:pt x="3194" y="8525"/>
                  </a:lnTo>
                  <a:lnTo>
                    <a:pt x="3380" y="8766"/>
                  </a:lnTo>
                  <a:lnTo>
                    <a:pt x="3529" y="9026"/>
                  </a:lnTo>
                  <a:lnTo>
                    <a:pt x="3658" y="9286"/>
                  </a:lnTo>
                  <a:lnTo>
                    <a:pt x="3751" y="9546"/>
                  </a:lnTo>
                  <a:lnTo>
                    <a:pt x="3826" y="9825"/>
                  </a:lnTo>
                  <a:lnTo>
                    <a:pt x="3881" y="10103"/>
                  </a:lnTo>
                  <a:lnTo>
                    <a:pt x="3900" y="10382"/>
                  </a:lnTo>
                  <a:lnTo>
                    <a:pt x="3918" y="10679"/>
                  </a:lnTo>
                  <a:lnTo>
                    <a:pt x="3918" y="10957"/>
                  </a:lnTo>
                  <a:lnTo>
                    <a:pt x="3900" y="11255"/>
                  </a:lnTo>
                  <a:lnTo>
                    <a:pt x="3844" y="11849"/>
                  </a:lnTo>
                  <a:lnTo>
                    <a:pt x="3788" y="12424"/>
                  </a:lnTo>
                  <a:lnTo>
                    <a:pt x="3733" y="13000"/>
                  </a:lnTo>
                  <a:lnTo>
                    <a:pt x="3658" y="13947"/>
                  </a:lnTo>
                  <a:lnTo>
                    <a:pt x="3640" y="14449"/>
                  </a:lnTo>
                  <a:lnTo>
                    <a:pt x="3640" y="14932"/>
                  </a:lnTo>
                  <a:lnTo>
                    <a:pt x="3658" y="15414"/>
                  </a:lnTo>
                  <a:lnTo>
                    <a:pt x="3696" y="15897"/>
                  </a:lnTo>
                  <a:lnTo>
                    <a:pt x="3751" y="16380"/>
                  </a:lnTo>
                  <a:lnTo>
                    <a:pt x="3844" y="16844"/>
                  </a:lnTo>
                  <a:lnTo>
                    <a:pt x="3918" y="17179"/>
                  </a:lnTo>
                  <a:lnTo>
                    <a:pt x="4011" y="17513"/>
                  </a:lnTo>
                  <a:lnTo>
                    <a:pt x="4141" y="17810"/>
                  </a:lnTo>
                  <a:lnTo>
                    <a:pt x="4271" y="18107"/>
                  </a:lnTo>
                  <a:lnTo>
                    <a:pt x="4420" y="18404"/>
                  </a:lnTo>
                  <a:lnTo>
                    <a:pt x="4587" y="18664"/>
                  </a:lnTo>
                  <a:lnTo>
                    <a:pt x="4773" y="18924"/>
                  </a:lnTo>
                  <a:lnTo>
                    <a:pt x="4977" y="19166"/>
                  </a:lnTo>
                  <a:lnTo>
                    <a:pt x="5181" y="19388"/>
                  </a:lnTo>
                  <a:lnTo>
                    <a:pt x="5423" y="19593"/>
                  </a:lnTo>
                  <a:lnTo>
                    <a:pt x="5664" y="19778"/>
                  </a:lnTo>
                  <a:lnTo>
                    <a:pt x="5924" y="19964"/>
                  </a:lnTo>
                  <a:lnTo>
                    <a:pt x="6203" y="20113"/>
                  </a:lnTo>
                  <a:lnTo>
                    <a:pt x="6500" y="20261"/>
                  </a:lnTo>
                  <a:lnTo>
                    <a:pt x="6797" y="20373"/>
                  </a:lnTo>
                  <a:lnTo>
                    <a:pt x="7113" y="20484"/>
                  </a:lnTo>
                  <a:lnTo>
                    <a:pt x="7113" y="20521"/>
                  </a:lnTo>
                  <a:lnTo>
                    <a:pt x="7113" y="20558"/>
                  </a:lnTo>
                  <a:lnTo>
                    <a:pt x="7150" y="20596"/>
                  </a:lnTo>
                  <a:lnTo>
                    <a:pt x="7205" y="20633"/>
                  </a:lnTo>
                  <a:lnTo>
                    <a:pt x="7595" y="20688"/>
                  </a:lnTo>
                  <a:lnTo>
                    <a:pt x="7985" y="20726"/>
                  </a:lnTo>
                  <a:lnTo>
                    <a:pt x="8357" y="20726"/>
                  </a:lnTo>
                  <a:lnTo>
                    <a:pt x="8710" y="20707"/>
                  </a:lnTo>
                  <a:lnTo>
                    <a:pt x="9137" y="20707"/>
                  </a:lnTo>
                  <a:lnTo>
                    <a:pt x="9582" y="20726"/>
                  </a:lnTo>
                  <a:lnTo>
                    <a:pt x="10010" y="20707"/>
                  </a:lnTo>
                  <a:lnTo>
                    <a:pt x="10437" y="20688"/>
                  </a:lnTo>
                  <a:lnTo>
                    <a:pt x="10864" y="20633"/>
                  </a:lnTo>
                  <a:lnTo>
                    <a:pt x="11291" y="20577"/>
                  </a:lnTo>
                  <a:lnTo>
                    <a:pt x="11718" y="20484"/>
                  </a:lnTo>
                  <a:lnTo>
                    <a:pt x="12127" y="20373"/>
                  </a:lnTo>
                  <a:lnTo>
                    <a:pt x="12517" y="20243"/>
                  </a:lnTo>
                  <a:lnTo>
                    <a:pt x="12907" y="20094"/>
                  </a:lnTo>
                  <a:lnTo>
                    <a:pt x="13278" y="19908"/>
                  </a:lnTo>
                  <a:lnTo>
                    <a:pt x="13649" y="19686"/>
                  </a:lnTo>
                  <a:lnTo>
                    <a:pt x="13984" y="19444"/>
                  </a:lnTo>
                  <a:lnTo>
                    <a:pt x="14318" y="19184"/>
                  </a:lnTo>
                  <a:lnTo>
                    <a:pt x="14615" y="18868"/>
                  </a:lnTo>
                  <a:lnTo>
                    <a:pt x="14912" y="18534"/>
                  </a:lnTo>
                  <a:lnTo>
                    <a:pt x="15209" y="18107"/>
                  </a:lnTo>
                  <a:lnTo>
                    <a:pt x="15469" y="17661"/>
                  </a:lnTo>
                  <a:lnTo>
                    <a:pt x="15711" y="17179"/>
                  </a:lnTo>
                  <a:lnTo>
                    <a:pt x="15915" y="16677"/>
                  </a:lnTo>
                  <a:lnTo>
                    <a:pt x="16101" y="16176"/>
                  </a:lnTo>
                  <a:lnTo>
                    <a:pt x="16268" y="15637"/>
                  </a:lnTo>
                  <a:lnTo>
                    <a:pt x="16398" y="15099"/>
                  </a:lnTo>
                  <a:lnTo>
                    <a:pt x="16509" y="14560"/>
                  </a:lnTo>
                  <a:lnTo>
                    <a:pt x="16584" y="14003"/>
                  </a:lnTo>
                  <a:lnTo>
                    <a:pt x="16639" y="13464"/>
                  </a:lnTo>
                  <a:lnTo>
                    <a:pt x="16676" y="12907"/>
                  </a:lnTo>
                  <a:lnTo>
                    <a:pt x="16695" y="12350"/>
                  </a:lnTo>
                  <a:lnTo>
                    <a:pt x="16695" y="11812"/>
                  </a:lnTo>
                  <a:lnTo>
                    <a:pt x="16676" y="11273"/>
                  </a:lnTo>
                  <a:lnTo>
                    <a:pt x="16621" y="10753"/>
                  </a:lnTo>
                  <a:lnTo>
                    <a:pt x="16565" y="10252"/>
                  </a:lnTo>
                  <a:lnTo>
                    <a:pt x="16472" y="9750"/>
                  </a:lnTo>
                  <a:lnTo>
                    <a:pt x="16361" y="9249"/>
                  </a:lnTo>
                  <a:lnTo>
                    <a:pt x="16212" y="8729"/>
                  </a:lnTo>
                  <a:lnTo>
                    <a:pt x="16064" y="8228"/>
                  </a:lnTo>
                  <a:lnTo>
                    <a:pt x="15878" y="7726"/>
                  </a:lnTo>
                  <a:lnTo>
                    <a:pt x="15674" y="7243"/>
                  </a:lnTo>
                  <a:lnTo>
                    <a:pt x="15451" y="6760"/>
                  </a:lnTo>
                  <a:lnTo>
                    <a:pt x="15191" y="6278"/>
                  </a:lnTo>
                  <a:lnTo>
                    <a:pt x="14931" y="5813"/>
                  </a:lnTo>
                  <a:lnTo>
                    <a:pt x="14634" y="5349"/>
                  </a:lnTo>
                  <a:lnTo>
                    <a:pt x="14337" y="4903"/>
                  </a:lnTo>
                  <a:lnTo>
                    <a:pt x="14002" y="4458"/>
                  </a:lnTo>
                  <a:lnTo>
                    <a:pt x="13668" y="4031"/>
                  </a:lnTo>
                  <a:lnTo>
                    <a:pt x="13297" y="3622"/>
                  </a:lnTo>
                  <a:lnTo>
                    <a:pt x="12925" y="3232"/>
                  </a:lnTo>
                  <a:lnTo>
                    <a:pt x="12535" y="2861"/>
                  </a:lnTo>
                  <a:lnTo>
                    <a:pt x="12127" y="2489"/>
                  </a:lnTo>
                  <a:lnTo>
                    <a:pt x="11718" y="2155"/>
                  </a:lnTo>
                  <a:lnTo>
                    <a:pt x="11291" y="1839"/>
                  </a:lnTo>
                  <a:lnTo>
                    <a:pt x="10845" y="1542"/>
                  </a:lnTo>
                  <a:lnTo>
                    <a:pt x="10381" y="1264"/>
                  </a:lnTo>
                  <a:lnTo>
                    <a:pt x="9917" y="1022"/>
                  </a:lnTo>
                  <a:lnTo>
                    <a:pt x="9434" y="799"/>
                  </a:lnTo>
                  <a:lnTo>
                    <a:pt x="8951" y="595"/>
                  </a:lnTo>
                  <a:lnTo>
                    <a:pt x="8450" y="428"/>
                  </a:lnTo>
                  <a:lnTo>
                    <a:pt x="7948" y="279"/>
                  </a:lnTo>
                  <a:lnTo>
                    <a:pt x="7428" y="168"/>
                  </a:lnTo>
                  <a:lnTo>
                    <a:pt x="6908" y="75"/>
                  </a:lnTo>
                  <a:lnTo>
                    <a:pt x="6388" y="19"/>
                  </a:lnTo>
                  <a:lnTo>
                    <a:pt x="58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553;p43">
              <a:extLst>
                <a:ext uri="{FF2B5EF4-FFF2-40B4-BE49-F238E27FC236}">
                  <a16:creationId xmlns:a16="http://schemas.microsoft.com/office/drawing/2014/main" id="{912CF0EC-7463-313A-EEAB-289A453121B4}"/>
                </a:ext>
              </a:extLst>
            </p:cNvPr>
            <p:cNvSpPr/>
            <p:nvPr/>
          </p:nvSpPr>
          <p:spPr>
            <a:xfrm rot="5400000">
              <a:off x="4346726" y="2767101"/>
              <a:ext cx="450018" cy="654236"/>
            </a:xfrm>
            <a:custGeom>
              <a:avLst/>
              <a:gdLst/>
              <a:ahLst/>
              <a:cxnLst/>
              <a:rect l="l" t="t" r="r" b="b"/>
              <a:pathLst>
                <a:path w="13669" h="19872" extrusionOk="0">
                  <a:moveTo>
                    <a:pt x="3900" y="94"/>
                  </a:moveTo>
                  <a:lnTo>
                    <a:pt x="4198" y="112"/>
                  </a:lnTo>
                  <a:lnTo>
                    <a:pt x="4495" y="149"/>
                  </a:lnTo>
                  <a:lnTo>
                    <a:pt x="4792" y="187"/>
                  </a:lnTo>
                  <a:lnTo>
                    <a:pt x="5089" y="261"/>
                  </a:lnTo>
                  <a:lnTo>
                    <a:pt x="5386" y="335"/>
                  </a:lnTo>
                  <a:lnTo>
                    <a:pt x="5683" y="447"/>
                  </a:lnTo>
                  <a:lnTo>
                    <a:pt x="5980" y="558"/>
                  </a:lnTo>
                  <a:lnTo>
                    <a:pt x="6277" y="688"/>
                  </a:lnTo>
                  <a:lnTo>
                    <a:pt x="6575" y="837"/>
                  </a:lnTo>
                  <a:lnTo>
                    <a:pt x="6872" y="985"/>
                  </a:lnTo>
                  <a:lnTo>
                    <a:pt x="7429" y="1319"/>
                  </a:lnTo>
                  <a:lnTo>
                    <a:pt x="7986" y="1691"/>
                  </a:lnTo>
                  <a:lnTo>
                    <a:pt x="8506" y="2081"/>
                  </a:lnTo>
                  <a:lnTo>
                    <a:pt x="9007" y="2489"/>
                  </a:lnTo>
                  <a:lnTo>
                    <a:pt x="9490" y="2916"/>
                  </a:lnTo>
                  <a:lnTo>
                    <a:pt x="9917" y="3325"/>
                  </a:lnTo>
                  <a:lnTo>
                    <a:pt x="10307" y="3715"/>
                  </a:lnTo>
                  <a:lnTo>
                    <a:pt x="10734" y="4179"/>
                  </a:lnTo>
                  <a:lnTo>
                    <a:pt x="11124" y="4681"/>
                  </a:lnTo>
                  <a:lnTo>
                    <a:pt x="11477" y="5201"/>
                  </a:lnTo>
                  <a:lnTo>
                    <a:pt x="11812" y="5739"/>
                  </a:lnTo>
                  <a:lnTo>
                    <a:pt x="12090" y="6296"/>
                  </a:lnTo>
                  <a:lnTo>
                    <a:pt x="12350" y="6872"/>
                  </a:lnTo>
                  <a:lnTo>
                    <a:pt x="12554" y="7448"/>
                  </a:lnTo>
                  <a:lnTo>
                    <a:pt x="12740" y="8061"/>
                  </a:lnTo>
                  <a:lnTo>
                    <a:pt x="12907" y="8655"/>
                  </a:lnTo>
                  <a:lnTo>
                    <a:pt x="13019" y="9286"/>
                  </a:lnTo>
                  <a:lnTo>
                    <a:pt x="13111" y="9899"/>
                  </a:lnTo>
                  <a:lnTo>
                    <a:pt x="13167" y="10530"/>
                  </a:lnTo>
                  <a:lnTo>
                    <a:pt x="13186" y="11162"/>
                  </a:lnTo>
                  <a:lnTo>
                    <a:pt x="13167" y="11793"/>
                  </a:lnTo>
                  <a:lnTo>
                    <a:pt x="13130" y="12406"/>
                  </a:lnTo>
                  <a:lnTo>
                    <a:pt x="13056" y="13037"/>
                  </a:lnTo>
                  <a:lnTo>
                    <a:pt x="12981" y="13576"/>
                  </a:lnTo>
                  <a:lnTo>
                    <a:pt x="12851" y="14133"/>
                  </a:lnTo>
                  <a:lnTo>
                    <a:pt x="12703" y="14709"/>
                  </a:lnTo>
                  <a:lnTo>
                    <a:pt x="12499" y="15284"/>
                  </a:lnTo>
                  <a:lnTo>
                    <a:pt x="12276" y="15860"/>
                  </a:lnTo>
                  <a:lnTo>
                    <a:pt x="12034" y="16436"/>
                  </a:lnTo>
                  <a:lnTo>
                    <a:pt x="11886" y="16696"/>
                  </a:lnTo>
                  <a:lnTo>
                    <a:pt x="11737" y="16974"/>
                  </a:lnTo>
                  <a:lnTo>
                    <a:pt x="11570" y="17216"/>
                  </a:lnTo>
                  <a:lnTo>
                    <a:pt x="11403" y="17476"/>
                  </a:lnTo>
                  <a:lnTo>
                    <a:pt x="11236" y="17717"/>
                  </a:lnTo>
                  <a:lnTo>
                    <a:pt x="11050" y="17940"/>
                  </a:lnTo>
                  <a:lnTo>
                    <a:pt x="10846" y="18144"/>
                  </a:lnTo>
                  <a:lnTo>
                    <a:pt x="10642" y="18349"/>
                  </a:lnTo>
                  <a:lnTo>
                    <a:pt x="10419" y="18534"/>
                  </a:lnTo>
                  <a:lnTo>
                    <a:pt x="10196" y="18701"/>
                  </a:lnTo>
                  <a:lnTo>
                    <a:pt x="9973" y="18869"/>
                  </a:lnTo>
                  <a:lnTo>
                    <a:pt x="9732" y="18999"/>
                  </a:lnTo>
                  <a:lnTo>
                    <a:pt x="9472" y="19110"/>
                  </a:lnTo>
                  <a:lnTo>
                    <a:pt x="9212" y="19203"/>
                  </a:lnTo>
                  <a:lnTo>
                    <a:pt x="8933" y="19277"/>
                  </a:lnTo>
                  <a:lnTo>
                    <a:pt x="8655" y="19333"/>
                  </a:lnTo>
                  <a:lnTo>
                    <a:pt x="8376" y="19370"/>
                  </a:lnTo>
                  <a:lnTo>
                    <a:pt x="8060" y="19370"/>
                  </a:lnTo>
                  <a:lnTo>
                    <a:pt x="7763" y="19351"/>
                  </a:lnTo>
                  <a:lnTo>
                    <a:pt x="7429" y="19296"/>
                  </a:lnTo>
                  <a:lnTo>
                    <a:pt x="7392" y="19333"/>
                  </a:lnTo>
                  <a:lnTo>
                    <a:pt x="7355" y="19351"/>
                  </a:lnTo>
                  <a:lnTo>
                    <a:pt x="7317" y="19351"/>
                  </a:lnTo>
                  <a:lnTo>
                    <a:pt x="6983" y="19240"/>
                  </a:lnTo>
                  <a:lnTo>
                    <a:pt x="6667" y="19110"/>
                  </a:lnTo>
                  <a:lnTo>
                    <a:pt x="6370" y="18961"/>
                  </a:lnTo>
                  <a:lnTo>
                    <a:pt x="6110" y="18794"/>
                  </a:lnTo>
                  <a:lnTo>
                    <a:pt x="5832" y="18609"/>
                  </a:lnTo>
                  <a:lnTo>
                    <a:pt x="5590" y="18404"/>
                  </a:lnTo>
                  <a:lnTo>
                    <a:pt x="5368" y="18181"/>
                  </a:lnTo>
                  <a:lnTo>
                    <a:pt x="5163" y="17940"/>
                  </a:lnTo>
                  <a:lnTo>
                    <a:pt x="4959" y="17680"/>
                  </a:lnTo>
                  <a:lnTo>
                    <a:pt x="4792" y="17420"/>
                  </a:lnTo>
                  <a:lnTo>
                    <a:pt x="4625" y="17142"/>
                  </a:lnTo>
                  <a:lnTo>
                    <a:pt x="4476" y="16844"/>
                  </a:lnTo>
                  <a:lnTo>
                    <a:pt x="4365" y="16547"/>
                  </a:lnTo>
                  <a:lnTo>
                    <a:pt x="4253" y="16232"/>
                  </a:lnTo>
                  <a:lnTo>
                    <a:pt x="4160" y="15897"/>
                  </a:lnTo>
                  <a:lnTo>
                    <a:pt x="4086" y="15563"/>
                  </a:lnTo>
                  <a:lnTo>
                    <a:pt x="4030" y="15136"/>
                  </a:lnTo>
                  <a:lnTo>
                    <a:pt x="4012" y="14690"/>
                  </a:lnTo>
                  <a:lnTo>
                    <a:pt x="4012" y="14226"/>
                  </a:lnTo>
                  <a:lnTo>
                    <a:pt x="4030" y="13780"/>
                  </a:lnTo>
                  <a:lnTo>
                    <a:pt x="4086" y="13335"/>
                  </a:lnTo>
                  <a:lnTo>
                    <a:pt x="4142" y="12870"/>
                  </a:lnTo>
                  <a:lnTo>
                    <a:pt x="4272" y="11979"/>
                  </a:lnTo>
                  <a:lnTo>
                    <a:pt x="4328" y="11533"/>
                  </a:lnTo>
                  <a:lnTo>
                    <a:pt x="4365" y="11088"/>
                  </a:lnTo>
                  <a:lnTo>
                    <a:pt x="4383" y="10642"/>
                  </a:lnTo>
                  <a:lnTo>
                    <a:pt x="4383" y="10196"/>
                  </a:lnTo>
                  <a:lnTo>
                    <a:pt x="4346" y="9769"/>
                  </a:lnTo>
                  <a:lnTo>
                    <a:pt x="4272" y="9323"/>
                  </a:lnTo>
                  <a:lnTo>
                    <a:pt x="4216" y="9119"/>
                  </a:lnTo>
                  <a:lnTo>
                    <a:pt x="4142" y="8915"/>
                  </a:lnTo>
                  <a:lnTo>
                    <a:pt x="4068" y="8692"/>
                  </a:lnTo>
                  <a:lnTo>
                    <a:pt x="3975" y="8488"/>
                  </a:lnTo>
                  <a:lnTo>
                    <a:pt x="3808" y="8172"/>
                  </a:lnTo>
                  <a:lnTo>
                    <a:pt x="3603" y="7893"/>
                  </a:lnTo>
                  <a:lnTo>
                    <a:pt x="3380" y="7633"/>
                  </a:lnTo>
                  <a:lnTo>
                    <a:pt x="3139" y="7373"/>
                  </a:lnTo>
                  <a:lnTo>
                    <a:pt x="2879" y="7151"/>
                  </a:lnTo>
                  <a:lnTo>
                    <a:pt x="2619" y="6909"/>
                  </a:lnTo>
                  <a:lnTo>
                    <a:pt x="2081" y="6482"/>
                  </a:lnTo>
                  <a:lnTo>
                    <a:pt x="1802" y="6259"/>
                  </a:lnTo>
                  <a:lnTo>
                    <a:pt x="1561" y="6018"/>
                  </a:lnTo>
                  <a:lnTo>
                    <a:pt x="1319" y="5795"/>
                  </a:lnTo>
                  <a:lnTo>
                    <a:pt x="1096" y="5535"/>
                  </a:lnTo>
                  <a:lnTo>
                    <a:pt x="892" y="5256"/>
                  </a:lnTo>
                  <a:lnTo>
                    <a:pt x="706" y="4978"/>
                  </a:lnTo>
                  <a:lnTo>
                    <a:pt x="576" y="4662"/>
                  </a:lnTo>
                  <a:lnTo>
                    <a:pt x="521" y="4495"/>
                  </a:lnTo>
                  <a:lnTo>
                    <a:pt x="465" y="4309"/>
                  </a:lnTo>
                  <a:lnTo>
                    <a:pt x="409" y="4068"/>
                  </a:lnTo>
                  <a:lnTo>
                    <a:pt x="391" y="3826"/>
                  </a:lnTo>
                  <a:lnTo>
                    <a:pt x="372" y="3585"/>
                  </a:lnTo>
                  <a:lnTo>
                    <a:pt x="372" y="3362"/>
                  </a:lnTo>
                  <a:lnTo>
                    <a:pt x="391" y="3121"/>
                  </a:lnTo>
                  <a:lnTo>
                    <a:pt x="428" y="2879"/>
                  </a:lnTo>
                  <a:lnTo>
                    <a:pt x="483" y="2656"/>
                  </a:lnTo>
                  <a:lnTo>
                    <a:pt x="558" y="2434"/>
                  </a:lnTo>
                  <a:lnTo>
                    <a:pt x="632" y="2211"/>
                  </a:lnTo>
                  <a:lnTo>
                    <a:pt x="725" y="2007"/>
                  </a:lnTo>
                  <a:lnTo>
                    <a:pt x="836" y="1802"/>
                  </a:lnTo>
                  <a:lnTo>
                    <a:pt x="966" y="1598"/>
                  </a:lnTo>
                  <a:lnTo>
                    <a:pt x="1115" y="1412"/>
                  </a:lnTo>
                  <a:lnTo>
                    <a:pt x="1263" y="1227"/>
                  </a:lnTo>
                  <a:lnTo>
                    <a:pt x="1431" y="1059"/>
                  </a:lnTo>
                  <a:lnTo>
                    <a:pt x="1616" y="911"/>
                  </a:lnTo>
                  <a:lnTo>
                    <a:pt x="1895" y="707"/>
                  </a:lnTo>
                  <a:lnTo>
                    <a:pt x="2155" y="539"/>
                  </a:lnTo>
                  <a:lnTo>
                    <a:pt x="2433" y="409"/>
                  </a:lnTo>
                  <a:lnTo>
                    <a:pt x="2731" y="298"/>
                  </a:lnTo>
                  <a:lnTo>
                    <a:pt x="3009" y="205"/>
                  </a:lnTo>
                  <a:lnTo>
                    <a:pt x="3306" y="149"/>
                  </a:lnTo>
                  <a:lnTo>
                    <a:pt x="3603" y="112"/>
                  </a:lnTo>
                  <a:lnTo>
                    <a:pt x="3900" y="94"/>
                  </a:lnTo>
                  <a:close/>
                  <a:moveTo>
                    <a:pt x="3752" y="1"/>
                  </a:moveTo>
                  <a:lnTo>
                    <a:pt x="3529" y="19"/>
                  </a:lnTo>
                  <a:lnTo>
                    <a:pt x="3288" y="57"/>
                  </a:lnTo>
                  <a:lnTo>
                    <a:pt x="3046" y="94"/>
                  </a:lnTo>
                  <a:lnTo>
                    <a:pt x="2823" y="149"/>
                  </a:lnTo>
                  <a:lnTo>
                    <a:pt x="2601" y="224"/>
                  </a:lnTo>
                  <a:lnTo>
                    <a:pt x="2378" y="298"/>
                  </a:lnTo>
                  <a:lnTo>
                    <a:pt x="2173" y="391"/>
                  </a:lnTo>
                  <a:lnTo>
                    <a:pt x="1951" y="484"/>
                  </a:lnTo>
                  <a:lnTo>
                    <a:pt x="1765" y="595"/>
                  </a:lnTo>
                  <a:lnTo>
                    <a:pt x="1561" y="725"/>
                  </a:lnTo>
                  <a:lnTo>
                    <a:pt x="1375" y="855"/>
                  </a:lnTo>
                  <a:lnTo>
                    <a:pt x="1208" y="985"/>
                  </a:lnTo>
                  <a:lnTo>
                    <a:pt x="1041" y="1134"/>
                  </a:lnTo>
                  <a:lnTo>
                    <a:pt x="873" y="1301"/>
                  </a:lnTo>
                  <a:lnTo>
                    <a:pt x="743" y="1468"/>
                  </a:lnTo>
                  <a:lnTo>
                    <a:pt x="595" y="1635"/>
                  </a:lnTo>
                  <a:lnTo>
                    <a:pt x="483" y="1821"/>
                  </a:lnTo>
                  <a:lnTo>
                    <a:pt x="372" y="2025"/>
                  </a:lnTo>
                  <a:lnTo>
                    <a:pt x="261" y="2211"/>
                  </a:lnTo>
                  <a:lnTo>
                    <a:pt x="186" y="2415"/>
                  </a:lnTo>
                  <a:lnTo>
                    <a:pt x="112" y="2638"/>
                  </a:lnTo>
                  <a:lnTo>
                    <a:pt x="56" y="2861"/>
                  </a:lnTo>
                  <a:lnTo>
                    <a:pt x="19" y="3084"/>
                  </a:lnTo>
                  <a:lnTo>
                    <a:pt x="1" y="3306"/>
                  </a:lnTo>
                  <a:lnTo>
                    <a:pt x="1" y="3548"/>
                  </a:lnTo>
                  <a:lnTo>
                    <a:pt x="1" y="3789"/>
                  </a:lnTo>
                  <a:lnTo>
                    <a:pt x="38" y="4049"/>
                  </a:lnTo>
                  <a:lnTo>
                    <a:pt x="75" y="4291"/>
                  </a:lnTo>
                  <a:lnTo>
                    <a:pt x="149" y="4551"/>
                  </a:lnTo>
                  <a:lnTo>
                    <a:pt x="261" y="4885"/>
                  </a:lnTo>
                  <a:lnTo>
                    <a:pt x="409" y="5182"/>
                  </a:lnTo>
                  <a:lnTo>
                    <a:pt x="576" y="5442"/>
                  </a:lnTo>
                  <a:lnTo>
                    <a:pt x="781" y="5683"/>
                  </a:lnTo>
                  <a:lnTo>
                    <a:pt x="985" y="5925"/>
                  </a:lnTo>
                  <a:lnTo>
                    <a:pt x="1208" y="6129"/>
                  </a:lnTo>
                  <a:lnTo>
                    <a:pt x="1449" y="6333"/>
                  </a:lnTo>
                  <a:lnTo>
                    <a:pt x="1709" y="6538"/>
                  </a:lnTo>
                  <a:lnTo>
                    <a:pt x="2211" y="6928"/>
                  </a:lnTo>
                  <a:lnTo>
                    <a:pt x="2452" y="7132"/>
                  </a:lnTo>
                  <a:lnTo>
                    <a:pt x="2693" y="7336"/>
                  </a:lnTo>
                  <a:lnTo>
                    <a:pt x="2935" y="7559"/>
                  </a:lnTo>
                  <a:lnTo>
                    <a:pt x="3139" y="7801"/>
                  </a:lnTo>
                  <a:lnTo>
                    <a:pt x="3343" y="8042"/>
                  </a:lnTo>
                  <a:lnTo>
                    <a:pt x="3510" y="8321"/>
                  </a:lnTo>
                  <a:lnTo>
                    <a:pt x="3640" y="8618"/>
                  </a:lnTo>
                  <a:lnTo>
                    <a:pt x="3752" y="8915"/>
                  </a:lnTo>
                  <a:lnTo>
                    <a:pt x="3845" y="9230"/>
                  </a:lnTo>
                  <a:lnTo>
                    <a:pt x="3900" y="9546"/>
                  </a:lnTo>
                  <a:lnTo>
                    <a:pt x="3919" y="9862"/>
                  </a:lnTo>
                  <a:lnTo>
                    <a:pt x="3938" y="10196"/>
                  </a:lnTo>
                  <a:lnTo>
                    <a:pt x="3938" y="10530"/>
                  </a:lnTo>
                  <a:lnTo>
                    <a:pt x="3919" y="10865"/>
                  </a:lnTo>
                  <a:lnTo>
                    <a:pt x="3845" y="11552"/>
                  </a:lnTo>
                  <a:lnTo>
                    <a:pt x="3770" y="12220"/>
                  </a:lnTo>
                  <a:lnTo>
                    <a:pt x="3696" y="12870"/>
                  </a:lnTo>
                  <a:lnTo>
                    <a:pt x="3678" y="13186"/>
                  </a:lnTo>
                  <a:lnTo>
                    <a:pt x="3659" y="13502"/>
                  </a:lnTo>
                  <a:lnTo>
                    <a:pt x="3640" y="14003"/>
                  </a:lnTo>
                  <a:lnTo>
                    <a:pt x="3659" y="14523"/>
                  </a:lnTo>
                  <a:lnTo>
                    <a:pt x="3696" y="15024"/>
                  </a:lnTo>
                  <a:lnTo>
                    <a:pt x="3752" y="15526"/>
                  </a:lnTo>
                  <a:lnTo>
                    <a:pt x="3826" y="16009"/>
                  </a:lnTo>
                  <a:lnTo>
                    <a:pt x="3938" y="16492"/>
                  </a:lnTo>
                  <a:lnTo>
                    <a:pt x="4086" y="16956"/>
                  </a:lnTo>
                  <a:lnTo>
                    <a:pt x="4253" y="17383"/>
                  </a:lnTo>
                  <a:lnTo>
                    <a:pt x="4365" y="17606"/>
                  </a:lnTo>
                  <a:lnTo>
                    <a:pt x="4476" y="17810"/>
                  </a:lnTo>
                  <a:lnTo>
                    <a:pt x="4588" y="17996"/>
                  </a:lnTo>
                  <a:lnTo>
                    <a:pt x="4718" y="18181"/>
                  </a:lnTo>
                  <a:lnTo>
                    <a:pt x="4866" y="18367"/>
                  </a:lnTo>
                  <a:lnTo>
                    <a:pt x="5015" y="18553"/>
                  </a:lnTo>
                  <a:lnTo>
                    <a:pt x="5182" y="18720"/>
                  </a:lnTo>
                  <a:lnTo>
                    <a:pt x="5349" y="18869"/>
                  </a:lnTo>
                  <a:lnTo>
                    <a:pt x="5535" y="19017"/>
                  </a:lnTo>
                  <a:lnTo>
                    <a:pt x="5739" y="19147"/>
                  </a:lnTo>
                  <a:lnTo>
                    <a:pt x="5943" y="19277"/>
                  </a:lnTo>
                  <a:lnTo>
                    <a:pt x="6166" y="19407"/>
                  </a:lnTo>
                  <a:lnTo>
                    <a:pt x="6407" y="19519"/>
                  </a:lnTo>
                  <a:lnTo>
                    <a:pt x="6649" y="19611"/>
                  </a:lnTo>
                  <a:lnTo>
                    <a:pt x="6909" y="19686"/>
                  </a:lnTo>
                  <a:lnTo>
                    <a:pt x="7187" y="19760"/>
                  </a:lnTo>
                  <a:lnTo>
                    <a:pt x="7225" y="19779"/>
                  </a:lnTo>
                  <a:lnTo>
                    <a:pt x="7262" y="19797"/>
                  </a:lnTo>
                  <a:lnTo>
                    <a:pt x="7280" y="19853"/>
                  </a:lnTo>
                  <a:lnTo>
                    <a:pt x="7763" y="19871"/>
                  </a:lnTo>
                  <a:lnTo>
                    <a:pt x="8227" y="19834"/>
                  </a:lnTo>
                  <a:lnTo>
                    <a:pt x="8673" y="19760"/>
                  </a:lnTo>
                  <a:lnTo>
                    <a:pt x="9100" y="19630"/>
                  </a:lnTo>
                  <a:lnTo>
                    <a:pt x="9490" y="19481"/>
                  </a:lnTo>
                  <a:lnTo>
                    <a:pt x="9880" y="19296"/>
                  </a:lnTo>
                  <a:lnTo>
                    <a:pt x="10252" y="19073"/>
                  </a:lnTo>
                  <a:lnTo>
                    <a:pt x="10604" y="18813"/>
                  </a:lnTo>
                  <a:lnTo>
                    <a:pt x="10920" y="18534"/>
                  </a:lnTo>
                  <a:lnTo>
                    <a:pt x="11236" y="18219"/>
                  </a:lnTo>
                  <a:lnTo>
                    <a:pt x="11533" y="17884"/>
                  </a:lnTo>
                  <a:lnTo>
                    <a:pt x="11793" y="17532"/>
                  </a:lnTo>
                  <a:lnTo>
                    <a:pt x="12053" y="17160"/>
                  </a:lnTo>
                  <a:lnTo>
                    <a:pt x="12294" y="16752"/>
                  </a:lnTo>
                  <a:lnTo>
                    <a:pt x="12499" y="16343"/>
                  </a:lnTo>
                  <a:lnTo>
                    <a:pt x="12703" y="15916"/>
                  </a:lnTo>
                  <a:lnTo>
                    <a:pt x="12889" y="15470"/>
                  </a:lnTo>
                  <a:lnTo>
                    <a:pt x="13056" y="15024"/>
                  </a:lnTo>
                  <a:lnTo>
                    <a:pt x="13186" y="14560"/>
                  </a:lnTo>
                  <a:lnTo>
                    <a:pt x="13316" y="14096"/>
                  </a:lnTo>
                  <a:lnTo>
                    <a:pt x="13427" y="13632"/>
                  </a:lnTo>
                  <a:lnTo>
                    <a:pt x="13501" y="13149"/>
                  </a:lnTo>
                  <a:lnTo>
                    <a:pt x="13576" y="12685"/>
                  </a:lnTo>
                  <a:lnTo>
                    <a:pt x="13631" y="12202"/>
                  </a:lnTo>
                  <a:lnTo>
                    <a:pt x="13669" y="11737"/>
                  </a:lnTo>
                  <a:lnTo>
                    <a:pt x="13669" y="11273"/>
                  </a:lnTo>
                  <a:lnTo>
                    <a:pt x="13669" y="10809"/>
                  </a:lnTo>
                  <a:lnTo>
                    <a:pt x="13650" y="10363"/>
                  </a:lnTo>
                  <a:lnTo>
                    <a:pt x="13613" y="9936"/>
                  </a:lnTo>
                  <a:lnTo>
                    <a:pt x="13539" y="9509"/>
                  </a:lnTo>
                  <a:lnTo>
                    <a:pt x="13464" y="9100"/>
                  </a:lnTo>
                  <a:lnTo>
                    <a:pt x="13371" y="8710"/>
                  </a:lnTo>
                  <a:lnTo>
                    <a:pt x="13260" y="8358"/>
                  </a:lnTo>
                  <a:lnTo>
                    <a:pt x="13149" y="8005"/>
                  </a:lnTo>
                  <a:lnTo>
                    <a:pt x="13000" y="7652"/>
                  </a:lnTo>
                  <a:lnTo>
                    <a:pt x="12851" y="7281"/>
                  </a:lnTo>
                  <a:lnTo>
                    <a:pt x="12684" y="6909"/>
                  </a:lnTo>
                  <a:lnTo>
                    <a:pt x="12517" y="6556"/>
                  </a:lnTo>
                  <a:lnTo>
                    <a:pt x="12331" y="6185"/>
                  </a:lnTo>
                  <a:lnTo>
                    <a:pt x="12127" y="5832"/>
                  </a:lnTo>
                  <a:lnTo>
                    <a:pt x="11904" y="5461"/>
                  </a:lnTo>
                  <a:lnTo>
                    <a:pt x="11682" y="5108"/>
                  </a:lnTo>
                  <a:lnTo>
                    <a:pt x="11440" y="4755"/>
                  </a:lnTo>
                  <a:lnTo>
                    <a:pt x="11180" y="4421"/>
                  </a:lnTo>
                  <a:lnTo>
                    <a:pt x="10920" y="4086"/>
                  </a:lnTo>
                  <a:lnTo>
                    <a:pt x="10660" y="3752"/>
                  </a:lnTo>
                  <a:lnTo>
                    <a:pt x="10382" y="3418"/>
                  </a:lnTo>
                  <a:lnTo>
                    <a:pt x="10084" y="3102"/>
                  </a:lnTo>
                  <a:lnTo>
                    <a:pt x="9787" y="2805"/>
                  </a:lnTo>
                  <a:lnTo>
                    <a:pt x="9472" y="2508"/>
                  </a:lnTo>
                  <a:lnTo>
                    <a:pt x="9156" y="2229"/>
                  </a:lnTo>
                  <a:lnTo>
                    <a:pt x="8840" y="1951"/>
                  </a:lnTo>
                  <a:lnTo>
                    <a:pt x="8506" y="1709"/>
                  </a:lnTo>
                  <a:lnTo>
                    <a:pt x="8172" y="1449"/>
                  </a:lnTo>
                  <a:lnTo>
                    <a:pt x="7819" y="1227"/>
                  </a:lnTo>
                  <a:lnTo>
                    <a:pt x="7466" y="1022"/>
                  </a:lnTo>
                  <a:lnTo>
                    <a:pt x="7113" y="818"/>
                  </a:lnTo>
                  <a:lnTo>
                    <a:pt x="6742" y="651"/>
                  </a:lnTo>
                  <a:lnTo>
                    <a:pt x="6389" y="484"/>
                  </a:lnTo>
                  <a:lnTo>
                    <a:pt x="6018" y="354"/>
                  </a:lnTo>
                  <a:lnTo>
                    <a:pt x="5628" y="242"/>
                  </a:lnTo>
                  <a:lnTo>
                    <a:pt x="5256" y="149"/>
                  </a:lnTo>
                  <a:lnTo>
                    <a:pt x="4866" y="75"/>
                  </a:lnTo>
                  <a:lnTo>
                    <a:pt x="4495" y="19"/>
                  </a:lnTo>
                  <a:lnTo>
                    <a:pt x="4253" y="1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554;p43">
              <a:extLst>
                <a:ext uri="{FF2B5EF4-FFF2-40B4-BE49-F238E27FC236}">
                  <a16:creationId xmlns:a16="http://schemas.microsoft.com/office/drawing/2014/main" id="{EDD347F9-955E-698B-9498-FB8F6D84A8A9}"/>
                </a:ext>
              </a:extLst>
            </p:cNvPr>
            <p:cNvSpPr/>
            <p:nvPr/>
          </p:nvSpPr>
          <p:spPr>
            <a:xfrm rot="5400000">
              <a:off x="4375763" y="2782707"/>
              <a:ext cx="400469" cy="617527"/>
            </a:xfrm>
            <a:custGeom>
              <a:avLst/>
              <a:gdLst/>
              <a:ahLst/>
              <a:cxnLst/>
              <a:rect l="l" t="t" r="r" b="b"/>
              <a:pathLst>
                <a:path w="12164" h="18757" extrusionOk="0">
                  <a:moveTo>
                    <a:pt x="1189" y="2303"/>
                  </a:moveTo>
                  <a:lnTo>
                    <a:pt x="1244" y="2358"/>
                  </a:lnTo>
                  <a:lnTo>
                    <a:pt x="1244" y="2377"/>
                  </a:lnTo>
                  <a:lnTo>
                    <a:pt x="1244" y="2414"/>
                  </a:lnTo>
                  <a:lnTo>
                    <a:pt x="1189" y="2656"/>
                  </a:lnTo>
                  <a:lnTo>
                    <a:pt x="1133" y="2860"/>
                  </a:lnTo>
                  <a:lnTo>
                    <a:pt x="1133" y="3083"/>
                  </a:lnTo>
                  <a:lnTo>
                    <a:pt x="1133" y="3213"/>
                  </a:lnTo>
                  <a:lnTo>
                    <a:pt x="1152" y="3324"/>
                  </a:lnTo>
                  <a:lnTo>
                    <a:pt x="1152" y="3361"/>
                  </a:lnTo>
                  <a:lnTo>
                    <a:pt x="1133" y="3398"/>
                  </a:lnTo>
                  <a:lnTo>
                    <a:pt x="1114" y="3417"/>
                  </a:lnTo>
                  <a:lnTo>
                    <a:pt x="1077" y="3436"/>
                  </a:lnTo>
                  <a:lnTo>
                    <a:pt x="1040" y="3454"/>
                  </a:lnTo>
                  <a:lnTo>
                    <a:pt x="1022" y="3436"/>
                  </a:lnTo>
                  <a:lnTo>
                    <a:pt x="984" y="3417"/>
                  </a:lnTo>
                  <a:lnTo>
                    <a:pt x="966" y="3380"/>
                  </a:lnTo>
                  <a:lnTo>
                    <a:pt x="929" y="3120"/>
                  </a:lnTo>
                  <a:lnTo>
                    <a:pt x="910" y="2990"/>
                  </a:lnTo>
                  <a:lnTo>
                    <a:pt x="929" y="2860"/>
                  </a:lnTo>
                  <a:lnTo>
                    <a:pt x="929" y="2711"/>
                  </a:lnTo>
                  <a:lnTo>
                    <a:pt x="966" y="2581"/>
                  </a:lnTo>
                  <a:lnTo>
                    <a:pt x="1003" y="2470"/>
                  </a:lnTo>
                  <a:lnTo>
                    <a:pt x="1077" y="2340"/>
                  </a:lnTo>
                  <a:lnTo>
                    <a:pt x="1096" y="2321"/>
                  </a:lnTo>
                  <a:lnTo>
                    <a:pt x="1133" y="2303"/>
                  </a:lnTo>
                  <a:close/>
                  <a:moveTo>
                    <a:pt x="1393" y="2451"/>
                  </a:moveTo>
                  <a:lnTo>
                    <a:pt x="1430" y="2470"/>
                  </a:lnTo>
                  <a:lnTo>
                    <a:pt x="1449" y="2507"/>
                  </a:lnTo>
                  <a:lnTo>
                    <a:pt x="1467" y="2544"/>
                  </a:lnTo>
                  <a:lnTo>
                    <a:pt x="1467" y="3083"/>
                  </a:lnTo>
                  <a:lnTo>
                    <a:pt x="1486" y="3361"/>
                  </a:lnTo>
                  <a:lnTo>
                    <a:pt x="1504" y="3621"/>
                  </a:lnTo>
                  <a:lnTo>
                    <a:pt x="1504" y="3658"/>
                  </a:lnTo>
                  <a:lnTo>
                    <a:pt x="1486" y="3677"/>
                  </a:lnTo>
                  <a:lnTo>
                    <a:pt x="1430" y="3714"/>
                  </a:lnTo>
                  <a:lnTo>
                    <a:pt x="1374" y="3696"/>
                  </a:lnTo>
                  <a:lnTo>
                    <a:pt x="1356" y="3677"/>
                  </a:lnTo>
                  <a:lnTo>
                    <a:pt x="1356" y="3658"/>
                  </a:lnTo>
                  <a:lnTo>
                    <a:pt x="1300" y="3361"/>
                  </a:lnTo>
                  <a:lnTo>
                    <a:pt x="1282" y="3083"/>
                  </a:lnTo>
                  <a:lnTo>
                    <a:pt x="1282" y="2804"/>
                  </a:lnTo>
                  <a:lnTo>
                    <a:pt x="1300" y="2507"/>
                  </a:lnTo>
                  <a:lnTo>
                    <a:pt x="1300" y="2488"/>
                  </a:lnTo>
                  <a:lnTo>
                    <a:pt x="1319" y="2470"/>
                  </a:lnTo>
                  <a:lnTo>
                    <a:pt x="1393" y="2451"/>
                  </a:lnTo>
                  <a:close/>
                  <a:moveTo>
                    <a:pt x="3269" y="1244"/>
                  </a:moveTo>
                  <a:lnTo>
                    <a:pt x="3436" y="1263"/>
                  </a:lnTo>
                  <a:lnTo>
                    <a:pt x="3603" y="1281"/>
                  </a:lnTo>
                  <a:lnTo>
                    <a:pt x="3770" y="1319"/>
                  </a:lnTo>
                  <a:lnTo>
                    <a:pt x="3919" y="1393"/>
                  </a:lnTo>
                  <a:lnTo>
                    <a:pt x="4067" y="1467"/>
                  </a:lnTo>
                  <a:lnTo>
                    <a:pt x="4216" y="1541"/>
                  </a:lnTo>
                  <a:lnTo>
                    <a:pt x="4346" y="1653"/>
                  </a:lnTo>
                  <a:lnTo>
                    <a:pt x="4457" y="1764"/>
                  </a:lnTo>
                  <a:lnTo>
                    <a:pt x="4569" y="1894"/>
                  </a:lnTo>
                  <a:lnTo>
                    <a:pt x="4661" y="2043"/>
                  </a:lnTo>
                  <a:lnTo>
                    <a:pt x="4736" y="2191"/>
                  </a:lnTo>
                  <a:lnTo>
                    <a:pt x="4810" y="2358"/>
                  </a:lnTo>
                  <a:lnTo>
                    <a:pt x="4847" y="2544"/>
                  </a:lnTo>
                  <a:lnTo>
                    <a:pt x="4866" y="2711"/>
                  </a:lnTo>
                  <a:lnTo>
                    <a:pt x="4884" y="2897"/>
                  </a:lnTo>
                  <a:lnTo>
                    <a:pt x="4866" y="3064"/>
                  </a:lnTo>
                  <a:lnTo>
                    <a:pt x="4847" y="3250"/>
                  </a:lnTo>
                  <a:lnTo>
                    <a:pt x="4810" y="3417"/>
                  </a:lnTo>
                  <a:lnTo>
                    <a:pt x="4754" y="3584"/>
                  </a:lnTo>
                  <a:lnTo>
                    <a:pt x="4680" y="3751"/>
                  </a:lnTo>
                  <a:lnTo>
                    <a:pt x="4606" y="3918"/>
                  </a:lnTo>
                  <a:lnTo>
                    <a:pt x="4494" y="4067"/>
                  </a:lnTo>
                  <a:lnTo>
                    <a:pt x="4383" y="4197"/>
                  </a:lnTo>
                  <a:lnTo>
                    <a:pt x="4253" y="4327"/>
                  </a:lnTo>
                  <a:lnTo>
                    <a:pt x="4123" y="4438"/>
                  </a:lnTo>
                  <a:lnTo>
                    <a:pt x="3974" y="4531"/>
                  </a:lnTo>
                  <a:lnTo>
                    <a:pt x="3807" y="4606"/>
                  </a:lnTo>
                  <a:lnTo>
                    <a:pt x="3677" y="4661"/>
                  </a:lnTo>
                  <a:lnTo>
                    <a:pt x="3547" y="4680"/>
                  </a:lnTo>
                  <a:lnTo>
                    <a:pt x="3417" y="4717"/>
                  </a:lnTo>
                  <a:lnTo>
                    <a:pt x="3157" y="4717"/>
                  </a:lnTo>
                  <a:lnTo>
                    <a:pt x="3027" y="4698"/>
                  </a:lnTo>
                  <a:lnTo>
                    <a:pt x="2897" y="4661"/>
                  </a:lnTo>
                  <a:lnTo>
                    <a:pt x="2767" y="4624"/>
                  </a:lnTo>
                  <a:lnTo>
                    <a:pt x="2656" y="4568"/>
                  </a:lnTo>
                  <a:lnTo>
                    <a:pt x="2544" y="4513"/>
                  </a:lnTo>
                  <a:lnTo>
                    <a:pt x="2433" y="4438"/>
                  </a:lnTo>
                  <a:lnTo>
                    <a:pt x="2340" y="4346"/>
                  </a:lnTo>
                  <a:lnTo>
                    <a:pt x="2247" y="4253"/>
                  </a:lnTo>
                  <a:lnTo>
                    <a:pt x="2173" y="4160"/>
                  </a:lnTo>
                  <a:lnTo>
                    <a:pt x="2099" y="4048"/>
                  </a:lnTo>
                  <a:lnTo>
                    <a:pt x="2043" y="3937"/>
                  </a:lnTo>
                  <a:lnTo>
                    <a:pt x="1969" y="3937"/>
                  </a:lnTo>
                  <a:lnTo>
                    <a:pt x="1932" y="3900"/>
                  </a:lnTo>
                  <a:lnTo>
                    <a:pt x="1913" y="3881"/>
                  </a:lnTo>
                  <a:lnTo>
                    <a:pt x="1820" y="3714"/>
                  </a:lnTo>
                  <a:lnTo>
                    <a:pt x="1746" y="3566"/>
                  </a:lnTo>
                  <a:lnTo>
                    <a:pt x="1690" y="3398"/>
                  </a:lnTo>
                  <a:lnTo>
                    <a:pt x="1653" y="3231"/>
                  </a:lnTo>
                  <a:lnTo>
                    <a:pt x="1634" y="3064"/>
                  </a:lnTo>
                  <a:lnTo>
                    <a:pt x="1616" y="2878"/>
                  </a:lnTo>
                  <a:lnTo>
                    <a:pt x="1634" y="2711"/>
                  </a:lnTo>
                  <a:lnTo>
                    <a:pt x="1672" y="2544"/>
                  </a:lnTo>
                  <a:lnTo>
                    <a:pt x="1709" y="2377"/>
                  </a:lnTo>
                  <a:lnTo>
                    <a:pt x="1764" y="2210"/>
                  </a:lnTo>
                  <a:lnTo>
                    <a:pt x="1839" y="2061"/>
                  </a:lnTo>
                  <a:lnTo>
                    <a:pt x="1932" y="1913"/>
                  </a:lnTo>
                  <a:lnTo>
                    <a:pt x="2043" y="1783"/>
                  </a:lnTo>
                  <a:lnTo>
                    <a:pt x="2154" y="1653"/>
                  </a:lnTo>
                  <a:lnTo>
                    <a:pt x="2303" y="1541"/>
                  </a:lnTo>
                  <a:lnTo>
                    <a:pt x="2452" y="1449"/>
                  </a:lnTo>
                  <a:lnTo>
                    <a:pt x="2600" y="1374"/>
                  </a:lnTo>
                  <a:lnTo>
                    <a:pt x="2767" y="1319"/>
                  </a:lnTo>
                  <a:lnTo>
                    <a:pt x="2934" y="1263"/>
                  </a:lnTo>
                  <a:lnTo>
                    <a:pt x="3101" y="1244"/>
                  </a:lnTo>
                  <a:close/>
                  <a:moveTo>
                    <a:pt x="8933" y="3937"/>
                  </a:moveTo>
                  <a:lnTo>
                    <a:pt x="8988" y="3956"/>
                  </a:lnTo>
                  <a:lnTo>
                    <a:pt x="9007" y="4011"/>
                  </a:lnTo>
                  <a:lnTo>
                    <a:pt x="9007" y="4048"/>
                  </a:lnTo>
                  <a:lnTo>
                    <a:pt x="9007" y="4086"/>
                  </a:lnTo>
                  <a:lnTo>
                    <a:pt x="8840" y="4420"/>
                  </a:lnTo>
                  <a:lnTo>
                    <a:pt x="8654" y="4754"/>
                  </a:lnTo>
                  <a:lnTo>
                    <a:pt x="8468" y="5088"/>
                  </a:lnTo>
                  <a:lnTo>
                    <a:pt x="8264" y="5404"/>
                  </a:lnTo>
                  <a:lnTo>
                    <a:pt x="8060" y="5720"/>
                  </a:lnTo>
                  <a:lnTo>
                    <a:pt x="7818" y="6017"/>
                  </a:lnTo>
                  <a:lnTo>
                    <a:pt x="7596" y="6314"/>
                  </a:lnTo>
                  <a:lnTo>
                    <a:pt x="7354" y="6593"/>
                  </a:lnTo>
                  <a:lnTo>
                    <a:pt x="7094" y="6871"/>
                  </a:lnTo>
                  <a:lnTo>
                    <a:pt x="6816" y="7131"/>
                  </a:lnTo>
                  <a:lnTo>
                    <a:pt x="6537" y="7391"/>
                  </a:lnTo>
                  <a:lnTo>
                    <a:pt x="6258" y="7633"/>
                  </a:lnTo>
                  <a:lnTo>
                    <a:pt x="5961" y="7855"/>
                  </a:lnTo>
                  <a:lnTo>
                    <a:pt x="5646" y="8078"/>
                  </a:lnTo>
                  <a:lnTo>
                    <a:pt x="5330" y="8282"/>
                  </a:lnTo>
                  <a:lnTo>
                    <a:pt x="4996" y="8468"/>
                  </a:lnTo>
                  <a:lnTo>
                    <a:pt x="4959" y="8487"/>
                  </a:lnTo>
                  <a:lnTo>
                    <a:pt x="4921" y="8468"/>
                  </a:lnTo>
                  <a:lnTo>
                    <a:pt x="4903" y="8450"/>
                  </a:lnTo>
                  <a:lnTo>
                    <a:pt x="4884" y="8431"/>
                  </a:lnTo>
                  <a:lnTo>
                    <a:pt x="4810" y="8394"/>
                  </a:lnTo>
                  <a:lnTo>
                    <a:pt x="4773" y="8338"/>
                  </a:lnTo>
                  <a:lnTo>
                    <a:pt x="4754" y="8301"/>
                  </a:lnTo>
                  <a:lnTo>
                    <a:pt x="4754" y="8264"/>
                  </a:lnTo>
                  <a:lnTo>
                    <a:pt x="4773" y="8227"/>
                  </a:lnTo>
                  <a:lnTo>
                    <a:pt x="4810" y="8190"/>
                  </a:lnTo>
                  <a:lnTo>
                    <a:pt x="5386" y="7633"/>
                  </a:lnTo>
                  <a:lnTo>
                    <a:pt x="5980" y="7075"/>
                  </a:lnTo>
                  <a:lnTo>
                    <a:pt x="6537" y="6500"/>
                  </a:lnTo>
                  <a:lnTo>
                    <a:pt x="7076" y="5905"/>
                  </a:lnTo>
                  <a:lnTo>
                    <a:pt x="7280" y="5645"/>
                  </a:lnTo>
                  <a:lnTo>
                    <a:pt x="7466" y="5385"/>
                  </a:lnTo>
                  <a:lnTo>
                    <a:pt x="7874" y="4828"/>
                  </a:lnTo>
                  <a:lnTo>
                    <a:pt x="8097" y="4568"/>
                  </a:lnTo>
                  <a:lnTo>
                    <a:pt x="8320" y="4327"/>
                  </a:lnTo>
                  <a:lnTo>
                    <a:pt x="8580" y="4104"/>
                  </a:lnTo>
                  <a:lnTo>
                    <a:pt x="8710" y="4030"/>
                  </a:lnTo>
                  <a:lnTo>
                    <a:pt x="8858" y="3937"/>
                  </a:lnTo>
                  <a:close/>
                  <a:moveTo>
                    <a:pt x="10697" y="9954"/>
                  </a:moveTo>
                  <a:lnTo>
                    <a:pt x="10753" y="9972"/>
                  </a:lnTo>
                  <a:lnTo>
                    <a:pt x="10790" y="9991"/>
                  </a:lnTo>
                  <a:lnTo>
                    <a:pt x="10808" y="10028"/>
                  </a:lnTo>
                  <a:lnTo>
                    <a:pt x="10808" y="10084"/>
                  </a:lnTo>
                  <a:lnTo>
                    <a:pt x="10790" y="10121"/>
                  </a:lnTo>
                  <a:lnTo>
                    <a:pt x="10530" y="10604"/>
                  </a:lnTo>
                  <a:lnTo>
                    <a:pt x="10270" y="11087"/>
                  </a:lnTo>
                  <a:lnTo>
                    <a:pt x="10233" y="11105"/>
                  </a:lnTo>
                  <a:lnTo>
                    <a:pt x="10195" y="11124"/>
                  </a:lnTo>
                  <a:lnTo>
                    <a:pt x="10140" y="11124"/>
                  </a:lnTo>
                  <a:lnTo>
                    <a:pt x="10121" y="11105"/>
                  </a:lnTo>
                  <a:lnTo>
                    <a:pt x="10103" y="11068"/>
                  </a:lnTo>
                  <a:lnTo>
                    <a:pt x="10084" y="11031"/>
                  </a:lnTo>
                  <a:lnTo>
                    <a:pt x="10103" y="10994"/>
                  </a:lnTo>
                  <a:lnTo>
                    <a:pt x="10344" y="10492"/>
                  </a:lnTo>
                  <a:lnTo>
                    <a:pt x="10585" y="10010"/>
                  </a:lnTo>
                  <a:lnTo>
                    <a:pt x="10623" y="9972"/>
                  </a:lnTo>
                  <a:lnTo>
                    <a:pt x="10660" y="9954"/>
                  </a:lnTo>
                  <a:close/>
                  <a:moveTo>
                    <a:pt x="10121" y="10140"/>
                  </a:moveTo>
                  <a:lnTo>
                    <a:pt x="10158" y="10158"/>
                  </a:lnTo>
                  <a:lnTo>
                    <a:pt x="10195" y="10177"/>
                  </a:lnTo>
                  <a:lnTo>
                    <a:pt x="10195" y="10232"/>
                  </a:lnTo>
                  <a:lnTo>
                    <a:pt x="10158" y="10362"/>
                  </a:lnTo>
                  <a:lnTo>
                    <a:pt x="10103" y="10492"/>
                  </a:lnTo>
                  <a:lnTo>
                    <a:pt x="10047" y="10604"/>
                  </a:lnTo>
                  <a:lnTo>
                    <a:pt x="9973" y="10734"/>
                  </a:lnTo>
                  <a:lnTo>
                    <a:pt x="9805" y="10957"/>
                  </a:lnTo>
                  <a:lnTo>
                    <a:pt x="9620" y="11161"/>
                  </a:lnTo>
                  <a:lnTo>
                    <a:pt x="9583" y="11180"/>
                  </a:lnTo>
                  <a:lnTo>
                    <a:pt x="9564" y="11180"/>
                  </a:lnTo>
                  <a:lnTo>
                    <a:pt x="9527" y="11161"/>
                  </a:lnTo>
                  <a:lnTo>
                    <a:pt x="9508" y="11124"/>
                  </a:lnTo>
                  <a:lnTo>
                    <a:pt x="9508" y="11105"/>
                  </a:lnTo>
                  <a:lnTo>
                    <a:pt x="9527" y="11087"/>
                  </a:lnTo>
                  <a:lnTo>
                    <a:pt x="9713" y="10882"/>
                  </a:lnTo>
                  <a:lnTo>
                    <a:pt x="9861" y="10641"/>
                  </a:lnTo>
                  <a:lnTo>
                    <a:pt x="9973" y="10418"/>
                  </a:lnTo>
                  <a:lnTo>
                    <a:pt x="10084" y="10177"/>
                  </a:lnTo>
                  <a:lnTo>
                    <a:pt x="10121" y="10140"/>
                  </a:lnTo>
                  <a:close/>
                  <a:moveTo>
                    <a:pt x="10548" y="7985"/>
                  </a:moveTo>
                  <a:lnTo>
                    <a:pt x="10604" y="8023"/>
                  </a:lnTo>
                  <a:lnTo>
                    <a:pt x="10623" y="8060"/>
                  </a:lnTo>
                  <a:lnTo>
                    <a:pt x="10623" y="8097"/>
                  </a:lnTo>
                  <a:lnTo>
                    <a:pt x="10604" y="8301"/>
                  </a:lnTo>
                  <a:lnTo>
                    <a:pt x="10567" y="8505"/>
                  </a:lnTo>
                  <a:lnTo>
                    <a:pt x="10511" y="8710"/>
                  </a:lnTo>
                  <a:lnTo>
                    <a:pt x="10437" y="8895"/>
                  </a:lnTo>
                  <a:lnTo>
                    <a:pt x="10344" y="9100"/>
                  </a:lnTo>
                  <a:lnTo>
                    <a:pt x="10233" y="9304"/>
                  </a:lnTo>
                  <a:lnTo>
                    <a:pt x="10121" y="9490"/>
                  </a:lnTo>
                  <a:lnTo>
                    <a:pt x="9991" y="9675"/>
                  </a:lnTo>
                  <a:lnTo>
                    <a:pt x="9713" y="10047"/>
                  </a:lnTo>
                  <a:lnTo>
                    <a:pt x="9415" y="10381"/>
                  </a:lnTo>
                  <a:lnTo>
                    <a:pt x="9118" y="10697"/>
                  </a:lnTo>
                  <a:lnTo>
                    <a:pt x="8840" y="10994"/>
                  </a:lnTo>
                  <a:lnTo>
                    <a:pt x="8431" y="11365"/>
                  </a:lnTo>
                  <a:lnTo>
                    <a:pt x="8023" y="11737"/>
                  </a:lnTo>
                  <a:lnTo>
                    <a:pt x="7596" y="12071"/>
                  </a:lnTo>
                  <a:lnTo>
                    <a:pt x="7168" y="12405"/>
                  </a:lnTo>
                  <a:lnTo>
                    <a:pt x="6723" y="12721"/>
                  </a:lnTo>
                  <a:lnTo>
                    <a:pt x="6258" y="13018"/>
                  </a:lnTo>
                  <a:lnTo>
                    <a:pt x="5330" y="13612"/>
                  </a:lnTo>
                  <a:lnTo>
                    <a:pt x="5293" y="13612"/>
                  </a:lnTo>
                  <a:lnTo>
                    <a:pt x="5256" y="13594"/>
                  </a:lnTo>
                  <a:lnTo>
                    <a:pt x="5256" y="13538"/>
                  </a:lnTo>
                  <a:lnTo>
                    <a:pt x="5274" y="13519"/>
                  </a:lnTo>
                  <a:lnTo>
                    <a:pt x="5330" y="13482"/>
                  </a:lnTo>
                  <a:lnTo>
                    <a:pt x="5256" y="13482"/>
                  </a:lnTo>
                  <a:lnTo>
                    <a:pt x="5181" y="13445"/>
                  </a:lnTo>
                  <a:lnTo>
                    <a:pt x="5163" y="13408"/>
                  </a:lnTo>
                  <a:lnTo>
                    <a:pt x="5144" y="13371"/>
                  </a:lnTo>
                  <a:lnTo>
                    <a:pt x="5144" y="13315"/>
                  </a:lnTo>
                  <a:lnTo>
                    <a:pt x="5144" y="13278"/>
                  </a:lnTo>
                  <a:lnTo>
                    <a:pt x="5330" y="12925"/>
                  </a:lnTo>
                  <a:lnTo>
                    <a:pt x="5534" y="12591"/>
                  </a:lnTo>
                  <a:lnTo>
                    <a:pt x="5757" y="12294"/>
                  </a:lnTo>
                  <a:lnTo>
                    <a:pt x="5998" y="11997"/>
                  </a:lnTo>
                  <a:lnTo>
                    <a:pt x="6258" y="11737"/>
                  </a:lnTo>
                  <a:lnTo>
                    <a:pt x="6518" y="11458"/>
                  </a:lnTo>
                  <a:lnTo>
                    <a:pt x="7094" y="10938"/>
                  </a:lnTo>
                  <a:lnTo>
                    <a:pt x="10418" y="8004"/>
                  </a:lnTo>
                  <a:lnTo>
                    <a:pt x="10474" y="7985"/>
                  </a:lnTo>
                  <a:close/>
                  <a:moveTo>
                    <a:pt x="11254" y="12275"/>
                  </a:moveTo>
                  <a:lnTo>
                    <a:pt x="11291" y="12294"/>
                  </a:lnTo>
                  <a:lnTo>
                    <a:pt x="11328" y="12349"/>
                  </a:lnTo>
                  <a:lnTo>
                    <a:pt x="11310" y="12405"/>
                  </a:lnTo>
                  <a:lnTo>
                    <a:pt x="11087" y="12814"/>
                  </a:lnTo>
                  <a:lnTo>
                    <a:pt x="10845" y="13204"/>
                  </a:lnTo>
                  <a:lnTo>
                    <a:pt x="10567" y="13594"/>
                  </a:lnTo>
                  <a:lnTo>
                    <a:pt x="10288" y="13965"/>
                  </a:lnTo>
                  <a:lnTo>
                    <a:pt x="9973" y="14318"/>
                  </a:lnTo>
                  <a:lnTo>
                    <a:pt x="9657" y="14652"/>
                  </a:lnTo>
                  <a:lnTo>
                    <a:pt x="9304" y="14968"/>
                  </a:lnTo>
                  <a:lnTo>
                    <a:pt x="8951" y="15265"/>
                  </a:lnTo>
                  <a:lnTo>
                    <a:pt x="8580" y="15544"/>
                  </a:lnTo>
                  <a:lnTo>
                    <a:pt x="8190" y="15804"/>
                  </a:lnTo>
                  <a:lnTo>
                    <a:pt x="7781" y="16026"/>
                  </a:lnTo>
                  <a:lnTo>
                    <a:pt x="7373" y="16231"/>
                  </a:lnTo>
                  <a:lnTo>
                    <a:pt x="6946" y="16416"/>
                  </a:lnTo>
                  <a:lnTo>
                    <a:pt x="6500" y="16565"/>
                  </a:lnTo>
                  <a:lnTo>
                    <a:pt x="6054" y="16695"/>
                  </a:lnTo>
                  <a:lnTo>
                    <a:pt x="5590" y="16788"/>
                  </a:lnTo>
                  <a:lnTo>
                    <a:pt x="5553" y="16788"/>
                  </a:lnTo>
                  <a:lnTo>
                    <a:pt x="5534" y="16769"/>
                  </a:lnTo>
                  <a:lnTo>
                    <a:pt x="5534" y="16732"/>
                  </a:lnTo>
                  <a:lnTo>
                    <a:pt x="5571" y="16714"/>
                  </a:lnTo>
                  <a:lnTo>
                    <a:pt x="5998" y="16565"/>
                  </a:lnTo>
                  <a:lnTo>
                    <a:pt x="6444" y="16416"/>
                  </a:lnTo>
                  <a:lnTo>
                    <a:pt x="6853" y="16249"/>
                  </a:lnTo>
                  <a:lnTo>
                    <a:pt x="7280" y="16064"/>
                  </a:lnTo>
                  <a:lnTo>
                    <a:pt x="7670" y="15859"/>
                  </a:lnTo>
                  <a:lnTo>
                    <a:pt x="8078" y="15636"/>
                  </a:lnTo>
                  <a:lnTo>
                    <a:pt x="8468" y="15376"/>
                  </a:lnTo>
                  <a:lnTo>
                    <a:pt x="8840" y="15116"/>
                  </a:lnTo>
                  <a:lnTo>
                    <a:pt x="9155" y="14856"/>
                  </a:lnTo>
                  <a:lnTo>
                    <a:pt x="9471" y="14578"/>
                  </a:lnTo>
                  <a:lnTo>
                    <a:pt x="9768" y="14281"/>
                  </a:lnTo>
                  <a:lnTo>
                    <a:pt x="10047" y="13965"/>
                  </a:lnTo>
                  <a:lnTo>
                    <a:pt x="10270" y="13742"/>
                  </a:lnTo>
                  <a:lnTo>
                    <a:pt x="10604" y="13334"/>
                  </a:lnTo>
                  <a:lnTo>
                    <a:pt x="10771" y="13129"/>
                  </a:lnTo>
                  <a:lnTo>
                    <a:pt x="10901" y="12925"/>
                  </a:lnTo>
                  <a:lnTo>
                    <a:pt x="10994" y="12758"/>
                  </a:lnTo>
                  <a:lnTo>
                    <a:pt x="11013" y="12684"/>
                  </a:lnTo>
                  <a:lnTo>
                    <a:pt x="11013" y="12628"/>
                  </a:lnTo>
                  <a:lnTo>
                    <a:pt x="10994" y="12684"/>
                  </a:lnTo>
                  <a:lnTo>
                    <a:pt x="10975" y="12739"/>
                  </a:lnTo>
                  <a:lnTo>
                    <a:pt x="10864" y="12888"/>
                  </a:lnTo>
                  <a:lnTo>
                    <a:pt x="10697" y="13092"/>
                  </a:lnTo>
                  <a:lnTo>
                    <a:pt x="10493" y="13297"/>
                  </a:lnTo>
                  <a:lnTo>
                    <a:pt x="10121" y="13687"/>
                  </a:lnTo>
                  <a:lnTo>
                    <a:pt x="9880" y="13909"/>
                  </a:lnTo>
                  <a:lnTo>
                    <a:pt x="9620" y="14132"/>
                  </a:lnTo>
                  <a:lnTo>
                    <a:pt x="9323" y="14355"/>
                  </a:lnTo>
                  <a:lnTo>
                    <a:pt x="8747" y="14745"/>
                  </a:lnTo>
                  <a:lnTo>
                    <a:pt x="7986" y="15246"/>
                  </a:lnTo>
                  <a:lnTo>
                    <a:pt x="7206" y="15729"/>
                  </a:lnTo>
                  <a:lnTo>
                    <a:pt x="6426" y="16175"/>
                  </a:lnTo>
                  <a:lnTo>
                    <a:pt x="5646" y="16621"/>
                  </a:lnTo>
                  <a:lnTo>
                    <a:pt x="5590" y="16639"/>
                  </a:lnTo>
                  <a:lnTo>
                    <a:pt x="5534" y="16621"/>
                  </a:lnTo>
                  <a:lnTo>
                    <a:pt x="5497" y="16602"/>
                  </a:lnTo>
                  <a:lnTo>
                    <a:pt x="5478" y="16565"/>
                  </a:lnTo>
                  <a:lnTo>
                    <a:pt x="5460" y="16528"/>
                  </a:lnTo>
                  <a:lnTo>
                    <a:pt x="5460" y="16491"/>
                  </a:lnTo>
                  <a:lnTo>
                    <a:pt x="5460" y="16435"/>
                  </a:lnTo>
                  <a:lnTo>
                    <a:pt x="5516" y="16416"/>
                  </a:lnTo>
                  <a:lnTo>
                    <a:pt x="7076" y="15488"/>
                  </a:lnTo>
                  <a:lnTo>
                    <a:pt x="7837" y="15024"/>
                  </a:lnTo>
                  <a:lnTo>
                    <a:pt x="8617" y="14541"/>
                  </a:lnTo>
                  <a:lnTo>
                    <a:pt x="8970" y="14281"/>
                  </a:lnTo>
                  <a:lnTo>
                    <a:pt x="9304" y="14021"/>
                  </a:lnTo>
                  <a:lnTo>
                    <a:pt x="9620" y="13724"/>
                  </a:lnTo>
                  <a:lnTo>
                    <a:pt x="9935" y="13427"/>
                  </a:lnTo>
                  <a:lnTo>
                    <a:pt x="10548" y="12851"/>
                  </a:lnTo>
                  <a:lnTo>
                    <a:pt x="10864" y="12554"/>
                  </a:lnTo>
                  <a:lnTo>
                    <a:pt x="11198" y="12294"/>
                  </a:lnTo>
                  <a:lnTo>
                    <a:pt x="11235" y="12275"/>
                  </a:lnTo>
                  <a:close/>
                  <a:moveTo>
                    <a:pt x="3287" y="0"/>
                  </a:moveTo>
                  <a:lnTo>
                    <a:pt x="3046" y="19"/>
                  </a:lnTo>
                  <a:lnTo>
                    <a:pt x="2823" y="37"/>
                  </a:lnTo>
                  <a:lnTo>
                    <a:pt x="2581" y="93"/>
                  </a:lnTo>
                  <a:lnTo>
                    <a:pt x="2359" y="167"/>
                  </a:lnTo>
                  <a:lnTo>
                    <a:pt x="2136" y="241"/>
                  </a:lnTo>
                  <a:lnTo>
                    <a:pt x="1913" y="334"/>
                  </a:lnTo>
                  <a:lnTo>
                    <a:pt x="1709" y="446"/>
                  </a:lnTo>
                  <a:lnTo>
                    <a:pt x="1504" y="557"/>
                  </a:lnTo>
                  <a:lnTo>
                    <a:pt x="1319" y="687"/>
                  </a:lnTo>
                  <a:lnTo>
                    <a:pt x="1133" y="836"/>
                  </a:lnTo>
                  <a:lnTo>
                    <a:pt x="966" y="984"/>
                  </a:lnTo>
                  <a:lnTo>
                    <a:pt x="799" y="1151"/>
                  </a:lnTo>
                  <a:lnTo>
                    <a:pt x="650" y="1319"/>
                  </a:lnTo>
                  <a:lnTo>
                    <a:pt x="520" y="1504"/>
                  </a:lnTo>
                  <a:lnTo>
                    <a:pt x="390" y="1690"/>
                  </a:lnTo>
                  <a:lnTo>
                    <a:pt x="297" y="1894"/>
                  </a:lnTo>
                  <a:lnTo>
                    <a:pt x="204" y="2099"/>
                  </a:lnTo>
                  <a:lnTo>
                    <a:pt x="130" y="2303"/>
                  </a:lnTo>
                  <a:lnTo>
                    <a:pt x="56" y="2507"/>
                  </a:lnTo>
                  <a:lnTo>
                    <a:pt x="19" y="2730"/>
                  </a:lnTo>
                  <a:lnTo>
                    <a:pt x="0" y="2971"/>
                  </a:lnTo>
                  <a:lnTo>
                    <a:pt x="0" y="3194"/>
                  </a:lnTo>
                  <a:lnTo>
                    <a:pt x="19" y="3417"/>
                  </a:lnTo>
                  <a:lnTo>
                    <a:pt x="56" y="3658"/>
                  </a:lnTo>
                  <a:lnTo>
                    <a:pt x="112" y="3900"/>
                  </a:lnTo>
                  <a:lnTo>
                    <a:pt x="204" y="4141"/>
                  </a:lnTo>
                  <a:lnTo>
                    <a:pt x="297" y="4383"/>
                  </a:lnTo>
                  <a:lnTo>
                    <a:pt x="427" y="4624"/>
                  </a:lnTo>
                  <a:lnTo>
                    <a:pt x="539" y="4773"/>
                  </a:lnTo>
                  <a:lnTo>
                    <a:pt x="650" y="4921"/>
                  </a:lnTo>
                  <a:lnTo>
                    <a:pt x="762" y="5051"/>
                  </a:lnTo>
                  <a:lnTo>
                    <a:pt x="892" y="5181"/>
                  </a:lnTo>
                  <a:lnTo>
                    <a:pt x="1170" y="5423"/>
                  </a:lnTo>
                  <a:lnTo>
                    <a:pt x="1467" y="5645"/>
                  </a:lnTo>
                  <a:lnTo>
                    <a:pt x="2062" y="6091"/>
                  </a:lnTo>
                  <a:lnTo>
                    <a:pt x="2359" y="6314"/>
                  </a:lnTo>
                  <a:lnTo>
                    <a:pt x="2619" y="6574"/>
                  </a:lnTo>
                  <a:lnTo>
                    <a:pt x="2934" y="6927"/>
                  </a:lnTo>
                  <a:lnTo>
                    <a:pt x="3213" y="7298"/>
                  </a:lnTo>
                  <a:lnTo>
                    <a:pt x="3473" y="7707"/>
                  </a:lnTo>
                  <a:lnTo>
                    <a:pt x="3584" y="7930"/>
                  </a:lnTo>
                  <a:lnTo>
                    <a:pt x="3677" y="8134"/>
                  </a:lnTo>
                  <a:lnTo>
                    <a:pt x="3789" y="8431"/>
                  </a:lnTo>
                  <a:lnTo>
                    <a:pt x="3863" y="8710"/>
                  </a:lnTo>
                  <a:lnTo>
                    <a:pt x="3937" y="8988"/>
                  </a:lnTo>
                  <a:lnTo>
                    <a:pt x="3974" y="9267"/>
                  </a:lnTo>
                  <a:lnTo>
                    <a:pt x="3993" y="9545"/>
                  </a:lnTo>
                  <a:lnTo>
                    <a:pt x="4011" y="9824"/>
                  </a:lnTo>
                  <a:lnTo>
                    <a:pt x="4011" y="10102"/>
                  </a:lnTo>
                  <a:lnTo>
                    <a:pt x="3993" y="10400"/>
                  </a:lnTo>
                  <a:lnTo>
                    <a:pt x="3919" y="10957"/>
                  </a:lnTo>
                  <a:lnTo>
                    <a:pt x="3844" y="11532"/>
                  </a:lnTo>
                  <a:lnTo>
                    <a:pt x="3751" y="12089"/>
                  </a:lnTo>
                  <a:lnTo>
                    <a:pt x="3677" y="12684"/>
                  </a:lnTo>
                  <a:lnTo>
                    <a:pt x="3640" y="13129"/>
                  </a:lnTo>
                  <a:lnTo>
                    <a:pt x="3640" y="13594"/>
                  </a:lnTo>
                  <a:lnTo>
                    <a:pt x="3640" y="14058"/>
                  </a:lnTo>
                  <a:lnTo>
                    <a:pt x="3677" y="14522"/>
                  </a:lnTo>
                  <a:lnTo>
                    <a:pt x="3751" y="14986"/>
                  </a:lnTo>
                  <a:lnTo>
                    <a:pt x="3844" y="15432"/>
                  </a:lnTo>
                  <a:lnTo>
                    <a:pt x="3974" y="15859"/>
                  </a:lnTo>
                  <a:lnTo>
                    <a:pt x="4123" y="16268"/>
                  </a:lnTo>
                  <a:lnTo>
                    <a:pt x="4327" y="16676"/>
                  </a:lnTo>
                  <a:lnTo>
                    <a:pt x="4550" y="17048"/>
                  </a:lnTo>
                  <a:lnTo>
                    <a:pt x="4680" y="17233"/>
                  </a:lnTo>
                  <a:lnTo>
                    <a:pt x="4810" y="17401"/>
                  </a:lnTo>
                  <a:lnTo>
                    <a:pt x="4959" y="17568"/>
                  </a:lnTo>
                  <a:lnTo>
                    <a:pt x="5107" y="17735"/>
                  </a:lnTo>
                  <a:lnTo>
                    <a:pt x="5274" y="17883"/>
                  </a:lnTo>
                  <a:lnTo>
                    <a:pt x="5441" y="18013"/>
                  </a:lnTo>
                  <a:lnTo>
                    <a:pt x="5627" y="18162"/>
                  </a:lnTo>
                  <a:lnTo>
                    <a:pt x="5831" y="18292"/>
                  </a:lnTo>
                  <a:lnTo>
                    <a:pt x="6036" y="18403"/>
                  </a:lnTo>
                  <a:lnTo>
                    <a:pt x="6240" y="18515"/>
                  </a:lnTo>
                  <a:lnTo>
                    <a:pt x="6463" y="18608"/>
                  </a:lnTo>
                  <a:lnTo>
                    <a:pt x="6704" y="18682"/>
                  </a:lnTo>
                  <a:lnTo>
                    <a:pt x="6704" y="18701"/>
                  </a:lnTo>
                  <a:lnTo>
                    <a:pt x="6946" y="18738"/>
                  </a:lnTo>
                  <a:lnTo>
                    <a:pt x="7168" y="18756"/>
                  </a:lnTo>
                  <a:lnTo>
                    <a:pt x="7614" y="18756"/>
                  </a:lnTo>
                  <a:lnTo>
                    <a:pt x="7837" y="18738"/>
                  </a:lnTo>
                  <a:lnTo>
                    <a:pt x="8041" y="18719"/>
                  </a:lnTo>
                  <a:lnTo>
                    <a:pt x="8227" y="18682"/>
                  </a:lnTo>
                  <a:lnTo>
                    <a:pt x="8431" y="18645"/>
                  </a:lnTo>
                  <a:lnTo>
                    <a:pt x="8617" y="18589"/>
                  </a:lnTo>
                  <a:lnTo>
                    <a:pt x="8803" y="18515"/>
                  </a:lnTo>
                  <a:lnTo>
                    <a:pt x="9155" y="18348"/>
                  </a:lnTo>
                  <a:lnTo>
                    <a:pt x="9471" y="18162"/>
                  </a:lnTo>
                  <a:lnTo>
                    <a:pt x="9787" y="17921"/>
                  </a:lnTo>
                  <a:lnTo>
                    <a:pt x="10065" y="17661"/>
                  </a:lnTo>
                  <a:lnTo>
                    <a:pt x="10344" y="17382"/>
                  </a:lnTo>
                  <a:lnTo>
                    <a:pt x="10585" y="17066"/>
                  </a:lnTo>
                  <a:lnTo>
                    <a:pt x="10808" y="16714"/>
                  </a:lnTo>
                  <a:lnTo>
                    <a:pt x="11013" y="16361"/>
                  </a:lnTo>
                  <a:lnTo>
                    <a:pt x="11198" y="15971"/>
                  </a:lnTo>
                  <a:lnTo>
                    <a:pt x="11365" y="15581"/>
                  </a:lnTo>
                  <a:lnTo>
                    <a:pt x="11514" y="15154"/>
                  </a:lnTo>
                  <a:lnTo>
                    <a:pt x="11662" y="14726"/>
                  </a:lnTo>
                  <a:lnTo>
                    <a:pt x="11774" y="14299"/>
                  </a:lnTo>
                  <a:lnTo>
                    <a:pt x="11867" y="13854"/>
                  </a:lnTo>
                  <a:lnTo>
                    <a:pt x="11960" y="13389"/>
                  </a:lnTo>
                  <a:lnTo>
                    <a:pt x="12034" y="12944"/>
                  </a:lnTo>
                  <a:lnTo>
                    <a:pt x="12090" y="12479"/>
                  </a:lnTo>
                  <a:lnTo>
                    <a:pt x="12127" y="12034"/>
                  </a:lnTo>
                  <a:lnTo>
                    <a:pt x="12145" y="11569"/>
                  </a:lnTo>
                  <a:lnTo>
                    <a:pt x="12164" y="11124"/>
                  </a:lnTo>
                  <a:lnTo>
                    <a:pt x="12164" y="10697"/>
                  </a:lnTo>
                  <a:lnTo>
                    <a:pt x="12164" y="10270"/>
                  </a:lnTo>
                  <a:lnTo>
                    <a:pt x="12127" y="9861"/>
                  </a:lnTo>
                  <a:lnTo>
                    <a:pt x="12108" y="9452"/>
                  </a:lnTo>
                  <a:lnTo>
                    <a:pt x="12052" y="9081"/>
                  </a:lnTo>
                  <a:lnTo>
                    <a:pt x="11997" y="8710"/>
                  </a:lnTo>
                  <a:lnTo>
                    <a:pt x="11922" y="8375"/>
                  </a:lnTo>
                  <a:lnTo>
                    <a:pt x="11755" y="7707"/>
                  </a:lnTo>
                  <a:lnTo>
                    <a:pt x="11551" y="7038"/>
                  </a:lnTo>
                  <a:lnTo>
                    <a:pt x="11440" y="6723"/>
                  </a:lnTo>
                  <a:lnTo>
                    <a:pt x="11291" y="6407"/>
                  </a:lnTo>
                  <a:lnTo>
                    <a:pt x="11161" y="6091"/>
                  </a:lnTo>
                  <a:lnTo>
                    <a:pt x="11013" y="5775"/>
                  </a:lnTo>
                  <a:lnTo>
                    <a:pt x="10845" y="5478"/>
                  </a:lnTo>
                  <a:lnTo>
                    <a:pt x="10678" y="5163"/>
                  </a:lnTo>
                  <a:lnTo>
                    <a:pt x="10493" y="4884"/>
                  </a:lnTo>
                  <a:lnTo>
                    <a:pt x="10307" y="4587"/>
                  </a:lnTo>
                  <a:lnTo>
                    <a:pt x="10103" y="4308"/>
                  </a:lnTo>
                  <a:lnTo>
                    <a:pt x="9880" y="4048"/>
                  </a:lnTo>
                  <a:lnTo>
                    <a:pt x="9657" y="3770"/>
                  </a:lnTo>
                  <a:lnTo>
                    <a:pt x="9415" y="3510"/>
                  </a:lnTo>
                  <a:lnTo>
                    <a:pt x="8914" y="3008"/>
                  </a:lnTo>
                  <a:lnTo>
                    <a:pt x="8338" y="2488"/>
                  </a:lnTo>
                  <a:lnTo>
                    <a:pt x="7707" y="1969"/>
                  </a:lnTo>
                  <a:lnTo>
                    <a:pt x="7391" y="1727"/>
                  </a:lnTo>
                  <a:lnTo>
                    <a:pt x="7057" y="1486"/>
                  </a:lnTo>
                  <a:lnTo>
                    <a:pt x="6704" y="1244"/>
                  </a:lnTo>
                  <a:lnTo>
                    <a:pt x="6370" y="1040"/>
                  </a:lnTo>
                  <a:lnTo>
                    <a:pt x="6017" y="836"/>
                  </a:lnTo>
                  <a:lnTo>
                    <a:pt x="5664" y="650"/>
                  </a:lnTo>
                  <a:lnTo>
                    <a:pt x="5311" y="483"/>
                  </a:lnTo>
                  <a:lnTo>
                    <a:pt x="4959" y="334"/>
                  </a:lnTo>
                  <a:lnTo>
                    <a:pt x="4606" y="204"/>
                  </a:lnTo>
                  <a:lnTo>
                    <a:pt x="4253" y="93"/>
                  </a:lnTo>
                  <a:lnTo>
                    <a:pt x="4011" y="37"/>
                  </a:lnTo>
                  <a:lnTo>
                    <a:pt x="37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555;p43">
              <a:extLst>
                <a:ext uri="{FF2B5EF4-FFF2-40B4-BE49-F238E27FC236}">
                  <a16:creationId xmlns:a16="http://schemas.microsoft.com/office/drawing/2014/main" id="{3E71E00F-6248-03C0-8A6B-6657DA14C4B4}"/>
                </a:ext>
              </a:extLst>
            </p:cNvPr>
            <p:cNvSpPr/>
            <p:nvPr/>
          </p:nvSpPr>
          <p:spPr>
            <a:xfrm rot="5400000">
              <a:off x="4367533" y="2775069"/>
              <a:ext cx="421869" cy="634647"/>
            </a:xfrm>
            <a:custGeom>
              <a:avLst/>
              <a:gdLst/>
              <a:ahLst/>
              <a:cxnLst/>
              <a:rect l="l" t="t" r="r" b="b"/>
              <a:pathLst>
                <a:path w="12814" h="19277" extrusionOk="0">
                  <a:moveTo>
                    <a:pt x="4067" y="335"/>
                  </a:moveTo>
                  <a:lnTo>
                    <a:pt x="4308" y="372"/>
                  </a:lnTo>
                  <a:lnTo>
                    <a:pt x="4550" y="428"/>
                  </a:lnTo>
                  <a:lnTo>
                    <a:pt x="4903" y="539"/>
                  </a:lnTo>
                  <a:lnTo>
                    <a:pt x="5256" y="669"/>
                  </a:lnTo>
                  <a:lnTo>
                    <a:pt x="5608" y="818"/>
                  </a:lnTo>
                  <a:lnTo>
                    <a:pt x="5961" y="985"/>
                  </a:lnTo>
                  <a:lnTo>
                    <a:pt x="6314" y="1171"/>
                  </a:lnTo>
                  <a:lnTo>
                    <a:pt x="6667" y="1375"/>
                  </a:lnTo>
                  <a:lnTo>
                    <a:pt x="7001" y="1579"/>
                  </a:lnTo>
                  <a:lnTo>
                    <a:pt x="7354" y="1821"/>
                  </a:lnTo>
                  <a:lnTo>
                    <a:pt x="7688" y="2062"/>
                  </a:lnTo>
                  <a:lnTo>
                    <a:pt x="8004" y="2304"/>
                  </a:lnTo>
                  <a:lnTo>
                    <a:pt x="8635" y="2823"/>
                  </a:lnTo>
                  <a:lnTo>
                    <a:pt x="9211" y="3343"/>
                  </a:lnTo>
                  <a:lnTo>
                    <a:pt x="9712" y="3845"/>
                  </a:lnTo>
                  <a:lnTo>
                    <a:pt x="9954" y="4105"/>
                  </a:lnTo>
                  <a:lnTo>
                    <a:pt x="10177" y="4383"/>
                  </a:lnTo>
                  <a:lnTo>
                    <a:pt x="10400" y="4643"/>
                  </a:lnTo>
                  <a:lnTo>
                    <a:pt x="10604" y="4922"/>
                  </a:lnTo>
                  <a:lnTo>
                    <a:pt x="10790" y="5219"/>
                  </a:lnTo>
                  <a:lnTo>
                    <a:pt x="10975" y="5498"/>
                  </a:lnTo>
                  <a:lnTo>
                    <a:pt x="11142" y="5813"/>
                  </a:lnTo>
                  <a:lnTo>
                    <a:pt x="11310" y="6110"/>
                  </a:lnTo>
                  <a:lnTo>
                    <a:pt x="11458" y="6426"/>
                  </a:lnTo>
                  <a:lnTo>
                    <a:pt x="11588" y="6742"/>
                  </a:lnTo>
                  <a:lnTo>
                    <a:pt x="11737" y="7058"/>
                  </a:lnTo>
                  <a:lnTo>
                    <a:pt x="11848" y="7373"/>
                  </a:lnTo>
                  <a:lnTo>
                    <a:pt x="12052" y="8042"/>
                  </a:lnTo>
                  <a:lnTo>
                    <a:pt x="12219" y="8710"/>
                  </a:lnTo>
                  <a:lnTo>
                    <a:pt x="12294" y="9045"/>
                  </a:lnTo>
                  <a:lnTo>
                    <a:pt x="12349" y="9416"/>
                  </a:lnTo>
                  <a:lnTo>
                    <a:pt x="12405" y="9787"/>
                  </a:lnTo>
                  <a:lnTo>
                    <a:pt x="12424" y="10196"/>
                  </a:lnTo>
                  <a:lnTo>
                    <a:pt x="12461" y="10605"/>
                  </a:lnTo>
                  <a:lnTo>
                    <a:pt x="12461" y="11032"/>
                  </a:lnTo>
                  <a:lnTo>
                    <a:pt x="12461" y="11459"/>
                  </a:lnTo>
                  <a:lnTo>
                    <a:pt x="12442" y="11904"/>
                  </a:lnTo>
                  <a:lnTo>
                    <a:pt x="12424" y="12369"/>
                  </a:lnTo>
                  <a:lnTo>
                    <a:pt x="12387" y="12814"/>
                  </a:lnTo>
                  <a:lnTo>
                    <a:pt x="12331" y="13279"/>
                  </a:lnTo>
                  <a:lnTo>
                    <a:pt x="12257" y="13724"/>
                  </a:lnTo>
                  <a:lnTo>
                    <a:pt x="12164" y="14189"/>
                  </a:lnTo>
                  <a:lnTo>
                    <a:pt x="12071" y="14634"/>
                  </a:lnTo>
                  <a:lnTo>
                    <a:pt x="11959" y="15061"/>
                  </a:lnTo>
                  <a:lnTo>
                    <a:pt x="11811" y="15489"/>
                  </a:lnTo>
                  <a:lnTo>
                    <a:pt x="11662" y="15916"/>
                  </a:lnTo>
                  <a:lnTo>
                    <a:pt x="11495" y="16306"/>
                  </a:lnTo>
                  <a:lnTo>
                    <a:pt x="11310" y="16696"/>
                  </a:lnTo>
                  <a:lnTo>
                    <a:pt x="11105" y="17049"/>
                  </a:lnTo>
                  <a:lnTo>
                    <a:pt x="10882" y="17401"/>
                  </a:lnTo>
                  <a:lnTo>
                    <a:pt x="10641" y="17717"/>
                  </a:lnTo>
                  <a:lnTo>
                    <a:pt x="10362" y="17996"/>
                  </a:lnTo>
                  <a:lnTo>
                    <a:pt x="10084" y="18256"/>
                  </a:lnTo>
                  <a:lnTo>
                    <a:pt x="9768" y="18497"/>
                  </a:lnTo>
                  <a:lnTo>
                    <a:pt x="9452" y="18683"/>
                  </a:lnTo>
                  <a:lnTo>
                    <a:pt x="9100" y="18850"/>
                  </a:lnTo>
                  <a:lnTo>
                    <a:pt x="8914" y="18924"/>
                  </a:lnTo>
                  <a:lnTo>
                    <a:pt x="8728" y="18980"/>
                  </a:lnTo>
                  <a:lnTo>
                    <a:pt x="8524" y="19017"/>
                  </a:lnTo>
                  <a:lnTo>
                    <a:pt x="8338" y="19054"/>
                  </a:lnTo>
                  <a:lnTo>
                    <a:pt x="8134" y="19073"/>
                  </a:lnTo>
                  <a:lnTo>
                    <a:pt x="7911" y="19091"/>
                  </a:lnTo>
                  <a:lnTo>
                    <a:pt x="7465" y="19091"/>
                  </a:lnTo>
                  <a:lnTo>
                    <a:pt x="7243" y="19073"/>
                  </a:lnTo>
                  <a:lnTo>
                    <a:pt x="7001" y="19036"/>
                  </a:lnTo>
                  <a:lnTo>
                    <a:pt x="7001" y="19017"/>
                  </a:lnTo>
                  <a:lnTo>
                    <a:pt x="6760" y="18943"/>
                  </a:lnTo>
                  <a:lnTo>
                    <a:pt x="6537" y="18850"/>
                  </a:lnTo>
                  <a:lnTo>
                    <a:pt x="6333" y="18738"/>
                  </a:lnTo>
                  <a:lnTo>
                    <a:pt x="6128" y="18627"/>
                  </a:lnTo>
                  <a:lnTo>
                    <a:pt x="5924" y="18497"/>
                  </a:lnTo>
                  <a:lnTo>
                    <a:pt x="5738" y="18348"/>
                  </a:lnTo>
                  <a:lnTo>
                    <a:pt x="5571" y="18218"/>
                  </a:lnTo>
                  <a:lnTo>
                    <a:pt x="5404" y="18070"/>
                  </a:lnTo>
                  <a:lnTo>
                    <a:pt x="5256" y="17903"/>
                  </a:lnTo>
                  <a:lnTo>
                    <a:pt x="5107" y="17736"/>
                  </a:lnTo>
                  <a:lnTo>
                    <a:pt x="4977" y="17568"/>
                  </a:lnTo>
                  <a:lnTo>
                    <a:pt x="4847" y="17383"/>
                  </a:lnTo>
                  <a:lnTo>
                    <a:pt x="4624" y="17011"/>
                  </a:lnTo>
                  <a:lnTo>
                    <a:pt x="4420" y="16603"/>
                  </a:lnTo>
                  <a:lnTo>
                    <a:pt x="4271" y="16194"/>
                  </a:lnTo>
                  <a:lnTo>
                    <a:pt x="4141" y="15767"/>
                  </a:lnTo>
                  <a:lnTo>
                    <a:pt x="4048" y="15321"/>
                  </a:lnTo>
                  <a:lnTo>
                    <a:pt x="3974" y="14857"/>
                  </a:lnTo>
                  <a:lnTo>
                    <a:pt x="3937" y="14393"/>
                  </a:lnTo>
                  <a:lnTo>
                    <a:pt x="3937" y="13929"/>
                  </a:lnTo>
                  <a:lnTo>
                    <a:pt x="3937" y="13464"/>
                  </a:lnTo>
                  <a:lnTo>
                    <a:pt x="3974" y="13019"/>
                  </a:lnTo>
                  <a:lnTo>
                    <a:pt x="4048" y="12424"/>
                  </a:lnTo>
                  <a:lnTo>
                    <a:pt x="4141" y="11867"/>
                  </a:lnTo>
                  <a:lnTo>
                    <a:pt x="4216" y="11292"/>
                  </a:lnTo>
                  <a:lnTo>
                    <a:pt x="4290" y="10735"/>
                  </a:lnTo>
                  <a:lnTo>
                    <a:pt x="4308" y="10437"/>
                  </a:lnTo>
                  <a:lnTo>
                    <a:pt x="4308" y="10159"/>
                  </a:lnTo>
                  <a:lnTo>
                    <a:pt x="4290" y="9880"/>
                  </a:lnTo>
                  <a:lnTo>
                    <a:pt x="4271" y="9602"/>
                  </a:lnTo>
                  <a:lnTo>
                    <a:pt x="4234" y="9323"/>
                  </a:lnTo>
                  <a:lnTo>
                    <a:pt x="4160" y="9045"/>
                  </a:lnTo>
                  <a:lnTo>
                    <a:pt x="4086" y="8766"/>
                  </a:lnTo>
                  <a:lnTo>
                    <a:pt x="3974" y="8469"/>
                  </a:lnTo>
                  <a:lnTo>
                    <a:pt x="3881" y="8265"/>
                  </a:lnTo>
                  <a:lnTo>
                    <a:pt x="3770" y="8042"/>
                  </a:lnTo>
                  <a:lnTo>
                    <a:pt x="3510" y="7633"/>
                  </a:lnTo>
                  <a:lnTo>
                    <a:pt x="3231" y="7262"/>
                  </a:lnTo>
                  <a:lnTo>
                    <a:pt x="2916" y="6909"/>
                  </a:lnTo>
                  <a:lnTo>
                    <a:pt x="2656" y="6649"/>
                  </a:lnTo>
                  <a:lnTo>
                    <a:pt x="2359" y="6426"/>
                  </a:lnTo>
                  <a:lnTo>
                    <a:pt x="1764" y="5980"/>
                  </a:lnTo>
                  <a:lnTo>
                    <a:pt x="1467" y="5758"/>
                  </a:lnTo>
                  <a:lnTo>
                    <a:pt x="1189" y="5516"/>
                  </a:lnTo>
                  <a:lnTo>
                    <a:pt x="1059" y="5386"/>
                  </a:lnTo>
                  <a:lnTo>
                    <a:pt x="947" y="5256"/>
                  </a:lnTo>
                  <a:lnTo>
                    <a:pt x="836" y="5108"/>
                  </a:lnTo>
                  <a:lnTo>
                    <a:pt x="724" y="4959"/>
                  </a:lnTo>
                  <a:lnTo>
                    <a:pt x="594" y="4718"/>
                  </a:lnTo>
                  <a:lnTo>
                    <a:pt x="501" y="4476"/>
                  </a:lnTo>
                  <a:lnTo>
                    <a:pt x="409" y="4235"/>
                  </a:lnTo>
                  <a:lnTo>
                    <a:pt x="353" y="3993"/>
                  </a:lnTo>
                  <a:lnTo>
                    <a:pt x="316" y="3752"/>
                  </a:lnTo>
                  <a:lnTo>
                    <a:pt x="297" y="3529"/>
                  </a:lnTo>
                  <a:lnTo>
                    <a:pt x="297" y="3306"/>
                  </a:lnTo>
                  <a:lnTo>
                    <a:pt x="316" y="3065"/>
                  </a:lnTo>
                  <a:lnTo>
                    <a:pt x="353" y="2842"/>
                  </a:lnTo>
                  <a:lnTo>
                    <a:pt x="427" y="2638"/>
                  </a:lnTo>
                  <a:lnTo>
                    <a:pt x="501" y="2434"/>
                  </a:lnTo>
                  <a:lnTo>
                    <a:pt x="594" y="2229"/>
                  </a:lnTo>
                  <a:lnTo>
                    <a:pt x="687" y="2025"/>
                  </a:lnTo>
                  <a:lnTo>
                    <a:pt x="817" y="1839"/>
                  </a:lnTo>
                  <a:lnTo>
                    <a:pt x="947" y="1654"/>
                  </a:lnTo>
                  <a:lnTo>
                    <a:pt x="1096" y="1486"/>
                  </a:lnTo>
                  <a:lnTo>
                    <a:pt x="1263" y="1319"/>
                  </a:lnTo>
                  <a:lnTo>
                    <a:pt x="1430" y="1171"/>
                  </a:lnTo>
                  <a:lnTo>
                    <a:pt x="1616" y="1022"/>
                  </a:lnTo>
                  <a:lnTo>
                    <a:pt x="1801" y="892"/>
                  </a:lnTo>
                  <a:lnTo>
                    <a:pt x="2006" y="781"/>
                  </a:lnTo>
                  <a:lnTo>
                    <a:pt x="2210" y="669"/>
                  </a:lnTo>
                  <a:lnTo>
                    <a:pt x="2433" y="576"/>
                  </a:lnTo>
                  <a:lnTo>
                    <a:pt x="2656" y="502"/>
                  </a:lnTo>
                  <a:lnTo>
                    <a:pt x="2878" y="428"/>
                  </a:lnTo>
                  <a:lnTo>
                    <a:pt x="3120" y="372"/>
                  </a:lnTo>
                  <a:lnTo>
                    <a:pt x="3343" y="354"/>
                  </a:lnTo>
                  <a:lnTo>
                    <a:pt x="3584" y="335"/>
                  </a:lnTo>
                  <a:close/>
                  <a:moveTo>
                    <a:pt x="3528" y="1"/>
                  </a:moveTo>
                  <a:lnTo>
                    <a:pt x="3231" y="19"/>
                  </a:lnTo>
                  <a:lnTo>
                    <a:pt x="2934" y="56"/>
                  </a:lnTo>
                  <a:lnTo>
                    <a:pt x="2637" y="112"/>
                  </a:lnTo>
                  <a:lnTo>
                    <a:pt x="2359" y="205"/>
                  </a:lnTo>
                  <a:lnTo>
                    <a:pt x="2061" y="316"/>
                  </a:lnTo>
                  <a:lnTo>
                    <a:pt x="1783" y="446"/>
                  </a:lnTo>
                  <a:lnTo>
                    <a:pt x="1523" y="614"/>
                  </a:lnTo>
                  <a:lnTo>
                    <a:pt x="1244" y="818"/>
                  </a:lnTo>
                  <a:lnTo>
                    <a:pt x="1059" y="966"/>
                  </a:lnTo>
                  <a:lnTo>
                    <a:pt x="891" y="1134"/>
                  </a:lnTo>
                  <a:lnTo>
                    <a:pt x="743" y="1319"/>
                  </a:lnTo>
                  <a:lnTo>
                    <a:pt x="594" y="1505"/>
                  </a:lnTo>
                  <a:lnTo>
                    <a:pt x="464" y="1709"/>
                  </a:lnTo>
                  <a:lnTo>
                    <a:pt x="353" y="1914"/>
                  </a:lnTo>
                  <a:lnTo>
                    <a:pt x="260" y="2118"/>
                  </a:lnTo>
                  <a:lnTo>
                    <a:pt x="186" y="2341"/>
                  </a:lnTo>
                  <a:lnTo>
                    <a:pt x="111" y="2563"/>
                  </a:lnTo>
                  <a:lnTo>
                    <a:pt x="56" y="2786"/>
                  </a:lnTo>
                  <a:lnTo>
                    <a:pt x="19" y="3028"/>
                  </a:lnTo>
                  <a:lnTo>
                    <a:pt x="0" y="3269"/>
                  </a:lnTo>
                  <a:lnTo>
                    <a:pt x="0" y="3492"/>
                  </a:lnTo>
                  <a:lnTo>
                    <a:pt x="19" y="3733"/>
                  </a:lnTo>
                  <a:lnTo>
                    <a:pt x="37" y="3975"/>
                  </a:lnTo>
                  <a:lnTo>
                    <a:pt x="93" y="4216"/>
                  </a:lnTo>
                  <a:lnTo>
                    <a:pt x="149" y="4402"/>
                  </a:lnTo>
                  <a:lnTo>
                    <a:pt x="204" y="4569"/>
                  </a:lnTo>
                  <a:lnTo>
                    <a:pt x="334" y="4885"/>
                  </a:lnTo>
                  <a:lnTo>
                    <a:pt x="520" y="5163"/>
                  </a:lnTo>
                  <a:lnTo>
                    <a:pt x="724" y="5442"/>
                  </a:lnTo>
                  <a:lnTo>
                    <a:pt x="947" y="5702"/>
                  </a:lnTo>
                  <a:lnTo>
                    <a:pt x="1189" y="5925"/>
                  </a:lnTo>
                  <a:lnTo>
                    <a:pt x="1430" y="6166"/>
                  </a:lnTo>
                  <a:lnTo>
                    <a:pt x="1709" y="6389"/>
                  </a:lnTo>
                  <a:lnTo>
                    <a:pt x="2247" y="6816"/>
                  </a:lnTo>
                  <a:lnTo>
                    <a:pt x="2507" y="7058"/>
                  </a:lnTo>
                  <a:lnTo>
                    <a:pt x="2767" y="7280"/>
                  </a:lnTo>
                  <a:lnTo>
                    <a:pt x="3008" y="7540"/>
                  </a:lnTo>
                  <a:lnTo>
                    <a:pt x="3231" y="7800"/>
                  </a:lnTo>
                  <a:lnTo>
                    <a:pt x="3436" y="8079"/>
                  </a:lnTo>
                  <a:lnTo>
                    <a:pt x="3603" y="8395"/>
                  </a:lnTo>
                  <a:lnTo>
                    <a:pt x="3696" y="8599"/>
                  </a:lnTo>
                  <a:lnTo>
                    <a:pt x="3770" y="8822"/>
                  </a:lnTo>
                  <a:lnTo>
                    <a:pt x="3844" y="9026"/>
                  </a:lnTo>
                  <a:lnTo>
                    <a:pt x="3900" y="9230"/>
                  </a:lnTo>
                  <a:lnTo>
                    <a:pt x="3974" y="9676"/>
                  </a:lnTo>
                  <a:lnTo>
                    <a:pt x="4011" y="10103"/>
                  </a:lnTo>
                  <a:lnTo>
                    <a:pt x="4011" y="10549"/>
                  </a:lnTo>
                  <a:lnTo>
                    <a:pt x="3993" y="10995"/>
                  </a:lnTo>
                  <a:lnTo>
                    <a:pt x="3956" y="11440"/>
                  </a:lnTo>
                  <a:lnTo>
                    <a:pt x="3900" y="11886"/>
                  </a:lnTo>
                  <a:lnTo>
                    <a:pt x="3770" y="12777"/>
                  </a:lnTo>
                  <a:lnTo>
                    <a:pt x="3714" y="13242"/>
                  </a:lnTo>
                  <a:lnTo>
                    <a:pt x="3658" y="13687"/>
                  </a:lnTo>
                  <a:lnTo>
                    <a:pt x="3640" y="14133"/>
                  </a:lnTo>
                  <a:lnTo>
                    <a:pt x="3640" y="14597"/>
                  </a:lnTo>
                  <a:lnTo>
                    <a:pt x="3658" y="15043"/>
                  </a:lnTo>
                  <a:lnTo>
                    <a:pt x="3714" y="15470"/>
                  </a:lnTo>
                  <a:lnTo>
                    <a:pt x="3788" y="15804"/>
                  </a:lnTo>
                  <a:lnTo>
                    <a:pt x="3881" y="16139"/>
                  </a:lnTo>
                  <a:lnTo>
                    <a:pt x="3993" y="16454"/>
                  </a:lnTo>
                  <a:lnTo>
                    <a:pt x="4104" y="16751"/>
                  </a:lnTo>
                  <a:lnTo>
                    <a:pt x="4253" y="17049"/>
                  </a:lnTo>
                  <a:lnTo>
                    <a:pt x="4420" y="17327"/>
                  </a:lnTo>
                  <a:lnTo>
                    <a:pt x="4587" y="17587"/>
                  </a:lnTo>
                  <a:lnTo>
                    <a:pt x="4791" y="17847"/>
                  </a:lnTo>
                  <a:lnTo>
                    <a:pt x="4996" y="18088"/>
                  </a:lnTo>
                  <a:lnTo>
                    <a:pt x="5218" y="18311"/>
                  </a:lnTo>
                  <a:lnTo>
                    <a:pt x="5460" y="18516"/>
                  </a:lnTo>
                  <a:lnTo>
                    <a:pt x="5738" y="18701"/>
                  </a:lnTo>
                  <a:lnTo>
                    <a:pt x="5998" y="18868"/>
                  </a:lnTo>
                  <a:lnTo>
                    <a:pt x="6295" y="19017"/>
                  </a:lnTo>
                  <a:lnTo>
                    <a:pt x="6611" y="19147"/>
                  </a:lnTo>
                  <a:lnTo>
                    <a:pt x="6945" y="19258"/>
                  </a:lnTo>
                  <a:lnTo>
                    <a:pt x="6983" y="19258"/>
                  </a:lnTo>
                  <a:lnTo>
                    <a:pt x="7020" y="19240"/>
                  </a:lnTo>
                  <a:lnTo>
                    <a:pt x="7057" y="19203"/>
                  </a:lnTo>
                  <a:lnTo>
                    <a:pt x="7391" y="19258"/>
                  </a:lnTo>
                  <a:lnTo>
                    <a:pt x="7688" y="19277"/>
                  </a:lnTo>
                  <a:lnTo>
                    <a:pt x="8004" y="19277"/>
                  </a:lnTo>
                  <a:lnTo>
                    <a:pt x="8283" y="19240"/>
                  </a:lnTo>
                  <a:lnTo>
                    <a:pt x="8561" y="19184"/>
                  </a:lnTo>
                  <a:lnTo>
                    <a:pt x="8840" y="19110"/>
                  </a:lnTo>
                  <a:lnTo>
                    <a:pt x="9100" y="19017"/>
                  </a:lnTo>
                  <a:lnTo>
                    <a:pt x="9360" y="18906"/>
                  </a:lnTo>
                  <a:lnTo>
                    <a:pt x="9601" y="18776"/>
                  </a:lnTo>
                  <a:lnTo>
                    <a:pt x="9824" y="18608"/>
                  </a:lnTo>
                  <a:lnTo>
                    <a:pt x="10047" y="18441"/>
                  </a:lnTo>
                  <a:lnTo>
                    <a:pt x="10270" y="18256"/>
                  </a:lnTo>
                  <a:lnTo>
                    <a:pt x="10474" y="18051"/>
                  </a:lnTo>
                  <a:lnTo>
                    <a:pt x="10678" y="17847"/>
                  </a:lnTo>
                  <a:lnTo>
                    <a:pt x="10864" y="17624"/>
                  </a:lnTo>
                  <a:lnTo>
                    <a:pt x="11031" y="17383"/>
                  </a:lnTo>
                  <a:lnTo>
                    <a:pt x="11198" y="17123"/>
                  </a:lnTo>
                  <a:lnTo>
                    <a:pt x="11365" y="16881"/>
                  </a:lnTo>
                  <a:lnTo>
                    <a:pt x="11514" y="16603"/>
                  </a:lnTo>
                  <a:lnTo>
                    <a:pt x="11662" y="16343"/>
                  </a:lnTo>
                  <a:lnTo>
                    <a:pt x="11904" y="15767"/>
                  </a:lnTo>
                  <a:lnTo>
                    <a:pt x="12127" y="15191"/>
                  </a:lnTo>
                  <a:lnTo>
                    <a:pt x="12331" y="14616"/>
                  </a:lnTo>
                  <a:lnTo>
                    <a:pt x="12479" y="14040"/>
                  </a:lnTo>
                  <a:lnTo>
                    <a:pt x="12609" y="13483"/>
                  </a:lnTo>
                  <a:lnTo>
                    <a:pt x="12684" y="12944"/>
                  </a:lnTo>
                  <a:lnTo>
                    <a:pt x="12758" y="12313"/>
                  </a:lnTo>
                  <a:lnTo>
                    <a:pt x="12795" y="11700"/>
                  </a:lnTo>
                  <a:lnTo>
                    <a:pt x="12814" y="11069"/>
                  </a:lnTo>
                  <a:lnTo>
                    <a:pt x="12795" y="10437"/>
                  </a:lnTo>
                  <a:lnTo>
                    <a:pt x="12739" y="9806"/>
                  </a:lnTo>
                  <a:lnTo>
                    <a:pt x="12647" y="9193"/>
                  </a:lnTo>
                  <a:lnTo>
                    <a:pt x="12535" y="8562"/>
                  </a:lnTo>
                  <a:lnTo>
                    <a:pt x="12368" y="7968"/>
                  </a:lnTo>
                  <a:lnTo>
                    <a:pt x="12182" y="7355"/>
                  </a:lnTo>
                  <a:lnTo>
                    <a:pt x="11978" y="6779"/>
                  </a:lnTo>
                  <a:lnTo>
                    <a:pt x="11718" y="6203"/>
                  </a:lnTo>
                  <a:lnTo>
                    <a:pt x="11440" y="5646"/>
                  </a:lnTo>
                  <a:lnTo>
                    <a:pt x="11105" y="5108"/>
                  </a:lnTo>
                  <a:lnTo>
                    <a:pt x="10752" y="4588"/>
                  </a:lnTo>
                  <a:lnTo>
                    <a:pt x="10362" y="4086"/>
                  </a:lnTo>
                  <a:lnTo>
                    <a:pt x="9935" y="3622"/>
                  </a:lnTo>
                  <a:lnTo>
                    <a:pt x="9545" y="3232"/>
                  </a:lnTo>
                  <a:lnTo>
                    <a:pt x="9118" y="2823"/>
                  </a:lnTo>
                  <a:lnTo>
                    <a:pt x="8635" y="2396"/>
                  </a:lnTo>
                  <a:lnTo>
                    <a:pt x="8134" y="1988"/>
                  </a:lnTo>
                  <a:lnTo>
                    <a:pt x="7614" y="1598"/>
                  </a:lnTo>
                  <a:lnTo>
                    <a:pt x="7057" y="1226"/>
                  </a:lnTo>
                  <a:lnTo>
                    <a:pt x="6500" y="892"/>
                  </a:lnTo>
                  <a:lnTo>
                    <a:pt x="6203" y="744"/>
                  </a:lnTo>
                  <a:lnTo>
                    <a:pt x="5905" y="595"/>
                  </a:lnTo>
                  <a:lnTo>
                    <a:pt x="5608" y="465"/>
                  </a:lnTo>
                  <a:lnTo>
                    <a:pt x="5311" y="354"/>
                  </a:lnTo>
                  <a:lnTo>
                    <a:pt x="5014" y="242"/>
                  </a:lnTo>
                  <a:lnTo>
                    <a:pt x="4717" y="168"/>
                  </a:lnTo>
                  <a:lnTo>
                    <a:pt x="4420" y="94"/>
                  </a:lnTo>
                  <a:lnTo>
                    <a:pt x="4123" y="56"/>
                  </a:lnTo>
                  <a:lnTo>
                    <a:pt x="3826" y="19"/>
                  </a:lnTo>
                  <a:lnTo>
                    <a:pt x="35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556;p43">
              <a:extLst>
                <a:ext uri="{FF2B5EF4-FFF2-40B4-BE49-F238E27FC236}">
                  <a16:creationId xmlns:a16="http://schemas.microsoft.com/office/drawing/2014/main" id="{F100764D-5861-17AB-B2CA-89596CCE8757}"/>
                </a:ext>
              </a:extLst>
            </p:cNvPr>
            <p:cNvSpPr/>
            <p:nvPr/>
          </p:nvSpPr>
          <p:spPr>
            <a:xfrm rot="5400000">
              <a:off x="4408176" y="2897033"/>
              <a:ext cx="332616" cy="659734"/>
            </a:xfrm>
            <a:custGeom>
              <a:avLst/>
              <a:gdLst/>
              <a:ahLst/>
              <a:cxnLst/>
              <a:rect l="l" t="t" r="r" b="b"/>
              <a:pathLst>
                <a:path w="10103" h="20039" extrusionOk="0">
                  <a:moveTo>
                    <a:pt x="8190" y="16714"/>
                  </a:moveTo>
                  <a:lnTo>
                    <a:pt x="8208" y="16733"/>
                  </a:lnTo>
                  <a:lnTo>
                    <a:pt x="8246" y="16751"/>
                  </a:lnTo>
                  <a:lnTo>
                    <a:pt x="8264" y="16789"/>
                  </a:lnTo>
                  <a:lnTo>
                    <a:pt x="8264" y="16826"/>
                  </a:lnTo>
                  <a:lnTo>
                    <a:pt x="8264" y="16863"/>
                  </a:lnTo>
                  <a:lnTo>
                    <a:pt x="8153" y="17104"/>
                  </a:lnTo>
                  <a:lnTo>
                    <a:pt x="8041" y="17346"/>
                  </a:lnTo>
                  <a:lnTo>
                    <a:pt x="7781" y="17810"/>
                  </a:lnTo>
                  <a:lnTo>
                    <a:pt x="7763" y="17828"/>
                  </a:lnTo>
                  <a:lnTo>
                    <a:pt x="7726" y="17847"/>
                  </a:lnTo>
                  <a:lnTo>
                    <a:pt x="7670" y="17828"/>
                  </a:lnTo>
                  <a:lnTo>
                    <a:pt x="7651" y="17791"/>
                  </a:lnTo>
                  <a:lnTo>
                    <a:pt x="7633" y="17773"/>
                  </a:lnTo>
                  <a:lnTo>
                    <a:pt x="7651" y="17736"/>
                  </a:lnTo>
                  <a:lnTo>
                    <a:pt x="7856" y="17253"/>
                  </a:lnTo>
                  <a:lnTo>
                    <a:pt x="7967" y="16993"/>
                  </a:lnTo>
                  <a:lnTo>
                    <a:pt x="8097" y="16770"/>
                  </a:lnTo>
                  <a:lnTo>
                    <a:pt x="8116" y="16733"/>
                  </a:lnTo>
                  <a:lnTo>
                    <a:pt x="8153" y="16714"/>
                  </a:lnTo>
                  <a:close/>
                  <a:moveTo>
                    <a:pt x="8413" y="17067"/>
                  </a:moveTo>
                  <a:lnTo>
                    <a:pt x="8450" y="17104"/>
                  </a:lnTo>
                  <a:lnTo>
                    <a:pt x="8468" y="17141"/>
                  </a:lnTo>
                  <a:lnTo>
                    <a:pt x="8468" y="17160"/>
                  </a:lnTo>
                  <a:lnTo>
                    <a:pt x="8413" y="17364"/>
                  </a:lnTo>
                  <a:lnTo>
                    <a:pt x="8338" y="17550"/>
                  </a:lnTo>
                  <a:lnTo>
                    <a:pt x="8246" y="17717"/>
                  </a:lnTo>
                  <a:lnTo>
                    <a:pt x="8153" y="17903"/>
                  </a:lnTo>
                  <a:lnTo>
                    <a:pt x="8041" y="18051"/>
                  </a:lnTo>
                  <a:lnTo>
                    <a:pt x="7911" y="18218"/>
                  </a:lnTo>
                  <a:lnTo>
                    <a:pt x="7633" y="18497"/>
                  </a:lnTo>
                  <a:lnTo>
                    <a:pt x="7596" y="18516"/>
                  </a:lnTo>
                  <a:lnTo>
                    <a:pt x="7577" y="18516"/>
                  </a:lnTo>
                  <a:lnTo>
                    <a:pt x="7521" y="18497"/>
                  </a:lnTo>
                  <a:lnTo>
                    <a:pt x="7503" y="18460"/>
                  </a:lnTo>
                  <a:lnTo>
                    <a:pt x="7503" y="18423"/>
                  </a:lnTo>
                  <a:lnTo>
                    <a:pt x="7521" y="18404"/>
                  </a:lnTo>
                  <a:lnTo>
                    <a:pt x="7744" y="18088"/>
                  </a:lnTo>
                  <a:lnTo>
                    <a:pt x="7948" y="17773"/>
                  </a:lnTo>
                  <a:lnTo>
                    <a:pt x="8301" y="17104"/>
                  </a:lnTo>
                  <a:lnTo>
                    <a:pt x="8320" y="17086"/>
                  </a:lnTo>
                  <a:lnTo>
                    <a:pt x="8357" y="17067"/>
                  </a:lnTo>
                  <a:close/>
                  <a:moveTo>
                    <a:pt x="0" y="1"/>
                  </a:moveTo>
                  <a:lnTo>
                    <a:pt x="334" y="131"/>
                  </a:lnTo>
                  <a:lnTo>
                    <a:pt x="669" y="261"/>
                  </a:lnTo>
                  <a:lnTo>
                    <a:pt x="984" y="409"/>
                  </a:lnTo>
                  <a:lnTo>
                    <a:pt x="1319" y="576"/>
                  </a:lnTo>
                  <a:lnTo>
                    <a:pt x="1634" y="744"/>
                  </a:lnTo>
                  <a:lnTo>
                    <a:pt x="1950" y="929"/>
                  </a:lnTo>
                  <a:lnTo>
                    <a:pt x="2563" y="1338"/>
                  </a:lnTo>
                  <a:lnTo>
                    <a:pt x="3139" y="1765"/>
                  </a:lnTo>
                  <a:lnTo>
                    <a:pt x="3696" y="2211"/>
                  </a:lnTo>
                  <a:lnTo>
                    <a:pt x="4197" y="2675"/>
                  </a:lnTo>
                  <a:lnTo>
                    <a:pt x="4661" y="3139"/>
                  </a:lnTo>
                  <a:lnTo>
                    <a:pt x="5163" y="3678"/>
                  </a:lnTo>
                  <a:lnTo>
                    <a:pt x="5627" y="4235"/>
                  </a:lnTo>
                  <a:lnTo>
                    <a:pt x="6073" y="4829"/>
                  </a:lnTo>
                  <a:lnTo>
                    <a:pt x="6481" y="5423"/>
                  </a:lnTo>
                  <a:lnTo>
                    <a:pt x="6853" y="6055"/>
                  </a:lnTo>
                  <a:lnTo>
                    <a:pt x="7187" y="6686"/>
                  </a:lnTo>
                  <a:lnTo>
                    <a:pt x="7484" y="7336"/>
                  </a:lnTo>
                  <a:lnTo>
                    <a:pt x="7744" y="8005"/>
                  </a:lnTo>
                  <a:lnTo>
                    <a:pt x="7856" y="8358"/>
                  </a:lnTo>
                  <a:lnTo>
                    <a:pt x="7948" y="8692"/>
                  </a:lnTo>
                  <a:lnTo>
                    <a:pt x="8041" y="9045"/>
                  </a:lnTo>
                  <a:lnTo>
                    <a:pt x="8116" y="9397"/>
                  </a:lnTo>
                  <a:lnTo>
                    <a:pt x="8190" y="9732"/>
                  </a:lnTo>
                  <a:lnTo>
                    <a:pt x="8246" y="10085"/>
                  </a:lnTo>
                  <a:lnTo>
                    <a:pt x="8301" y="10456"/>
                  </a:lnTo>
                  <a:lnTo>
                    <a:pt x="8320" y="10809"/>
                  </a:lnTo>
                  <a:lnTo>
                    <a:pt x="8357" y="11162"/>
                  </a:lnTo>
                  <a:lnTo>
                    <a:pt x="8357" y="11533"/>
                  </a:lnTo>
                  <a:lnTo>
                    <a:pt x="8357" y="11886"/>
                  </a:lnTo>
                  <a:lnTo>
                    <a:pt x="8338" y="12257"/>
                  </a:lnTo>
                  <a:lnTo>
                    <a:pt x="8301" y="12610"/>
                  </a:lnTo>
                  <a:lnTo>
                    <a:pt x="8246" y="12982"/>
                  </a:lnTo>
                  <a:lnTo>
                    <a:pt x="8190" y="13353"/>
                  </a:lnTo>
                  <a:lnTo>
                    <a:pt x="8116" y="13706"/>
                  </a:lnTo>
                  <a:lnTo>
                    <a:pt x="8004" y="14189"/>
                  </a:lnTo>
                  <a:lnTo>
                    <a:pt x="7874" y="14672"/>
                  </a:lnTo>
                  <a:lnTo>
                    <a:pt x="7707" y="15154"/>
                  </a:lnTo>
                  <a:lnTo>
                    <a:pt x="7521" y="15637"/>
                  </a:lnTo>
                  <a:lnTo>
                    <a:pt x="7317" y="16101"/>
                  </a:lnTo>
                  <a:lnTo>
                    <a:pt x="7094" y="16584"/>
                  </a:lnTo>
                  <a:lnTo>
                    <a:pt x="6853" y="17030"/>
                  </a:lnTo>
                  <a:lnTo>
                    <a:pt x="6574" y="17476"/>
                  </a:lnTo>
                  <a:lnTo>
                    <a:pt x="6277" y="17884"/>
                  </a:lnTo>
                  <a:lnTo>
                    <a:pt x="5961" y="18293"/>
                  </a:lnTo>
                  <a:lnTo>
                    <a:pt x="5627" y="18664"/>
                  </a:lnTo>
                  <a:lnTo>
                    <a:pt x="5274" y="19017"/>
                  </a:lnTo>
                  <a:lnTo>
                    <a:pt x="4903" y="19314"/>
                  </a:lnTo>
                  <a:lnTo>
                    <a:pt x="4494" y="19593"/>
                  </a:lnTo>
                  <a:lnTo>
                    <a:pt x="4290" y="19723"/>
                  </a:lnTo>
                  <a:lnTo>
                    <a:pt x="4086" y="19834"/>
                  </a:lnTo>
                  <a:lnTo>
                    <a:pt x="3863" y="19946"/>
                  </a:lnTo>
                  <a:lnTo>
                    <a:pt x="3640" y="20038"/>
                  </a:lnTo>
                  <a:lnTo>
                    <a:pt x="4030" y="20001"/>
                  </a:lnTo>
                  <a:lnTo>
                    <a:pt x="4420" y="19964"/>
                  </a:lnTo>
                  <a:lnTo>
                    <a:pt x="4810" y="19908"/>
                  </a:lnTo>
                  <a:lnTo>
                    <a:pt x="5181" y="19834"/>
                  </a:lnTo>
                  <a:lnTo>
                    <a:pt x="5571" y="19760"/>
                  </a:lnTo>
                  <a:lnTo>
                    <a:pt x="5924" y="19648"/>
                  </a:lnTo>
                  <a:lnTo>
                    <a:pt x="6277" y="19537"/>
                  </a:lnTo>
                  <a:lnTo>
                    <a:pt x="6630" y="19388"/>
                  </a:lnTo>
                  <a:lnTo>
                    <a:pt x="6964" y="19221"/>
                  </a:lnTo>
                  <a:lnTo>
                    <a:pt x="7280" y="19036"/>
                  </a:lnTo>
                  <a:lnTo>
                    <a:pt x="7577" y="18813"/>
                  </a:lnTo>
                  <a:lnTo>
                    <a:pt x="7874" y="18553"/>
                  </a:lnTo>
                  <a:lnTo>
                    <a:pt x="8153" y="18293"/>
                  </a:lnTo>
                  <a:lnTo>
                    <a:pt x="8413" y="17977"/>
                  </a:lnTo>
                  <a:lnTo>
                    <a:pt x="8654" y="17624"/>
                  </a:lnTo>
                  <a:lnTo>
                    <a:pt x="8858" y="17253"/>
                  </a:lnTo>
                  <a:lnTo>
                    <a:pt x="9081" y="16807"/>
                  </a:lnTo>
                  <a:lnTo>
                    <a:pt x="9285" y="16343"/>
                  </a:lnTo>
                  <a:lnTo>
                    <a:pt x="9453" y="15860"/>
                  </a:lnTo>
                  <a:lnTo>
                    <a:pt x="9620" y="15377"/>
                  </a:lnTo>
                  <a:lnTo>
                    <a:pt x="9750" y="14876"/>
                  </a:lnTo>
                  <a:lnTo>
                    <a:pt x="9861" y="14356"/>
                  </a:lnTo>
                  <a:lnTo>
                    <a:pt x="9954" y="13836"/>
                  </a:lnTo>
                  <a:lnTo>
                    <a:pt x="10010" y="13316"/>
                  </a:lnTo>
                  <a:lnTo>
                    <a:pt x="10065" y="12796"/>
                  </a:lnTo>
                  <a:lnTo>
                    <a:pt x="10084" y="12257"/>
                  </a:lnTo>
                  <a:lnTo>
                    <a:pt x="10103" y="11737"/>
                  </a:lnTo>
                  <a:lnTo>
                    <a:pt x="10084" y="11217"/>
                  </a:lnTo>
                  <a:lnTo>
                    <a:pt x="10047" y="10697"/>
                  </a:lnTo>
                  <a:lnTo>
                    <a:pt x="9991" y="10196"/>
                  </a:lnTo>
                  <a:lnTo>
                    <a:pt x="9917" y="9695"/>
                  </a:lnTo>
                  <a:lnTo>
                    <a:pt x="9824" y="9212"/>
                  </a:lnTo>
                  <a:lnTo>
                    <a:pt x="9713" y="8785"/>
                  </a:lnTo>
                  <a:lnTo>
                    <a:pt x="9601" y="8358"/>
                  </a:lnTo>
                  <a:lnTo>
                    <a:pt x="9453" y="7930"/>
                  </a:lnTo>
                  <a:lnTo>
                    <a:pt x="9304" y="7503"/>
                  </a:lnTo>
                  <a:lnTo>
                    <a:pt x="9137" y="7095"/>
                  </a:lnTo>
                  <a:lnTo>
                    <a:pt x="8951" y="6686"/>
                  </a:lnTo>
                  <a:lnTo>
                    <a:pt x="8747" y="6278"/>
                  </a:lnTo>
                  <a:lnTo>
                    <a:pt x="8524" y="5869"/>
                  </a:lnTo>
                  <a:lnTo>
                    <a:pt x="8301" y="5479"/>
                  </a:lnTo>
                  <a:lnTo>
                    <a:pt x="8060" y="5108"/>
                  </a:lnTo>
                  <a:lnTo>
                    <a:pt x="7800" y="4736"/>
                  </a:lnTo>
                  <a:lnTo>
                    <a:pt x="7521" y="4365"/>
                  </a:lnTo>
                  <a:lnTo>
                    <a:pt x="7243" y="4012"/>
                  </a:lnTo>
                  <a:lnTo>
                    <a:pt x="6946" y="3659"/>
                  </a:lnTo>
                  <a:lnTo>
                    <a:pt x="6648" y="3325"/>
                  </a:lnTo>
                  <a:lnTo>
                    <a:pt x="6314" y="3009"/>
                  </a:lnTo>
                  <a:lnTo>
                    <a:pt x="5999" y="2694"/>
                  </a:lnTo>
                  <a:lnTo>
                    <a:pt x="5646" y="2396"/>
                  </a:lnTo>
                  <a:lnTo>
                    <a:pt x="5293" y="2118"/>
                  </a:lnTo>
                  <a:lnTo>
                    <a:pt x="4940" y="1858"/>
                  </a:lnTo>
                  <a:lnTo>
                    <a:pt x="4569" y="1598"/>
                  </a:lnTo>
                  <a:lnTo>
                    <a:pt x="4197" y="1356"/>
                  </a:lnTo>
                  <a:lnTo>
                    <a:pt x="3807" y="1134"/>
                  </a:lnTo>
                  <a:lnTo>
                    <a:pt x="3399" y="948"/>
                  </a:lnTo>
                  <a:lnTo>
                    <a:pt x="3009" y="762"/>
                  </a:lnTo>
                  <a:lnTo>
                    <a:pt x="2600" y="595"/>
                  </a:lnTo>
                  <a:lnTo>
                    <a:pt x="2173" y="446"/>
                  </a:lnTo>
                  <a:lnTo>
                    <a:pt x="1746" y="316"/>
                  </a:lnTo>
                  <a:lnTo>
                    <a:pt x="1319" y="205"/>
                  </a:lnTo>
                  <a:lnTo>
                    <a:pt x="873" y="112"/>
                  </a:lnTo>
                  <a:lnTo>
                    <a:pt x="446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557;p43">
              <a:extLst>
                <a:ext uri="{FF2B5EF4-FFF2-40B4-BE49-F238E27FC236}">
                  <a16:creationId xmlns:a16="http://schemas.microsoft.com/office/drawing/2014/main" id="{23343E53-AF97-F563-0666-C8323CED502A}"/>
                </a:ext>
              </a:extLst>
            </p:cNvPr>
            <p:cNvSpPr/>
            <p:nvPr/>
          </p:nvSpPr>
          <p:spPr>
            <a:xfrm rot="5400000">
              <a:off x="4732807" y="2941065"/>
              <a:ext cx="107657" cy="114340"/>
            </a:xfrm>
            <a:custGeom>
              <a:avLst/>
              <a:gdLst/>
              <a:ahLst/>
              <a:cxnLst/>
              <a:rect l="l" t="t" r="r" b="b"/>
              <a:pathLst>
                <a:path w="3270" h="3473" extrusionOk="0">
                  <a:moveTo>
                    <a:pt x="1635" y="316"/>
                  </a:moveTo>
                  <a:lnTo>
                    <a:pt x="1784" y="335"/>
                  </a:lnTo>
                  <a:lnTo>
                    <a:pt x="1914" y="353"/>
                  </a:lnTo>
                  <a:lnTo>
                    <a:pt x="2044" y="390"/>
                  </a:lnTo>
                  <a:lnTo>
                    <a:pt x="2174" y="427"/>
                  </a:lnTo>
                  <a:lnTo>
                    <a:pt x="2285" y="483"/>
                  </a:lnTo>
                  <a:lnTo>
                    <a:pt x="2396" y="557"/>
                  </a:lnTo>
                  <a:lnTo>
                    <a:pt x="2508" y="632"/>
                  </a:lnTo>
                  <a:lnTo>
                    <a:pt x="2601" y="725"/>
                  </a:lnTo>
                  <a:lnTo>
                    <a:pt x="2694" y="836"/>
                  </a:lnTo>
                  <a:lnTo>
                    <a:pt x="2768" y="947"/>
                  </a:lnTo>
                  <a:lnTo>
                    <a:pt x="2824" y="1077"/>
                  </a:lnTo>
                  <a:lnTo>
                    <a:pt x="2879" y="1207"/>
                  </a:lnTo>
                  <a:lnTo>
                    <a:pt x="2916" y="1337"/>
                  </a:lnTo>
                  <a:lnTo>
                    <a:pt x="2935" y="1467"/>
                  </a:lnTo>
                  <a:lnTo>
                    <a:pt x="2954" y="1597"/>
                  </a:lnTo>
                  <a:lnTo>
                    <a:pt x="2954" y="1727"/>
                  </a:lnTo>
                  <a:lnTo>
                    <a:pt x="2916" y="1987"/>
                  </a:lnTo>
                  <a:lnTo>
                    <a:pt x="2842" y="2247"/>
                  </a:lnTo>
                  <a:lnTo>
                    <a:pt x="2731" y="2470"/>
                  </a:lnTo>
                  <a:lnTo>
                    <a:pt x="2656" y="2582"/>
                  </a:lnTo>
                  <a:lnTo>
                    <a:pt x="2582" y="2693"/>
                  </a:lnTo>
                  <a:lnTo>
                    <a:pt x="2489" y="2786"/>
                  </a:lnTo>
                  <a:lnTo>
                    <a:pt x="2396" y="2879"/>
                  </a:lnTo>
                  <a:lnTo>
                    <a:pt x="2266" y="2972"/>
                  </a:lnTo>
                  <a:lnTo>
                    <a:pt x="2136" y="3046"/>
                  </a:lnTo>
                  <a:lnTo>
                    <a:pt x="1988" y="3102"/>
                  </a:lnTo>
                  <a:lnTo>
                    <a:pt x="1839" y="3139"/>
                  </a:lnTo>
                  <a:lnTo>
                    <a:pt x="1691" y="3157"/>
                  </a:lnTo>
                  <a:lnTo>
                    <a:pt x="1561" y="3157"/>
                  </a:lnTo>
                  <a:lnTo>
                    <a:pt x="1412" y="3139"/>
                  </a:lnTo>
                  <a:lnTo>
                    <a:pt x="1282" y="3102"/>
                  </a:lnTo>
                  <a:lnTo>
                    <a:pt x="1134" y="3064"/>
                  </a:lnTo>
                  <a:lnTo>
                    <a:pt x="1004" y="2990"/>
                  </a:lnTo>
                  <a:lnTo>
                    <a:pt x="892" y="2916"/>
                  </a:lnTo>
                  <a:lnTo>
                    <a:pt x="781" y="2804"/>
                  </a:lnTo>
                  <a:lnTo>
                    <a:pt x="688" y="2693"/>
                  </a:lnTo>
                  <a:lnTo>
                    <a:pt x="595" y="2582"/>
                  </a:lnTo>
                  <a:lnTo>
                    <a:pt x="539" y="2433"/>
                  </a:lnTo>
                  <a:lnTo>
                    <a:pt x="484" y="2284"/>
                  </a:lnTo>
                  <a:lnTo>
                    <a:pt x="447" y="2247"/>
                  </a:lnTo>
                  <a:lnTo>
                    <a:pt x="409" y="2247"/>
                  </a:lnTo>
                  <a:lnTo>
                    <a:pt x="354" y="2006"/>
                  </a:lnTo>
                  <a:lnTo>
                    <a:pt x="317" y="1783"/>
                  </a:lnTo>
                  <a:lnTo>
                    <a:pt x="317" y="1542"/>
                  </a:lnTo>
                  <a:lnTo>
                    <a:pt x="354" y="1319"/>
                  </a:lnTo>
                  <a:lnTo>
                    <a:pt x="428" y="1096"/>
                  </a:lnTo>
                  <a:lnTo>
                    <a:pt x="539" y="892"/>
                  </a:lnTo>
                  <a:lnTo>
                    <a:pt x="595" y="799"/>
                  </a:lnTo>
                  <a:lnTo>
                    <a:pt x="688" y="706"/>
                  </a:lnTo>
                  <a:lnTo>
                    <a:pt x="762" y="632"/>
                  </a:lnTo>
                  <a:lnTo>
                    <a:pt x="874" y="539"/>
                  </a:lnTo>
                  <a:lnTo>
                    <a:pt x="985" y="483"/>
                  </a:lnTo>
                  <a:lnTo>
                    <a:pt x="1115" y="409"/>
                  </a:lnTo>
                  <a:lnTo>
                    <a:pt x="1245" y="372"/>
                  </a:lnTo>
                  <a:lnTo>
                    <a:pt x="1375" y="335"/>
                  </a:lnTo>
                  <a:lnTo>
                    <a:pt x="1505" y="316"/>
                  </a:lnTo>
                  <a:close/>
                  <a:moveTo>
                    <a:pt x="1486" y="0"/>
                  </a:moveTo>
                  <a:lnTo>
                    <a:pt x="1319" y="19"/>
                  </a:lnTo>
                  <a:lnTo>
                    <a:pt x="1152" y="75"/>
                  </a:lnTo>
                  <a:lnTo>
                    <a:pt x="985" y="130"/>
                  </a:lnTo>
                  <a:lnTo>
                    <a:pt x="837" y="205"/>
                  </a:lnTo>
                  <a:lnTo>
                    <a:pt x="688" y="297"/>
                  </a:lnTo>
                  <a:lnTo>
                    <a:pt x="539" y="409"/>
                  </a:lnTo>
                  <a:lnTo>
                    <a:pt x="428" y="539"/>
                  </a:lnTo>
                  <a:lnTo>
                    <a:pt x="317" y="669"/>
                  </a:lnTo>
                  <a:lnTo>
                    <a:pt x="224" y="817"/>
                  </a:lnTo>
                  <a:lnTo>
                    <a:pt x="149" y="966"/>
                  </a:lnTo>
                  <a:lnTo>
                    <a:pt x="94" y="1133"/>
                  </a:lnTo>
                  <a:lnTo>
                    <a:pt x="57" y="1300"/>
                  </a:lnTo>
                  <a:lnTo>
                    <a:pt x="19" y="1467"/>
                  </a:lnTo>
                  <a:lnTo>
                    <a:pt x="1" y="1634"/>
                  </a:lnTo>
                  <a:lnTo>
                    <a:pt x="19" y="1820"/>
                  </a:lnTo>
                  <a:lnTo>
                    <a:pt x="38" y="1987"/>
                  </a:lnTo>
                  <a:lnTo>
                    <a:pt x="75" y="2154"/>
                  </a:lnTo>
                  <a:lnTo>
                    <a:pt x="131" y="2322"/>
                  </a:lnTo>
                  <a:lnTo>
                    <a:pt x="205" y="2470"/>
                  </a:lnTo>
                  <a:lnTo>
                    <a:pt x="298" y="2637"/>
                  </a:lnTo>
                  <a:lnTo>
                    <a:pt x="317" y="2656"/>
                  </a:lnTo>
                  <a:lnTo>
                    <a:pt x="354" y="2693"/>
                  </a:lnTo>
                  <a:lnTo>
                    <a:pt x="428" y="2693"/>
                  </a:lnTo>
                  <a:lnTo>
                    <a:pt x="484" y="2804"/>
                  </a:lnTo>
                  <a:lnTo>
                    <a:pt x="558" y="2916"/>
                  </a:lnTo>
                  <a:lnTo>
                    <a:pt x="632" y="3009"/>
                  </a:lnTo>
                  <a:lnTo>
                    <a:pt x="725" y="3102"/>
                  </a:lnTo>
                  <a:lnTo>
                    <a:pt x="818" y="3194"/>
                  </a:lnTo>
                  <a:lnTo>
                    <a:pt x="929" y="3269"/>
                  </a:lnTo>
                  <a:lnTo>
                    <a:pt x="1041" y="3324"/>
                  </a:lnTo>
                  <a:lnTo>
                    <a:pt x="1152" y="3380"/>
                  </a:lnTo>
                  <a:lnTo>
                    <a:pt x="1282" y="3417"/>
                  </a:lnTo>
                  <a:lnTo>
                    <a:pt x="1412" y="3454"/>
                  </a:lnTo>
                  <a:lnTo>
                    <a:pt x="1542" y="3473"/>
                  </a:lnTo>
                  <a:lnTo>
                    <a:pt x="1802" y="3473"/>
                  </a:lnTo>
                  <a:lnTo>
                    <a:pt x="1932" y="3436"/>
                  </a:lnTo>
                  <a:lnTo>
                    <a:pt x="2062" y="3417"/>
                  </a:lnTo>
                  <a:lnTo>
                    <a:pt x="2192" y="3362"/>
                  </a:lnTo>
                  <a:lnTo>
                    <a:pt x="2359" y="3287"/>
                  </a:lnTo>
                  <a:lnTo>
                    <a:pt x="2508" y="3194"/>
                  </a:lnTo>
                  <a:lnTo>
                    <a:pt x="2638" y="3083"/>
                  </a:lnTo>
                  <a:lnTo>
                    <a:pt x="2768" y="2953"/>
                  </a:lnTo>
                  <a:lnTo>
                    <a:pt x="2879" y="2823"/>
                  </a:lnTo>
                  <a:lnTo>
                    <a:pt x="2991" y="2674"/>
                  </a:lnTo>
                  <a:lnTo>
                    <a:pt x="3065" y="2507"/>
                  </a:lnTo>
                  <a:lnTo>
                    <a:pt x="3139" y="2340"/>
                  </a:lnTo>
                  <a:lnTo>
                    <a:pt x="3195" y="2173"/>
                  </a:lnTo>
                  <a:lnTo>
                    <a:pt x="3232" y="2006"/>
                  </a:lnTo>
                  <a:lnTo>
                    <a:pt x="3251" y="1820"/>
                  </a:lnTo>
                  <a:lnTo>
                    <a:pt x="3269" y="1653"/>
                  </a:lnTo>
                  <a:lnTo>
                    <a:pt x="3251" y="1467"/>
                  </a:lnTo>
                  <a:lnTo>
                    <a:pt x="3232" y="1300"/>
                  </a:lnTo>
                  <a:lnTo>
                    <a:pt x="3195" y="1114"/>
                  </a:lnTo>
                  <a:lnTo>
                    <a:pt x="3121" y="947"/>
                  </a:lnTo>
                  <a:lnTo>
                    <a:pt x="3046" y="799"/>
                  </a:lnTo>
                  <a:lnTo>
                    <a:pt x="2954" y="650"/>
                  </a:lnTo>
                  <a:lnTo>
                    <a:pt x="2842" y="520"/>
                  </a:lnTo>
                  <a:lnTo>
                    <a:pt x="2731" y="409"/>
                  </a:lnTo>
                  <a:lnTo>
                    <a:pt x="2601" y="297"/>
                  </a:lnTo>
                  <a:lnTo>
                    <a:pt x="2452" y="223"/>
                  </a:lnTo>
                  <a:lnTo>
                    <a:pt x="2304" y="149"/>
                  </a:lnTo>
                  <a:lnTo>
                    <a:pt x="2155" y="75"/>
                  </a:lnTo>
                  <a:lnTo>
                    <a:pt x="1988" y="37"/>
                  </a:lnTo>
                  <a:lnTo>
                    <a:pt x="1821" y="19"/>
                  </a:lnTo>
                  <a:lnTo>
                    <a:pt x="1654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558;p43">
              <a:extLst>
                <a:ext uri="{FF2B5EF4-FFF2-40B4-BE49-F238E27FC236}">
                  <a16:creationId xmlns:a16="http://schemas.microsoft.com/office/drawing/2014/main" id="{FBDC0E70-F826-572B-660F-531A6F62BD22}"/>
                </a:ext>
              </a:extLst>
            </p:cNvPr>
            <p:cNvSpPr/>
            <p:nvPr/>
          </p:nvSpPr>
          <p:spPr>
            <a:xfrm rot="5400000">
              <a:off x="4743210" y="2951436"/>
              <a:ext cx="86850" cy="93599"/>
            </a:xfrm>
            <a:custGeom>
              <a:avLst/>
              <a:gdLst/>
              <a:ahLst/>
              <a:cxnLst/>
              <a:rect l="l" t="t" r="r" b="b"/>
              <a:pathLst>
                <a:path w="2638" h="2843" extrusionOk="0">
                  <a:moveTo>
                    <a:pt x="1356" y="335"/>
                  </a:moveTo>
                  <a:lnTo>
                    <a:pt x="1449" y="354"/>
                  </a:lnTo>
                  <a:lnTo>
                    <a:pt x="1560" y="391"/>
                  </a:lnTo>
                  <a:lnTo>
                    <a:pt x="1635" y="428"/>
                  </a:lnTo>
                  <a:lnTo>
                    <a:pt x="1802" y="521"/>
                  </a:lnTo>
                  <a:lnTo>
                    <a:pt x="1950" y="669"/>
                  </a:lnTo>
                  <a:lnTo>
                    <a:pt x="2080" y="837"/>
                  </a:lnTo>
                  <a:lnTo>
                    <a:pt x="2173" y="1004"/>
                  </a:lnTo>
                  <a:lnTo>
                    <a:pt x="2229" y="1189"/>
                  </a:lnTo>
                  <a:lnTo>
                    <a:pt x="2266" y="1394"/>
                  </a:lnTo>
                  <a:lnTo>
                    <a:pt x="2248" y="1598"/>
                  </a:lnTo>
                  <a:lnTo>
                    <a:pt x="2210" y="1802"/>
                  </a:lnTo>
                  <a:lnTo>
                    <a:pt x="2118" y="1969"/>
                  </a:lnTo>
                  <a:lnTo>
                    <a:pt x="2006" y="2137"/>
                  </a:lnTo>
                  <a:lnTo>
                    <a:pt x="1858" y="2267"/>
                  </a:lnTo>
                  <a:lnTo>
                    <a:pt x="1690" y="2378"/>
                  </a:lnTo>
                  <a:lnTo>
                    <a:pt x="1505" y="2452"/>
                  </a:lnTo>
                  <a:lnTo>
                    <a:pt x="1338" y="2471"/>
                  </a:lnTo>
                  <a:lnTo>
                    <a:pt x="1189" y="2471"/>
                  </a:lnTo>
                  <a:lnTo>
                    <a:pt x="1059" y="2452"/>
                  </a:lnTo>
                  <a:lnTo>
                    <a:pt x="929" y="2397"/>
                  </a:lnTo>
                  <a:lnTo>
                    <a:pt x="799" y="2322"/>
                  </a:lnTo>
                  <a:lnTo>
                    <a:pt x="706" y="2248"/>
                  </a:lnTo>
                  <a:lnTo>
                    <a:pt x="613" y="2137"/>
                  </a:lnTo>
                  <a:lnTo>
                    <a:pt x="539" y="2007"/>
                  </a:lnTo>
                  <a:lnTo>
                    <a:pt x="483" y="2025"/>
                  </a:lnTo>
                  <a:lnTo>
                    <a:pt x="428" y="2025"/>
                  </a:lnTo>
                  <a:lnTo>
                    <a:pt x="391" y="2007"/>
                  </a:lnTo>
                  <a:lnTo>
                    <a:pt x="353" y="1951"/>
                  </a:lnTo>
                  <a:lnTo>
                    <a:pt x="335" y="1728"/>
                  </a:lnTo>
                  <a:lnTo>
                    <a:pt x="316" y="1487"/>
                  </a:lnTo>
                  <a:lnTo>
                    <a:pt x="353" y="1245"/>
                  </a:lnTo>
                  <a:lnTo>
                    <a:pt x="409" y="1022"/>
                  </a:lnTo>
                  <a:lnTo>
                    <a:pt x="521" y="799"/>
                  </a:lnTo>
                  <a:lnTo>
                    <a:pt x="595" y="707"/>
                  </a:lnTo>
                  <a:lnTo>
                    <a:pt x="669" y="614"/>
                  </a:lnTo>
                  <a:lnTo>
                    <a:pt x="743" y="540"/>
                  </a:lnTo>
                  <a:lnTo>
                    <a:pt x="836" y="484"/>
                  </a:lnTo>
                  <a:lnTo>
                    <a:pt x="948" y="410"/>
                  </a:lnTo>
                  <a:lnTo>
                    <a:pt x="1059" y="372"/>
                  </a:lnTo>
                  <a:lnTo>
                    <a:pt x="1152" y="354"/>
                  </a:lnTo>
                  <a:lnTo>
                    <a:pt x="1263" y="335"/>
                  </a:lnTo>
                  <a:close/>
                  <a:moveTo>
                    <a:pt x="1189" y="1"/>
                  </a:moveTo>
                  <a:lnTo>
                    <a:pt x="1059" y="20"/>
                  </a:lnTo>
                  <a:lnTo>
                    <a:pt x="929" y="57"/>
                  </a:lnTo>
                  <a:lnTo>
                    <a:pt x="799" y="94"/>
                  </a:lnTo>
                  <a:lnTo>
                    <a:pt x="669" y="168"/>
                  </a:lnTo>
                  <a:lnTo>
                    <a:pt x="558" y="224"/>
                  </a:lnTo>
                  <a:lnTo>
                    <a:pt x="446" y="317"/>
                  </a:lnTo>
                  <a:lnTo>
                    <a:pt x="372" y="391"/>
                  </a:lnTo>
                  <a:lnTo>
                    <a:pt x="279" y="484"/>
                  </a:lnTo>
                  <a:lnTo>
                    <a:pt x="223" y="577"/>
                  </a:lnTo>
                  <a:lnTo>
                    <a:pt x="112" y="781"/>
                  </a:lnTo>
                  <a:lnTo>
                    <a:pt x="38" y="1004"/>
                  </a:lnTo>
                  <a:lnTo>
                    <a:pt x="1" y="1227"/>
                  </a:lnTo>
                  <a:lnTo>
                    <a:pt x="1" y="1468"/>
                  </a:lnTo>
                  <a:lnTo>
                    <a:pt x="38" y="1691"/>
                  </a:lnTo>
                  <a:lnTo>
                    <a:pt x="93" y="1932"/>
                  </a:lnTo>
                  <a:lnTo>
                    <a:pt x="131" y="1932"/>
                  </a:lnTo>
                  <a:lnTo>
                    <a:pt x="168" y="1969"/>
                  </a:lnTo>
                  <a:lnTo>
                    <a:pt x="223" y="2118"/>
                  </a:lnTo>
                  <a:lnTo>
                    <a:pt x="279" y="2267"/>
                  </a:lnTo>
                  <a:lnTo>
                    <a:pt x="372" y="2378"/>
                  </a:lnTo>
                  <a:lnTo>
                    <a:pt x="465" y="2489"/>
                  </a:lnTo>
                  <a:lnTo>
                    <a:pt x="576" y="2601"/>
                  </a:lnTo>
                  <a:lnTo>
                    <a:pt x="688" y="2675"/>
                  </a:lnTo>
                  <a:lnTo>
                    <a:pt x="818" y="2749"/>
                  </a:lnTo>
                  <a:lnTo>
                    <a:pt x="966" y="2787"/>
                  </a:lnTo>
                  <a:lnTo>
                    <a:pt x="1096" y="2824"/>
                  </a:lnTo>
                  <a:lnTo>
                    <a:pt x="1245" y="2842"/>
                  </a:lnTo>
                  <a:lnTo>
                    <a:pt x="1375" y="2842"/>
                  </a:lnTo>
                  <a:lnTo>
                    <a:pt x="1523" y="2824"/>
                  </a:lnTo>
                  <a:lnTo>
                    <a:pt x="1672" y="2787"/>
                  </a:lnTo>
                  <a:lnTo>
                    <a:pt x="1820" y="2731"/>
                  </a:lnTo>
                  <a:lnTo>
                    <a:pt x="1950" y="2657"/>
                  </a:lnTo>
                  <a:lnTo>
                    <a:pt x="2080" y="2564"/>
                  </a:lnTo>
                  <a:lnTo>
                    <a:pt x="2173" y="2471"/>
                  </a:lnTo>
                  <a:lnTo>
                    <a:pt x="2266" y="2378"/>
                  </a:lnTo>
                  <a:lnTo>
                    <a:pt x="2340" y="2267"/>
                  </a:lnTo>
                  <a:lnTo>
                    <a:pt x="2415" y="2155"/>
                  </a:lnTo>
                  <a:lnTo>
                    <a:pt x="2526" y="1932"/>
                  </a:lnTo>
                  <a:lnTo>
                    <a:pt x="2600" y="1672"/>
                  </a:lnTo>
                  <a:lnTo>
                    <a:pt x="2638" y="1412"/>
                  </a:lnTo>
                  <a:lnTo>
                    <a:pt x="2638" y="1282"/>
                  </a:lnTo>
                  <a:lnTo>
                    <a:pt x="2619" y="1152"/>
                  </a:lnTo>
                  <a:lnTo>
                    <a:pt x="2600" y="1022"/>
                  </a:lnTo>
                  <a:lnTo>
                    <a:pt x="2563" y="892"/>
                  </a:lnTo>
                  <a:lnTo>
                    <a:pt x="2508" y="762"/>
                  </a:lnTo>
                  <a:lnTo>
                    <a:pt x="2452" y="632"/>
                  </a:lnTo>
                  <a:lnTo>
                    <a:pt x="2378" y="521"/>
                  </a:lnTo>
                  <a:lnTo>
                    <a:pt x="2285" y="410"/>
                  </a:lnTo>
                  <a:lnTo>
                    <a:pt x="2192" y="317"/>
                  </a:lnTo>
                  <a:lnTo>
                    <a:pt x="2080" y="242"/>
                  </a:lnTo>
                  <a:lnTo>
                    <a:pt x="1969" y="168"/>
                  </a:lnTo>
                  <a:lnTo>
                    <a:pt x="1858" y="112"/>
                  </a:lnTo>
                  <a:lnTo>
                    <a:pt x="1728" y="75"/>
                  </a:lnTo>
                  <a:lnTo>
                    <a:pt x="1598" y="38"/>
                  </a:lnTo>
                  <a:lnTo>
                    <a:pt x="1468" y="20"/>
                  </a:lnTo>
                  <a:lnTo>
                    <a:pt x="13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559;p43">
              <a:extLst>
                <a:ext uri="{FF2B5EF4-FFF2-40B4-BE49-F238E27FC236}">
                  <a16:creationId xmlns:a16="http://schemas.microsoft.com/office/drawing/2014/main" id="{4F1CFBC7-29C4-A95D-BFDC-274ED0053BF2}"/>
                </a:ext>
              </a:extLst>
            </p:cNvPr>
            <p:cNvSpPr/>
            <p:nvPr/>
          </p:nvSpPr>
          <p:spPr>
            <a:xfrm rot="5400000">
              <a:off x="4755128" y="2962169"/>
              <a:ext cx="64232" cy="70322"/>
            </a:xfrm>
            <a:custGeom>
              <a:avLst/>
              <a:gdLst/>
              <a:ahLst/>
              <a:cxnLst/>
              <a:rect l="l" t="t" r="r" b="b"/>
              <a:pathLst>
                <a:path w="1951" h="2136" extrusionOk="0">
                  <a:moveTo>
                    <a:pt x="947" y="297"/>
                  </a:moveTo>
                  <a:lnTo>
                    <a:pt x="1096" y="316"/>
                  </a:lnTo>
                  <a:lnTo>
                    <a:pt x="1226" y="353"/>
                  </a:lnTo>
                  <a:lnTo>
                    <a:pt x="1356" y="427"/>
                  </a:lnTo>
                  <a:lnTo>
                    <a:pt x="1467" y="539"/>
                  </a:lnTo>
                  <a:lnTo>
                    <a:pt x="1560" y="669"/>
                  </a:lnTo>
                  <a:lnTo>
                    <a:pt x="1634" y="799"/>
                  </a:lnTo>
                  <a:lnTo>
                    <a:pt x="1672" y="947"/>
                  </a:lnTo>
                  <a:lnTo>
                    <a:pt x="1690" y="1096"/>
                  </a:lnTo>
                  <a:lnTo>
                    <a:pt x="1690" y="1244"/>
                  </a:lnTo>
                  <a:lnTo>
                    <a:pt x="1653" y="1374"/>
                  </a:lnTo>
                  <a:lnTo>
                    <a:pt x="1597" y="1504"/>
                  </a:lnTo>
                  <a:lnTo>
                    <a:pt x="1523" y="1634"/>
                  </a:lnTo>
                  <a:lnTo>
                    <a:pt x="1412" y="1727"/>
                  </a:lnTo>
                  <a:lnTo>
                    <a:pt x="1282" y="1820"/>
                  </a:lnTo>
                  <a:lnTo>
                    <a:pt x="1133" y="1876"/>
                  </a:lnTo>
                  <a:lnTo>
                    <a:pt x="1003" y="1894"/>
                  </a:lnTo>
                  <a:lnTo>
                    <a:pt x="854" y="1894"/>
                  </a:lnTo>
                  <a:lnTo>
                    <a:pt x="724" y="1857"/>
                  </a:lnTo>
                  <a:lnTo>
                    <a:pt x="594" y="1802"/>
                  </a:lnTo>
                  <a:lnTo>
                    <a:pt x="464" y="1709"/>
                  </a:lnTo>
                  <a:lnTo>
                    <a:pt x="372" y="1597"/>
                  </a:lnTo>
                  <a:lnTo>
                    <a:pt x="297" y="1486"/>
                  </a:lnTo>
                  <a:lnTo>
                    <a:pt x="316" y="1189"/>
                  </a:lnTo>
                  <a:lnTo>
                    <a:pt x="316" y="1040"/>
                  </a:lnTo>
                  <a:lnTo>
                    <a:pt x="353" y="892"/>
                  </a:lnTo>
                  <a:lnTo>
                    <a:pt x="390" y="743"/>
                  </a:lnTo>
                  <a:lnTo>
                    <a:pt x="446" y="613"/>
                  </a:lnTo>
                  <a:lnTo>
                    <a:pt x="539" y="502"/>
                  </a:lnTo>
                  <a:lnTo>
                    <a:pt x="669" y="409"/>
                  </a:lnTo>
                  <a:lnTo>
                    <a:pt x="743" y="353"/>
                  </a:lnTo>
                  <a:lnTo>
                    <a:pt x="817" y="334"/>
                  </a:lnTo>
                  <a:lnTo>
                    <a:pt x="947" y="297"/>
                  </a:lnTo>
                  <a:close/>
                  <a:moveTo>
                    <a:pt x="947" y="0"/>
                  </a:moveTo>
                  <a:lnTo>
                    <a:pt x="836" y="19"/>
                  </a:lnTo>
                  <a:lnTo>
                    <a:pt x="743" y="37"/>
                  </a:lnTo>
                  <a:lnTo>
                    <a:pt x="632" y="75"/>
                  </a:lnTo>
                  <a:lnTo>
                    <a:pt x="520" y="149"/>
                  </a:lnTo>
                  <a:lnTo>
                    <a:pt x="427" y="205"/>
                  </a:lnTo>
                  <a:lnTo>
                    <a:pt x="353" y="279"/>
                  </a:lnTo>
                  <a:lnTo>
                    <a:pt x="279" y="372"/>
                  </a:lnTo>
                  <a:lnTo>
                    <a:pt x="205" y="464"/>
                  </a:lnTo>
                  <a:lnTo>
                    <a:pt x="93" y="687"/>
                  </a:lnTo>
                  <a:lnTo>
                    <a:pt x="37" y="910"/>
                  </a:lnTo>
                  <a:lnTo>
                    <a:pt x="0" y="1152"/>
                  </a:lnTo>
                  <a:lnTo>
                    <a:pt x="19" y="1393"/>
                  </a:lnTo>
                  <a:lnTo>
                    <a:pt x="37" y="1616"/>
                  </a:lnTo>
                  <a:lnTo>
                    <a:pt x="75" y="1672"/>
                  </a:lnTo>
                  <a:lnTo>
                    <a:pt x="112" y="1690"/>
                  </a:lnTo>
                  <a:lnTo>
                    <a:pt x="167" y="1690"/>
                  </a:lnTo>
                  <a:lnTo>
                    <a:pt x="223" y="1672"/>
                  </a:lnTo>
                  <a:lnTo>
                    <a:pt x="297" y="1802"/>
                  </a:lnTo>
                  <a:lnTo>
                    <a:pt x="390" y="1913"/>
                  </a:lnTo>
                  <a:lnTo>
                    <a:pt x="483" y="1987"/>
                  </a:lnTo>
                  <a:lnTo>
                    <a:pt x="613" y="2062"/>
                  </a:lnTo>
                  <a:lnTo>
                    <a:pt x="743" y="2117"/>
                  </a:lnTo>
                  <a:lnTo>
                    <a:pt x="873" y="2136"/>
                  </a:lnTo>
                  <a:lnTo>
                    <a:pt x="1022" y="2136"/>
                  </a:lnTo>
                  <a:lnTo>
                    <a:pt x="1189" y="2117"/>
                  </a:lnTo>
                  <a:lnTo>
                    <a:pt x="1374" y="2043"/>
                  </a:lnTo>
                  <a:lnTo>
                    <a:pt x="1542" y="1932"/>
                  </a:lnTo>
                  <a:lnTo>
                    <a:pt x="1690" y="1802"/>
                  </a:lnTo>
                  <a:lnTo>
                    <a:pt x="1802" y="1634"/>
                  </a:lnTo>
                  <a:lnTo>
                    <a:pt x="1894" y="1467"/>
                  </a:lnTo>
                  <a:lnTo>
                    <a:pt x="1932" y="1263"/>
                  </a:lnTo>
                  <a:lnTo>
                    <a:pt x="1950" y="1059"/>
                  </a:lnTo>
                  <a:lnTo>
                    <a:pt x="1913" y="854"/>
                  </a:lnTo>
                  <a:lnTo>
                    <a:pt x="1857" y="669"/>
                  </a:lnTo>
                  <a:lnTo>
                    <a:pt x="1764" y="502"/>
                  </a:lnTo>
                  <a:lnTo>
                    <a:pt x="1634" y="334"/>
                  </a:lnTo>
                  <a:lnTo>
                    <a:pt x="1486" y="186"/>
                  </a:lnTo>
                  <a:lnTo>
                    <a:pt x="1319" y="93"/>
                  </a:lnTo>
                  <a:lnTo>
                    <a:pt x="1244" y="56"/>
                  </a:lnTo>
                  <a:lnTo>
                    <a:pt x="1133" y="19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560;p43">
              <a:extLst>
                <a:ext uri="{FF2B5EF4-FFF2-40B4-BE49-F238E27FC236}">
                  <a16:creationId xmlns:a16="http://schemas.microsoft.com/office/drawing/2014/main" id="{03284381-C47F-F9F7-ADCB-88EDAC5D8152}"/>
                </a:ext>
              </a:extLst>
            </p:cNvPr>
            <p:cNvSpPr/>
            <p:nvPr/>
          </p:nvSpPr>
          <p:spPr>
            <a:xfrm rot="5400000">
              <a:off x="4763375" y="2971634"/>
              <a:ext cx="45894" cy="52610"/>
            </a:xfrm>
            <a:custGeom>
              <a:avLst/>
              <a:gdLst/>
              <a:ahLst/>
              <a:cxnLst/>
              <a:rect l="l" t="t" r="r" b="b"/>
              <a:pathLst>
                <a:path w="1394" h="1598" extrusionOk="0">
                  <a:moveTo>
                    <a:pt x="650" y="0"/>
                  </a:moveTo>
                  <a:lnTo>
                    <a:pt x="520" y="37"/>
                  </a:lnTo>
                  <a:lnTo>
                    <a:pt x="446" y="56"/>
                  </a:lnTo>
                  <a:lnTo>
                    <a:pt x="372" y="112"/>
                  </a:lnTo>
                  <a:lnTo>
                    <a:pt x="242" y="205"/>
                  </a:lnTo>
                  <a:lnTo>
                    <a:pt x="149" y="316"/>
                  </a:lnTo>
                  <a:lnTo>
                    <a:pt x="93" y="446"/>
                  </a:lnTo>
                  <a:lnTo>
                    <a:pt x="56" y="595"/>
                  </a:lnTo>
                  <a:lnTo>
                    <a:pt x="19" y="743"/>
                  </a:lnTo>
                  <a:lnTo>
                    <a:pt x="19" y="892"/>
                  </a:lnTo>
                  <a:lnTo>
                    <a:pt x="0" y="1189"/>
                  </a:lnTo>
                  <a:lnTo>
                    <a:pt x="75" y="1300"/>
                  </a:lnTo>
                  <a:lnTo>
                    <a:pt x="167" y="1412"/>
                  </a:lnTo>
                  <a:lnTo>
                    <a:pt x="297" y="1505"/>
                  </a:lnTo>
                  <a:lnTo>
                    <a:pt x="427" y="1560"/>
                  </a:lnTo>
                  <a:lnTo>
                    <a:pt x="557" y="1597"/>
                  </a:lnTo>
                  <a:lnTo>
                    <a:pt x="706" y="1597"/>
                  </a:lnTo>
                  <a:lnTo>
                    <a:pt x="836" y="1579"/>
                  </a:lnTo>
                  <a:lnTo>
                    <a:pt x="985" y="1523"/>
                  </a:lnTo>
                  <a:lnTo>
                    <a:pt x="1115" y="1430"/>
                  </a:lnTo>
                  <a:lnTo>
                    <a:pt x="1226" y="1337"/>
                  </a:lnTo>
                  <a:lnTo>
                    <a:pt x="1300" y="1207"/>
                  </a:lnTo>
                  <a:lnTo>
                    <a:pt x="1356" y="1077"/>
                  </a:lnTo>
                  <a:lnTo>
                    <a:pt x="1393" y="947"/>
                  </a:lnTo>
                  <a:lnTo>
                    <a:pt x="1393" y="799"/>
                  </a:lnTo>
                  <a:lnTo>
                    <a:pt x="1375" y="650"/>
                  </a:lnTo>
                  <a:lnTo>
                    <a:pt x="1337" y="502"/>
                  </a:lnTo>
                  <a:lnTo>
                    <a:pt x="1263" y="372"/>
                  </a:lnTo>
                  <a:lnTo>
                    <a:pt x="1170" y="242"/>
                  </a:lnTo>
                  <a:lnTo>
                    <a:pt x="1059" y="130"/>
                  </a:lnTo>
                  <a:lnTo>
                    <a:pt x="929" y="56"/>
                  </a:lnTo>
                  <a:lnTo>
                    <a:pt x="799" y="19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561;p43">
              <a:extLst>
                <a:ext uri="{FF2B5EF4-FFF2-40B4-BE49-F238E27FC236}">
                  <a16:creationId xmlns:a16="http://schemas.microsoft.com/office/drawing/2014/main" id="{AF3F0C89-A771-B63A-0E69-1F815AF2DD0D}"/>
                </a:ext>
              </a:extLst>
            </p:cNvPr>
            <p:cNvSpPr/>
            <p:nvPr/>
          </p:nvSpPr>
          <p:spPr>
            <a:xfrm rot="5400000">
              <a:off x="4784478" y="2907731"/>
              <a:ext cx="11029" cy="37960"/>
            </a:xfrm>
            <a:custGeom>
              <a:avLst/>
              <a:gdLst/>
              <a:ahLst/>
              <a:cxnLst/>
              <a:rect l="l" t="t" r="r" b="b"/>
              <a:pathLst>
                <a:path w="335" h="1153" extrusionOk="0">
                  <a:moveTo>
                    <a:pt x="223" y="1"/>
                  </a:moveTo>
                  <a:lnTo>
                    <a:pt x="186" y="19"/>
                  </a:lnTo>
                  <a:lnTo>
                    <a:pt x="167" y="38"/>
                  </a:lnTo>
                  <a:lnTo>
                    <a:pt x="93" y="168"/>
                  </a:lnTo>
                  <a:lnTo>
                    <a:pt x="56" y="279"/>
                  </a:lnTo>
                  <a:lnTo>
                    <a:pt x="19" y="409"/>
                  </a:lnTo>
                  <a:lnTo>
                    <a:pt x="19" y="558"/>
                  </a:lnTo>
                  <a:lnTo>
                    <a:pt x="0" y="688"/>
                  </a:lnTo>
                  <a:lnTo>
                    <a:pt x="19" y="818"/>
                  </a:lnTo>
                  <a:lnTo>
                    <a:pt x="56" y="1078"/>
                  </a:lnTo>
                  <a:lnTo>
                    <a:pt x="74" y="1115"/>
                  </a:lnTo>
                  <a:lnTo>
                    <a:pt x="112" y="1134"/>
                  </a:lnTo>
                  <a:lnTo>
                    <a:pt x="130" y="1152"/>
                  </a:lnTo>
                  <a:lnTo>
                    <a:pt x="167" y="1134"/>
                  </a:lnTo>
                  <a:lnTo>
                    <a:pt x="204" y="1115"/>
                  </a:lnTo>
                  <a:lnTo>
                    <a:pt x="223" y="1096"/>
                  </a:lnTo>
                  <a:lnTo>
                    <a:pt x="242" y="1059"/>
                  </a:lnTo>
                  <a:lnTo>
                    <a:pt x="242" y="1022"/>
                  </a:lnTo>
                  <a:lnTo>
                    <a:pt x="223" y="911"/>
                  </a:lnTo>
                  <a:lnTo>
                    <a:pt x="223" y="781"/>
                  </a:lnTo>
                  <a:lnTo>
                    <a:pt x="223" y="558"/>
                  </a:lnTo>
                  <a:lnTo>
                    <a:pt x="279" y="354"/>
                  </a:lnTo>
                  <a:lnTo>
                    <a:pt x="334" y="112"/>
                  </a:lnTo>
                  <a:lnTo>
                    <a:pt x="334" y="75"/>
                  </a:lnTo>
                  <a:lnTo>
                    <a:pt x="334" y="56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562;p43">
              <a:extLst>
                <a:ext uri="{FF2B5EF4-FFF2-40B4-BE49-F238E27FC236}">
                  <a16:creationId xmlns:a16="http://schemas.microsoft.com/office/drawing/2014/main" id="{0F39B0BE-7D7E-F2E7-7A26-2D91B966A231}"/>
                </a:ext>
              </a:extLst>
            </p:cNvPr>
            <p:cNvSpPr/>
            <p:nvPr/>
          </p:nvSpPr>
          <p:spPr>
            <a:xfrm rot="5400000">
              <a:off x="4779573" y="2916291"/>
              <a:ext cx="7375" cy="41614"/>
            </a:xfrm>
            <a:custGeom>
              <a:avLst/>
              <a:gdLst/>
              <a:ahLst/>
              <a:cxnLst/>
              <a:rect l="l" t="t" r="r" b="b"/>
              <a:pathLst>
                <a:path w="224" h="1264" extrusionOk="0">
                  <a:moveTo>
                    <a:pt x="112" y="0"/>
                  </a:moveTo>
                  <a:lnTo>
                    <a:pt x="38" y="19"/>
                  </a:lnTo>
                  <a:lnTo>
                    <a:pt x="19" y="37"/>
                  </a:lnTo>
                  <a:lnTo>
                    <a:pt x="19" y="56"/>
                  </a:lnTo>
                  <a:lnTo>
                    <a:pt x="1" y="353"/>
                  </a:lnTo>
                  <a:lnTo>
                    <a:pt x="1" y="632"/>
                  </a:lnTo>
                  <a:lnTo>
                    <a:pt x="19" y="910"/>
                  </a:lnTo>
                  <a:lnTo>
                    <a:pt x="75" y="1207"/>
                  </a:lnTo>
                  <a:lnTo>
                    <a:pt x="75" y="1226"/>
                  </a:lnTo>
                  <a:lnTo>
                    <a:pt x="93" y="1245"/>
                  </a:lnTo>
                  <a:lnTo>
                    <a:pt x="149" y="1263"/>
                  </a:lnTo>
                  <a:lnTo>
                    <a:pt x="205" y="1226"/>
                  </a:lnTo>
                  <a:lnTo>
                    <a:pt x="223" y="1207"/>
                  </a:lnTo>
                  <a:lnTo>
                    <a:pt x="223" y="1170"/>
                  </a:lnTo>
                  <a:lnTo>
                    <a:pt x="205" y="910"/>
                  </a:lnTo>
                  <a:lnTo>
                    <a:pt x="186" y="632"/>
                  </a:lnTo>
                  <a:lnTo>
                    <a:pt x="186" y="93"/>
                  </a:lnTo>
                  <a:lnTo>
                    <a:pt x="168" y="56"/>
                  </a:lnTo>
                  <a:lnTo>
                    <a:pt x="149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563;p43">
              <a:extLst>
                <a:ext uri="{FF2B5EF4-FFF2-40B4-BE49-F238E27FC236}">
                  <a16:creationId xmlns:a16="http://schemas.microsoft.com/office/drawing/2014/main" id="{1F9E9264-2C3F-F6AE-1B18-BCED2399FE07}"/>
                </a:ext>
              </a:extLst>
            </p:cNvPr>
            <p:cNvSpPr/>
            <p:nvPr/>
          </p:nvSpPr>
          <p:spPr>
            <a:xfrm rot="5400000">
              <a:off x="4610252" y="3042847"/>
              <a:ext cx="140019" cy="149830"/>
            </a:xfrm>
            <a:custGeom>
              <a:avLst/>
              <a:gdLst/>
              <a:ahLst/>
              <a:cxnLst/>
              <a:rect l="l" t="t" r="r" b="b"/>
              <a:pathLst>
                <a:path w="4253" h="4551" extrusionOk="0">
                  <a:moveTo>
                    <a:pt x="3863" y="410"/>
                  </a:moveTo>
                  <a:lnTo>
                    <a:pt x="3584" y="911"/>
                  </a:lnTo>
                  <a:lnTo>
                    <a:pt x="3269" y="1375"/>
                  </a:lnTo>
                  <a:lnTo>
                    <a:pt x="2953" y="1821"/>
                  </a:lnTo>
                  <a:lnTo>
                    <a:pt x="2600" y="2248"/>
                  </a:lnTo>
                  <a:lnTo>
                    <a:pt x="2229" y="2675"/>
                  </a:lnTo>
                  <a:lnTo>
                    <a:pt x="1839" y="3065"/>
                  </a:lnTo>
                  <a:lnTo>
                    <a:pt x="1412" y="3437"/>
                  </a:lnTo>
                  <a:lnTo>
                    <a:pt x="984" y="3789"/>
                  </a:lnTo>
                  <a:lnTo>
                    <a:pt x="1337" y="3455"/>
                  </a:lnTo>
                  <a:lnTo>
                    <a:pt x="1672" y="3102"/>
                  </a:lnTo>
                  <a:lnTo>
                    <a:pt x="1987" y="2731"/>
                  </a:lnTo>
                  <a:lnTo>
                    <a:pt x="2303" y="2359"/>
                  </a:lnTo>
                  <a:lnTo>
                    <a:pt x="2489" y="2137"/>
                  </a:lnTo>
                  <a:lnTo>
                    <a:pt x="2656" y="1895"/>
                  </a:lnTo>
                  <a:lnTo>
                    <a:pt x="3027" y="1357"/>
                  </a:lnTo>
                  <a:lnTo>
                    <a:pt x="3232" y="1097"/>
                  </a:lnTo>
                  <a:lnTo>
                    <a:pt x="3436" y="837"/>
                  </a:lnTo>
                  <a:lnTo>
                    <a:pt x="3640" y="614"/>
                  </a:lnTo>
                  <a:lnTo>
                    <a:pt x="3863" y="410"/>
                  </a:lnTo>
                  <a:close/>
                  <a:moveTo>
                    <a:pt x="4104" y="1"/>
                  </a:moveTo>
                  <a:lnTo>
                    <a:pt x="3956" y="94"/>
                  </a:lnTo>
                  <a:lnTo>
                    <a:pt x="3826" y="168"/>
                  </a:lnTo>
                  <a:lnTo>
                    <a:pt x="3566" y="391"/>
                  </a:lnTo>
                  <a:lnTo>
                    <a:pt x="3343" y="632"/>
                  </a:lnTo>
                  <a:lnTo>
                    <a:pt x="3120" y="892"/>
                  </a:lnTo>
                  <a:lnTo>
                    <a:pt x="2712" y="1449"/>
                  </a:lnTo>
                  <a:lnTo>
                    <a:pt x="2526" y="1709"/>
                  </a:lnTo>
                  <a:lnTo>
                    <a:pt x="2322" y="1969"/>
                  </a:lnTo>
                  <a:lnTo>
                    <a:pt x="1783" y="2564"/>
                  </a:lnTo>
                  <a:lnTo>
                    <a:pt x="1226" y="3139"/>
                  </a:lnTo>
                  <a:lnTo>
                    <a:pt x="632" y="3697"/>
                  </a:lnTo>
                  <a:lnTo>
                    <a:pt x="56" y="4254"/>
                  </a:lnTo>
                  <a:lnTo>
                    <a:pt x="19" y="4291"/>
                  </a:lnTo>
                  <a:lnTo>
                    <a:pt x="0" y="4328"/>
                  </a:lnTo>
                  <a:lnTo>
                    <a:pt x="0" y="4365"/>
                  </a:lnTo>
                  <a:lnTo>
                    <a:pt x="19" y="4402"/>
                  </a:lnTo>
                  <a:lnTo>
                    <a:pt x="56" y="4458"/>
                  </a:lnTo>
                  <a:lnTo>
                    <a:pt x="130" y="4495"/>
                  </a:lnTo>
                  <a:lnTo>
                    <a:pt x="149" y="4514"/>
                  </a:lnTo>
                  <a:lnTo>
                    <a:pt x="167" y="4532"/>
                  </a:lnTo>
                  <a:lnTo>
                    <a:pt x="205" y="4551"/>
                  </a:lnTo>
                  <a:lnTo>
                    <a:pt x="242" y="4532"/>
                  </a:lnTo>
                  <a:lnTo>
                    <a:pt x="576" y="4346"/>
                  </a:lnTo>
                  <a:lnTo>
                    <a:pt x="892" y="4142"/>
                  </a:lnTo>
                  <a:lnTo>
                    <a:pt x="1207" y="3919"/>
                  </a:lnTo>
                  <a:lnTo>
                    <a:pt x="1504" y="3697"/>
                  </a:lnTo>
                  <a:lnTo>
                    <a:pt x="1783" y="3455"/>
                  </a:lnTo>
                  <a:lnTo>
                    <a:pt x="2062" y="3195"/>
                  </a:lnTo>
                  <a:lnTo>
                    <a:pt x="2340" y="2935"/>
                  </a:lnTo>
                  <a:lnTo>
                    <a:pt x="2600" y="2657"/>
                  </a:lnTo>
                  <a:lnTo>
                    <a:pt x="2842" y="2378"/>
                  </a:lnTo>
                  <a:lnTo>
                    <a:pt x="3064" y="2081"/>
                  </a:lnTo>
                  <a:lnTo>
                    <a:pt x="3306" y="1784"/>
                  </a:lnTo>
                  <a:lnTo>
                    <a:pt x="3510" y="1468"/>
                  </a:lnTo>
                  <a:lnTo>
                    <a:pt x="3714" y="1152"/>
                  </a:lnTo>
                  <a:lnTo>
                    <a:pt x="3900" y="818"/>
                  </a:lnTo>
                  <a:lnTo>
                    <a:pt x="4086" y="484"/>
                  </a:lnTo>
                  <a:lnTo>
                    <a:pt x="4253" y="150"/>
                  </a:lnTo>
                  <a:lnTo>
                    <a:pt x="4253" y="112"/>
                  </a:lnTo>
                  <a:lnTo>
                    <a:pt x="4253" y="75"/>
                  </a:lnTo>
                  <a:lnTo>
                    <a:pt x="4234" y="20"/>
                  </a:lnTo>
                  <a:lnTo>
                    <a:pt x="4179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564;p43">
              <a:extLst>
                <a:ext uri="{FF2B5EF4-FFF2-40B4-BE49-F238E27FC236}">
                  <a16:creationId xmlns:a16="http://schemas.microsoft.com/office/drawing/2014/main" id="{852EDD88-A91E-088B-0623-9A8E6266FA85}"/>
                </a:ext>
              </a:extLst>
            </p:cNvPr>
            <p:cNvSpPr/>
            <p:nvPr/>
          </p:nvSpPr>
          <p:spPr>
            <a:xfrm rot="5400000">
              <a:off x="4638663" y="3071885"/>
              <a:ext cx="94784" cy="111311"/>
            </a:xfrm>
            <a:custGeom>
              <a:avLst/>
              <a:gdLst/>
              <a:ahLst/>
              <a:cxnLst/>
              <a:rect l="l" t="t" r="r" b="b"/>
              <a:pathLst>
                <a:path w="2879" h="3381" extrusionOk="0">
                  <a:moveTo>
                    <a:pt x="2879" y="1"/>
                  </a:moveTo>
                  <a:lnTo>
                    <a:pt x="2656" y="205"/>
                  </a:lnTo>
                  <a:lnTo>
                    <a:pt x="2452" y="428"/>
                  </a:lnTo>
                  <a:lnTo>
                    <a:pt x="2248" y="688"/>
                  </a:lnTo>
                  <a:lnTo>
                    <a:pt x="2043" y="948"/>
                  </a:lnTo>
                  <a:lnTo>
                    <a:pt x="1672" y="1486"/>
                  </a:lnTo>
                  <a:lnTo>
                    <a:pt x="1505" y="1728"/>
                  </a:lnTo>
                  <a:lnTo>
                    <a:pt x="1319" y="1950"/>
                  </a:lnTo>
                  <a:lnTo>
                    <a:pt x="1003" y="2322"/>
                  </a:lnTo>
                  <a:lnTo>
                    <a:pt x="688" y="2693"/>
                  </a:lnTo>
                  <a:lnTo>
                    <a:pt x="353" y="3046"/>
                  </a:lnTo>
                  <a:lnTo>
                    <a:pt x="0" y="3380"/>
                  </a:lnTo>
                  <a:lnTo>
                    <a:pt x="428" y="3028"/>
                  </a:lnTo>
                  <a:lnTo>
                    <a:pt x="855" y="2656"/>
                  </a:lnTo>
                  <a:lnTo>
                    <a:pt x="1245" y="2266"/>
                  </a:lnTo>
                  <a:lnTo>
                    <a:pt x="1616" y="1839"/>
                  </a:lnTo>
                  <a:lnTo>
                    <a:pt x="1969" y="1412"/>
                  </a:lnTo>
                  <a:lnTo>
                    <a:pt x="2285" y="966"/>
                  </a:lnTo>
                  <a:lnTo>
                    <a:pt x="2600" y="502"/>
                  </a:lnTo>
                  <a:lnTo>
                    <a:pt x="28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565;p43">
              <a:extLst>
                <a:ext uri="{FF2B5EF4-FFF2-40B4-BE49-F238E27FC236}">
                  <a16:creationId xmlns:a16="http://schemas.microsoft.com/office/drawing/2014/main" id="{5DE9EB70-9839-9103-AC9E-71A1D73CF075}"/>
                </a:ext>
              </a:extLst>
            </p:cNvPr>
            <p:cNvSpPr/>
            <p:nvPr/>
          </p:nvSpPr>
          <p:spPr>
            <a:xfrm rot="5400000">
              <a:off x="4439036" y="3058139"/>
              <a:ext cx="180382" cy="185288"/>
            </a:xfrm>
            <a:custGeom>
              <a:avLst/>
              <a:gdLst/>
              <a:ahLst/>
              <a:cxnLst/>
              <a:rect l="l" t="t" r="r" b="b"/>
              <a:pathLst>
                <a:path w="5479" h="5628" extrusionOk="0">
                  <a:moveTo>
                    <a:pt x="5014" y="502"/>
                  </a:moveTo>
                  <a:lnTo>
                    <a:pt x="5051" y="520"/>
                  </a:lnTo>
                  <a:lnTo>
                    <a:pt x="5070" y="539"/>
                  </a:lnTo>
                  <a:lnTo>
                    <a:pt x="5089" y="576"/>
                  </a:lnTo>
                  <a:lnTo>
                    <a:pt x="5089" y="632"/>
                  </a:lnTo>
                  <a:lnTo>
                    <a:pt x="5070" y="743"/>
                  </a:lnTo>
                  <a:lnTo>
                    <a:pt x="5051" y="836"/>
                  </a:lnTo>
                  <a:lnTo>
                    <a:pt x="4959" y="1040"/>
                  </a:lnTo>
                  <a:lnTo>
                    <a:pt x="4847" y="1263"/>
                  </a:lnTo>
                  <a:lnTo>
                    <a:pt x="4699" y="1486"/>
                  </a:lnTo>
                  <a:lnTo>
                    <a:pt x="4364" y="1876"/>
                  </a:lnTo>
                  <a:lnTo>
                    <a:pt x="4086" y="2192"/>
                  </a:lnTo>
                  <a:lnTo>
                    <a:pt x="3844" y="2489"/>
                  </a:lnTo>
                  <a:lnTo>
                    <a:pt x="3566" y="2767"/>
                  </a:lnTo>
                  <a:lnTo>
                    <a:pt x="3287" y="3046"/>
                  </a:lnTo>
                  <a:lnTo>
                    <a:pt x="3009" y="3306"/>
                  </a:lnTo>
                  <a:lnTo>
                    <a:pt x="2674" y="3603"/>
                  </a:lnTo>
                  <a:lnTo>
                    <a:pt x="2340" y="3882"/>
                  </a:lnTo>
                  <a:lnTo>
                    <a:pt x="1653" y="4420"/>
                  </a:lnTo>
                  <a:lnTo>
                    <a:pt x="947" y="4940"/>
                  </a:lnTo>
                  <a:lnTo>
                    <a:pt x="223" y="5460"/>
                  </a:lnTo>
                  <a:lnTo>
                    <a:pt x="242" y="5423"/>
                  </a:lnTo>
                  <a:lnTo>
                    <a:pt x="427" y="5052"/>
                  </a:lnTo>
                  <a:lnTo>
                    <a:pt x="632" y="4717"/>
                  </a:lnTo>
                  <a:lnTo>
                    <a:pt x="873" y="4402"/>
                  </a:lnTo>
                  <a:lnTo>
                    <a:pt x="1133" y="4104"/>
                  </a:lnTo>
                  <a:lnTo>
                    <a:pt x="1412" y="3807"/>
                  </a:lnTo>
                  <a:lnTo>
                    <a:pt x="1690" y="3529"/>
                  </a:lnTo>
                  <a:lnTo>
                    <a:pt x="2303" y="2990"/>
                  </a:lnTo>
                  <a:lnTo>
                    <a:pt x="3863" y="1597"/>
                  </a:lnTo>
                  <a:lnTo>
                    <a:pt x="4494" y="1022"/>
                  </a:lnTo>
                  <a:lnTo>
                    <a:pt x="4661" y="836"/>
                  </a:lnTo>
                  <a:lnTo>
                    <a:pt x="4866" y="632"/>
                  </a:lnTo>
                  <a:lnTo>
                    <a:pt x="4959" y="539"/>
                  </a:lnTo>
                  <a:lnTo>
                    <a:pt x="5014" y="502"/>
                  </a:lnTo>
                  <a:close/>
                  <a:moveTo>
                    <a:pt x="5330" y="0"/>
                  </a:moveTo>
                  <a:lnTo>
                    <a:pt x="5274" y="19"/>
                  </a:lnTo>
                  <a:lnTo>
                    <a:pt x="1950" y="2953"/>
                  </a:lnTo>
                  <a:lnTo>
                    <a:pt x="1374" y="3473"/>
                  </a:lnTo>
                  <a:lnTo>
                    <a:pt x="1114" y="3752"/>
                  </a:lnTo>
                  <a:lnTo>
                    <a:pt x="854" y="4012"/>
                  </a:lnTo>
                  <a:lnTo>
                    <a:pt x="613" y="4309"/>
                  </a:lnTo>
                  <a:lnTo>
                    <a:pt x="390" y="4606"/>
                  </a:lnTo>
                  <a:lnTo>
                    <a:pt x="186" y="4940"/>
                  </a:lnTo>
                  <a:lnTo>
                    <a:pt x="0" y="5293"/>
                  </a:lnTo>
                  <a:lnTo>
                    <a:pt x="0" y="5330"/>
                  </a:lnTo>
                  <a:lnTo>
                    <a:pt x="0" y="5386"/>
                  </a:lnTo>
                  <a:lnTo>
                    <a:pt x="19" y="5423"/>
                  </a:lnTo>
                  <a:lnTo>
                    <a:pt x="37" y="5460"/>
                  </a:lnTo>
                  <a:lnTo>
                    <a:pt x="112" y="5497"/>
                  </a:lnTo>
                  <a:lnTo>
                    <a:pt x="186" y="5497"/>
                  </a:lnTo>
                  <a:lnTo>
                    <a:pt x="130" y="5534"/>
                  </a:lnTo>
                  <a:lnTo>
                    <a:pt x="112" y="5553"/>
                  </a:lnTo>
                  <a:lnTo>
                    <a:pt x="112" y="5609"/>
                  </a:lnTo>
                  <a:lnTo>
                    <a:pt x="149" y="5627"/>
                  </a:lnTo>
                  <a:lnTo>
                    <a:pt x="186" y="5627"/>
                  </a:lnTo>
                  <a:lnTo>
                    <a:pt x="1114" y="5033"/>
                  </a:lnTo>
                  <a:lnTo>
                    <a:pt x="1579" y="4736"/>
                  </a:lnTo>
                  <a:lnTo>
                    <a:pt x="2024" y="4420"/>
                  </a:lnTo>
                  <a:lnTo>
                    <a:pt x="2452" y="4086"/>
                  </a:lnTo>
                  <a:lnTo>
                    <a:pt x="2879" y="3752"/>
                  </a:lnTo>
                  <a:lnTo>
                    <a:pt x="3287" y="3380"/>
                  </a:lnTo>
                  <a:lnTo>
                    <a:pt x="3696" y="3009"/>
                  </a:lnTo>
                  <a:lnTo>
                    <a:pt x="3974" y="2712"/>
                  </a:lnTo>
                  <a:lnTo>
                    <a:pt x="4271" y="2396"/>
                  </a:lnTo>
                  <a:lnTo>
                    <a:pt x="4569" y="2062"/>
                  </a:lnTo>
                  <a:lnTo>
                    <a:pt x="4847" y="1690"/>
                  </a:lnTo>
                  <a:lnTo>
                    <a:pt x="4977" y="1505"/>
                  </a:lnTo>
                  <a:lnTo>
                    <a:pt x="5089" y="1319"/>
                  </a:lnTo>
                  <a:lnTo>
                    <a:pt x="5200" y="1115"/>
                  </a:lnTo>
                  <a:lnTo>
                    <a:pt x="5293" y="910"/>
                  </a:lnTo>
                  <a:lnTo>
                    <a:pt x="5367" y="725"/>
                  </a:lnTo>
                  <a:lnTo>
                    <a:pt x="5423" y="520"/>
                  </a:lnTo>
                  <a:lnTo>
                    <a:pt x="5460" y="316"/>
                  </a:lnTo>
                  <a:lnTo>
                    <a:pt x="5479" y="112"/>
                  </a:lnTo>
                  <a:lnTo>
                    <a:pt x="5479" y="75"/>
                  </a:lnTo>
                  <a:lnTo>
                    <a:pt x="5460" y="38"/>
                  </a:lnTo>
                  <a:lnTo>
                    <a:pt x="5404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566;p43">
              <a:extLst>
                <a:ext uri="{FF2B5EF4-FFF2-40B4-BE49-F238E27FC236}">
                  <a16:creationId xmlns:a16="http://schemas.microsoft.com/office/drawing/2014/main" id="{F07B3581-90BE-C89D-E05C-8884810AE439}"/>
                </a:ext>
              </a:extLst>
            </p:cNvPr>
            <p:cNvSpPr/>
            <p:nvPr/>
          </p:nvSpPr>
          <p:spPr>
            <a:xfrm rot="5400000">
              <a:off x="4443628" y="3066387"/>
              <a:ext cx="160201" cy="163296"/>
            </a:xfrm>
            <a:custGeom>
              <a:avLst/>
              <a:gdLst/>
              <a:ahLst/>
              <a:cxnLst/>
              <a:rect l="l" t="t" r="r" b="b"/>
              <a:pathLst>
                <a:path w="4866" h="4960" extrusionOk="0">
                  <a:moveTo>
                    <a:pt x="4791" y="1"/>
                  </a:moveTo>
                  <a:lnTo>
                    <a:pt x="4736" y="38"/>
                  </a:lnTo>
                  <a:lnTo>
                    <a:pt x="4643" y="131"/>
                  </a:lnTo>
                  <a:lnTo>
                    <a:pt x="4438" y="335"/>
                  </a:lnTo>
                  <a:lnTo>
                    <a:pt x="4271" y="521"/>
                  </a:lnTo>
                  <a:lnTo>
                    <a:pt x="3640" y="1096"/>
                  </a:lnTo>
                  <a:lnTo>
                    <a:pt x="2080" y="2489"/>
                  </a:lnTo>
                  <a:lnTo>
                    <a:pt x="1467" y="3028"/>
                  </a:lnTo>
                  <a:lnTo>
                    <a:pt x="1189" y="3306"/>
                  </a:lnTo>
                  <a:lnTo>
                    <a:pt x="910" y="3603"/>
                  </a:lnTo>
                  <a:lnTo>
                    <a:pt x="650" y="3901"/>
                  </a:lnTo>
                  <a:lnTo>
                    <a:pt x="409" y="4216"/>
                  </a:lnTo>
                  <a:lnTo>
                    <a:pt x="204" y="4551"/>
                  </a:lnTo>
                  <a:lnTo>
                    <a:pt x="19" y="4922"/>
                  </a:lnTo>
                  <a:lnTo>
                    <a:pt x="0" y="4959"/>
                  </a:lnTo>
                  <a:lnTo>
                    <a:pt x="724" y="4439"/>
                  </a:lnTo>
                  <a:lnTo>
                    <a:pt x="1430" y="3919"/>
                  </a:lnTo>
                  <a:lnTo>
                    <a:pt x="2117" y="3381"/>
                  </a:lnTo>
                  <a:lnTo>
                    <a:pt x="2451" y="3102"/>
                  </a:lnTo>
                  <a:lnTo>
                    <a:pt x="2786" y="2805"/>
                  </a:lnTo>
                  <a:lnTo>
                    <a:pt x="3064" y="2545"/>
                  </a:lnTo>
                  <a:lnTo>
                    <a:pt x="3343" y="2266"/>
                  </a:lnTo>
                  <a:lnTo>
                    <a:pt x="3621" y="1988"/>
                  </a:lnTo>
                  <a:lnTo>
                    <a:pt x="3863" y="1691"/>
                  </a:lnTo>
                  <a:lnTo>
                    <a:pt x="4141" y="1375"/>
                  </a:lnTo>
                  <a:lnTo>
                    <a:pt x="4476" y="985"/>
                  </a:lnTo>
                  <a:lnTo>
                    <a:pt x="4624" y="762"/>
                  </a:lnTo>
                  <a:lnTo>
                    <a:pt x="4736" y="539"/>
                  </a:lnTo>
                  <a:lnTo>
                    <a:pt x="4828" y="335"/>
                  </a:lnTo>
                  <a:lnTo>
                    <a:pt x="4847" y="242"/>
                  </a:lnTo>
                  <a:lnTo>
                    <a:pt x="4866" y="131"/>
                  </a:lnTo>
                  <a:lnTo>
                    <a:pt x="4866" y="75"/>
                  </a:lnTo>
                  <a:lnTo>
                    <a:pt x="4847" y="38"/>
                  </a:lnTo>
                  <a:lnTo>
                    <a:pt x="4828" y="19"/>
                  </a:lnTo>
                  <a:lnTo>
                    <a:pt x="47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567;p43">
              <a:extLst>
                <a:ext uri="{FF2B5EF4-FFF2-40B4-BE49-F238E27FC236}">
                  <a16:creationId xmlns:a16="http://schemas.microsoft.com/office/drawing/2014/main" id="{1C740C20-D8D2-AFED-EEF1-94436F6DC23F}"/>
                </a:ext>
              </a:extLst>
            </p:cNvPr>
            <p:cNvSpPr/>
            <p:nvPr/>
          </p:nvSpPr>
          <p:spPr>
            <a:xfrm rot="5400000">
              <a:off x="4525852" y="3215874"/>
              <a:ext cx="23902" cy="38552"/>
            </a:xfrm>
            <a:custGeom>
              <a:avLst/>
              <a:gdLst/>
              <a:ahLst/>
              <a:cxnLst/>
              <a:rect l="l" t="t" r="r" b="b"/>
              <a:pathLst>
                <a:path w="726" h="1171" extrusionOk="0">
                  <a:moveTo>
                    <a:pt x="577" y="1"/>
                  </a:moveTo>
                  <a:lnTo>
                    <a:pt x="540" y="19"/>
                  </a:lnTo>
                  <a:lnTo>
                    <a:pt x="502" y="57"/>
                  </a:lnTo>
                  <a:lnTo>
                    <a:pt x="261" y="539"/>
                  </a:lnTo>
                  <a:lnTo>
                    <a:pt x="20" y="1041"/>
                  </a:lnTo>
                  <a:lnTo>
                    <a:pt x="1" y="1078"/>
                  </a:lnTo>
                  <a:lnTo>
                    <a:pt x="20" y="1115"/>
                  </a:lnTo>
                  <a:lnTo>
                    <a:pt x="38" y="1152"/>
                  </a:lnTo>
                  <a:lnTo>
                    <a:pt x="57" y="1171"/>
                  </a:lnTo>
                  <a:lnTo>
                    <a:pt x="112" y="1171"/>
                  </a:lnTo>
                  <a:lnTo>
                    <a:pt x="150" y="1152"/>
                  </a:lnTo>
                  <a:lnTo>
                    <a:pt x="187" y="1134"/>
                  </a:lnTo>
                  <a:lnTo>
                    <a:pt x="447" y="651"/>
                  </a:lnTo>
                  <a:lnTo>
                    <a:pt x="707" y="168"/>
                  </a:lnTo>
                  <a:lnTo>
                    <a:pt x="725" y="131"/>
                  </a:lnTo>
                  <a:lnTo>
                    <a:pt x="725" y="75"/>
                  </a:lnTo>
                  <a:lnTo>
                    <a:pt x="707" y="38"/>
                  </a:lnTo>
                  <a:lnTo>
                    <a:pt x="670" y="19"/>
                  </a:lnTo>
                  <a:lnTo>
                    <a:pt x="614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568;p43">
              <a:extLst>
                <a:ext uri="{FF2B5EF4-FFF2-40B4-BE49-F238E27FC236}">
                  <a16:creationId xmlns:a16="http://schemas.microsoft.com/office/drawing/2014/main" id="{033EC247-0B6E-3B20-3F15-E0A168374EC9}"/>
                </a:ext>
              </a:extLst>
            </p:cNvPr>
            <p:cNvSpPr/>
            <p:nvPr/>
          </p:nvSpPr>
          <p:spPr>
            <a:xfrm rot="5400000">
              <a:off x="4522493" y="3198457"/>
              <a:ext cx="22651" cy="34272"/>
            </a:xfrm>
            <a:custGeom>
              <a:avLst/>
              <a:gdLst/>
              <a:ahLst/>
              <a:cxnLst/>
              <a:rect l="l" t="t" r="r" b="b"/>
              <a:pathLst>
                <a:path w="688" h="1041" extrusionOk="0">
                  <a:moveTo>
                    <a:pt x="613" y="1"/>
                  </a:moveTo>
                  <a:lnTo>
                    <a:pt x="576" y="38"/>
                  </a:lnTo>
                  <a:lnTo>
                    <a:pt x="465" y="279"/>
                  </a:lnTo>
                  <a:lnTo>
                    <a:pt x="353" y="502"/>
                  </a:lnTo>
                  <a:lnTo>
                    <a:pt x="205" y="743"/>
                  </a:lnTo>
                  <a:lnTo>
                    <a:pt x="19" y="948"/>
                  </a:lnTo>
                  <a:lnTo>
                    <a:pt x="0" y="966"/>
                  </a:lnTo>
                  <a:lnTo>
                    <a:pt x="0" y="985"/>
                  </a:lnTo>
                  <a:lnTo>
                    <a:pt x="19" y="1022"/>
                  </a:lnTo>
                  <a:lnTo>
                    <a:pt x="56" y="1041"/>
                  </a:lnTo>
                  <a:lnTo>
                    <a:pt x="75" y="1041"/>
                  </a:lnTo>
                  <a:lnTo>
                    <a:pt x="112" y="1022"/>
                  </a:lnTo>
                  <a:lnTo>
                    <a:pt x="297" y="818"/>
                  </a:lnTo>
                  <a:lnTo>
                    <a:pt x="465" y="595"/>
                  </a:lnTo>
                  <a:lnTo>
                    <a:pt x="539" y="465"/>
                  </a:lnTo>
                  <a:lnTo>
                    <a:pt x="595" y="353"/>
                  </a:lnTo>
                  <a:lnTo>
                    <a:pt x="650" y="223"/>
                  </a:lnTo>
                  <a:lnTo>
                    <a:pt x="687" y="93"/>
                  </a:lnTo>
                  <a:lnTo>
                    <a:pt x="687" y="38"/>
                  </a:lnTo>
                  <a:lnTo>
                    <a:pt x="650" y="19"/>
                  </a:lnTo>
                  <a:lnTo>
                    <a:pt x="61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569;p43">
              <a:extLst>
                <a:ext uri="{FF2B5EF4-FFF2-40B4-BE49-F238E27FC236}">
                  <a16:creationId xmlns:a16="http://schemas.microsoft.com/office/drawing/2014/main" id="{3403A9AC-1031-7488-8C8D-49A0DBBACE18}"/>
                </a:ext>
              </a:extLst>
            </p:cNvPr>
            <p:cNvSpPr/>
            <p:nvPr/>
          </p:nvSpPr>
          <p:spPr>
            <a:xfrm rot="5400000">
              <a:off x="4309714" y="3093301"/>
              <a:ext cx="193255" cy="148579"/>
            </a:xfrm>
            <a:custGeom>
              <a:avLst/>
              <a:gdLst/>
              <a:ahLst/>
              <a:cxnLst/>
              <a:rect l="l" t="t" r="r" b="b"/>
              <a:pathLst>
                <a:path w="5870" h="4513" extrusionOk="0">
                  <a:moveTo>
                    <a:pt x="5776" y="0"/>
                  </a:moveTo>
                  <a:lnTo>
                    <a:pt x="5739" y="19"/>
                  </a:lnTo>
                  <a:lnTo>
                    <a:pt x="5405" y="279"/>
                  </a:lnTo>
                  <a:lnTo>
                    <a:pt x="5089" y="576"/>
                  </a:lnTo>
                  <a:lnTo>
                    <a:pt x="4476" y="1152"/>
                  </a:lnTo>
                  <a:lnTo>
                    <a:pt x="4161" y="1449"/>
                  </a:lnTo>
                  <a:lnTo>
                    <a:pt x="3845" y="1746"/>
                  </a:lnTo>
                  <a:lnTo>
                    <a:pt x="3511" y="2006"/>
                  </a:lnTo>
                  <a:lnTo>
                    <a:pt x="3158" y="2266"/>
                  </a:lnTo>
                  <a:lnTo>
                    <a:pt x="2378" y="2749"/>
                  </a:lnTo>
                  <a:lnTo>
                    <a:pt x="1617" y="3213"/>
                  </a:lnTo>
                  <a:lnTo>
                    <a:pt x="57" y="4141"/>
                  </a:lnTo>
                  <a:lnTo>
                    <a:pt x="1" y="4160"/>
                  </a:lnTo>
                  <a:lnTo>
                    <a:pt x="1" y="4216"/>
                  </a:lnTo>
                  <a:lnTo>
                    <a:pt x="1" y="4253"/>
                  </a:lnTo>
                  <a:lnTo>
                    <a:pt x="19" y="4290"/>
                  </a:lnTo>
                  <a:lnTo>
                    <a:pt x="38" y="4327"/>
                  </a:lnTo>
                  <a:lnTo>
                    <a:pt x="75" y="4346"/>
                  </a:lnTo>
                  <a:lnTo>
                    <a:pt x="131" y="4364"/>
                  </a:lnTo>
                  <a:lnTo>
                    <a:pt x="187" y="4346"/>
                  </a:lnTo>
                  <a:lnTo>
                    <a:pt x="967" y="3900"/>
                  </a:lnTo>
                  <a:lnTo>
                    <a:pt x="1747" y="3454"/>
                  </a:lnTo>
                  <a:lnTo>
                    <a:pt x="2527" y="2971"/>
                  </a:lnTo>
                  <a:lnTo>
                    <a:pt x="3288" y="2470"/>
                  </a:lnTo>
                  <a:lnTo>
                    <a:pt x="3864" y="2080"/>
                  </a:lnTo>
                  <a:lnTo>
                    <a:pt x="4161" y="1857"/>
                  </a:lnTo>
                  <a:lnTo>
                    <a:pt x="4421" y="1634"/>
                  </a:lnTo>
                  <a:lnTo>
                    <a:pt x="4662" y="1412"/>
                  </a:lnTo>
                  <a:lnTo>
                    <a:pt x="5034" y="1022"/>
                  </a:lnTo>
                  <a:lnTo>
                    <a:pt x="5238" y="817"/>
                  </a:lnTo>
                  <a:lnTo>
                    <a:pt x="5405" y="613"/>
                  </a:lnTo>
                  <a:lnTo>
                    <a:pt x="5516" y="464"/>
                  </a:lnTo>
                  <a:lnTo>
                    <a:pt x="5535" y="409"/>
                  </a:lnTo>
                  <a:lnTo>
                    <a:pt x="5554" y="353"/>
                  </a:lnTo>
                  <a:lnTo>
                    <a:pt x="5554" y="409"/>
                  </a:lnTo>
                  <a:lnTo>
                    <a:pt x="5535" y="483"/>
                  </a:lnTo>
                  <a:lnTo>
                    <a:pt x="5442" y="650"/>
                  </a:lnTo>
                  <a:lnTo>
                    <a:pt x="5312" y="854"/>
                  </a:lnTo>
                  <a:lnTo>
                    <a:pt x="5145" y="1059"/>
                  </a:lnTo>
                  <a:lnTo>
                    <a:pt x="4811" y="1467"/>
                  </a:lnTo>
                  <a:lnTo>
                    <a:pt x="4588" y="1690"/>
                  </a:lnTo>
                  <a:lnTo>
                    <a:pt x="4309" y="2006"/>
                  </a:lnTo>
                  <a:lnTo>
                    <a:pt x="4012" y="2303"/>
                  </a:lnTo>
                  <a:lnTo>
                    <a:pt x="3696" y="2581"/>
                  </a:lnTo>
                  <a:lnTo>
                    <a:pt x="3381" y="2841"/>
                  </a:lnTo>
                  <a:lnTo>
                    <a:pt x="3009" y="3101"/>
                  </a:lnTo>
                  <a:lnTo>
                    <a:pt x="2619" y="3361"/>
                  </a:lnTo>
                  <a:lnTo>
                    <a:pt x="2211" y="3584"/>
                  </a:lnTo>
                  <a:lnTo>
                    <a:pt x="1821" y="3789"/>
                  </a:lnTo>
                  <a:lnTo>
                    <a:pt x="1394" y="3974"/>
                  </a:lnTo>
                  <a:lnTo>
                    <a:pt x="985" y="4141"/>
                  </a:lnTo>
                  <a:lnTo>
                    <a:pt x="539" y="4290"/>
                  </a:lnTo>
                  <a:lnTo>
                    <a:pt x="112" y="4439"/>
                  </a:lnTo>
                  <a:lnTo>
                    <a:pt x="75" y="4457"/>
                  </a:lnTo>
                  <a:lnTo>
                    <a:pt x="75" y="4494"/>
                  </a:lnTo>
                  <a:lnTo>
                    <a:pt x="94" y="4513"/>
                  </a:lnTo>
                  <a:lnTo>
                    <a:pt x="131" y="4513"/>
                  </a:lnTo>
                  <a:lnTo>
                    <a:pt x="595" y="4420"/>
                  </a:lnTo>
                  <a:lnTo>
                    <a:pt x="1041" y="4290"/>
                  </a:lnTo>
                  <a:lnTo>
                    <a:pt x="1487" y="4141"/>
                  </a:lnTo>
                  <a:lnTo>
                    <a:pt x="1914" y="3956"/>
                  </a:lnTo>
                  <a:lnTo>
                    <a:pt x="2322" y="3751"/>
                  </a:lnTo>
                  <a:lnTo>
                    <a:pt x="2731" y="3529"/>
                  </a:lnTo>
                  <a:lnTo>
                    <a:pt x="3121" y="3269"/>
                  </a:lnTo>
                  <a:lnTo>
                    <a:pt x="3492" y="2990"/>
                  </a:lnTo>
                  <a:lnTo>
                    <a:pt x="3845" y="2693"/>
                  </a:lnTo>
                  <a:lnTo>
                    <a:pt x="4198" y="2377"/>
                  </a:lnTo>
                  <a:lnTo>
                    <a:pt x="4514" y="2043"/>
                  </a:lnTo>
                  <a:lnTo>
                    <a:pt x="4829" y="1690"/>
                  </a:lnTo>
                  <a:lnTo>
                    <a:pt x="5108" y="1319"/>
                  </a:lnTo>
                  <a:lnTo>
                    <a:pt x="5386" y="929"/>
                  </a:lnTo>
                  <a:lnTo>
                    <a:pt x="5628" y="539"/>
                  </a:lnTo>
                  <a:lnTo>
                    <a:pt x="5851" y="130"/>
                  </a:lnTo>
                  <a:lnTo>
                    <a:pt x="5869" y="74"/>
                  </a:lnTo>
                  <a:lnTo>
                    <a:pt x="5832" y="19"/>
                  </a:lnTo>
                  <a:lnTo>
                    <a:pt x="57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570;p43">
              <a:extLst>
                <a:ext uri="{FF2B5EF4-FFF2-40B4-BE49-F238E27FC236}">
                  <a16:creationId xmlns:a16="http://schemas.microsoft.com/office/drawing/2014/main" id="{227CE668-883F-FA8B-5BCD-DB48433EABF6}"/>
                </a:ext>
              </a:extLst>
            </p:cNvPr>
            <p:cNvSpPr/>
            <p:nvPr/>
          </p:nvSpPr>
          <p:spPr>
            <a:xfrm rot="5400000">
              <a:off x="4324988" y="3303614"/>
              <a:ext cx="20840" cy="37334"/>
            </a:xfrm>
            <a:custGeom>
              <a:avLst/>
              <a:gdLst/>
              <a:ahLst/>
              <a:cxnLst/>
              <a:rect l="l" t="t" r="r" b="b"/>
              <a:pathLst>
                <a:path w="633" h="1134" extrusionOk="0">
                  <a:moveTo>
                    <a:pt x="521" y="0"/>
                  </a:moveTo>
                  <a:lnTo>
                    <a:pt x="484" y="19"/>
                  </a:lnTo>
                  <a:lnTo>
                    <a:pt x="465" y="56"/>
                  </a:lnTo>
                  <a:lnTo>
                    <a:pt x="335" y="279"/>
                  </a:lnTo>
                  <a:lnTo>
                    <a:pt x="224" y="539"/>
                  </a:lnTo>
                  <a:lnTo>
                    <a:pt x="19" y="1022"/>
                  </a:lnTo>
                  <a:lnTo>
                    <a:pt x="1" y="1059"/>
                  </a:lnTo>
                  <a:lnTo>
                    <a:pt x="19" y="1077"/>
                  </a:lnTo>
                  <a:lnTo>
                    <a:pt x="38" y="1114"/>
                  </a:lnTo>
                  <a:lnTo>
                    <a:pt x="94" y="1133"/>
                  </a:lnTo>
                  <a:lnTo>
                    <a:pt x="131" y="1114"/>
                  </a:lnTo>
                  <a:lnTo>
                    <a:pt x="149" y="1096"/>
                  </a:lnTo>
                  <a:lnTo>
                    <a:pt x="409" y="632"/>
                  </a:lnTo>
                  <a:lnTo>
                    <a:pt x="521" y="390"/>
                  </a:lnTo>
                  <a:lnTo>
                    <a:pt x="632" y="149"/>
                  </a:lnTo>
                  <a:lnTo>
                    <a:pt x="632" y="112"/>
                  </a:lnTo>
                  <a:lnTo>
                    <a:pt x="632" y="75"/>
                  </a:lnTo>
                  <a:lnTo>
                    <a:pt x="614" y="37"/>
                  </a:lnTo>
                  <a:lnTo>
                    <a:pt x="576" y="19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571;p43">
              <a:extLst>
                <a:ext uri="{FF2B5EF4-FFF2-40B4-BE49-F238E27FC236}">
                  <a16:creationId xmlns:a16="http://schemas.microsoft.com/office/drawing/2014/main" id="{E18BA4BE-6000-6260-E9EE-5C367FA5661F}"/>
                </a:ext>
              </a:extLst>
            </p:cNvPr>
            <p:cNvSpPr/>
            <p:nvPr/>
          </p:nvSpPr>
          <p:spPr>
            <a:xfrm rot="5400000">
              <a:off x="4302683" y="3299646"/>
              <a:ext cx="31836" cy="47705"/>
            </a:xfrm>
            <a:custGeom>
              <a:avLst/>
              <a:gdLst/>
              <a:ahLst/>
              <a:cxnLst/>
              <a:rect l="l" t="t" r="r" b="b"/>
              <a:pathLst>
                <a:path w="967" h="1449" extrusionOk="0">
                  <a:moveTo>
                    <a:pt x="855" y="0"/>
                  </a:moveTo>
                  <a:lnTo>
                    <a:pt x="818" y="19"/>
                  </a:lnTo>
                  <a:lnTo>
                    <a:pt x="799" y="37"/>
                  </a:lnTo>
                  <a:lnTo>
                    <a:pt x="446" y="706"/>
                  </a:lnTo>
                  <a:lnTo>
                    <a:pt x="242" y="1021"/>
                  </a:lnTo>
                  <a:lnTo>
                    <a:pt x="19" y="1337"/>
                  </a:lnTo>
                  <a:lnTo>
                    <a:pt x="1" y="1356"/>
                  </a:lnTo>
                  <a:lnTo>
                    <a:pt x="1" y="1393"/>
                  </a:lnTo>
                  <a:lnTo>
                    <a:pt x="19" y="1430"/>
                  </a:lnTo>
                  <a:lnTo>
                    <a:pt x="75" y="1449"/>
                  </a:lnTo>
                  <a:lnTo>
                    <a:pt x="94" y="1449"/>
                  </a:lnTo>
                  <a:lnTo>
                    <a:pt x="131" y="1430"/>
                  </a:lnTo>
                  <a:lnTo>
                    <a:pt x="409" y="1151"/>
                  </a:lnTo>
                  <a:lnTo>
                    <a:pt x="539" y="984"/>
                  </a:lnTo>
                  <a:lnTo>
                    <a:pt x="651" y="836"/>
                  </a:lnTo>
                  <a:lnTo>
                    <a:pt x="744" y="650"/>
                  </a:lnTo>
                  <a:lnTo>
                    <a:pt x="836" y="483"/>
                  </a:lnTo>
                  <a:lnTo>
                    <a:pt x="911" y="297"/>
                  </a:lnTo>
                  <a:lnTo>
                    <a:pt x="966" y="93"/>
                  </a:lnTo>
                  <a:lnTo>
                    <a:pt x="966" y="74"/>
                  </a:lnTo>
                  <a:lnTo>
                    <a:pt x="948" y="37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1572;p43">
            <a:extLst>
              <a:ext uri="{FF2B5EF4-FFF2-40B4-BE49-F238E27FC236}">
                <a16:creationId xmlns:a16="http://schemas.microsoft.com/office/drawing/2014/main" id="{13442BA4-D92B-3DD6-663D-7E3A56EED8F2}"/>
              </a:ext>
            </a:extLst>
          </p:cNvPr>
          <p:cNvGrpSpPr/>
          <p:nvPr/>
        </p:nvGrpSpPr>
        <p:grpSpPr>
          <a:xfrm>
            <a:off x="6122218" y="2334095"/>
            <a:ext cx="461023" cy="725665"/>
            <a:chOff x="4127075" y="-4463600"/>
            <a:chExt cx="1255575" cy="2600550"/>
          </a:xfrm>
        </p:grpSpPr>
        <p:sp>
          <p:nvSpPr>
            <p:cNvPr id="231" name="Google Shape;1573;p43">
              <a:extLst>
                <a:ext uri="{FF2B5EF4-FFF2-40B4-BE49-F238E27FC236}">
                  <a16:creationId xmlns:a16="http://schemas.microsoft.com/office/drawing/2014/main" id="{CAD8F458-78E3-AAEE-4293-F5C26D7E99FB}"/>
                </a:ext>
              </a:extLst>
            </p:cNvPr>
            <p:cNvSpPr/>
            <p:nvPr/>
          </p:nvSpPr>
          <p:spPr>
            <a:xfrm>
              <a:off x="4132400" y="-3429400"/>
              <a:ext cx="1199025" cy="380375"/>
            </a:xfrm>
            <a:custGeom>
              <a:avLst/>
              <a:gdLst/>
              <a:ahLst/>
              <a:cxnLst/>
              <a:rect l="l" t="t" r="r" b="b"/>
              <a:pathLst>
                <a:path w="47961" h="15215" extrusionOk="0">
                  <a:moveTo>
                    <a:pt x="25363" y="3500"/>
                  </a:moveTo>
                  <a:lnTo>
                    <a:pt x="25827" y="3538"/>
                  </a:lnTo>
                  <a:lnTo>
                    <a:pt x="25788" y="3693"/>
                  </a:lnTo>
                  <a:lnTo>
                    <a:pt x="25769" y="3848"/>
                  </a:lnTo>
                  <a:lnTo>
                    <a:pt x="25788" y="4022"/>
                  </a:lnTo>
                  <a:lnTo>
                    <a:pt x="25846" y="4215"/>
                  </a:lnTo>
                  <a:lnTo>
                    <a:pt x="25595" y="3867"/>
                  </a:lnTo>
                  <a:lnTo>
                    <a:pt x="25363" y="3500"/>
                  </a:lnTo>
                  <a:close/>
                  <a:moveTo>
                    <a:pt x="36111" y="1"/>
                  </a:moveTo>
                  <a:lnTo>
                    <a:pt x="35415" y="39"/>
                  </a:lnTo>
                  <a:lnTo>
                    <a:pt x="34719" y="78"/>
                  </a:lnTo>
                  <a:lnTo>
                    <a:pt x="34023" y="155"/>
                  </a:lnTo>
                  <a:lnTo>
                    <a:pt x="33327" y="233"/>
                  </a:lnTo>
                  <a:lnTo>
                    <a:pt x="31916" y="407"/>
                  </a:lnTo>
                  <a:lnTo>
                    <a:pt x="31742" y="291"/>
                  </a:lnTo>
                  <a:lnTo>
                    <a:pt x="31549" y="213"/>
                  </a:lnTo>
                  <a:lnTo>
                    <a:pt x="31336" y="155"/>
                  </a:lnTo>
                  <a:lnTo>
                    <a:pt x="31085" y="136"/>
                  </a:lnTo>
                  <a:lnTo>
                    <a:pt x="26832" y="136"/>
                  </a:lnTo>
                  <a:lnTo>
                    <a:pt x="26639" y="155"/>
                  </a:lnTo>
                  <a:lnTo>
                    <a:pt x="26445" y="194"/>
                  </a:lnTo>
                  <a:lnTo>
                    <a:pt x="26291" y="233"/>
                  </a:lnTo>
                  <a:lnTo>
                    <a:pt x="26136" y="310"/>
                  </a:lnTo>
                  <a:lnTo>
                    <a:pt x="26001" y="407"/>
                  </a:lnTo>
                  <a:lnTo>
                    <a:pt x="25885" y="523"/>
                  </a:lnTo>
                  <a:lnTo>
                    <a:pt x="25788" y="639"/>
                  </a:lnTo>
                  <a:lnTo>
                    <a:pt x="25691" y="774"/>
                  </a:lnTo>
                  <a:lnTo>
                    <a:pt x="25034" y="677"/>
                  </a:lnTo>
                  <a:lnTo>
                    <a:pt x="24396" y="561"/>
                  </a:lnTo>
                  <a:lnTo>
                    <a:pt x="23758" y="407"/>
                  </a:lnTo>
                  <a:lnTo>
                    <a:pt x="23449" y="291"/>
                  </a:lnTo>
                  <a:lnTo>
                    <a:pt x="23140" y="194"/>
                  </a:lnTo>
                  <a:lnTo>
                    <a:pt x="22908" y="117"/>
                  </a:lnTo>
                  <a:lnTo>
                    <a:pt x="22695" y="97"/>
                  </a:lnTo>
                  <a:lnTo>
                    <a:pt x="22483" y="117"/>
                  </a:lnTo>
                  <a:lnTo>
                    <a:pt x="22309" y="175"/>
                  </a:lnTo>
                  <a:lnTo>
                    <a:pt x="22115" y="252"/>
                  </a:lnTo>
                  <a:lnTo>
                    <a:pt x="21961" y="368"/>
                  </a:lnTo>
                  <a:lnTo>
                    <a:pt x="21825" y="503"/>
                  </a:lnTo>
                  <a:lnTo>
                    <a:pt x="21690" y="658"/>
                  </a:lnTo>
                  <a:lnTo>
                    <a:pt x="21593" y="832"/>
                  </a:lnTo>
                  <a:lnTo>
                    <a:pt x="21516" y="1025"/>
                  </a:lnTo>
                  <a:lnTo>
                    <a:pt x="21458" y="1219"/>
                  </a:lnTo>
                  <a:lnTo>
                    <a:pt x="21419" y="1431"/>
                  </a:lnTo>
                  <a:lnTo>
                    <a:pt x="21419" y="1625"/>
                  </a:lnTo>
                  <a:lnTo>
                    <a:pt x="21439" y="1837"/>
                  </a:lnTo>
                  <a:lnTo>
                    <a:pt x="21477" y="2031"/>
                  </a:lnTo>
                  <a:lnTo>
                    <a:pt x="21574" y="2224"/>
                  </a:lnTo>
                  <a:lnTo>
                    <a:pt x="22019" y="3132"/>
                  </a:lnTo>
                  <a:lnTo>
                    <a:pt x="22483" y="4022"/>
                  </a:lnTo>
                  <a:lnTo>
                    <a:pt x="22715" y="4447"/>
                  </a:lnTo>
                  <a:lnTo>
                    <a:pt x="22966" y="4872"/>
                  </a:lnTo>
                  <a:lnTo>
                    <a:pt x="23217" y="5297"/>
                  </a:lnTo>
                  <a:lnTo>
                    <a:pt x="23488" y="5703"/>
                  </a:lnTo>
                  <a:lnTo>
                    <a:pt x="23082" y="5858"/>
                  </a:lnTo>
                  <a:lnTo>
                    <a:pt x="22657" y="5993"/>
                  </a:lnTo>
                  <a:lnTo>
                    <a:pt x="22231" y="6090"/>
                  </a:lnTo>
                  <a:lnTo>
                    <a:pt x="21825" y="6187"/>
                  </a:lnTo>
                  <a:lnTo>
                    <a:pt x="21400" y="6245"/>
                  </a:lnTo>
                  <a:lnTo>
                    <a:pt x="20975" y="6303"/>
                  </a:lnTo>
                  <a:lnTo>
                    <a:pt x="20549" y="6322"/>
                  </a:lnTo>
                  <a:lnTo>
                    <a:pt x="20124" y="6341"/>
                  </a:lnTo>
                  <a:lnTo>
                    <a:pt x="19699" y="6341"/>
                  </a:lnTo>
                  <a:lnTo>
                    <a:pt x="19274" y="6322"/>
                  </a:lnTo>
                  <a:lnTo>
                    <a:pt x="18848" y="6283"/>
                  </a:lnTo>
                  <a:lnTo>
                    <a:pt x="18404" y="6245"/>
                  </a:lnTo>
                  <a:lnTo>
                    <a:pt x="17534" y="6109"/>
                  </a:lnTo>
                  <a:lnTo>
                    <a:pt x="16625" y="5935"/>
                  </a:lnTo>
                  <a:lnTo>
                    <a:pt x="16509" y="5201"/>
                  </a:lnTo>
                  <a:lnTo>
                    <a:pt x="16355" y="4466"/>
                  </a:lnTo>
                  <a:lnTo>
                    <a:pt x="16181" y="3751"/>
                  </a:lnTo>
                  <a:lnTo>
                    <a:pt x="15968" y="3016"/>
                  </a:lnTo>
                  <a:lnTo>
                    <a:pt x="15910" y="2862"/>
                  </a:lnTo>
                  <a:lnTo>
                    <a:pt x="15852" y="2746"/>
                  </a:lnTo>
                  <a:lnTo>
                    <a:pt x="15775" y="2610"/>
                  </a:lnTo>
                  <a:lnTo>
                    <a:pt x="15697" y="2514"/>
                  </a:lnTo>
                  <a:lnTo>
                    <a:pt x="15601" y="2417"/>
                  </a:lnTo>
                  <a:lnTo>
                    <a:pt x="15504" y="2340"/>
                  </a:lnTo>
                  <a:lnTo>
                    <a:pt x="15388" y="2262"/>
                  </a:lnTo>
                  <a:lnTo>
                    <a:pt x="15291" y="2185"/>
                  </a:lnTo>
                  <a:lnTo>
                    <a:pt x="15214" y="1895"/>
                  </a:lnTo>
                  <a:lnTo>
                    <a:pt x="15156" y="1683"/>
                  </a:lnTo>
                  <a:lnTo>
                    <a:pt x="15059" y="1489"/>
                  </a:lnTo>
                  <a:lnTo>
                    <a:pt x="14943" y="1315"/>
                  </a:lnTo>
                  <a:lnTo>
                    <a:pt x="14808" y="1180"/>
                  </a:lnTo>
                  <a:lnTo>
                    <a:pt x="14653" y="1083"/>
                  </a:lnTo>
                  <a:lnTo>
                    <a:pt x="14499" y="1006"/>
                  </a:lnTo>
                  <a:lnTo>
                    <a:pt x="14325" y="948"/>
                  </a:lnTo>
                  <a:lnTo>
                    <a:pt x="14151" y="909"/>
                  </a:lnTo>
                  <a:lnTo>
                    <a:pt x="13958" y="909"/>
                  </a:lnTo>
                  <a:lnTo>
                    <a:pt x="13784" y="929"/>
                  </a:lnTo>
                  <a:lnTo>
                    <a:pt x="13590" y="967"/>
                  </a:lnTo>
                  <a:lnTo>
                    <a:pt x="13416" y="1025"/>
                  </a:lnTo>
                  <a:lnTo>
                    <a:pt x="13242" y="1103"/>
                  </a:lnTo>
                  <a:lnTo>
                    <a:pt x="13088" y="1199"/>
                  </a:lnTo>
                  <a:lnTo>
                    <a:pt x="12933" y="1335"/>
                  </a:lnTo>
                  <a:lnTo>
                    <a:pt x="12798" y="1470"/>
                  </a:lnTo>
                  <a:lnTo>
                    <a:pt x="12604" y="1470"/>
                  </a:lnTo>
                  <a:lnTo>
                    <a:pt x="12411" y="1489"/>
                  </a:lnTo>
                  <a:lnTo>
                    <a:pt x="11676" y="1605"/>
                  </a:lnTo>
                  <a:lnTo>
                    <a:pt x="10923" y="1721"/>
                  </a:lnTo>
                  <a:lnTo>
                    <a:pt x="9395" y="1915"/>
                  </a:lnTo>
                  <a:lnTo>
                    <a:pt x="8603" y="2031"/>
                  </a:lnTo>
                  <a:lnTo>
                    <a:pt x="7830" y="2146"/>
                  </a:lnTo>
                  <a:lnTo>
                    <a:pt x="7056" y="2282"/>
                  </a:lnTo>
                  <a:lnTo>
                    <a:pt x="6283" y="2436"/>
                  </a:lnTo>
                  <a:lnTo>
                    <a:pt x="5529" y="2610"/>
                  </a:lnTo>
                  <a:lnTo>
                    <a:pt x="5162" y="2726"/>
                  </a:lnTo>
                  <a:lnTo>
                    <a:pt x="4795" y="2842"/>
                  </a:lnTo>
                  <a:lnTo>
                    <a:pt x="4427" y="2978"/>
                  </a:lnTo>
                  <a:lnTo>
                    <a:pt x="4079" y="3113"/>
                  </a:lnTo>
                  <a:lnTo>
                    <a:pt x="3751" y="3268"/>
                  </a:lnTo>
                  <a:lnTo>
                    <a:pt x="3403" y="3422"/>
                  </a:lnTo>
                  <a:lnTo>
                    <a:pt x="3074" y="3616"/>
                  </a:lnTo>
                  <a:lnTo>
                    <a:pt x="2765" y="3809"/>
                  </a:lnTo>
                  <a:lnTo>
                    <a:pt x="2456" y="4022"/>
                  </a:lnTo>
                  <a:lnTo>
                    <a:pt x="2166" y="4234"/>
                  </a:lnTo>
                  <a:lnTo>
                    <a:pt x="1876" y="4486"/>
                  </a:lnTo>
                  <a:lnTo>
                    <a:pt x="1605" y="4756"/>
                  </a:lnTo>
                  <a:lnTo>
                    <a:pt x="1354" y="5027"/>
                  </a:lnTo>
                  <a:lnTo>
                    <a:pt x="1102" y="5336"/>
                  </a:lnTo>
                  <a:lnTo>
                    <a:pt x="928" y="5587"/>
                  </a:lnTo>
                  <a:lnTo>
                    <a:pt x="754" y="5858"/>
                  </a:lnTo>
                  <a:lnTo>
                    <a:pt x="619" y="6129"/>
                  </a:lnTo>
                  <a:lnTo>
                    <a:pt x="484" y="6399"/>
                  </a:lnTo>
                  <a:lnTo>
                    <a:pt x="368" y="6689"/>
                  </a:lnTo>
                  <a:lnTo>
                    <a:pt x="271" y="6960"/>
                  </a:lnTo>
                  <a:lnTo>
                    <a:pt x="174" y="7250"/>
                  </a:lnTo>
                  <a:lnTo>
                    <a:pt x="116" y="7559"/>
                  </a:lnTo>
                  <a:lnTo>
                    <a:pt x="58" y="7849"/>
                  </a:lnTo>
                  <a:lnTo>
                    <a:pt x="20" y="8139"/>
                  </a:lnTo>
                  <a:lnTo>
                    <a:pt x="0" y="8448"/>
                  </a:lnTo>
                  <a:lnTo>
                    <a:pt x="0" y="8738"/>
                  </a:lnTo>
                  <a:lnTo>
                    <a:pt x="0" y="9048"/>
                  </a:lnTo>
                  <a:lnTo>
                    <a:pt x="39" y="9338"/>
                  </a:lnTo>
                  <a:lnTo>
                    <a:pt x="58" y="9647"/>
                  </a:lnTo>
                  <a:lnTo>
                    <a:pt x="116" y="9937"/>
                  </a:lnTo>
                  <a:lnTo>
                    <a:pt x="194" y="10227"/>
                  </a:lnTo>
                  <a:lnTo>
                    <a:pt x="271" y="10517"/>
                  </a:lnTo>
                  <a:lnTo>
                    <a:pt x="348" y="10807"/>
                  </a:lnTo>
                  <a:lnTo>
                    <a:pt x="464" y="11077"/>
                  </a:lnTo>
                  <a:lnTo>
                    <a:pt x="580" y="11367"/>
                  </a:lnTo>
                  <a:lnTo>
                    <a:pt x="716" y="11619"/>
                  </a:lnTo>
                  <a:lnTo>
                    <a:pt x="870" y="11889"/>
                  </a:lnTo>
                  <a:lnTo>
                    <a:pt x="1025" y="12141"/>
                  </a:lnTo>
                  <a:lnTo>
                    <a:pt x="1199" y="12392"/>
                  </a:lnTo>
                  <a:lnTo>
                    <a:pt x="1373" y="12624"/>
                  </a:lnTo>
                  <a:lnTo>
                    <a:pt x="1566" y="12856"/>
                  </a:lnTo>
                  <a:lnTo>
                    <a:pt x="1779" y="13069"/>
                  </a:lnTo>
                  <a:lnTo>
                    <a:pt x="1992" y="13281"/>
                  </a:lnTo>
                  <a:lnTo>
                    <a:pt x="2224" y="13475"/>
                  </a:lnTo>
                  <a:lnTo>
                    <a:pt x="2456" y="13649"/>
                  </a:lnTo>
                  <a:lnTo>
                    <a:pt x="2707" y="13823"/>
                  </a:lnTo>
                  <a:lnTo>
                    <a:pt x="2997" y="13977"/>
                  </a:lnTo>
                  <a:lnTo>
                    <a:pt x="3306" y="14151"/>
                  </a:lnTo>
                  <a:lnTo>
                    <a:pt x="3596" y="14286"/>
                  </a:lnTo>
                  <a:lnTo>
                    <a:pt x="3925" y="14422"/>
                  </a:lnTo>
                  <a:lnTo>
                    <a:pt x="4253" y="14538"/>
                  </a:lnTo>
                  <a:lnTo>
                    <a:pt x="4582" y="14634"/>
                  </a:lnTo>
                  <a:lnTo>
                    <a:pt x="4911" y="14731"/>
                  </a:lnTo>
                  <a:lnTo>
                    <a:pt x="5259" y="14828"/>
                  </a:lnTo>
                  <a:lnTo>
                    <a:pt x="5974" y="14963"/>
                  </a:lnTo>
                  <a:lnTo>
                    <a:pt x="6689" y="15079"/>
                  </a:lnTo>
                  <a:lnTo>
                    <a:pt x="7424" y="15156"/>
                  </a:lnTo>
                  <a:lnTo>
                    <a:pt x="8178" y="15195"/>
                  </a:lnTo>
                  <a:lnTo>
                    <a:pt x="8912" y="15214"/>
                  </a:lnTo>
                  <a:lnTo>
                    <a:pt x="9666" y="15214"/>
                  </a:lnTo>
                  <a:lnTo>
                    <a:pt x="10420" y="15195"/>
                  </a:lnTo>
                  <a:lnTo>
                    <a:pt x="11155" y="15176"/>
                  </a:lnTo>
                  <a:lnTo>
                    <a:pt x="12566" y="15098"/>
                  </a:lnTo>
                  <a:lnTo>
                    <a:pt x="13880" y="15021"/>
                  </a:lnTo>
                  <a:lnTo>
                    <a:pt x="14982" y="14963"/>
                  </a:lnTo>
                  <a:lnTo>
                    <a:pt x="16084" y="14886"/>
                  </a:lnTo>
                  <a:lnTo>
                    <a:pt x="18288" y="14712"/>
                  </a:lnTo>
                  <a:lnTo>
                    <a:pt x="22676" y="14306"/>
                  </a:lnTo>
                  <a:lnTo>
                    <a:pt x="24880" y="14112"/>
                  </a:lnTo>
                  <a:lnTo>
                    <a:pt x="25981" y="14035"/>
                  </a:lnTo>
                  <a:lnTo>
                    <a:pt x="27083" y="13958"/>
                  </a:lnTo>
                  <a:lnTo>
                    <a:pt x="28185" y="13900"/>
                  </a:lnTo>
                  <a:lnTo>
                    <a:pt x="29287" y="13861"/>
                  </a:lnTo>
                  <a:lnTo>
                    <a:pt x="30389" y="13842"/>
                  </a:lnTo>
                  <a:lnTo>
                    <a:pt x="34893" y="13842"/>
                  </a:lnTo>
                  <a:lnTo>
                    <a:pt x="35744" y="13823"/>
                  </a:lnTo>
                  <a:lnTo>
                    <a:pt x="36614" y="13784"/>
                  </a:lnTo>
                  <a:lnTo>
                    <a:pt x="37464" y="13726"/>
                  </a:lnTo>
                  <a:lnTo>
                    <a:pt x="38334" y="13649"/>
                  </a:lnTo>
                  <a:lnTo>
                    <a:pt x="39165" y="13533"/>
                  </a:lnTo>
                  <a:lnTo>
                    <a:pt x="40016" y="13397"/>
                  </a:lnTo>
                  <a:lnTo>
                    <a:pt x="40847" y="13204"/>
                  </a:lnTo>
                  <a:lnTo>
                    <a:pt x="41253" y="13088"/>
                  </a:lnTo>
                  <a:lnTo>
                    <a:pt x="41659" y="12972"/>
                  </a:lnTo>
                  <a:lnTo>
                    <a:pt x="42046" y="12856"/>
                  </a:lnTo>
                  <a:lnTo>
                    <a:pt x="42452" y="12701"/>
                  </a:lnTo>
                  <a:lnTo>
                    <a:pt x="42838" y="12547"/>
                  </a:lnTo>
                  <a:lnTo>
                    <a:pt x="43225" y="12392"/>
                  </a:lnTo>
                  <a:lnTo>
                    <a:pt x="43611" y="12199"/>
                  </a:lnTo>
                  <a:lnTo>
                    <a:pt x="43998" y="12005"/>
                  </a:lnTo>
                  <a:lnTo>
                    <a:pt x="44365" y="11793"/>
                  </a:lnTo>
                  <a:lnTo>
                    <a:pt x="44733" y="11580"/>
                  </a:lnTo>
                  <a:lnTo>
                    <a:pt x="45003" y="11387"/>
                  </a:lnTo>
                  <a:lnTo>
                    <a:pt x="45255" y="11213"/>
                  </a:lnTo>
                  <a:lnTo>
                    <a:pt x="45506" y="11000"/>
                  </a:lnTo>
                  <a:lnTo>
                    <a:pt x="45738" y="10807"/>
                  </a:lnTo>
                  <a:lnTo>
                    <a:pt x="45970" y="10594"/>
                  </a:lnTo>
                  <a:lnTo>
                    <a:pt x="46182" y="10362"/>
                  </a:lnTo>
                  <a:lnTo>
                    <a:pt x="46395" y="10150"/>
                  </a:lnTo>
                  <a:lnTo>
                    <a:pt x="46588" y="9918"/>
                  </a:lnTo>
                  <a:lnTo>
                    <a:pt x="46782" y="9666"/>
                  </a:lnTo>
                  <a:lnTo>
                    <a:pt x="46956" y="9415"/>
                  </a:lnTo>
                  <a:lnTo>
                    <a:pt x="47110" y="9164"/>
                  </a:lnTo>
                  <a:lnTo>
                    <a:pt x="47265" y="8912"/>
                  </a:lnTo>
                  <a:lnTo>
                    <a:pt x="47400" y="8642"/>
                  </a:lnTo>
                  <a:lnTo>
                    <a:pt x="47536" y="8390"/>
                  </a:lnTo>
                  <a:lnTo>
                    <a:pt x="47632" y="8120"/>
                  </a:lnTo>
                  <a:lnTo>
                    <a:pt x="47729" y="7830"/>
                  </a:lnTo>
                  <a:lnTo>
                    <a:pt x="47806" y="7559"/>
                  </a:lnTo>
                  <a:lnTo>
                    <a:pt x="47864" y="7269"/>
                  </a:lnTo>
                  <a:lnTo>
                    <a:pt x="47922" y="6999"/>
                  </a:lnTo>
                  <a:lnTo>
                    <a:pt x="47961" y="6709"/>
                  </a:lnTo>
                  <a:lnTo>
                    <a:pt x="47961" y="6419"/>
                  </a:lnTo>
                  <a:lnTo>
                    <a:pt x="47961" y="6129"/>
                  </a:lnTo>
                  <a:lnTo>
                    <a:pt x="47961" y="5839"/>
                  </a:lnTo>
                  <a:lnTo>
                    <a:pt x="47922" y="5549"/>
                  </a:lnTo>
                  <a:lnTo>
                    <a:pt x="47864" y="5278"/>
                  </a:lnTo>
                  <a:lnTo>
                    <a:pt x="47787" y="4988"/>
                  </a:lnTo>
                  <a:lnTo>
                    <a:pt x="47710" y="4698"/>
                  </a:lnTo>
                  <a:lnTo>
                    <a:pt x="47594" y="4408"/>
                  </a:lnTo>
                  <a:lnTo>
                    <a:pt x="47458" y="4118"/>
                  </a:lnTo>
                  <a:lnTo>
                    <a:pt x="47323" y="3828"/>
                  </a:lnTo>
                  <a:lnTo>
                    <a:pt x="47149" y="3558"/>
                  </a:lnTo>
                  <a:lnTo>
                    <a:pt x="46956" y="3268"/>
                  </a:lnTo>
                  <a:lnTo>
                    <a:pt x="46762" y="3016"/>
                  </a:lnTo>
                  <a:lnTo>
                    <a:pt x="46550" y="2784"/>
                  </a:lnTo>
                  <a:lnTo>
                    <a:pt x="46318" y="2552"/>
                  </a:lnTo>
                  <a:lnTo>
                    <a:pt x="46086" y="2340"/>
                  </a:lnTo>
                  <a:lnTo>
                    <a:pt x="45854" y="2146"/>
                  </a:lnTo>
                  <a:lnTo>
                    <a:pt x="45603" y="1953"/>
                  </a:lnTo>
                  <a:lnTo>
                    <a:pt x="45332" y="1779"/>
                  </a:lnTo>
                  <a:lnTo>
                    <a:pt x="45061" y="1625"/>
                  </a:lnTo>
                  <a:lnTo>
                    <a:pt x="44771" y="1470"/>
                  </a:lnTo>
                  <a:lnTo>
                    <a:pt x="44481" y="1335"/>
                  </a:lnTo>
                  <a:lnTo>
                    <a:pt x="44191" y="1199"/>
                  </a:lnTo>
                  <a:lnTo>
                    <a:pt x="43882" y="1083"/>
                  </a:lnTo>
                  <a:lnTo>
                    <a:pt x="43263" y="871"/>
                  </a:lnTo>
                  <a:lnTo>
                    <a:pt x="42626" y="697"/>
                  </a:lnTo>
                  <a:lnTo>
                    <a:pt x="41968" y="542"/>
                  </a:lnTo>
                  <a:lnTo>
                    <a:pt x="41311" y="426"/>
                  </a:lnTo>
                  <a:lnTo>
                    <a:pt x="40654" y="329"/>
                  </a:lnTo>
                  <a:lnTo>
                    <a:pt x="39977" y="252"/>
                  </a:lnTo>
                  <a:lnTo>
                    <a:pt x="39339" y="175"/>
                  </a:lnTo>
                  <a:lnTo>
                    <a:pt x="38682" y="117"/>
                  </a:lnTo>
                  <a:lnTo>
                    <a:pt x="37464" y="39"/>
                  </a:lnTo>
                  <a:lnTo>
                    <a:pt x="367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574;p43">
              <a:extLst>
                <a:ext uri="{FF2B5EF4-FFF2-40B4-BE49-F238E27FC236}">
                  <a16:creationId xmlns:a16="http://schemas.microsoft.com/office/drawing/2014/main" id="{1F86C983-7B08-A03D-8E24-40566D52F184}"/>
                </a:ext>
              </a:extLst>
            </p:cNvPr>
            <p:cNvSpPr/>
            <p:nvPr/>
          </p:nvSpPr>
          <p:spPr>
            <a:xfrm>
              <a:off x="4154625" y="-3181475"/>
              <a:ext cx="1218850" cy="1315025"/>
            </a:xfrm>
            <a:custGeom>
              <a:avLst/>
              <a:gdLst/>
              <a:ahLst/>
              <a:cxnLst/>
              <a:rect l="l" t="t" r="r" b="b"/>
              <a:pathLst>
                <a:path w="48754" h="52601" extrusionOk="0">
                  <a:moveTo>
                    <a:pt x="46125" y="1"/>
                  </a:moveTo>
                  <a:lnTo>
                    <a:pt x="46009" y="39"/>
                  </a:lnTo>
                  <a:lnTo>
                    <a:pt x="45893" y="78"/>
                  </a:lnTo>
                  <a:lnTo>
                    <a:pt x="45796" y="136"/>
                  </a:lnTo>
                  <a:lnTo>
                    <a:pt x="45719" y="213"/>
                  </a:lnTo>
                  <a:lnTo>
                    <a:pt x="45641" y="291"/>
                  </a:lnTo>
                  <a:lnTo>
                    <a:pt x="45583" y="387"/>
                  </a:lnTo>
                  <a:lnTo>
                    <a:pt x="45525" y="484"/>
                  </a:lnTo>
                  <a:lnTo>
                    <a:pt x="45467" y="639"/>
                  </a:lnTo>
                  <a:lnTo>
                    <a:pt x="45371" y="793"/>
                  </a:lnTo>
                  <a:lnTo>
                    <a:pt x="45274" y="909"/>
                  </a:lnTo>
                  <a:lnTo>
                    <a:pt x="45139" y="1045"/>
                  </a:lnTo>
                  <a:lnTo>
                    <a:pt x="44984" y="1141"/>
                  </a:lnTo>
                  <a:lnTo>
                    <a:pt x="44830" y="1238"/>
                  </a:lnTo>
                  <a:lnTo>
                    <a:pt x="44656" y="1334"/>
                  </a:lnTo>
                  <a:lnTo>
                    <a:pt x="44462" y="1412"/>
                  </a:lnTo>
                  <a:lnTo>
                    <a:pt x="44095" y="1547"/>
                  </a:lnTo>
                  <a:lnTo>
                    <a:pt x="43708" y="1663"/>
                  </a:lnTo>
                  <a:lnTo>
                    <a:pt x="43051" y="1818"/>
                  </a:lnTo>
                  <a:lnTo>
                    <a:pt x="42297" y="1992"/>
                  </a:lnTo>
                  <a:lnTo>
                    <a:pt x="41543" y="2127"/>
                  </a:lnTo>
                  <a:lnTo>
                    <a:pt x="40770" y="2224"/>
                  </a:lnTo>
                  <a:lnTo>
                    <a:pt x="39997" y="2301"/>
                  </a:lnTo>
                  <a:lnTo>
                    <a:pt x="39823" y="2320"/>
                  </a:lnTo>
                  <a:lnTo>
                    <a:pt x="39668" y="2398"/>
                  </a:lnTo>
                  <a:lnTo>
                    <a:pt x="39552" y="2494"/>
                  </a:lnTo>
                  <a:lnTo>
                    <a:pt x="39455" y="2610"/>
                  </a:lnTo>
                  <a:lnTo>
                    <a:pt x="37194" y="2630"/>
                  </a:lnTo>
                  <a:lnTo>
                    <a:pt x="34951" y="2649"/>
                  </a:lnTo>
                  <a:lnTo>
                    <a:pt x="32690" y="2707"/>
                  </a:lnTo>
                  <a:lnTo>
                    <a:pt x="30447" y="2784"/>
                  </a:lnTo>
                  <a:lnTo>
                    <a:pt x="29094" y="2842"/>
                  </a:lnTo>
                  <a:lnTo>
                    <a:pt x="27760" y="2958"/>
                  </a:lnTo>
                  <a:lnTo>
                    <a:pt x="26426" y="3094"/>
                  </a:lnTo>
                  <a:lnTo>
                    <a:pt x="25112" y="3229"/>
                  </a:lnTo>
                  <a:lnTo>
                    <a:pt x="22444" y="3558"/>
                  </a:lnTo>
                  <a:lnTo>
                    <a:pt x="21110" y="3693"/>
                  </a:lnTo>
                  <a:lnTo>
                    <a:pt x="19776" y="3828"/>
                  </a:lnTo>
                  <a:lnTo>
                    <a:pt x="19680" y="3751"/>
                  </a:lnTo>
                  <a:lnTo>
                    <a:pt x="19583" y="3654"/>
                  </a:lnTo>
                  <a:lnTo>
                    <a:pt x="19467" y="3596"/>
                  </a:lnTo>
                  <a:lnTo>
                    <a:pt x="19351" y="3538"/>
                  </a:lnTo>
                  <a:lnTo>
                    <a:pt x="19216" y="3480"/>
                  </a:lnTo>
                  <a:lnTo>
                    <a:pt x="19100" y="3461"/>
                  </a:lnTo>
                  <a:lnTo>
                    <a:pt x="18965" y="3442"/>
                  </a:lnTo>
                  <a:lnTo>
                    <a:pt x="18829" y="3442"/>
                  </a:lnTo>
                  <a:lnTo>
                    <a:pt x="18153" y="3519"/>
                  </a:lnTo>
                  <a:lnTo>
                    <a:pt x="17476" y="3596"/>
                  </a:lnTo>
                  <a:lnTo>
                    <a:pt x="17147" y="3635"/>
                  </a:lnTo>
                  <a:lnTo>
                    <a:pt x="16471" y="3635"/>
                  </a:lnTo>
                  <a:lnTo>
                    <a:pt x="16142" y="3596"/>
                  </a:lnTo>
                  <a:lnTo>
                    <a:pt x="15833" y="3577"/>
                  </a:lnTo>
                  <a:lnTo>
                    <a:pt x="15698" y="3577"/>
                  </a:lnTo>
                  <a:lnTo>
                    <a:pt x="15543" y="3596"/>
                  </a:lnTo>
                  <a:lnTo>
                    <a:pt x="15408" y="3616"/>
                  </a:lnTo>
                  <a:lnTo>
                    <a:pt x="15272" y="3654"/>
                  </a:lnTo>
                  <a:lnTo>
                    <a:pt x="15156" y="3712"/>
                  </a:lnTo>
                  <a:lnTo>
                    <a:pt x="15021" y="3770"/>
                  </a:lnTo>
                  <a:lnTo>
                    <a:pt x="13745" y="3616"/>
                  </a:lnTo>
                  <a:lnTo>
                    <a:pt x="12431" y="3442"/>
                  </a:lnTo>
                  <a:lnTo>
                    <a:pt x="11116" y="3287"/>
                  </a:lnTo>
                  <a:lnTo>
                    <a:pt x="10459" y="3210"/>
                  </a:lnTo>
                  <a:lnTo>
                    <a:pt x="9802" y="3152"/>
                  </a:lnTo>
                  <a:lnTo>
                    <a:pt x="9164" y="3113"/>
                  </a:lnTo>
                  <a:lnTo>
                    <a:pt x="8506" y="3074"/>
                  </a:lnTo>
                  <a:lnTo>
                    <a:pt x="7868" y="3074"/>
                  </a:lnTo>
                  <a:lnTo>
                    <a:pt x="7250" y="3094"/>
                  </a:lnTo>
                  <a:lnTo>
                    <a:pt x="6631" y="3132"/>
                  </a:lnTo>
                  <a:lnTo>
                    <a:pt x="6013" y="3210"/>
                  </a:lnTo>
                  <a:lnTo>
                    <a:pt x="5413" y="3326"/>
                  </a:lnTo>
                  <a:lnTo>
                    <a:pt x="4814" y="3461"/>
                  </a:lnTo>
                  <a:lnTo>
                    <a:pt x="4080" y="3364"/>
                  </a:lnTo>
                  <a:lnTo>
                    <a:pt x="3345" y="3229"/>
                  </a:lnTo>
                  <a:lnTo>
                    <a:pt x="2978" y="3152"/>
                  </a:lnTo>
                  <a:lnTo>
                    <a:pt x="2610" y="3074"/>
                  </a:lnTo>
                  <a:lnTo>
                    <a:pt x="2243" y="2958"/>
                  </a:lnTo>
                  <a:lnTo>
                    <a:pt x="1895" y="2842"/>
                  </a:lnTo>
                  <a:lnTo>
                    <a:pt x="1741" y="2804"/>
                  </a:lnTo>
                  <a:lnTo>
                    <a:pt x="1605" y="2784"/>
                  </a:lnTo>
                  <a:lnTo>
                    <a:pt x="1470" y="2765"/>
                  </a:lnTo>
                  <a:lnTo>
                    <a:pt x="1335" y="2765"/>
                  </a:lnTo>
                  <a:lnTo>
                    <a:pt x="1296" y="2668"/>
                  </a:lnTo>
                  <a:lnTo>
                    <a:pt x="1238" y="2591"/>
                  </a:lnTo>
                  <a:lnTo>
                    <a:pt x="1180" y="2494"/>
                  </a:lnTo>
                  <a:lnTo>
                    <a:pt x="1103" y="2436"/>
                  </a:lnTo>
                  <a:lnTo>
                    <a:pt x="1006" y="2378"/>
                  </a:lnTo>
                  <a:lnTo>
                    <a:pt x="909" y="2320"/>
                  </a:lnTo>
                  <a:lnTo>
                    <a:pt x="813" y="2301"/>
                  </a:lnTo>
                  <a:lnTo>
                    <a:pt x="561" y="2301"/>
                  </a:lnTo>
                  <a:lnTo>
                    <a:pt x="426" y="2340"/>
                  </a:lnTo>
                  <a:lnTo>
                    <a:pt x="310" y="2417"/>
                  </a:lnTo>
                  <a:lnTo>
                    <a:pt x="194" y="2494"/>
                  </a:lnTo>
                  <a:lnTo>
                    <a:pt x="117" y="2610"/>
                  </a:lnTo>
                  <a:lnTo>
                    <a:pt x="39" y="2726"/>
                  </a:lnTo>
                  <a:lnTo>
                    <a:pt x="1" y="2842"/>
                  </a:lnTo>
                  <a:lnTo>
                    <a:pt x="1" y="2997"/>
                  </a:lnTo>
                  <a:lnTo>
                    <a:pt x="20" y="3210"/>
                  </a:lnTo>
                  <a:lnTo>
                    <a:pt x="97" y="3403"/>
                  </a:lnTo>
                  <a:lnTo>
                    <a:pt x="175" y="3596"/>
                  </a:lnTo>
                  <a:lnTo>
                    <a:pt x="271" y="3751"/>
                  </a:lnTo>
                  <a:lnTo>
                    <a:pt x="252" y="3944"/>
                  </a:lnTo>
                  <a:lnTo>
                    <a:pt x="233" y="4118"/>
                  </a:lnTo>
                  <a:lnTo>
                    <a:pt x="233" y="4311"/>
                  </a:lnTo>
                  <a:lnTo>
                    <a:pt x="252" y="4485"/>
                  </a:lnTo>
                  <a:lnTo>
                    <a:pt x="291" y="4659"/>
                  </a:lnTo>
                  <a:lnTo>
                    <a:pt x="349" y="4833"/>
                  </a:lnTo>
                  <a:lnTo>
                    <a:pt x="426" y="5007"/>
                  </a:lnTo>
                  <a:lnTo>
                    <a:pt x="542" y="5162"/>
                  </a:lnTo>
                  <a:lnTo>
                    <a:pt x="465" y="5800"/>
                  </a:lnTo>
                  <a:lnTo>
                    <a:pt x="445" y="6419"/>
                  </a:lnTo>
                  <a:lnTo>
                    <a:pt x="445" y="7037"/>
                  </a:lnTo>
                  <a:lnTo>
                    <a:pt x="484" y="7656"/>
                  </a:lnTo>
                  <a:lnTo>
                    <a:pt x="561" y="8274"/>
                  </a:lnTo>
                  <a:lnTo>
                    <a:pt x="639" y="8874"/>
                  </a:lnTo>
                  <a:lnTo>
                    <a:pt x="832" y="10111"/>
                  </a:lnTo>
                  <a:lnTo>
                    <a:pt x="755" y="10575"/>
                  </a:lnTo>
                  <a:lnTo>
                    <a:pt x="697" y="11039"/>
                  </a:lnTo>
                  <a:lnTo>
                    <a:pt x="677" y="11329"/>
                  </a:lnTo>
                  <a:lnTo>
                    <a:pt x="677" y="11638"/>
                  </a:lnTo>
                  <a:lnTo>
                    <a:pt x="697" y="12315"/>
                  </a:lnTo>
                  <a:lnTo>
                    <a:pt x="697" y="12953"/>
                  </a:lnTo>
                  <a:lnTo>
                    <a:pt x="697" y="13436"/>
                  </a:lnTo>
                  <a:lnTo>
                    <a:pt x="677" y="13764"/>
                  </a:lnTo>
                  <a:lnTo>
                    <a:pt x="697" y="14074"/>
                  </a:lnTo>
                  <a:lnTo>
                    <a:pt x="716" y="14383"/>
                  </a:lnTo>
                  <a:lnTo>
                    <a:pt x="774" y="14692"/>
                  </a:lnTo>
                  <a:lnTo>
                    <a:pt x="619" y="15678"/>
                  </a:lnTo>
                  <a:lnTo>
                    <a:pt x="523" y="16664"/>
                  </a:lnTo>
                  <a:lnTo>
                    <a:pt x="445" y="17650"/>
                  </a:lnTo>
                  <a:lnTo>
                    <a:pt x="407" y="18655"/>
                  </a:lnTo>
                  <a:lnTo>
                    <a:pt x="407" y="19641"/>
                  </a:lnTo>
                  <a:lnTo>
                    <a:pt x="407" y="20646"/>
                  </a:lnTo>
                  <a:lnTo>
                    <a:pt x="445" y="21652"/>
                  </a:lnTo>
                  <a:lnTo>
                    <a:pt x="503" y="22637"/>
                  </a:lnTo>
                  <a:lnTo>
                    <a:pt x="639" y="24648"/>
                  </a:lnTo>
                  <a:lnTo>
                    <a:pt x="793" y="26639"/>
                  </a:lnTo>
                  <a:lnTo>
                    <a:pt x="909" y="28630"/>
                  </a:lnTo>
                  <a:lnTo>
                    <a:pt x="967" y="29635"/>
                  </a:lnTo>
                  <a:lnTo>
                    <a:pt x="987" y="30621"/>
                  </a:lnTo>
                  <a:lnTo>
                    <a:pt x="1045" y="32960"/>
                  </a:lnTo>
                  <a:lnTo>
                    <a:pt x="1122" y="35299"/>
                  </a:lnTo>
                  <a:lnTo>
                    <a:pt x="1199" y="36459"/>
                  </a:lnTo>
                  <a:lnTo>
                    <a:pt x="1257" y="37638"/>
                  </a:lnTo>
                  <a:lnTo>
                    <a:pt x="1354" y="38798"/>
                  </a:lnTo>
                  <a:lnTo>
                    <a:pt x="1470" y="39958"/>
                  </a:lnTo>
                  <a:lnTo>
                    <a:pt x="1528" y="40519"/>
                  </a:lnTo>
                  <a:lnTo>
                    <a:pt x="1605" y="41060"/>
                  </a:lnTo>
                  <a:lnTo>
                    <a:pt x="1779" y="42162"/>
                  </a:lnTo>
                  <a:lnTo>
                    <a:pt x="1779" y="42877"/>
                  </a:lnTo>
                  <a:lnTo>
                    <a:pt x="1779" y="43612"/>
                  </a:lnTo>
                  <a:lnTo>
                    <a:pt x="1818" y="45062"/>
                  </a:lnTo>
                  <a:lnTo>
                    <a:pt x="1934" y="48000"/>
                  </a:lnTo>
                  <a:lnTo>
                    <a:pt x="1934" y="48522"/>
                  </a:lnTo>
                  <a:lnTo>
                    <a:pt x="1972" y="49044"/>
                  </a:lnTo>
                  <a:lnTo>
                    <a:pt x="1992" y="49198"/>
                  </a:lnTo>
                  <a:lnTo>
                    <a:pt x="2030" y="49334"/>
                  </a:lnTo>
                  <a:lnTo>
                    <a:pt x="2069" y="49450"/>
                  </a:lnTo>
                  <a:lnTo>
                    <a:pt x="2146" y="49566"/>
                  </a:lnTo>
                  <a:lnTo>
                    <a:pt x="2204" y="49662"/>
                  </a:lnTo>
                  <a:lnTo>
                    <a:pt x="2301" y="49759"/>
                  </a:lnTo>
                  <a:lnTo>
                    <a:pt x="2398" y="49836"/>
                  </a:lnTo>
                  <a:lnTo>
                    <a:pt x="2494" y="49894"/>
                  </a:lnTo>
                  <a:lnTo>
                    <a:pt x="2610" y="49952"/>
                  </a:lnTo>
                  <a:lnTo>
                    <a:pt x="2707" y="49991"/>
                  </a:lnTo>
                  <a:lnTo>
                    <a:pt x="2823" y="50030"/>
                  </a:lnTo>
                  <a:lnTo>
                    <a:pt x="2958" y="50030"/>
                  </a:lnTo>
                  <a:lnTo>
                    <a:pt x="3074" y="50049"/>
                  </a:lnTo>
                  <a:lnTo>
                    <a:pt x="3190" y="50030"/>
                  </a:lnTo>
                  <a:lnTo>
                    <a:pt x="3306" y="50010"/>
                  </a:lnTo>
                  <a:lnTo>
                    <a:pt x="3422" y="49991"/>
                  </a:lnTo>
                  <a:lnTo>
                    <a:pt x="3500" y="50049"/>
                  </a:lnTo>
                  <a:lnTo>
                    <a:pt x="4060" y="50339"/>
                  </a:lnTo>
                  <a:lnTo>
                    <a:pt x="4621" y="50610"/>
                  </a:lnTo>
                  <a:lnTo>
                    <a:pt x="5181" y="50861"/>
                  </a:lnTo>
                  <a:lnTo>
                    <a:pt x="5781" y="51074"/>
                  </a:lnTo>
                  <a:lnTo>
                    <a:pt x="5935" y="51112"/>
                  </a:lnTo>
                  <a:lnTo>
                    <a:pt x="6109" y="51132"/>
                  </a:lnTo>
                  <a:lnTo>
                    <a:pt x="6245" y="51112"/>
                  </a:lnTo>
                  <a:lnTo>
                    <a:pt x="6380" y="51074"/>
                  </a:lnTo>
                  <a:lnTo>
                    <a:pt x="7347" y="51325"/>
                  </a:lnTo>
                  <a:lnTo>
                    <a:pt x="8332" y="51576"/>
                  </a:lnTo>
                  <a:lnTo>
                    <a:pt x="9318" y="51770"/>
                  </a:lnTo>
                  <a:lnTo>
                    <a:pt x="10304" y="51963"/>
                  </a:lnTo>
                  <a:lnTo>
                    <a:pt x="11309" y="52098"/>
                  </a:lnTo>
                  <a:lnTo>
                    <a:pt x="12334" y="52233"/>
                  </a:lnTo>
                  <a:lnTo>
                    <a:pt x="13339" y="52349"/>
                  </a:lnTo>
                  <a:lnTo>
                    <a:pt x="14364" y="52427"/>
                  </a:lnTo>
                  <a:lnTo>
                    <a:pt x="15388" y="52504"/>
                  </a:lnTo>
                  <a:lnTo>
                    <a:pt x="16393" y="52543"/>
                  </a:lnTo>
                  <a:lnTo>
                    <a:pt x="17418" y="52581"/>
                  </a:lnTo>
                  <a:lnTo>
                    <a:pt x="18423" y="52581"/>
                  </a:lnTo>
                  <a:lnTo>
                    <a:pt x="19428" y="52601"/>
                  </a:lnTo>
                  <a:lnTo>
                    <a:pt x="20414" y="52581"/>
                  </a:lnTo>
                  <a:lnTo>
                    <a:pt x="22386" y="52523"/>
                  </a:lnTo>
                  <a:lnTo>
                    <a:pt x="24687" y="52446"/>
                  </a:lnTo>
                  <a:lnTo>
                    <a:pt x="26968" y="52330"/>
                  </a:lnTo>
                  <a:lnTo>
                    <a:pt x="28108" y="52253"/>
                  </a:lnTo>
                  <a:lnTo>
                    <a:pt x="29249" y="52156"/>
                  </a:lnTo>
                  <a:lnTo>
                    <a:pt x="30389" y="52059"/>
                  </a:lnTo>
                  <a:lnTo>
                    <a:pt x="31510" y="51944"/>
                  </a:lnTo>
                  <a:lnTo>
                    <a:pt x="32651" y="51808"/>
                  </a:lnTo>
                  <a:lnTo>
                    <a:pt x="33772" y="51673"/>
                  </a:lnTo>
                  <a:lnTo>
                    <a:pt x="34893" y="51499"/>
                  </a:lnTo>
                  <a:lnTo>
                    <a:pt x="36015" y="51306"/>
                  </a:lnTo>
                  <a:lnTo>
                    <a:pt x="37136" y="51093"/>
                  </a:lnTo>
                  <a:lnTo>
                    <a:pt x="38257" y="50842"/>
                  </a:lnTo>
                  <a:lnTo>
                    <a:pt x="39359" y="50571"/>
                  </a:lnTo>
                  <a:lnTo>
                    <a:pt x="40461" y="50281"/>
                  </a:lnTo>
                  <a:lnTo>
                    <a:pt x="41099" y="50300"/>
                  </a:lnTo>
                  <a:lnTo>
                    <a:pt x="41717" y="50300"/>
                  </a:lnTo>
                  <a:lnTo>
                    <a:pt x="42355" y="50262"/>
                  </a:lnTo>
                  <a:lnTo>
                    <a:pt x="42993" y="50204"/>
                  </a:lnTo>
                  <a:lnTo>
                    <a:pt x="43438" y="50126"/>
                  </a:lnTo>
                  <a:lnTo>
                    <a:pt x="43863" y="50030"/>
                  </a:lnTo>
                  <a:lnTo>
                    <a:pt x="44269" y="49914"/>
                  </a:lnTo>
                  <a:lnTo>
                    <a:pt x="44675" y="49778"/>
                  </a:lnTo>
                  <a:lnTo>
                    <a:pt x="45061" y="49604"/>
                  </a:lnTo>
                  <a:lnTo>
                    <a:pt x="45429" y="49411"/>
                  </a:lnTo>
                  <a:lnTo>
                    <a:pt x="45796" y="49218"/>
                  </a:lnTo>
                  <a:lnTo>
                    <a:pt x="46125" y="48967"/>
                  </a:lnTo>
                  <a:lnTo>
                    <a:pt x="46453" y="48715"/>
                  </a:lnTo>
                  <a:lnTo>
                    <a:pt x="46743" y="48445"/>
                  </a:lnTo>
                  <a:lnTo>
                    <a:pt x="47033" y="48135"/>
                  </a:lnTo>
                  <a:lnTo>
                    <a:pt x="47304" y="47826"/>
                  </a:lnTo>
                  <a:lnTo>
                    <a:pt x="47555" y="47478"/>
                  </a:lnTo>
                  <a:lnTo>
                    <a:pt x="47806" y="47111"/>
                  </a:lnTo>
                  <a:lnTo>
                    <a:pt x="48019" y="46743"/>
                  </a:lnTo>
                  <a:lnTo>
                    <a:pt x="48212" y="46337"/>
                  </a:lnTo>
                  <a:lnTo>
                    <a:pt x="48328" y="46047"/>
                  </a:lnTo>
                  <a:lnTo>
                    <a:pt x="48444" y="45738"/>
                  </a:lnTo>
                  <a:lnTo>
                    <a:pt x="48522" y="45429"/>
                  </a:lnTo>
                  <a:lnTo>
                    <a:pt x="48599" y="45100"/>
                  </a:lnTo>
                  <a:lnTo>
                    <a:pt x="48657" y="44791"/>
                  </a:lnTo>
                  <a:lnTo>
                    <a:pt x="48696" y="44462"/>
                  </a:lnTo>
                  <a:lnTo>
                    <a:pt x="48734" y="43805"/>
                  </a:lnTo>
                  <a:lnTo>
                    <a:pt x="48734" y="43148"/>
                  </a:lnTo>
                  <a:lnTo>
                    <a:pt x="48715" y="42491"/>
                  </a:lnTo>
                  <a:lnTo>
                    <a:pt x="48657" y="41195"/>
                  </a:lnTo>
                  <a:lnTo>
                    <a:pt x="48638" y="40325"/>
                  </a:lnTo>
                  <a:lnTo>
                    <a:pt x="48638" y="39475"/>
                  </a:lnTo>
                  <a:lnTo>
                    <a:pt x="48715" y="37754"/>
                  </a:lnTo>
                  <a:lnTo>
                    <a:pt x="48734" y="36904"/>
                  </a:lnTo>
                  <a:lnTo>
                    <a:pt x="48754" y="36053"/>
                  </a:lnTo>
                  <a:lnTo>
                    <a:pt x="48734" y="35609"/>
                  </a:lnTo>
                  <a:lnTo>
                    <a:pt x="48715" y="35183"/>
                  </a:lnTo>
                  <a:lnTo>
                    <a:pt x="48676" y="34758"/>
                  </a:lnTo>
                  <a:lnTo>
                    <a:pt x="48638" y="34333"/>
                  </a:lnTo>
                  <a:lnTo>
                    <a:pt x="48676" y="34236"/>
                  </a:lnTo>
                  <a:lnTo>
                    <a:pt x="48696" y="34120"/>
                  </a:lnTo>
                  <a:lnTo>
                    <a:pt x="48715" y="34004"/>
                  </a:lnTo>
                  <a:lnTo>
                    <a:pt x="48715" y="33888"/>
                  </a:lnTo>
                  <a:lnTo>
                    <a:pt x="48696" y="32999"/>
                  </a:lnTo>
                  <a:lnTo>
                    <a:pt x="48657" y="32110"/>
                  </a:lnTo>
                  <a:lnTo>
                    <a:pt x="48599" y="31240"/>
                  </a:lnTo>
                  <a:lnTo>
                    <a:pt x="48522" y="30351"/>
                  </a:lnTo>
                  <a:lnTo>
                    <a:pt x="48560" y="29655"/>
                  </a:lnTo>
                  <a:lnTo>
                    <a:pt x="48560" y="28959"/>
                  </a:lnTo>
                  <a:lnTo>
                    <a:pt x="48522" y="28263"/>
                  </a:lnTo>
                  <a:lnTo>
                    <a:pt x="48464" y="27567"/>
                  </a:lnTo>
                  <a:lnTo>
                    <a:pt x="48406" y="26890"/>
                  </a:lnTo>
                  <a:lnTo>
                    <a:pt x="48309" y="26194"/>
                  </a:lnTo>
                  <a:lnTo>
                    <a:pt x="48193" y="25498"/>
                  </a:lnTo>
                  <a:lnTo>
                    <a:pt x="48077" y="24803"/>
                  </a:lnTo>
                  <a:lnTo>
                    <a:pt x="48193" y="24745"/>
                  </a:lnTo>
                  <a:lnTo>
                    <a:pt x="48309" y="24667"/>
                  </a:lnTo>
                  <a:lnTo>
                    <a:pt x="48406" y="24590"/>
                  </a:lnTo>
                  <a:lnTo>
                    <a:pt x="48483" y="24474"/>
                  </a:lnTo>
                  <a:lnTo>
                    <a:pt x="48560" y="24358"/>
                  </a:lnTo>
                  <a:lnTo>
                    <a:pt x="48599" y="24223"/>
                  </a:lnTo>
                  <a:lnTo>
                    <a:pt x="48638" y="24068"/>
                  </a:lnTo>
                  <a:lnTo>
                    <a:pt x="48638" y="23894"/>
                  </a:lnTo>
                  <a:lnTo>
                    <a:pt x="48541" y="22811"/>
                  </a:lnTo>
                  <a:lnTo>
                    <a:pt x="48425" y="21748"/>
                  </a:lnTo>
                  <a:lnTo>
                    <a:pt x="48290" y="20685"/>
                  </a:lnTo>
                  <a:lnTo>
                    <a:pt x="48135" y="19622"/>
                  </a:lnTo>
                  <a:lnTo>
                    <a:pt x="47806" y="17495"/>
                  </a:lnTo>
                  <a:lnTo>
                    <a:pt x="47652" y="16432"/>
                  </a:lnTo>
                  <a:lnTo>
                    <a:pt x="47517" y="15369"/>
                  </a:lnTo>
                  <a:lnTo>
                    <a:pt x="47517" y="15195"/>
                  </a:lnTo>
                  <a:lnTo>
                    <a:pt x="47517" y="15040"/>
                  </a:lnTo>
                  <a:lnTo>
                    <a:pt x="47517" y="14924"/>
                  </a:lnTo>
                  <a:lnTo>
                    <a:pt x="47478" y="14789"/>
                  </a:lnTo>
                  <a:lnTo>
                    <a:pt x="47439" y="14673"/>
                  </a:lnTo>
                  <a:lnTo>
                    <a:pt x="47323" y="13513"/>
                  </a:lnTo>
                  <a:lnTo>
                    <a:pt x="47265" y="12914"/>
                  </a:lnTo>
                  <a:lnTo>
                    <a:pt x="47246" y="12334"/>
                  </a:lnTo>
                  <a:lnTo>
                    <a:pt x="47227" y="12179"/>
                  </a:lnTo>
                  <a:lnTo>
                    <a:pt x="47188" y="12025"/>
                  </a:lnTo>
                  <a:lnTo>
                    <a:pt x="47130" y="11909"/>
                  </a:lnTo>
                  <a:lnTo>
                    <a:pt x="47072" y="11793"/>
                  </a:lnTo>
                  <a:lnTo>
                    <a:pt x="46995" y="10439"/>
                  </a:lnTo>
                  <a:lnTo>
                    <a:pt x="46937" y="9086"/>
                  </a:lnTo>
                  <a:lnTo>
                    <a:pt x="46917" y="8622"/>
                  </a:lnTo>
                  <a:lnTo>
                    <a:pt x="46840" y="8178"/>
                  </a:lnTo>
                  <a:lnTo>
                    <a:pt x="46879" y="7617"/>
                  </a:lnTo>
                  <a:lnTo>
                    <a:pt x="46879" y="7057"/>
                  </a:lnTo>
                  <a:lnTo>
                    <a:pt x="46917" y="6979"/>
                  </a:lnTo>
                  <a:lnTo>
                    <a:pt x="46956" y="6883"/>
                  </a:lnTo>
                  <a:lnTo>
                    <a:pt x="46975" y="6786"/>
                  </a:lnTo>
                  <a:lnTo>
                    <a:pt x="46995" y="6689"/>
                  </a:lnTo>
                  <a:lnTo>
                    <a:pt x="46995" y="5916"/>
                  </a:lnTo>
                  <a:lnTo>
                    <a:pt x="47033" y="5123"/>
                  </a:lnTo>
                  <a:lnTo>
                    <a:pt x="47072" y="3577"/>
                  </a:lnTo>
                  <a:lnTo>
                    <a:pt x="47072" y="2804"/>
                  </a:lnTo>
                  <a:lnTo>
                    <a:pt x="47033" y="2030"/>
                  </a:lnTo>
                  <a:lnTo>
                    <a:pt x="46975" y="1257"/>
                  </a:lnTo>
                  <a:lnTo>
                    <a:pt x="46937" y="871"/>
                  </a:lnTo>
                  <a:lnTo>
                    <a:pt x="46879" y="484"/>
                  </a:lnTo>
                  <a:lnTo>
                    <a:pt x="46840" y="368"/>
                  </a:lnTo>
                  <a:lnTo>
                    <a:pt x="46782" y="252"/>
                  </a:lnTo>
                  <a:lnTo>
                    <a:pt x="46724" y="175"/>
                  </a:lnTo>
                  <a:lnTo>
                    <a:pt x="46627" y="97"/>
                  </a:lnTo>
                  <a:lnTo>
                    <a:pt x="46550" y="59"/>
                  </a:lnTo>
                  <a:lnTo>
                    <a:pt x="46434" y="20"/>
                  </a:lnTo>
                  <a:lnTo>
                    <a:pt x="46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575;p43">
              <a:extLst>
                <a:ext uri="{FF2B5EF4-FFF2-40B4-BE49-F238E27FC236}">
                  <a16:creationId xmlns:a16="http://schemas.microsoft.com/office/drawing/2014/main" id="{FB52C12E-31D8-4FF9-D7DD-32A5D541A6D1}"/>
                </a:ext>
              </a:extLst>
            </p:cNvPr>
            <p:cNvSpPr/>
            <p:nvPr/>
          </p:nvSpPr>
          <p:spPr>
            <a:xfrm>
              <a:off x="4476975" y="-2886200"/>
              <a:ext cx="601700" cy="621525"/>
            </a:xfrm>
            <a:custGeom>
              <a:avLst/>
              <a:gdLst/>
              <a:ahLst/>
              <a:cxnLst/>
              <a:rect l="l" t="t" r="r" b="b"/>
              <a:pathLst>
                <a:path w="24068" h="24861" extrusionOk="0">
                  <a:moveTo>
                    <a:pt x="12585" y="1"/>
                  </a:moveTo>
                  <a:lnTo>
                    <a:pt x="12179" y="20"/>
                  </a:lnTo>
                  <a:lnTo>
                    <a:pt x="11754" y="78"/>
                  </a:lnTo>
                  <a:lnTo>
                    <a:pt x="11348" y="136"/>
                  </a:lnTo>
                  <a:lnTo>
                    <a:pt x="10942" y="233"/>
                  </a:lnTo>
                  <a:lnTo>
                    <a:pt x="10555" y="330"/>
                  </a:lnTo>
                  <a:lnTo>
                    <a:pt x="10149" y="426"/>
                  </a:lnTo>
                  <a:lnTo>
                    <a:pt x="9763" y="562"/>
                  </a:lnTo>
                  <a:lnTo>
                    <a:pt x="9395" y="697"/>
                  </a:lnTo>
                  <a:lnTo>
                    <a:pt x="9009" y="832"/>
                  </a:lnTo>
                  <a:lnTo>
                    <a:pt x="8642" y="987"/>
                  </a:lnTo>
                  <a:lnTo>
                    <a:pt x="8274" y="1161"/>
                  </a:lnTo>
                  <a:lnTo>
                    <a:pt x="7907" y="1354"/>
                  </a:lnTo>
                  <a:lnTo>
                    <a:pt x="7540" y="1547"/>
                  </a:lnTo>
                  <a:lnTo>
                    <a:pt x="7192" y="1741"/>
                  </a:lnTo>
                  <a:lnTo>
                    <a:pt x="6844" y="1953"/>
                  </a:lnTo>
                  <a:lnTo>
                    <a:pt x="6496" y="2185"/>
                  </a:lnTo>
                  <a:lnTo>
                    <a:pt x="6148" y="2417"/>
                  </a:lnTo>
                  <a:lnTo>
                    <a:pt x="5491" y="2920"/>
                  </a:lnTo>
                  <a:lnTo>
                    <a:pt x="4872" y="3461"/>
                  </a:lnTo>
                  <a:lnTo>
                    <a:pt x="4273" y="4022"/>
                  </a:lnTo>
                  <a:lnTo>
                    <a:pt x="3693" y="4621"/>
                  </a:lnTo>
                  <a:lnTo>
                    <a:pt x="3152" y="5259"/>
                  </a:lnTo>
                  <a:lnTo>
                    <a:pt x="2649" y="5916"/>
                  </a:lnTo>
                  <a:lnTo>
                    <a:pt x="2185" y="6593"/>
                  </a:lnTo>
                  <a:lnTo>
                    <a:pt x="1760" y="7289"/>
                  </a:lnTo>
                  <a:lnTo>
                    <a:pt x="1373" y="8023"/>
                  </a:lnTo>
                  <a:lnTo>
                    <a:pt x="1199" y="8391"/>
                  </a:lnTo>
                  <a:lnTo>
                    <a:pt x="1044" y="8758"/>
                  </a:lnTo>
                  <a:lnTo>
                    <a:pt x="890" y="9125"/>
                  </a:lnTo>
                  <a:lnTo>
                    <a:pt x="735" y="9512"/>
                  </a:lnTo>
                  <a:lnTo>
                    <a:pt x="600" y="9899"/>
                  </a:lnTo>
                  <a:lnTo>
                    <a:pt x="484" y="10266"/>
                  </a:lnTo>
                  <a:lnTo>
                    <a:pt x="387" y="10652"/>
                  </a:lnTo>
                  <a:lnTo>
                    <a:pt x="291" y="11039"/>
                  </a:lnTo>
                  <a:lnTo>
                    <a:pt x="213" y="11445"/>
                  </a:lnTo>
                  <a:lnTo>
                    <a:pt x="136" y="11832"/>
                  </a:lnTo>
                  <a:lnTo>
                    <a:pt x="78" y="12218"/>
                  </a:lnTo>
                  <a:lnTo>
                    <a:pt x="39" y="12605"/>
                  </a:lnTo>
                  <a:lnTo>
                    <a:pt x="20" y="13011"/>
                  </a:lnTo>
                  <a:lnTo>
                    <a:pt x="1" y="13397"/>
                  </a:lnTo>
                  <a:lnTo>
                    <a:pt x="1" y="13803"/>
                  </a:lnTo>
                  <a:lnTo>
                    <a:pt x="20" y="14190"/>
                  </a:lnTo>
                  <a:lnTo>
                    <a:pt x="39" y="14577"/>
                  </a:lnTo>
                  <a:lnTo>
                    <a:pt x="97" y="14983"/>
                  </a:lnTo>
                  <a:lnTo>
                    <a:pt x="155" y="15369"/>
                  </a:lnTo>
                  <a:lnTo>
                    <a:pt x="233" y="15756"/>
                  </a:lnTo>
                  <a:lnTo>
                    <a:pt x="310" y="16143"/>
                  </a:lnTo>
                  <a:lnTo>
                    <a:pt x="426" y="16529"/>
                  </a:lnTo>
                  <a:lnTo>
                    <a:pt x="542" y="16916"/>
                  </a:lnTo>
                  <a:lnTo>
                    <a:pt x="677" y="17302"/>
                  </a:lnTo>
                  <a:lnTo>
                    <a:pt x="851" y="17670"/>
                  </a:lnTo>
                  <a:lnTo>
                    <a:pt x="1025" y="18037"/>
                  </a:lnTo>
                  <a:lnTo>
                    <a:pt x="1199" y="18424"/>
                  </a:lnTo>
                  <a:lnTo>
                    <a:pt x="1412" y="18772"/>
                  </a:lnTo>
                  <a:lnTo>
                    <a:pt x="1644" y="19139"/>
                  </a:lnTo>
                  <a:lnTo>
                    <a:pt x="1895" y="19506"/>
                  </a:lnTo>
                  <a:lnTo>
                    <a:pt x="2146" y="19854"/>
                  </a:lnTo>
                  <a:lnTo>
                    <a:pt x="2436" y="20202"/>
                  </a:lnTo>
                  <a:lnTo>
                    <a:pt x="2842" y="20666"/>
                  </a:lnTo>
                  <a:lnTo>
                    <a:pt x="3267" y="21053"/>
                  </a:lnTo>
                  <a:lnTo>
                    <a:pt x="3441" y="21323"/>
                  </a:lnTo>
                  <a:lnTo>
                    <a:pt x="3635" y="21594"/>
                  </a:lnTo>
                  <a:lnTo>
                    <a:pt x="3828" y="21845"/>
                  </a:lnTo>
                  <a:lnTo>
                    <a:pt x="4041" y="22077"/>
                  </a:lnTo>
                  <a:lnTo>
                    <a:pt x="4253" y="22309"/>
                  </a:lnTo>
                  <a:lnTo>
                    <a:pt x="4466" y="22522"/>
                  </a:lnTo>
                  <a:lnTo>
                    <a:pt x="4698" y="22734"/>
                  </a:lnTo>
                  <a:lnTo>
                    <a:pt x="4930" y="22928"/>
                  </a:lnTo>
                  <a:lnTo>
                    <a:pt x="5162" y="23102"/>
                  </a:lnTo>
                  <a:lnTo>
                    <a:pt x="5413" y="23276"/>
                  </a:lnTo>
                  <a:lnTo>
                    <a:pt x="5897" y="23604"/>
                  </a:lnTo>
                  <a:lnTo>
                    <a:pt x="6418" y="23875"/>
                  </a:lnTo>
                  <a:lnTo>
                    <a:pt x="6960" y="24126"/>
                  </a:lnTo>
                  <a:lnTo>
                    <a:pt x="7520" y="24320"/>
                  </a:lnTo>
                  <a:lnTo>
                    <a:pt x="8100" y="24494"/>
                  </a:lnTo>
                  <a:lnTo>
                    <a:pt x="8680" y="24610"/>
                  </a:lnTo>
                  <a:lnTo>
                    <a:pt x="9279" y="24706"/>
                  </a:lnTo>
                  <a:lnTo>
                    <a:pt x="9879" y="24764"/>
                  </a:lnTo>
                  <a:lnTo>
                    <a:pt x="10497" y="24784"/>
                  </a:lnTo>
                  <a:lnTo>
                    <a:pt x="11116" y="24784"/>
                  </a:lnTo>
                  <a:lnTo>
                    <a:pt x="11754" y="24745"/>
                  </a:lnTo>
                  <a:lnTo>
                    <a:pt x="11986" y="24803"/>
                  </a:lnTo>
                  <a:lnTo>
                    <a:pt x="12218" y="24842"/>
                  </a:lnTo>
                  <a:lnTo>
                    <a:pt x="12643" y="24861"/>
                  </a:lnTo>
                  <a:lnTo>
                    <a:pt x="13068" y="24842"/>
                  </a:lnTo>
                  <a:lnTo>
                    <a:pt x="13474" y="24784"/>
                  </a:lnTo>
                  <a:lnTo>
                    <a:pt x="13880" y="24706"/>
                  </a:lnTo>
                  <a:lnTo>
                    <a:pt x="14267" y="24610"/>
                  </a:lnTo>
                  <a:lnTo>
                    <a:pt x="14654" y="24474"/>
                  </a:lnTo>
                  <a:lnTo>
                    <a:pt x="15021" y="24300"/>
                  </a:lnTo>
                  <a:lnTo>
                    <a:pt x="15388" y="24107"/>
                  </a:lnTo>
                  <a:lnTo>
                    <a:pt x="15697" y="24049"/>
                  </a:lnTo>
                  <a:lnTo>
                    <a:pt x="16007" y="23991"/>
                  </a:lnTo>
                  <a:lnTo>
                    <a:pt x="16316" y="23894"/>
                  </a:lnTo>
                  <a:lnTo>
                    <a:pt x="16625" y="23798"/>
                  </a:lnTo>
                  <a:lnTo>
                    <a:pt x="16915" y="23701"/>
                  </a:lnTo>
                  <a:lnTo>
                    <a:pt x="17225" y="23566"/>
                  </a:lnTo>
                  <a:lnTo>
                    <a:pt x="17495" y="23430"/>
                  </a:lnTo>
                  <a:lnTo>
                    <a:pt x="17785" y="23295"/>
                  </a:lnTo>
                  <a:lnTo>
                    <a:pt x="18056" y="23121"/>
                  </a:lnTo>
                  <a:lnTo>
                    <a:pt x="18326" y="22947"/>
                  </a:lnTo>
                  <a:lnTo>
                    <a:pt x="18597" y="22754"/>
                  </a:lnTo>
                  <a:lnTo>
                    <a:pt x="18848" y="22541"/>
                  </a:lnTo>
                  <a:lnTo>
                    <a:pt x="19080" y="22328"/>
                  </a:lnTo>
                  <a:lnTo>
                    <a:pt x="19312" y="22097"/>
                  </a:lnTo>
                  <a:lnTo>
                    <a:pt x="19544" y="21845"/>
                  </a:lnTo>
                  <a:lnTo>
                    <a:pt x="19757" y="21575"/>
                  </a:lnTo>
                  <a:lnTo>
                    <a:pt x="19834" y="21478"/>
                  </a:lnTo>
                  <a:lnTo>
                    <a:pt x="19892" y="21381"/>
                  </a:lnTo>
                  <a:lnTo>
                    <a:pt x="20221" y="21111"/>
                  </a:lnTo>
                  <a:lnTo>
                    <a:pt x="20530" y="20821"/>
                  </a:lnTo>
                  <a:lnTo>
                    <a:pt x="20859" y="20531"/>
                  </a:lnTo>
                  <a:lnTo>
                    <a:pt x="21149" y="20241"/>
                  </a:lnTo>
                  <a:lnTo>
                    <a:pt x="21439" y="19931"/>
                  </a:lnTo>
                  <a:lnTo>
                    <a:pt x="21729" y="19622"/>
                  </a:lnTo>
                  <a:lnTo>
                    <a:pt x="21999" y="19293"/>
                  </a:lnTo>
                  <a:lnTo>
                    <a:pt x="22251" y="18965"/>
                  </a:lnTo>
                  <a:lnTo>
                    <a:pt x="22483" y="18636"/>
                  </a:lnTo>
                  <a:lnTo>
                    <a:pt x="22695" y="18308"/>
                  </a:lnTo>
                  <a:lnTo>
                    <a:pt x="22889" y="17940"/>
                  </a:lnTo>
                  <a:lnTo>
                    <a:pt x="23063" y="17592"/>
                  </a:lnTo>
                  <a:lnTo>
                    <a:pt x="23237" y="17206"/>
                  </a:lnTo>
                  <a:lnTo>
                    <a:pt x="23372" y="16838"/>
                  </a:lnTo>
                  <a:lnTo>
                    <a:pt x="23507" y="16432"/>
                  </a:lnTo>
                  <a:lnTo>
                    <a:pt x="23623" y="16027"/>
                  </a:lnTo>
                  <a:lnTo>
                    <a:pt x="23739" y="15621"/>
                  </a:lnTo>
                  <a:lnTo>
                    <a:pt x="23816" y="15215"/>
                  </a:lnTo>
                  <a:lnTo>
                    <a:pt x="23894" y="14789"/>
                  </a:lnTo>
                  <a:lnTo>
                    <a:pt x="23952" y="14364"/>
                  </a:lnTo>
                  <a:lnTo>
                    <a:pt x="24010" y="13939"/>
                  </a:lnTo>
                  <a:lnTo>
                    <a:pt x="24029" y="13513"/>
                  </a:lnTo>
                  <a:lnTo>
                    <a:pt x="24048" y="13069"/>
                  </a:lnTo>
                  <a:lnTo>
                    <a:pt x="24068" y="12624"/>
                  </a:lnTo>
                  <a:lnTo>
                    <a:pt x="24048" y="12199"/>
                  </a:lnTo>
                  <a:lnTo>
                    <a:pt x="24029" y="11754"/>
                  </a:lnTo>
                  <a:lnTo>
                    <a:pt x="24010" y="11329"/>
                  </a:lnTo>
                  <a:lnTo>
                    <a:pt x="23952" y="10884"/>
                  </a:lnTo>
                  <a:lnTo>
                    <a:pt x="23913" y="10459"/>
                  </a:lnTo>
                  <a:lnTo>
                    <a:pt x="23836" y="10034"/>
                  </a:lnTo>
                  <a:lnTo>
                    <a:pt x="23758" y="9609"/>
                  </a:lnTo>
                  <a:lnTo>
                    <a:pt x="23681" y="9183"/>
                  </a:lnTo>
                  <a:lnTo>
                    <a:pt x="23565" y="8777"/>
                  </a:lnTo>
                  <a:lnTo>
                    <a:pt x="23468" y="8371"/>
                  </a:lnTo>
                  <a:lnTo>
                    <a:pt x="23353" y="7965"/>
                  </a:lnTo>
                  <a:lnTo>
                    <a:pt x="23217" y="7579"/>
                  </a:lnTo>
                  <a:lnTo>
                    <a:pt x="23082" y="7192"/>
                  </a:lnTo>
                  <a:lnTo>
                    <a:pt x="22927" y="6825"/>
                  </a:lnTo>
                  <a:lnTo>
                    <a:pt x="22773" y="6458"/>
                  </a:lnTo>
                  <a:lnTo>
                    <a:pt x="22599" y="6110"/>
                  </a:lnTo>
                  <a:lnTo>
                    <a:pt x="22405" y="5742"/>
                  </a:lnTo>
                  <a:lnTo>
                    <a:pt x="22193" y="5375"/>
                  </a:lnTo>
                  <a:lnTo>
                    <a:pt x="21980" y="5027"/>
                  </a:lnTo>
                  <a:lnTo>
                    <a:pt x="21729" y="4679"/>
                  </a:lnTo>
                  <a:lnTo>
                    <a:pt x="21477" y="4350"/>
                  </a:lnTo>
                  <a:lnTo>
                    <a:pt x="21207" y="4022"/>
                  </a:lnTo>
                  <a:lnTo>
                    <a:pt x="20917" y="3693"/>
                  </a:lnTo>
                  <a:lnTo>
                    <a:pt x="20627" y="3384"/>
                  </a:lnTo>
                  <a:lnTo>
                    <a:pt x="20318" y="3094"/>
                  </a:lnTo>
                  <a:lnTo>
                    <a:pt x="20008" y="2804"/>
                  </a:lnTo>
                  <a:lnTo>
                    <a:pt x="19680" y="2514"/>
                  </a:lnTo>
                  <a:lnTo>
                    <a:pt x="19332" y="2263"/>
                  </a:lnTo>
                  <a:lnTo>
                    <a:pt x="18984" y="2011"/>
                  </a:lnTo>
                  <a:lnTo>
                    <a:pt x="18616" y="1760"/>
                  </a:lnTo>
                  <a:lnTo>
                    <a:pt x="18249" y="1528"/>
                  </a:lnTo>
                  <a:lnTo>
                    <a:pt x="17882" y="1315"/>
                  </a:lnTo>
                  <a:lnTo>
                    <a:pt x="17495" y="1122"/>
                  </a:lnTo>
                  <a:lnTo>
                    <a:pt x="17109" y="948"/>
                  </a:lnTo>
                  <a:lnTo>
                    <a:pt x="16722" y="774"/>
                  </a:lnTo>
                  <a:lnTo>
                    <a:pt x="16316" y="620"/>
                  </a:lnTo>
                  <a:lnTo>
                    <a:pt x="15910" y="484"/>
                  </a:lnTo>
                  <a:lnTo>
                    <a:pt x="15504" y="349"/>
                  </a:lnTo>
                  <a:lnTo>
                    <a:pt x="15098" y="252"/>
                  </a:lnTo>
                  <a:lnTo>
                    <a:pt x="14692" y="156"/>
                  </a:lnTo>
                  <a:lnTo>
                    <a:pt x="14267" y="98"/>
                  </a:lnTo>
                  <a:lnTo>
                    <a:pt x="13842" y="40"/>
                  </a:lnTo>
                  <a:lnTo>
                    <a:pt x="134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576;p43">
              <a:extLst>
                <a:ext uri="{FF2B5EF4-FFF2-40B4-BE49-F238E27FC236}">
                  <a16:creationId xmlns:a16="http://schemas.microsoft.com/office/drawing/2014/main" id="{E49130B7-A82A-FB0C-3FC4-B598FE832322}"/>
                </a:ext>
              </a:extLst>
            </p:cNvPr>
            <p:cNvSpPr/>
            <p:nvPr/>
          </p:nvSpPr>
          <p:spPr>
            <a:xfrm>
              <a:off x="4127075" y="-3432300"/>
              <a:ext cx="1212100" cy="259550"/>
            </a:xfrm>
            <a:custGeom>
              <a:avLst/>
              <a:gdLst/>
              <a:ahLst/>
              <a:cxnLst/>
              <a:rect l="l" t="t" r="r" b="b"/>
              <a:pathLst>
                <a:path w="48484" h="10382" extrusionOk="0">
                  <a:moveTo>
                    <a:pt x="27335" y="1"/>
                  </a:moveTo>
                  <a:lnTo>
                    <a:pt x="27277" y="20"/>
                  </a:lnTo>
                  <a:lnTo>
                    <a:pt x="27219" y="59"/>
                  </a:lnTo>
                  <a:lnTo>
                    <a:pt x="27161" y="97"/>
                  </a:lnTo>
                  <a:lnTo>
                    <a:pt x="27122" y="155"/>
                  </a:lnTo>
                  <a:lnTo>
                    <a:pt x="27103" y="213"/>
                  </a:lnTo>
                  <a:lnTo>
                    <a:pt x="27084" y="329"/>
                  </a:lnTo>
                  <a:lnTo>
                    <a:pt x="27103" y="465"/>
                  </a:lnTo>
                  <a:lnTo>
                    <a:pt x="27122" y="523"/>
                  </a:lnTo>
                  <a:lnTo>
                    <a:pt x="27161" y="581"/>
                  </a:lnTo>
                  <a:lnTo>
                    <a:pt x="27219" y="619"/>
                  </a:lnTo>
                  <a:lnTo>
                    <a:pt x="27277" y="658"/>
                  </a:lnTo>
                  <a:lnTo>
                    <a:pt x="27335" y="677"/>
                  </a:lnTo>
                  <a:lnTo>
                    <a:pt x="27412" y="697"/>
                  </a:lnTo>
                  <a:lnTo>
                    <a:pt x="29481" y="774"/>
                  </a:lnTo>
                  <a:lnTo>
                    <a:pt x="31530" y="813"/>
                  </a:lnTo>
                  <a:lnTo>
                    <a:pt x="33598" y="832"/>
                  </a:lnTo>
                  <a:lnTo>
                    <a:pt x="37097" y="832"/>
                  </a:lnTo>
                  <a:lnTo>
                    <a:pt x="37832" y="851"/>
                  </a:lnTo>
                  <a:lnTo>
                    <a:pt x="38566" y="871"/>
                  </a:lnTo>
                  <a:lnTo>
                    <a:pt x="39282" y="909"/>
                  </a:lnTo>
                  <a:lnTo>
                    <a:pt x="40016" y="948"/>
                  </a:lnTo>
                  <a:lnTo>
                    <a:pt x="40731" y="1045"/>
                  </a:lnTo>
                  <a:lnTo>
                    <a:pt x="41447" y="1141"/>
                  </a:lnTo>
                  <a:lnTo>
                    <a:pt x="42046" y="1257"/>
                  </a:lnTo>
                  <a:lnTo>
                    <a:pt x="42607" y="1393"/>
                  </a:lnTo>
                  <a:lnTo>
                    <a:pt x="43186" y="1567"/>
                  </a:lnTo>
                  <a:lnTo>
                    <a:pt x="43728" y="1779"/>
                  </a:lnTo>
                  <a:lnTo>
                    <a:pt x="44269" y="1992"/>
                  </a:lnTo>
                  <a:lnTo>
                    <a:pt x="44810" y="2262"/>
                  </a:lnTo>
                  <a:lnTo>
                    <a:pt x="45313" y="2552"/>
                  </a:lnTo>
                  <a:lnTo>
                    <a:pt x="45816" y="2881"/>
                  </a:lnTo>
                  <a:lnTo>
                    <a:pt x="46395" y="3268"/>
                  </a:lnTo>
                  <a:lnTo>
                    <a:pt x="46724" y="3519"/>
                  </a:lnTo>
                  <a:lnTo>
                    <a:pt x="47072" y="3790"/>
                  </a:lnTo>
                  <a:lnTo>
                    <a:pt x="47227" y="3925"/>
                  </a:lnTo>
                  <a:lnTo>
                    <a:pt x="47362" y="4080"/>
                  </a:lnTo>
                  <a:lnTo>
                    <a:pt x="47497" y="4234"/>
                  </a:lnTo>
                  <a:lnTo>
                    <a:pt x="47594" y="4389"/>
                  </a:lnTo>
                  <a:lnTo>
                    <a:pt x="47671" y="4544"/>
                  </a:lnTo>
                  <a:lnTo>
                    <a:pt x="47729" y="4679"/>
                  </a:lnTo>
                  <a:lnTo>
                    <a:pt x="47729" y="4834"/>
                  </a:lnTo>
                  <a:lnTo>
                    <a:pt x="47710" y="4988"/>
                  </a:lnTo>
                  <a:lnTo>
                    <a:pt x="47594" y="5259"/>
                  </a:lnTo>
                  <a:lnTo>
                    <a:pt x="47459" y="5529"/>
                  </a:lnTo>
                  <a:lnTo>
                    <a:pt x="47304" y="5742"/>
                  </a:lnTo>
                  <a:lnTo>
                    <a:pt x="47111" y="5955"/>
                  </a:lnTo>
                  <a:lnTo>
                    <a:pt x="46879" y="6129"/>
                  </a:lnTo>
                  <a:lnTo>
                    <a:pt x="46647" y="6283"/>
                  </a:lnTo>
                  <a:lnTo>
                    <a:pt x="46395" y="6438"/>
                  </a:lnTo>
                  <a:lnTo>
                    <a:pt x="46144" y="6554"/>
                  </a:lnTo>
                  <a:lnTo>
                    <a:pt x="45854" y="6670"/>
                  </a:lnTo>
                  <a:lnTo>
                    <a:pt x="45584" y="6767"/>
                  </a:lnTo>
                  <a:lnTo>
                    <a:pt x="45004" y="6941"/>
                  </a:lnTo>
                  <a:lnTo>
                    <a:pt x="43902" y="7211"/>
                  </a:lnTo>
                  <a:lnTo>
                    <a:pt x="42684" y="7540"/>
                  </a:lnTo>
                  <a:lnTo>
                    <a:pt x="41466" y="7830"/>
                  </a:lnTo>
                  <a:lnTo>
                    <a:pt x="40229" y="8101"/>
                  </a:lnTo>
                  <a:lnTo>
                    <a:pt x="38992" y="8332"/>
                  </a:lnTo>
                  <a:lnTo>
                    <a:pt x="37754" y="8564"/>
                  </a:lnTo>
                  <a:lnTo>
                    <a:pt x="36517" y="8758"/>
                  </a:lnTo>
                  <a:lnTo>
                    <a:pt x="35280" y="8932"/>
                  </a:lnTo>
                  <a:lnTo>
                    <a:pt x="34043" y="9086"/>
                  </a:lnTo>
                  <a:lnTo>
                    <a:pt x="32786" y="9222"/>
                  </a:lnTo>
                  <a:lnTo>
                    <a:pt x="31549" y="9338"/>
                  </a:lnTo>
                  <a:lnTo>
                    <a:pt x="30293" y="9454"/>
                  </a:lnTo>
                  <a:lnTo>
                    <a:pt x="29055" y="9531"/>
                  </a:lnTo>
                  <a:lnTo>
                    <a:pt x="27799" y="9589"/>
                  </a:lnTo>
                  <a:lnTo>
                    <a:pt x="26542" y="9647"/>
                  </a:lnTo>
                  <a:lnTo>
                    <a:pt x="25286" y="9666"/>
                  </a:lnTo>
                  <a:lnTo>
                    <a:pt x="24029" y="9686"/>
                  </a:lnTo>
                  <a:lnTo>
                    <a:pt x="22773" y="9705"/>
                  </a:lnTo>
                  <a:lnTo>
                    <a:pt x="21516" y="9686"/>
                  </a:lnTo>
                  <a:lnTo>
                    <a:pt x="19003" y="9647"/>
                  </a:lnTo>
                  <a:lnTo>
                    <a:pt x="16471" y="9570"/>
                  </a:lnTo>
                  <a:lnTo>
                    <a:pt x="13958" y="9434"/>
                  </a:lnTo>
                  <a:lnTo>
                    <a:pt x="11445" y="9299"/>
                  </a:lnTo>
                  <a:lnTo>
                    <a:pt x="8951" y="9125"/>
                  </a:lnTo>
                  <a:lnTo>
                    <a:pt x="3944" y="8758"/>
                  </a:lnTo>
                  <a:lnTo>
                    <a:pt x="3306" y="8719"/>
                  </a:lnTo>
                  <a:lnTo>
                    <a:pt x="2997" y="8680"/>
                  </a:lnTo>
                  <a:lnTo>
                    <a:pt x="2688" y="8642"/>
                  </a:lnTo>
                  <a:lnTo>
                    <a:pt x="2379" y="8564"/>
                  </a:lnTo>
                  <a:lnTo>
                    <a:pt x="2089" y="8468"/>
                  </a:lnTo>
                  <a:lnTo>
                    <a:pt x="1799" y="8352"/>
                  </a:lnTo>
                  <a:lnTo>
                    <a:pt x="1644" y="8255"/>
                  </a:lnTo>
                  <a:lnTo>
                    <a:pt x="1509" y="8159"/>
                  </a:lnTo>
                  <a:lnTo>
                    <a:pt x="1277" y="7965"/>
                  </a:lnTo>
                  <a:lnTo>
                    <a:pt x="1083" y="7772"/>
                  </a:lnTo>
                  <a:lnTo>
                    <a:pt x="929" y="7559"/>
                  </a:lnTo>
                  <a:lnTo>
                    <a:pt x="832" y="7327"/>
                  </a:lnTo>
                  <a:lnTo>
                    <a:pt x="793" y="7095"/>
                  </a:lnTo>
                  <a:lnTo>
                    <a:pt x="774" y="6844"/>
                  </a:lnTo>
                  <a:lnTo>
                    <a:pt x="774" y="6573"/>
                  </a:lnTo>
                  <a:lnTo>
                    <a:pt x="832" y="6264"/>
                  </a:lnTo>
                  <a:lnTo>
                    <a:pt x="871" y="6109"/>
                  </a:lnTo>
                  <a:lnTo>
                    <a:pt x="929" y="5955"/>
                  </a:lnTo>
                  <a:lnTo>
                    <a:pt x="987" y="5800"/>
                  </a:lnTo>
                  <a:lnTo>
                    <a:pt x="1083" y="5684"/>
                  </a:lnTo>
                  <a:lnTo>
                    <a:pt x="1161" y="5549"/>
                  </a:lnTo>
                  <a:lnTo>
                    <a:pt x="1277" y="5452"/>
                  </a:lnTo>
                  <a:lnTo>
                    <a:pt x="1509" y="5239"/>
                  </a:lnTo>
                  <a:lnTo>
                    <a:pt x="1760" y="5066"/>
                  </a:lnTo>
                  <a:lnTo>
                    <a:pt x="2031" y="4911"/>
                  </a:lnTo>
                  <a:lnTo>
                    <a:pt x="2611" y="4621"/>
                  </a:lnTo>
                  <a:lnTo>
                    <a:pt x="3248" y="4312"/>
                  </a:lnTo>
                  <a:lnTo>
                    <a:pt x="3867" y="4022"/>
                  </a:lnTo>
                  <a:lnTo>
                    <a:pt x="4524" y="3751"/>
                  </a:lnTo>
                  <a:lnTo>
                    <a:pt x="5162" y="3500"/>
                  </a:lnTo>
                  <a:lnTo>
                    <a:pt x="5800" y="3268"/>
                  </a:lnTo>
                  <a:lnTo>
                    <a:pt x="6419" y="3074"/>
                  </a:lnTo>
                  <a:lnTo>
                    <a:pt x="7057" y="2881"/>
                  </a:lnTo>
                  <a:lnTo>
                    <a:pt x="7695" y="2707"/>
                  </a:lnTo>
                  <a:lnTo>
                    <a:pt x="8333" y="2533"/>
                  </a:lnTo>
                  <a:lnTo>
                    <a:pt x="8970" y="2378"/>
                  </a:lnTo>
                  <a:lnTo>
                    <a:pt x="10266" y="2108"/>
                  </a:lnTo>
                  <a:lnTo>
                    <a:pt x="11561" y="1876"/>
                  </a:lnTo>
                  <a:lnTo>
                    <a:pt x="12856" y="1683"/>
                  </a:lnTo>
                  <a:lnTo>
                    <a:pt x="14171" y="1509"/>
                  </a:lnTo>
                  <a:lnTo>
                    <a:pt x="15485" y="1335"/>
                  </a:lnTo>
                  <a:lnTo>
                    <a:pt x="15562" y="1335"/>
                  </a:lnTo>
                  <a:lnTo>
                    <a:pt x="15620" y="1296"/>
                  </a:lnTo>
                  <a:lnTo>
                    <a:pt x="15678" y="1257"/>
                  </a:lnTo>
                  <a:lnTo>
                    <a:pt x="15736" y="1199"/>
                  </a:lnTo>
                  <a:lnTo>
                    <a:pt x="15775" y="1141"/>
                  </a:lnTo>
                  <a:lnTo>
                    <a:pt x="15794" y="1083"/>
                  </a:lnTo>
                  <a:lnTo>
                    <a:pt x="15814" y="967"/>
                  </a:lnTo>
                  <a:lnTo>
                    <a:pt x="15794" y="832"/>
                  </a:lnTo>
                  <a:lnTo>
                    <a:pt x="15775" y="774"/>
                  </a:lnTo>
                  <a:lnTo>
                    <a:pt x="15736" y="735"/>
                  </a:lnTo>
                  <a:lnTo>
                    <a:pt x="15678" y="697"/>
                  </a:lnTo>
                  <a:lnTo>
                    <a:pt x="15620" y="658"/>
                  </a:lnTo>
                  <a:lnTo>
                    <a:pt x="15562" y="639"/>
                  </a:lnTo>
                  <a:lnTo>
                    <a:pt x="15485" y="658"/>
                  </a:lnTo>
                  <a:lnTo>
                    <a:pt x="14209" y="793"/>
                  </a:lnTo>
                  <a:lnTo>
                    <a:pt x="12933" y="967"/>
                  </a:lnTo>
                  <a:lnTo>
                    <a:pt x="11657" y="1161"/>
                  </a:lnTo>
                  <a:lnTo>
                    <a:pt x="10401" y="1373"/>
                  </a:lnTo>
                  <a:lnTo>
                    <a:pt x="9144" y="1625"/>
                  </a:lnTo>
                  <a:lnTo>
                    <a:pt x="8507" y="1779"/>
                  </a:lnTo>
                  <a:lnTo>
                    <a:pt x="7888" y="1934"/>
                  </a:lnTo>
                  <a:lnTo>
                    <a:pt x="7269" y="2089"/>
                  </a:lnTo>
                  <a:lnTo>
                    <a:pt x="6651" y="2262"/>
                  </a:lnTo>
                  <a:lnTo>
                    <a:pt x="6051" y="2456"/>
                  </a:lnTo>
                  <a:lnTo>
                    <a:pt x="5433" y="2668"/>
                  </a:lnTo>
                  <a:lnTo>
                    <a:pt x="4853" y="2862"/>
                  </a:lnTo>
                  <a:lnTo>
                    <a:pt x="4292" y="3094"/>
                  </a:lnTo>
                  <a:lnTo>
                    <a:pt x="3712" y="3326"/>
                  </a:lnTo>
                  <a:lnTo>
                    <a:pt x="3152" y="3577"/>
                  </a:lnTo>
                  <a:lnTo>
                    <a:pt x="2611" y="3828"/>
                  </a:lnTo>
                  <a:lnTo>
                    <a:pt x="2050" y="4118"/>
                  </a:lnTo>
                  <a:lnTo>
                    <a:pt x="1528" y="4408"/>
                  </a:lnTo>
                  <a:lnTo>
                    <a:pt x="987" y="4737"/>
                  </a:lnTo>
                  <a:lnTo>
                    <a:pt x="851" y="4834"/>
                  </a:lnTo>
                  <a:lnTo>
                    <a:pt x="716" y="4969"/>
                  </a:lnTo>
                  <a:lnTo>
                    <a:pt x="581" y="5124"/>
                  </a:lnTo>
                  <a:lnTo>
                    <a:pt x="465" y="5297"/>
                  </a:lnTo>
                  <a:lnTo>
                    <a:pt x="349" y="5491"/>
                  </a:lnTo>
                  <a:lnTo>
                    <a:pt x="252" y="5684"/>
                  </a:lnTo>
                  <a:lnTo>
                    <a:pt x="175" y="5897"/>
                  </a:lnTo>
                  <a:lnTo>
                    <a:pt x="117" y="6109"/>
                  </a:lnTo>
                  <a:lnTo>
                    <a:pt x="59" y="6322"/>
                  </a:lnTo>
                  <a:lnTo>
                    <a:pt x="20" y="6554"/>
                  </a:lnTo>
                  <a:lnTo>
                    <a:pt x="1" y="6767"/>
                  </a:lnTo>
                  <a:lnTo>
                    <a:pt x="20" y="6979"/>
                  </a:lnTo>
                  <a:lnTo>
                    <a:pt x="39" y="7192"/>
                  </a:lnTo>
                  <a:lnTo>
                    <a:pt x="78" y="7385"/>
                  </a:lnTo>
                  <a:lnTo>
                    <a:pt x="136" y="7579"/>
                  </a:lnTo>
                  <a:lnTo>
                    <a:pt x="213" y="7733"/>
                  </a:lnTo>
                  <a:lnTo>
                    <a:pt x="349" y="7965"/>
                  </a:lnTo>
                  <a:lnTo>
                    <a:pt x="503" y="8178"/>
                  </a:lnTo>
                  <a:lnTo>
                    <a:pt x="677" y="8352"/>
                  </a:lnTo>
                  <a:lnTo>
                    <a:pt x="851" y="8526"/>
                  </a:lnTo>
                  <a:lnTo>
                    <a:pt x="1045" y="8680"/>
                  </a:lnTo>
                  <a:lnTo>
                    <a:pt x="1238" y="8796"/>
                  </a:lnTo>
                  <a:lnTo>
                    <a:pt x="1451" y="8912"/>
                  </a:lnTo>
                  <a:lnTo>
                    <a:pt x="1663" y="9009"/>
                  </a:lnTo>
                  <a:lnTo>
                    <a:pt x="1876" y="9106"/>
                  </a:lnTo>
                  <a:lnTo>
                    <a:pt x="2108" y="9183"/>
                  </a:lnTo>
                  <a:lnTo>
                    <a:pt x="2340" y="9241"/>
                  </a:lnTo>
                  <a:lnTo>
                    <a:pt x="2572" y="9299"/>
                  </a:lnTo>
                  <a:lnTo>
                    <a:pt x="3055" y="9376"/>
                  </a:lnTo>
                  <a:lnTo>
                    <a:pt x="3558" y="9415"/>
                  </a:lnTo>
                  <a:lnTo>
                    <a:pt x="6341" y="9628"/>
                  </a:lnTo>
                  <a:lnTo>
                    <a:pt x="9106" y="9821"/>
                  </a:lnTo>
                  <a:lnTo>
                    <a:pt x="11909" y="10014"/>
                  </a:lnTo>
                  <a:lnTo>
                    <a:pt x="14731" y="10169"/>
                  </a:lnTo>
                  <a:lnTo>
                    <a:pt x="17553" y="10285"/>
                  </a:lnTo>
                  <a:lnTo>
                    <a:pt x="18965" y="10324"/>
                  </a:lnTo>
                  <a:lnTo>
                    <a:pt x="20376" y="10362"/>
                  </a:lnTo>
                  <a:lnTo>
                    <a:pt x="21748" y="10382"/>
                  </a:lnTo>
                  <a:lnTo>
                    <a:pt x="23140" y="10382"/>
                  </a:lnTo>
                  <a:lnTo>
                    <a:pt x="24513" y="10362"/>
                  </a:lnTo>
                  <a:lnTo>
                    <a:pt x="25904" y="10343"/>
                  </a:lnTo>
                  <a:lnTo>
                    <a:pt x="27277" y="10285"/>
                  </a:lnTo>
                  <a:lnTo>
                    <a:pt x="28669" y="10227"/>
                  </a:lnTo>
                  <a:lnTo>
                    <a:pt x="30041" y="10150"/>
                  </a:lnTo>
                  <a:lnTo>
                    <a:pt x="31433" y="10034"/>
                  </a:lnTo>
                  <a:lnTo>
                    <a:pt x="32806" y="9918"/>
                  </a:lnTo>
                  <a:lnTo>
                    <a:pt x="34178" y="9763"/>
                  </a:lnTo>
                  <a:lnTo>
                    <a:pt x="35551" y="9589"/>
                  </a:lnTo>
                  <a:lnTo>
                    <a:pt x="36923" y="9396"/>
                  </a:lnTo>
                  <a:lnTo>
                    <a:pt x="38276" y="9164"/>
                  </a:lnTo>
                  <a:lnTo>
                    <a:pt x="39649" y="8912"/>
                  </a:lnTo>
                  <a:lnTo>
                    <a:pt x="41002" y="8642"/>
                  </a:lnTo>
                  <a:lnTo>
                    <a:pt x="42336" y="8332"/>
                  </a:lnTo>
                  <a:lnTo>
                    <a:pt x="43592" y="8023"/>
                  </a:lnTo>
                  <a:lnTo>
                    <a:pt x="44830" y="7675"/>
                  </a:lnTo>
                  <a:lnTo>
                    <a:pt x="45448" y="7521"/>
                  </a:lnTo>
                  <a:lnTo>
                    <a:pt x="46067" y="7327"/>
                  </a:lnTo>
                  <a:lnTo>
                    <a:pt x="46376" y="7231"/>
                  </a:lnTo>
                  <a:lnTo>
                    <a:pt x="46666" y="7095"/>
                  </a:lnTo>
                  <a:lnTo>
                    <a:pt x="46937" y="6941"/>
                  </a:lnTo>
                  <a:lnTo>
                    <a:pt x="47207" y="6767"/>
                  </a:lnTo>
                  <a:lnTo>
                    <a:pt x="47459" y="6535"/>
                  </a:lnTo>
                  <a:lnTo>
                    <a:pt x="47729" y="6264"/>
                  </a:lnTo>
                  <a:lnTo>
                    <a:pt x="47981" y="5955"/>
                  </a:lnTo>
                  <a:lnTo>
                    <a:pt x="48097" y="5781"/>
                  </a:lnTo>
                  <a:lnTo>
                    <a:pt x="48213" y="5607"/>
                  </a:lnTo>
                  <a:lnTo>
                    <a:pt x="48309" y="5413"/>
                  </a:lnTo>
                  <a:lnTo>
                    <a:pt x="48387" y="5239"/>
                  </a:lnTo>
                  <a:lnTo>
                    <a:pt x="48425" y="5046"/>
                  </a:lnTo>
                  <a:lnTo>
                    <a:pt x="48464" y="4872"/>
                  </a:lnTo>
                  <a:lnTo>
                    <a:pt x="48483" y="4679"/>
                  </a:lnTo>
                  <a:lnTo>
                    <a:pt x="48464" y="4505"/>
                  </a:lnTo>
                  <a:lnTo>
                    <a:pt x="48406" y="4312"/>
                  </a:lnTo>
                  <a:lnTo>
                    <a:pt x="48329" y="4157"/>
                  </a:lnTo>
                  <a:lnTo>
                    <a:pt x="48213" y="4002"/>
                  </a:lnTo>
                  <a:lnTo>
                    <a:pt x="48097" y="3848"/>
                  </a:lnTo>
                  <a:lnTo>
                    <a:pt x="47961" y="3712"/>
                  </a:lnTo>
                  <a:lnTo>
                    <a:pt x="47807" y="3577"/>
                  </a:lnTo>
                  <a:lnTo>
                    <a:pt x="47497" y="3326"/>
                  </a:lnTo>
                  <a:lnTo>
                    <a:pt x="47207" y="3074"/>
                  </a:lnTo>
                  <a:lnTo>
                    <a:pt x="46647" y="2630"/>
                  </a:lnTo>
                  <a:lnTo>
                    <a:pt x="46067" y="2204"/>
                  </a:lnTo>
                  <a:lnTo>
                    <a:pt x="45506" y="1857"/>
                  </a:lnTo>
                  <a:lnTo>
                    <a:pt x="44926" y="1547"/>
                  </a:lnTo>
                  <a:lnTo>
                    <a:pt x="44327" y="1257"/>
                  </a:lnTo>
                  <a:lnTo>
                    <a:pt x="43728" y="1006"/>
                  </a:lnTo>
                  <a:lnTo>
                    <a:pt x="43341" y="890"/>
                  </a:lnTo>
                  <a:lnTo>
                    <a:pt x="42955" y="774"/>
                  </a:lnTo>
                  <a:lnTo>
                    <a:pt x="42568" y="658"/>
                  </a:lnTo>
                  <a:lnTo>
                    <a:pt x="42162" y="581"/>
                  </a:lnTo>
                  <a:lnTo>
                    <a:pt x="41369" y="426"/>
                  </a:lnTo>
                  <a:lnTo>
                    <a:pt x="40557" y="310"/>
                  </a:lnTo>
                  <a:lnTo>
                    <a:pt x="39746" y="252"/>
                  </a:lnTo>
                  <a:lnTo>
                    <a:pt x="38934" y="194"/>
                  </a:lnTo>
                  <a:lnTo>
                    <a:pt x="38122" y="175"/>
                  </a:lnTo>
                  <a:lnTo>
                    <a:pt x="37329" y="155"/>
                  </a:lnTo>
                  <a:lnTo>
                    <a:pt x="34835" y="136"/>
                  </a:lnTo>
                  <a:lnTo>
                    <a:pt x="32361" y="117"/>
                  </a:lnTo>
                  <a:lnTo>
                    <a:pt x="29887" y="78"/>
                  </a:lnTo>
                  <a:lnTo>
                    <a:pt x="28650" y="59"/>
                  </a:lnTo>
                  <a:lnTo>
                    <a:pt x="2741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577;p43">
              <a:extLst>
                <a:ext uri="{FF2B5EF4-FFF2-40B4-BE49-F238E27FC236}">
                  <a16:creationId xmlns:a16="http://schemas.microsoft.com/office/drawing/2014/main" id="{2628CA2D-85BA-13AE-AC72-A97356DC2CAA}"/>
                </a:ext>
              </a:extLst>
            </p:cNvPr>
            <p:cNvSpPr/>
            <p:nvPr/>
          </p:nvSpPr>
          <p:spPr>
            <a:xfrm>
              <a:off x="4656275" y="-3432300"/>
              <a:ext cx="164825" cy="24200"/>
            </a:xfrm>
            <a:custGeom>
              <a:avLst/>
              <a:gdLst/>
              <a:ahLst/>
              <a:cxnLst/>
              <a:rect l="l" t="t" r="r" b="b"/>
              <a:pathLst>
                <a:path w="6593" h="968" extrusionOk="0">
                  <a:moveTo>
                    <a:pt x="5510" y="1"/>
                  </a:moveTo>
                  <a:lnTo>
                    <a:pt x="4775" y="20"/>
                  </a:lnTo>
                  <a:lnTo>
                    <a:pt x="3287" y="97"/>
                  </a:lnTo>
                  <a:lnTo>
                    <a:pt x="1798" y="175"/>
                  </a:lnTo>
                  <a:lnTo>
                    <a:pt x="329" y="271"/>
                  </a:lnTo>
                  <a:lnTo>
                    <a:pt x="252" y="291"/>
                  </a:lnTo>
                  <a:lnTo>
                    <a:pt x="174" y="310"/>
                  </a:lnTo>
                  <a:lnTo>
                    <a:pt x="116" y="349"/>
                  </a:lnTo>
                  <a:lnTo>
                    <a:pt x="78" y="407"/>
                  </a:lnTo>
                  <a:lnTo>
                    <a:pt x="39" y="465"/>
                  </a:lnTo>
                  <a:lnTo>
                    <a:pt x="20" y="523"/>
                  </a:lnTo>
                  <a:lnTo>
                    <a:pt x="0" y="658"/>
                  </a:lnTo>
                  <a:lnTo>
                    <a:pt x="20" y="774"/>
                  </a:lnTo>
                  <a:lnTo>
                    <a:pt x="39" y="832"/>
                  </a:lnTo>
                  <a:lnTo>
                    <a:pt x="78" y="890"/>
                  </a:lnTo>
                  <a:lnTo>
                    <a:pt x="116" y="929"/>
                  </a:lnTo>
                  <a:lnTo>
                    <a:pt x="174" y="948"/>
                  </a:lnTo>
                  <a:lnTo>
                    <a:pt x="252" y="967"/>
                  </a:lnTo>
                  <a:lnTo>
                    <a:pt x="329" y="967"/>
                  </a:lnTo>
                  <a:lnTo>
                    <a:pt x="1798" y="871"/>
                  </a:lnTo>
                  <a:lnTo>
                    <a:pt x="3287" y="774"/>
                  </a:lnTo>
                  <a:lnTo>
                    <a:pt x="4775" y="716"/>
                  </a:lnTo>
                  <a:lnTo>
                    <a:pt x="5510" y="697"/>
                  </a:lnTo>
                  <a:lnTo>
                    <a:pt x="6244" y="697"/>
                  </a:lnTo>
                  <a:lnTo>
                    <a:pt x="6322" y="677"/>
                  </a:lnTo>
                  <a:lnTo>
                    <a:pt x="6399" y="658"/>
                  </a:lnTo>
                  <a:lnTo>
                    <a:pt x="6457" y="639"/>
                  </a:lnTo>
                  <a:lnTo>
                    <a:pt x="6496" y="581"/>
                  </a:lnTo>
                  <a:lnTo>
                    <a:pt x="6534" y="542"/>
                  </a:lnTo>
                  <a:lnTo>
                    <a:pt x="6554" y="484"/>
                  </a:lnTo>
                  <a:lnTo>
                    <a:pt x="6592" y="349"/>
                  </a:lnTo>
                  <a:lnTo>
                    <a:pt x="6554" y="213"/>
                  </a:lnTo>
                  <a:lnTo>
                    <a:pt x="6534" y="155"/>
                  </a:lnTo>
                  <a:lnTo>
                    <a:pt x="6496" y="117"/>
                  </a:lnTo>
                  <a:lnTo>
                    <a:pt x="6457" y="59"/>
                  </a:lnTo>
                  <a:lnTo>
                    <a:pt x="6399" y="39"/>
                  </a:lnTo>
                  <a:lnTo>
                    <a:pt x="632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578;p43">
              <a:extLst>
                <a:ext uri="{FF2B5EF4-FFF2-40B4-BE49-F238E27FC236}">
                  <a16:creationId xmlns:a16="http://schemas.microsoft.com/office/drawing/2014/main" id="{4F718B31-AEF6-F80B-D364-0C00CEC2F447}"/>
                </a:ext>
              </a:extLst>
            </p:cNvPr>
            <p:cNvSpPr/>
            <p:nvPr/>
          </p:nvSpPr>
          <p:spPr>
            <a:xfrm>
              <a:off x="4128525" y="-3313900"/>
              <a:ext cx="1208225" cy="229600"/>
            </a:xfrm>
            <a:custGeom>
              <a:avLst/>
              <a:gdLst/>
              <a:ahLst/>
              <a:cxnLst/>
              <a:rect l="l" t="t" r="r" b="b"/>
              <a:pathLst>
                <a:path w="48329" h="9184" extrusionOk="0">
                  <a:moveTo>
                    <a:pt x="47710" y="1"/>
                  </a:moveTo>
                  <a:lnTo>
                    <a:pt x="47594" y="59"/>
                  </a:lnTo>
                  <a:lnTo>
                    <a:pt x="47555" y="98"/>
                  </a:lnTo>
                  <a:lnTo>
                    <a:pt x="47497" y="156"/>
                  </a:lnTo>
                  <a:lnTo>
                    <a:pt x="47478" y="214"/>
                  </a:lnTo>
                  <a:lnTo>
                    <a:pt x="47459" y="272"/>
                  </a:lnTo>
                  <a:lnTo>
                    <a:pt x="47459" y="349"/>
                  </a:lnTo>
                  <a:lnTo>
                    <a:pt x="47459" y="426"/>
                  </a:lnTo>
                  <a:lnTo>
                    <a:pt x="47536" y="716"/>
                  </a:lnTo>
                  <a:lnTo>
                    <a:pt x="47575" y="1025"/>
                  </a:lnTo>
                  <a:lnTo>
                    <a:pt x="47613" y="1335"/>
                  </a:lnTo>
                  <a:lnTo>
                    <a:pt x="47633" y="1663"/>
                  </a:lnTo>
                  <a:lnTo>
                    <a:pt x="47633" y="2282"/>
                  </a:lnTo>
                  <a:lnTo>
                    <a:pt x="47613" y="2901"/>
                  </a:lnTo>
                  <a:lnTo>
                    <a:pt x="47575" y="3403"/>
                  </a:lnTo>
                  <a:lnTo>
                    <a:pt x="47536" y="3906"/>
                  </a:lnTo>
                  <a:lnTo>
                    <a:pt x="47497" y="4157"/>
                  </a:lnTo>
                  <a:lnTo>
                    <a:pt x="47439" y="4389"/>
                  </a:lnTo>
                  <a:lnTo>
                    <a:pt x="47362" y="4621"/>
                  </a:lnTo>
                  <a:lnTo>
                    <a:pt x="47246" y="4853"/>
                  </a:lnTo>
                  <a:lnTo>
                    <a:pt x="47149" y="5027"/>
                  </a:lnTo>
                  <a:lnTo>
                    <a:pt x="47014" y="5201"/>
                  </a:lnTo>
                  <a:lnTo>
                    <a:pt x="46879" y="5375"/>
                  </a:lnTo>
                  <a:lnTo>
                    <a:pt x="46724" y="5510"/>
                  </a:lnTo>
                  <a:lnTo>
                    <a:pt x="46550" y="5665"/>
                  </a:lnTo>
                  <a:lnTo>
                    <a:pt x="46376" y="5781"/>
                  </a:lnTo>
                  <a:lnTo>
                    <a:pt x="46009" y="6013"/>
                  </a:lnTo>
                  <a:lnTo>
                    <a:pt x="45622" y="6226"/>
                  </a:lnTo>
                  <a:lnTo>
                    <a:pt x="45216" y="6400"/>
                  </a:lnTo>
                  <a:lnTo>
                    <a:pt x="44810" y="6554"/>
                  </a:lnTo>
                  <a:lnTo>
                    <a:pt x="44404" y="6670"/>
                  </a:lnTo>
                  <a:lnTo>
                    <a:pt x="43921" y="6825"/>
                  </a:lnTo>
                  <a:lnTo>
                    <a:pt x="43418" y="6941"/>
                  </a:lnTo>
                  <a:lnTo>
                    <a:pt x="42916" y="7057"/>
                  </a:lnTo>
                  <a:lnTo>
                    <a:pt x="42413" y="7153"/>
                  </a:lnTo>
                  <a:lnTo>
                    <a:pt x="41911" y="7250"/>
                  </a:lnTo>
                  <a:lnTo>
                    <a:pt x="41408" y="7327"/>
                  </a:lnTo>
                  <a:lnTo>
                    <a:pt x="40383" y="7443"/>
                  </a:lnTo>
                  <a:lnTo>
                    <a:pt x="39340" y="7540"/>
                  </a:lnTo>
                  <a:lnTo>
                    <a:pt x="38315" y="7598"/>
                  </a:lnTo>
                  <a:lnTo>
                    <a:pt x="36266" y="7695"/>
                  </a:lnTo>
                  <a:lnTo>
                    <a:pt x="29848" y="7946"/>
                  </a:lnTo>
                  <a:lnTo>
                    <a:pt x="26639" y="8043"/>
                  </a:lnTo>
                  <a:lnTo>
                    <a:pt x="23449" y="8139"/>
                  </a:lnTo>
                  <a:lnTo>
                    <a:pt x="21748" y="8197"/>
                  </a:lnTo>
                  <a:lnTo>
                    <a:pt x="20066" y="8275"/>
                  </a:lnTo>
                  <a:lnTo>
                    <a:pt x="16703" y="8410"/>
                  </a:lnTo>
                  <a:lnTo>
                    <a:pt x="15021" y="8468"/>
                  </a:lnTo>
                  <a:lnTo>
                    <a:pt x="13339" y="8487"/>
                  </a:lnTo>
                  <a:lnTo>
                    <a:pt x="11657" y="8487"/>
                  </a:lnTo>
                  <a:lnTo>
                    <a:pt x="10807" y="8468"/>
                  </a:lnTo>
                  <a:lnTo>
                    <a:pt x="9976" y="8449"/>
                  </a:lnTo>
                  <a:lnTo>
                    <a:pt x="9048" y="8410"/>
                  </a:lnTo>
                  <a:lnTo>
                    <a:pt x="8120" y="8333"/>
                  </a:lnTo>
                  <a:lnTo>
                    <a:pt x="7192" y="8255"/>
                  </a:lnTo>
                  <a:lnTo>
                    <a:pt x="6264" y="8159"/>
                  </a:lnTo>
                  <a:lnTo>
                    <a:pt x="5336" y="8043"/>
                  </a:lnTo>
                  <a:lnTo>
                    <a:pt x="4408" y="7869"/>
                  </a:lnTo>
                  <a:lnTo>
                    <a:pt x="3500" y="7675"/>
                  </a:lnTo>
                  <a:lnTo>
                    <a:pt x="2591" y="7443"/>
                  </a:lnTo>
                  <a:lnTo>
                    <a:pt x="2417" y="7385"/>
                  </a:lnTo>
                  <a:lnTo>
                    <a:pt x="2243" y="7327"/>
                  </a:lnTo>
                  <a:lnTo>
                    <a:pt x="2069" y="7231"/>
                  </a:lnTo>
                  <a:lnTo>
                    <a:pt x="1915" y="7153"/>
                  </a:lnTo>
                  <a:lnTo>
                    <a:pt x="1779" y="7057"/>
                  </a:lnTo>
                  <a:lnTo>
                    <a:pt x="1644" y="6941"/>
                  </a:lnTo>
                  <a:lnTo>
                    <a:pt x="1528" y="6825"/>
                  </a:lnTo>
                  <a:lnTo>
                    <a:pt x="1431" y="6689"/>
                  </a:lnTo>
                  <a:lnTo>
                    <a:pt x="1335" y="6573"/>
                  </a:lnTo>
                  <a:lnTo>
                    <a:pt x="1238" y="6419"/>
                  </a:lnTo>
                  <a:lnTo>
                    <a:pt x="1083" y="6129"/>
                  </a:lnTo>
                  <a:lnTo>
                    <a:pt x="967" y="5820"/>
                  </a:lnTo>
                  <a:lnTo>
                    <a:pt x="871" y="5472"/>
                  </a:lnTo>
                  <a:lnTo>
                    <a:pt x="793" y="5124"/>
                  </a:lnTo>
                  <a:lnTo>
                    <a:pt x="755" y="4776"/>
                  </a:lnTo>
                  <a:lnTo>
                    <a:pt x="716" y="4408"/>
                  </a:lnTo>
                  <a:lnTo>
                    <a:pt x="697" y="4041"/>
                  </a:lnTo>
                  <a:lnTo>
                    <a:pt x="697" y="3326"/>
                  </a:lnTo>
                  <a:lnTo>
                    <a:pt x="697" y="2649"/>
                  </a:lnTo>
                  <a:lnTo>
                    <a:pt x="697" y="2572"/>
                  </a:lnTo>
                  <a:lnTo>
                    <a:pt x="658" y="2495"/>
                  </a:lnTo>
                  <a:lnTo>
                    <a:pt x="639" y="2437"/>
                  </a:lnTo>
                  <a:lnTo>
                    <a:pt x="581" y="2398"/>
                  </a:lnTo>
                  <a:lnTo>
                    <a:pt x="542" y="2359"/>
                  </a:lnTo>
                  <a:lnTo>
                    <a:pt x="484" y="2321"/>
                  </a:lnTo>
                  <a:lnTo>
                    <a:pt x="349" y="2301"/>
                  </a:lnTo>
                  <a:lnTo>
                    <a:pt x="213" y="2321"/>
                  </a:lnTo>
                  <a:lnTo>
                    <a:pt x="155" y="2359"/>
                  </a:lnTo>
                  <a:lnTo>
                    <a:pt x="117" y="2398"/>
                  </a:lnTo>
                  <a:lnTo>
                    <a:pt x="59" y="2437"/>
                  </a:lnTo>
                  <a:lnTo>
                    <a:pt x="39" y="2495"/>
                  </a:lnTo>
                  <a:lnTo>
                    <a:pt x="1" y="2572"/>
                  </a:lnTo>
                  <a:lnTo>
                    <a:pt x="1" y="2649"/>
                  </a:lnTo>
                  <a:lnTo>
                    <a:pt x="1" y="3828"/>
                  </a:lnTo>
                  <a:lnTo>
                    <a:pt x="20" y="4447"/>
                  </a:lnTo>
                  <a:lnTo>
                    <a:pt x="78" y="5066"/>
                  </a:lnTo>
                  <a:lnTo>
                    <a:pt x="117" y="5375"/>
                  </a:lnTo>
                  <a:lnTo>
                    <a:pt x="175" y="5665"/>
                  </a:lnTo>
                  <a:lnTo>
                    <a:pt x="252" y="5955"/>
                  </a:lnTo>
                  <a:lnTo>
                    <a:pt x="349" y="6245"/>
                  </a:lnTo>
                  <a:lnTo>
                    <a:pt x="465" y="6515"/>
                  </a:lnTo>
                  <a:lnTo>
                    <a:pt x="600" y="6786"/>
                  </a:lnTo>
                  <a:lnTo>
                    <a:pt x="774" y="7037"/>
                  </a:lnTo>
                  <a:lnTo>
                    <a:pt x="967" y="7269"/>
                  </a:lnTo>
                  <a:lnTo>
                    <a:pt x="1083" y="7385"/>
                  </a:lnTo>
                  <a:lnTo>
                    <a:pt x="1199" y="7501"/>
                  </a:lnTo>
                  <a:lnTo>
                    <a:pt x="1451" y="7695"/>
                  </a:lnTo>
                  <a:lnTo>
                    <a:pt x="1741" y="7869"/>
                  </a:lnTo>
                  <a:lnTo>
                    <a:pt x="2031" y="7985"/>
                  </a:lnTo>
                  <a:lnTo>
                    <a:pt x="2340" y="8101"/>
                  </a:lnTo>
                  <a:lnTo>
                    <a:pt x="2649" y="8178"/>
                  </a:lnTo>
                  <a:lnTo>
                    <a:pt x="3287" y="8333"/>
                  </a:lnTo>
                  <a:lnTo>
                    <a:pt x="4118" y="8507"/>
                  </a:lnTo>
                  <a:lnTo>
                    <a:pt x="4950" y="8642"/>
                  </a:lnTo>
                  <a:lnTo>
                    <a:pt x="5781" y="8777"/>
                  </a:lnTo>
                  <a:lnTo>
                    <a:pt x="6612" y="8874"/>
                  </a:lnTo>
                  <a:lnTo>
                    <a:pt x="7521" y="8971"/>
                  </a:lnTo>
                  <a:lnTo>
                    <a:pt x="8410" y="9048"/>
                  </a:lnTo>
                  <a:lnTo>
                    <a:pt x="9318" y="9106"/>
                  </a:lnTo>
                  <a:lnTo>
                    <a:pt x="10227" y="9145"/>
                  </a:lnTo>
                  <a:lnTo>
                    <a:pt x="11136" y="9164"/>
                  </a:lnTo>
                  <a:lnTo>
                    <a:pt x="12044" y="9183"/>
                  </a:lnTo>
                  <a:lnTo>
                    <a:pt x="13861" y="9164"/>
                  </a:lnTo>
                  <a:lnTo>
                    <a:pt x="15678" y="9125"/>
                  </a:lnTo>
                  <a:lnTo>
                    <a:pt x="17495" y="9048"/>
                  </a:lnTo>
                  <a:lnTo>
                    <a:pt x="21130" y="8913"/>
                  </a:lnTo>
                  <a:lnTo>
                    <a:pt x="23159" y="8835"/>
                  </a:lnTo>
                  <a:lnTo>
                    <a:pt x="25209" y="8797"/>
                  </a:lnTo>
                  <a:lnTo>
                    <a:pt x="29287" y="8700"/>
                  </a:lnTo>
                  <a:lnTo>
                    <a:pt x="30911" y="8642"/>
                  </a:lnTo>
                  <a:lnTo>
                    <a:pt x="32535" y="8565"/>
                  </a:lnTo>
                  <a:lnTo>
                    <a:pt x="35802" y="8410"/>
                  </a:lnTo>
                  <a:lnTo>
                    <a:pt x="37986" y="8313"/>
                  </a:lnTo>
                  <a:lnTo>
                    <a:pt x="39088" y="8236"/>
                  </a:lnTo>
                  <a:lnTo>
                    <a:pt x="40190" y="8159"/>
                  </a:lnTo>
                  <a:lnTo>
                    <a:pt x="41292" y="8043"/>
                  </a:lnTo>
                  <a:lnTo>
                    <a:pt x="41833" y="7965"/>
                  </a:lnTo>
                  <a:lnTo>
                    <a:pt x="42394" y="7869"/>
                  </a:lnTo>
                  <a:lnTo>
                    <a:pt x="42935" y="7772"/>
                  </a:lnTo>
                  <a:lnTo>
                    <a:pt x="43457" y="7656"/>
                  </a:lnTo>
                  <a:lnTo>
                    <a:pt x="43998" y="7521"/>
                  </a:lnTo>
                  <a:lnTo>
                    <a:pt x="44520" y="7366"/>
                  </a:lnTo>
                  <a:lnTo>
                    <a:pt x="44984" y="7211"/>
                  </a:lnTo>
                  <a:lnTo>
                    <a:pt x="45468" y="7037"/>
                  </a:lnTo>
                  <a:lnTo>
                    <a:pt x="45931" y="6844"/>
                  </a:lnTo>
                  <a:lnTo>
                    <a:pt x="46376" y="6593"/>
                  </a:lnTo>
                  <a:lnTo>
                    <a:pt x="46589" y="6477"/>
                  </a:lnTo>
                  <a:lnTo>
                    <a:pt x="46801" y="6322"/>
                  </a:lnTo>
                  <a:lnTo>
                    <a:pt x="47014" y="6187"/>
                  </a:lnTo>
                  <a:lnTo>
                    <a:pt x="47188" y="6013"/>
                  </a:lnTo>
                  <a:lnTo>
                    <a:pt x="47381" y="5839"/>
                  </a:lnTo>
                  <a:lnTo>
                    <a:pt x="47536" y="5665"/>
                  </a:lnTo>
                  <a:lnTo>
                    <a:pt x="47691" y="5452"/>
                  </a:lnTo>
                  <a:lnTo>
                    <a:pt x="47826" y="5240"/>
                  </a:lnTo>
                  <a:lnTo>
                    <a:pt x="47961" y="5008"/>
                  </a:lnTo>
                  <a:lnTo>
                    <a:pt x="48058" y="4737"/>
                  </a:lnTo>
                  <a:lnTo>
                    <a:pt x="48135" y="4486"/>
                  </a:lnTo>
                  <a:lnTo>
                    <a:pt x="48193" y="4196"/>
                  </a:lnTo>
                  <a:lnTo>
                    <a:pt x="48232" y="3925"/>
                  </a:lnTo>
                  <a:lnTo>
                    <a:pt x="48251" y="3654"/>
                  </a:lnTo>
                  <a:lnTo>
                    <a:pt x="48290" y="3094"/>
                  </a:lnTo>
                  <a:lnTo>
                    <a:pt x="48329" y="2379"/>
                  </a:lnTo>
                  <a:lnTo>
                    <a:pt x="48329" y="2031"/>
                  </a:lnTo>
                  <a:lnTo>
                    <a:pt x="48329" y="1663"/>
                  </a:lnTo>
                  <a:lnTo>
                    <a:pt x="48309" y="1296"/>
                  </a:lnTo>
                  <a:lnTo>
                    <a:pt x="48271" y="948"/>
                  </a:lnTo>
                  <a:lnTo>
                    <a:pt x="48213" y="581"/>
                  </a:lnTo>
                  <a:lnTo>
                    <a:pt x="48135" y="233"/>
                  </a:lnTo>
                  <a:lnTo>
                    <a:pt x="48116" y="156"/>
                  </a:lnTo>
                  <a:lnTo>
                    <a:pt x="48077" y="98"/>
                  </a:lnTo>
                  <a:lnTo>
                    <a:pt x="48019" y="59"/>
                  </a:lnTo>
                  <a:lnTo>
                    <a:pt x="47961" y="20"/>
                  </a:lnTo>
                  <a:lnTo>
                    <a:pt x="47903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579;p43">
              <a:extLst>
                <a:ext uri="{FF2B5EF4-FFF2-40B4-BE49-F238E27FC236}">
                  <a16:creationId xmlns:a16="http://schemas.microsoft.com/office/drawing/2014/main" id="{7E25FD6D-CE87-5E7B-251E-D3CB2A1C253F}"/>
                </a:ext>
              </a:extLst>
            </p:cNvPr>
            <p:cNvSpPr/>
            <p:nvPr/>
          </p:nvSpPr>
          <p:spPr>
            <a:xfrm>
              <a:off x="4232450" y="-3208050"/>
              <a:ext cx="21750" cy="68175"/>
            </a:xfrm>
            <a:custGeom>
              <a:avLst/>
              <a:gdLst/>
              <a:ahLst/>
              <a:cxnLst/>
              <a:rect l="l" t="t" r="r" b="b"/>
              <a:pathLst>
                <a:path w="870" h="2727" extrusionOk="0">
                  <a:moveTo>
                    <a:pt x="348" y="0"/>
                  </a:moveTo>
                  <a:lnTo>
                    <a:pt x="290" y="20"/>
                  </a:lnTo>
                  <a:lnTo>
                    <a:pt x="213" y="39"/>
                  </a:lnTo>
                  <a:lnTo>
                    <a:pt x="155" y="58"/>
                  </a:lnTo>
                  <a:lnTo>
                    <a:pt x="116" y="116"/>
                  </a:lnTo>
                  <a:lnTo>
                    <a:pt x="77" y="155"/>
                  </a:lnTo>
                  <a:lnTo>
                    <a:pt x="39" y="213"/>
                  </a:lnTo>
                  <a:lnTo>
                    <a:pt x="19" y="271"/>
                  </a:lnTo>
                  <a:lnTo>
                    <a:pt x="0" y="348"/>
                  </a:lnTo>
                  <a:lnTo>
                    <a:pt x="19" y="890"/>
                  </a:lnTo>
                  <a:lnTo>
                    <a:pt x="77" y="1412"/>
                  </a:lnTo>
                  <a:lnTo>
                    <a:pt x="135" y="1953"/>
                  </a:lnTo>
                  <a:lnTo>
                    <a:pt x="213" y="2475"/>
                  </a:lnTo>
                  <a:lnTo>
                    <a:pt x="232" y="2533"/>
                  </a:lnTo>
                  <a:lnTo>
                    <a:pt x="251" y="2591"/>
                  </a:lnTo>
                  <a:lnTo>
                    <a:pt x="309" y="2649"/>
                  </a:lnTo>
                  <a:lnTo>
                    <a:pt x="367" y="2687"/>
                  </a:lnTo>
                  <a:lnTo>
                    <a:pt x="425" y="2707"/>
                  </a:lnTo>
                  <a:lnTo>
                    <a:pt x="503" y="2726"/>
                  </a:lnTo>
                  <a:lnTo>
                    <a:pt x="638" y="2726"/>
                  </a:lnTo>
                  <a:lnTo>
                    <a:pt x="696" y="2687"/>
                  </a:lnTo>
                  <a:lnTo>
                    <a:pt x="754" y="2649"/>
                  </a:lnTo>
                  <a:lnTo>
                    <a:pt x="812" y="2610"/>
                  </a:lnTo>
                  <a:lnTo>
                    <a:pt x="831" y="2552"/>
                  </a:lnTo>
                  <a:lnTo>
                    <a:pt x="870" y="2436"/>
                  </a:lnTo>
                  <a:lnTo>
                    <a:pt x="870" y="2301"/>
                  </a:lnTo>
                  <a:lnTo>
                    <a:pt x="831" y="2050"/>
                  </a:lnTo>
                  <a:lnTo>
                    <a:pt x="831" y="1934"/>
                  </a:lnTo>
                  <a:lnTo>
                    <a:pt x="812" y="1876"/>
                  </a:lnTo>
                  <a:lnTo>
                    <a:pt x="812" y="1856"/>
                  </a:lnTo>
                  <a:lnTo>
                    <a:pt x="754" y="1392"/>
                  </a:lnTo>
                  <a:lnTo>
                    <a:pt x="715" y="870"/>
                  </a:lnTo>
                  <a:lnTo>
                    <a:pt x="696" y="348"/>
                  </a:lnTo>
                  <a:lnTo>
                    <a:pt x="696" y="290"/>
                  </a:lnTo>
                  <a:lnTo>
                    <a:pt x="677" y="213"/>
                  </a:lnTo>
                  <a:lnTo>
                    <a:pt x="638" y="155"/>
                  </a:lnTo>
                  <a:lnTo>
                    <a:pt x="599" y="97"/>
                  </a:lnTo>
                  <a:lnTo>
                    <a:pt x="541" y="58"/>
                  </a:lnTo>
                  <a:lnTo>
                    <a:pt x="483" y="20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580;p43">
              <a:extLst>
                <a:ext uri="{FF2B5EF4-FFF2-40B4-BE49-F238E27FC236}">
                  <a16:creationId xmlns:a16="http://schemas.microsoft.com/office/drawing/2014/main" id="{FE362611-DB93-71C8-8DE4-EDA64973E6AB}"/>
                </a:ext>
              </a:extLst>
            </p:cNvPr>
            <p:cNvSpPr/>
            <p:nvPr/>
          </p:nvSpPr>
          <p:spPr>
            <a:xfrm>
              <a:off x="4375975" y="-3200800"/>
              <a:ext cx="21775" cy="79775"/>
            </a:xfrm>
            <a:custGeom>
              <a:avLst/>
              <a:gdLst/>
              <a:ahLst/>
              <a:cxnLst/>
              <a:rect l="l" t="t" r="r" b="b"/>
              <a:pathLst>
                <a:path w="871" h="3191" extrusionOk="0">
                  <a:moveTo>
                    <a:pt x="252" y="0"/>
                  </a:moveTo>
                  <a:lnTo>
                    <a:pt x="194" y="39"/>
                  </a:lnTo>
                  <a:lnTo>
                    <a:pt x="136" y="58"/>
                  </a:lnTo>
                  <a:lnTo>
                    <a:pt x="78" y="116"/>
                  </a:lnTo>
                  <a:lnTo>
                    <a:pt x="58" y="174"/>
                  </a:lnTo>
                  <a:lnTo>
                    <a:pt x="20" y="232"/>
                  </a:lnTo>
                  <a:lnTo>
                    <a:pt x="0" y="290"/>
                  </a:lnTo>
                  <a:lnTo>
                    <a:pt x="0" y="368"/>
                  </a:lnTo>
                  <a:lnTo>
                    <a:pt x="20" y="426"/>
                  </a:lnTo>
                  <a:lnTo>
                    <a:pt x="58" y="735"/>
                  </a:lnTo>
                  <a:lnTo>
                    <a:pt x="78" y="1025"/>
                  </a:lnTo>
                  <a:lnTo>
                    <a:pt x="97" y="1644"/>
                  </a:lnTo>
                  <a:lnTo>
                    <a:pt x="97" y="1953"/>
                  </a:lnTo>
                  <a:lnTo>
                    <a:pt x="116" y="2281"/>
                  </a:lnTo>
                  <a:lnTo>
                    <a:pt x="136" y="2610"/>
                  </a:lnTo>
                  <a:lnTo>
                    <a:pt x="194" y="2919"/>
                  </a:lnTo>
                  <a:lnTo>
                    <a:pt x="213" y="2997"/>
                  </a:lnTo>
                  <a:lnTo>
                    <a:pt x="252" y="3055"/>
                  </a:lnTo>
                  <a:lnTo>
                    <a:pt x="310" y="3093"/>
                  </a:lnTo>
                  <a:lnTo>
                    <a:pt x="368" y="3132"/>
                  </a:lnTo>
                  <a:lnTo>
                    <a:pt x="426" y="3171"/>
                  </a:lnTo>
                  <a:lnTo>
                    <a:pt x="484" y="3171"/>
                  </a:lnTo>
                  <a:lnTo>
                    <a:pt x="561" y="3190"/>
                  </a:lnTo>
                  <a:lnTo>
                    <a:pt x="619" y="3171"/>
                  </a:lnTo>
                  <a:lnTo>
                    <a:pt x="696" y="3151"/>
                  </a:lnTo>
                  <a:lnTo>
                    <a:pt x="754" y="3113"/>
                  </a:lnTo>
                  <a:lnTo>
                    <a:pt x="793" y="3055"/>
                  </a:lnTo>
                  <a:lnTo>
                    <a:pt x="832" y="2997"/>
                  </a:lnTo>
                  <a:lnTo>
                    <a:pt x="851" y="2939"/>
                  </a:lnTo>
                  <a:lnTo>
                    <a:pt x="870" y="2881"/>
                  </a:lnTo>
                  <a:lnTo>
                    <a:pt x="870" y="2803"/>
                  </a:lnTo>
                  <a:lnTo>
                    <a:pt x="870" y="2745"/>
                  </a:lnTo>
                  <a:lnTo>
                    <a:pt x="812" y="2436"/>
                  </a:lnTo>
                  <a:lnTo>
                    <a:pt x="793" y="2146"/>
                  </a:lnTo>
                  <a:lnTo>
                    <a:pt x="793" y="1547"/>
                  </a:lnTo>
                  <a:lnTo>
                    <a:pt x="793" y="1218"/>
                  </a:lnTo>
                  <a:lnTo>
                    <a:pt x="774" y="890"/>
                  </a:lnTo>
                  <a:lnTo>
                    <a:pt x="735" y="561"/>
                  </a:lnTo>
                  <a:lnTo>
                    <a:pt x="677" y="252"/>
                  </a:lnTo>
                  <a:lnTo>
                    <a:pt x="658" y="174"/>
                  </a:lnTo>
                  <a:lnTo>
                    <a:pt x="619" y="116"/>
                  </a:lnTo>
                  <a:lnTo>
                    <a:pt x="580" y="78"/>
                  </a:lnTo>
                  <a:lnTo>
                    <a:pt x="522" y="39"/>
                  </a:lnTo>
                  <a:lnTo>
                    <a:pt x="464" y="2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581;p43">
              <a:extLst>
                <a:ext uri="{FF2B5EF4-FFF2-40B4-BE49-F238E27FC236}">
                  <a16:creationId xmlns:a16="http://schemas.microsoft.com/office/drawing/2014/main" id="{6E05B566-0C2E-B7C2-620A-747E93704887}"/>
                </a:ext>
              </a:extLst>
            </p:cNvPr>
            <p:cNvSpPr/>
            <p:nvPr/>
          </p:nvSpPr>
          <p:spPr>
            <a:xfrm>
              <a:off x="4484700" y="-3189700"/>
              <a:ext cx="19850" cy="49825"/>
            </a:xfrm>
            <a:custGeom>
              <a:avLst/>
              <a:gdLst/>
              <a:ahLst/>
              <a:cxnLst/>
              <a:rect l="l" t="t" r="r" b="b"/>
              <a:pathLst>
                <a:path w="794" h="1993" extrusionOk="0">
                  <a:moveTo>
                    <a:pt x="349" y="1"/>
                  </a:moveTo>
                  <a:lnTo>
                    <a:pt x="271" y="20"/>
                  </a:lnTo>
                  <a:lnTo>
                    <a:pt x="213" y="40"/>
                  </a:lnTo>
                  <a:lnTo>
                    <a:pt x="155" y="78"/>
                  </a:lnTo>
                  <a:lnTo>
                    <a:pt x="97" y="117"/>
                  </a:lnTo>
                  <a:lnTo>
                    <a:pt x="59" y="156"/>
                  </a:lnTo>
                  <a:lnTo>
                    <a:pt x="20" y="214"/>
                  </a:lnTo>
                  <a:lnTo>
                    <a:pt x="1" y="291"/>
                  </a:lnTo>
                  <a:lnTo>
                    <a:pt x="1" y="349"/>
                  </a:lnTo>
                  <a:lnTo>
                    <a:pt x="1" y="697"/>
                  </a:lnTo>
                  <a:lnTo>
                    <a:pt x="20" y="1045"/>
                  </a:lnTo>
                  <a:lnTo>
                    <a:pt x="40" y="1393"/>
                  </a:lnTo>
                  <a:lnTo>
                    <a:pt x="97" y="1741"/>
                  </a:lnTo>
                  <a:lnTo>
                    <a:pt x="136" y="1799"/>
                  </a:lnTo>
                  <a:lnTo>
                    <a:pt x="155" y="1857"/>
                  </a:lnTo>
                  <a:lnTo>
                    <a:pt x="213" y="1915"/>
                  </a:lnTo>
                  <a:lnTo>
                    <a:pt x="271" y="1953"/>
                  </a:lnTo>
                  <a:lnTo>
                    <a:pt x="329" y="1973"/>
                  </a:lnTo>
                  <a:lnTo>
                    <a:pt x="387" y="1992"/>
                  </a:lnTo>
                  <a:lnTo>
                    <a:pt x="523" y="1992"/>
                  </a:lnTo>
                  <a:lnTo>
                    <a:pt x="600" y="1953"/>
                  </a:lnTo>
                  <a:lnTo>
                    <a:pt x="658" y="1915"/>
                  </a:lnTo>
                  <a:lnTo>
                    <a:pt x="697" y="1876"/>
                  </a:lnTo>
                  <a:lnTo>
                    <a:pt x="735" y="1818"/>
                  </a:lnTo>
                  <a:lnTo>
                    <a:pt x="774" y="1760"/>
                  </a:lnTo>
                  <a:lnTo>
                    <a:pt x="774" y="1702"/>
                  </a:lnTo>
                  <a:lnTo>
                    <a:pt x="793" y="1625"/>
                  </a:lnTo>
                  <a:lnTo>
                    <a:pt x="774" y="1567"/>
                  </a:lnTo>
                  <a:lnTo>
                    <a:pt x="735" y="1412"/>
                  </a:lnTo>
                  <a:lnTo>
                    <a:pt x="735" y="1354"/>
                  </a:lnTo>
                  <a:lnTo>
                    <a:pt x="716" y="1296"/>
                  </a:lnTo>
                  <a:lnTo>
                    <a:pt x="735" y="1335"/>
                  </a:lnTo>
                  <a:lnTo>
                    <a:pt x="697" y="1026"/>
                  </a:lnTo>
                  <a:lnTo>
                    <a:pt x="697" y="349"/>
                  </a:lnTo>
                  <a:lnTo>
                    <a:pt x="677" y="291"/>
                  </a:lnTo>
                  <a:lnTo>
                    <a:pt x="658" y="233"/>
                  </a:lnTo>
                  <a:lnTo>
                    <a:pt x="639" y="156"/>
                  </a:lnTo>
                  <a:lnTo>
                    <a:pt x="581" y="117"/>
                  </a:lnTo>
                  <a:lnTo>
                    <a:pt x="542" y="59"/>
                  </a:lnTo>
                  <a:lnTo>
                    <a:pt x="484" y="40"/>
                  </a:lnTo>
                  <a:lnTo>
                    <a:pt x="407" y="20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582;p43">
              <a:extLst>
                <a:ext uri="{FF2B5EF4-FFF2-40B4-BE49-F238E27FC236}">
                  <a16:creationId xmlns:a16="http://schemas.microsoft.com/office/drawing/2014/main" id="{5400B3C9-6B85-C34C-7AC3-AA15108BD565}"/>
                </a:ext>
              </a:extLst>
            </p:cNvPr>
            <p:cNvSpPr/>
            <p:nvPr/>
          </p:nvSpPr>
          <p:spPr>
            <a:xfrm>
              <a:off x="4639850" y="-3189700"/>
              <a:ext cx="19350" cy="63825"/>
            </a:xfrm>
            <a:custGeom>
              <a:avLst/>
              <a:gdLst/>
              <a:ahLst/>
              <a:cxnLst/>
              <a:rect l="l" t="t" r="r" b="b"/>
              <a:pathLst>
                <a:path w="774" h="2553" extrusionOk="0">
                  <a:moveTo>
                    <a:pt x="329" y="1"/>
                  </a:moveTo>
                  <a:lnTo>
                    <a:pt x="271" y="20"/>
                  </a:lnTo>
                  <a:lnTo>
                    <a:pt x="213" y="40"/>
                  </a:lnTo>
                  <a:lnTo>
                    <a:pt x="155" y="78"/>
                  </a:lnTo>
                  <a:lnTo>
                    <a:pt x="97" y="117"/>
                  </a:lnTo>
                  <a:lnTo>
                    <a:pt x="58" y="156"/>
                  </a:lnTo>
                  <a:lnTo>
                    <a:pt x="19" y="214"/>
                  </a:lnTo>
                  <a:lnTo>
                    <a:pt x="0" y="291"/>
                  </a:lnTo>
                  <a:lnTo>
                    <a:pt x="0" y="349"/>
                  </a:lnTo>
                  <a:lnTo>
                    <a:pt x="0" y="852"/>
                  </a:lnTo>
                  <a:lnTo>
                    <a:pt x="0" y="1335"/>
                  </a:lnTo>
                  <a:lnTo>
                    <a:pt x="39" y="1818"/>
                  </a:lnTo>
                  <a:lnTo>
                    <a:pt x="97" y="2301"/>
                  </a:lnTo>
                  <a:lnTo>
                    <a:pt x="116" y="2359"/>
                  </a:lnTo>
                  <a:lnTo>
                    <a:pt x="155" y="2417"/>
                  </a:lnTo>
                  <a:lnTo>
                    <a:pt x="193" y="2475"/>
                  </a:lnTo>
                  <a:lnTo>
                    <a:pt x="251" y="2514"/>
                  </a:lnTo>
                  <a:lnTo>
                    <a:pt x="329" y="2533"/>
                  </a:lnTo>
                  <a:lnTo>
                    <a:pt x="387" y="2553"/>
                  </a:lnTo>
                  <a:lnTo>
                    <a:pt x="464" y="2553"/>
                  </a:lnTo>
                  <a:lnTo>
                    <a:pt x="522" y="2533"/>
                  </a:lnTo>
                  <a:lnTo>
                    <a:pt x="599" y="2514"/>
                  </a:lnTo>
                  <a:lnTo>
                    <a:pt x="638" y="2475"/>
                  </a:lnTo>
                  <a:lnTo>
                    <a:pt x="696" y="2437"/>
                  </a:lnTo>
                  <a:lnTo>
                    <a:pt x="735" y="2379"/>
                  </a:lnTo>
                  <a:lnTo>
                    <a:pt x="773" y="2263"/>
                  </a:lnTo>
                  <a:lnTo>
                    <a:pt x="773" y="2108"/>
                  </a:lnTo>
                  <a:lnTo>
                    <a:pt x="754" y="2108"/>
                  </a:lnTo>
                  <a:lnTo>
                    <a:pt x="754" y="2050"/>
                  </a:lnTo>
                  <a:lnTo>
                    <a:pt x="735" y="1915"/>
                  </a:lnTo>
                  <a:lnTo>
                    <a:pt x="715" y="1721"/>
                  </a:lnTo>
                  <a:lnTo>
                    <a:pt x="696" y="1258"/>
                  </a:lnTo>
                  <a:lnTo>
                    <a:pt x="677" y="349"/>
                  </a:lnTo>
                  <a:lnTo>
                    <a:pt x="677" y="291"/>
                  </a:lnTo>
                  <a:lnTo>
                    <a:pt x="657" y="233"/>
                  </a:lnTo>
                  <a:lnTo>
                    <a:pt x="619" y="156"/>
                  </a:lnTo>
                  <a:lnTo>
                    <a:pt x="580" y="117"/>
                  </a:lnTo>
                  <a:lnTo>
                    <a:pt x="522" y="59"/>
                  </a:lnTo>
                  <a:lnTo>
                    <a:pt x="464" y="40"/>
                  </a:lnTo>
                  <a:lnTo>
                    <a:pt x="406" y="2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583;p43">
              <a:extLst>
                <a:ext uri="{FF2B5EF4-FFF2-40B4-BE49-F238E27FC236}">
                  <a16:creationId xmlns:a16="http://schemas.microsoft.com/office/drawing/2014/main" id="{28ED1C0A-F147-D1D2-C1BD-76C4C7274047}"/>
                </a:ext>
              </a:extLst>
            </p:cNvPr>
            <p:cNvSpPr/>
            <p:nvPr/>
          </p:nvSpPr>
          <p:spPr>
            <a:xfrm>
              <a:off x="4782900" y="-3182450"/>
              <a:ext cx="17425" cy="38225"/>
            </a:xfrm>
            <a:custGeom>
              <a:avLst/>
              <a:gdLst/>
              <a:ahLst/>
              <a:cxnLst/>
              <a:rect l="l" t="t" r="r" b="b"/>
              <a:pathLst>
                <a:path w="697" h="1529" extrusionOk="0">
                  <a:moveTo>
                    <a:pt x="290" y="1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116" y="98"/>
                  </a:lnTo>
                  <a:lnTo>
                    <a:pt x="58" y="156"/>
                  </a:lnTo>
                  <a:lnTo>
                    <a:pt x="39" y="214"/>
                  </a:lnTo>
                  <a:lnTo>
                    <a:pt x="19" y="272"/>
                  </a:lnTo>
                  <a:lnTo>
                    <a:pt x="0" y="349"/>
                  </a:lnTo>
                  <a:lnTo>
                    <a:pt x="0" y="1180"/>
                  </a:lnTo>
                  <a:lnTo>
                    <a:pt x="19" y="1238"/>
                  </a:lnTo>
                  <a:lnTo>
                    <a:pt x="39" y="1315"/>
                  </a:lnTo>
                  <a:lnTo>
                    <a:pt x="58" y="1373"/>
                  </a:lnTo>
                  <a:lnTo>
                    <a:pt x="97" y="1412"/>
                  </a:lnTo>
                  <a:lnTo>
                    <a:pt x="155" y="1470"/>
                  </a:lnTo>
                  <a:lnTo>
                    <a:pt x="213" y="1489"/>
                  </a:lnTo>
                  <a:lnTo>
                    <a:pt x="290" y="1509"/>
                  </a:lnTo>
                  <a:lnTo>
                    <a:pt x="348" y="1528"/>
                  </a:lnTo>
                  <a:lnTo>
                    <a:pt x="425" y="1509"/>
                  </a:lnTo>
                  <a:lnTo>
                    <a:pt x="483" y="1489"/>
                  </a:lnTo>
                  <a:lnTo>
                    <a:pt x="541" y="1470"/>
                  </a:lnTo>
                  <a:lnTo>
                    <a:pt x="599" y="1412"/>
                  </a:lnTo>
                  <a:lnTo>
                    <a:pt x="638" y="1373"/>
                  </a:lnTo>
                  <a:lnTo>
                    <a:pt x="677" y="1315"/>
                  </a:lnTo>
                  <a:lnTo>
                    <a:pt x="696" y="1238"/>
                  </a:lnTo>
                  <a:lnTo>
                    <a:pt x="696" y="1180"/>
                  </a:lnTo>
                  <a:lnTo>
                    <a:pt x="696" y="349"/>
                  </a:lnTo>
                  <a:lnTo>
                    <a:pt x="696" y="272"/>
                  </a:lnTo>
                  <a:lnTo>
                    <a:pt x="677" y="214"/>
                  </a:lnTo>
                  <a:lnTo>
                    <a:pt x="638" y="156"/>
                  </a:lnTo>
                  <a:lnTo>
                    <a:pt x="599" y="98"/>
                  </a:lnTo>
                  <a:lnTo>
                    <a:pt x="541" y="59"/>
                  </a:lnTo>
                  <a:lnTo>
                    <a:pt x="483" y="20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584;p43">
              <a:extLst>
                <a:ext uri="{FF2B5EF4-FFF2-40B4-BE49-F238E27FC236}">
                  <a16:creationId xmlns:a16="http://schemas.microsoft.com/office/drawing/2014/main" id="{22B4E252-0008-C931-D3A3-4B196487D43F}"/>
                </a:ext>
              </a:extLst>
            </p:cNvPr>
            <p:cNvSpPr/>
            <p:nvPr/>
          </p:nvSpPr>
          <p:spPr>
            <a:xfrm>
              <a:off x="4963625" y="-3203225"/>
              <a:ext cx="19375" cy="63350"/>
            </a:xfrm>
            <a:custGeom>
              <a:avLst/>
              <a:gdLst/>
              <a:ahLst/>
              <a:cxnLst/>
              <a:rect l="l" t="t" r="r" b="b"/>
              <a:pathLst>
                <a:path w="775" h="2534" extrusionOk="0">
                  <a:moveTo>
                    <a:pt x="368" y="1"/>
                  </a:moveTo>
                  <a:lnTo>
                    <a:pt x="291" y="20"/>
                  </a:lnTo>
                  <a:lnTo>
                    <a:pt x="233" y="59"/>
                  </a:lnTo>
                  <a:lnTo>
                    <a:pt x="194" y="97"/>
                  </a:lnTo>
                  <a:lnTo>
                    <a:pt x="136" y="155"/>
                  </a:lnTo>
                  <a:lnTo>
                    <a:pt x="117" y="213"/>
                  </a:lnTo>
                  <a:lnTo>
                    <a:pt x="98" y="271"/>
                  </a:lnTo>
                  <a:lnTo>
                    <a:pt x="78" y="349"/>
                  </a:lnTo>
                  <a:lnTo>
                    <a:pt x="78" y="1257"/>
                  </a:lnTo>
                  <a:lnTo>
                    <a:pt x="40" y="1683"/>
                  </a:lnTo>
                  <a:lnTo>
                    <a:pt x="20" y="1915"/>
                  </a:lnTo>
                  <a:lnTo>
                    <a:pt x="20" y="2011"/>
                  </a:lnTo>
                  <a:lnTo>
                    <a:pt x="1" y="2088"/>
                  </a:lnTo>
                  <a:lnTo>
                    <a:pt x="1" y="2108"/>
                  </a:lnTo>
                  <a:lnTo>
                    <a:pt x="1" y="2243"/>
                  </a:lnTo>
                  <a:lnTo>
                    <a:pt x="40" y="2359"/>
                  </a:lnTo>
                  <a:lnTo>
                    <a:pt x="78" y="2417"/>
                  </a:lnTo>
                  <a:lnTo>
                    <a:pt x="117" y="2475"/>
                  </a:lnTo>
                  <a:lnTo>
                    <a:pt x="175" y="2494"/>
                  </a:lnTo>
                  <a:lnTo>
                    <a:pt x="252" y="2533"/>
                  </a:lnTo>
                  <a:lnTo>
                    <a:pt x="368" y="2533"/>
                  </a:lnTo>
                  <a:lnTo>
                    <a:pt x="446" y="2514"/>
                  </a:lnTo>
                  <a:lnTo>
                    <a:pt x="504" y="2494"/>
                  </a:lnTo>
                  <a:lnTo>
                    <a:pt x="562" y="2456"/>
                  </a:lnTo>
                  <a:lnTo>
                    <a:pt x="620" y="2417"/>
                  </a:lnTo>
                  <a:lnTo>
                    <a:pt x="658" y="2359"/>
                  </a:lnTo>
                  <a:lnTo>
                    <a:pt x="678" y="2282"/>
                  </a:lnTo>
                  <a:lnTo>
                    <a:pt x="736" y="1799"/>
                  </a:lnTo>
                  <a:lnTo>
                    <a:pt x="755" y="1315"/>
                  </a:lnTo>
                  <a:lnTo>
                    <a:pt x="774" y="832"/>
                  </a:lnTo>
                  <a:lnTo>
                    <a:pt x="774" y="349"/>
                  </a:lnTo>
                  <a:lnTo>
                    <a:pt x="774" y="271"/>
                  </a:lnTo>
                  <a:lnTo>
                    <a:pt x="755" y="213"/>
                  </a:lnTo>
                  <a:lnTo>
                    <a:pt x="716" y="155"/>
                  </a:lnTo>
                  <a:lnTo>
                    <a:pt x="678" y="97"/>
                  </a:lnTo>
                  <a:lnTo>
                    <a:pt x="620" y="59"/>
                  </a:lnTo>
                  <a:lnTo>
                    <a:pt x="562" y="20"/>
                  </a:lnTo>
                  <a:lnTo>
                    <a:pt x="50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585;p43">
              <a:extLst>
                <a:ext uri="{FF2B5EF4-FFF2-40B4-BE49-F238E27FC236}">
                  <a16:creationId xmlns:a16="http://schemas.microsoft.com/office/drawing/2014/main" id="{3A8D1B00-44FB-8AE6-4A0B-E0751CF681B2}"/>
                </a:ext>
              </a:extLst>
            </p:cNvPr>
            <p:cNvSpPr/>
            <p:nvPr/>
          </p:nvSpPr>
          <p:spPr>
            <a:xfrm>
              <a:off x="5076725" y="-3214825"/>
              <a:ext cx="26600" cy="61400"/>
            </a:xfrm>
            <a:custGeom>
              <a:avLst/>
              <a:gdLst/>
              <a:ahLst/>
              <a:cxnLst/>
              <a:rect l="l" t="t" r="r" b="b"/>
              <a:pathLst>
                <a:path w="1064" h="2456" extrusionOk="0">
                  <a:moveTo>
                    <a:pt x="252" y="1"/>
                  </a:moveTo>
                  <a:lnTo>
                    <a:pt x="194" y="39"/>
                  </a:lnTo>
                  <a:lnTo>
                    <a:pt x="13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0" y="291"/>
                  </a:lnTo>
                  <a:lnTo>
                    <a:pt x="20" y="445"/>
                  </a:lnTo>
                  <a:lnTo>
                    <a:pt x="78" y="890"/>
                  </a:lnTo>
                  <a:lnTo>
                    <a:pt x="155" y="1315"/>
                  </a:lnTo>
                  <a:lnTo>
                    <a:pt x="252" y="1760"/>
                  </a:lnTo>
                  <a:lnTo>
                    <a:pt x="387" y="2185"/>
                  </a:lnTo>
                  <a:lnTo>
                    <a:pt x="406" y="2263"/>
                  </a:lnTo>
                  <a:lnTo>
                    <a:pt x="445" y="2321"/>
                  </a:lnTo>
                  <a:lnTo>
                    <a:pt x="484" y="2359"/>
                  </a:lnTo>
                  <a:lnTo>
                    <a:pt x="542" y="2398"/>
                  </a:lnTo>
                  <a:lnTo>
                    <a:pt x="600" y="2437"/>
                  </a:lnTo>
                  <a:lnTo>
                    <a:pt x="677" y="2456"/>
                  </a:lnTo>
                  <a:lnTo>
                    <a:pt x="735" y="2456"/>
                  </a:lnTo>
                  <a:lnTo>
                    <a:pt x="812" y="2437"/>
                  </a:lnTo>
                  <a:lnTo>
                    <a:pt x="870" y="2417"/>
                  </a:lnTo>
                  <a:lnTo>
                    <a:pt x="928" y="2379"/>
                  </a:lnTo>
                  <a:lnTo>
                    <a:pt x="967" y="2321"/>
                  </a:lnTo>
                  <a:lnTo>
                    <a:pt x="1025" y="2263"/>
                  </a:lnTo>
                  <a:lnTo>
                    <a:pt x="1044" y="2205"/>
                  </a:lnTo>
                  <a:lnTo>
                    <a:pt x="1064" y="2147"/>
                  </a:lnTo>
                  <a:lnTo>
                    <a:pt x="1064" y="2069"/>
                  </a:lnTo>
                  <a:lnTo>
                    <a:pt x="1044" y="2011"/>
                  </a:lnTo>
                  <a:lnTo>
                    <a:pt x="928" y="1586"/>
                  </a:lnTo>
                  <a:lnTo>
                    <a:pt x="832" y="1141"/>
                  </a:lnTo>
                  <a:lnTo>
                    <a:pt x="754" y="697"/>
                  </a:lnTo>
                  <a:lnTo>
                    <a:pt x="677" y="252"/>
                  </a:lnTo>
                  <a:lnTo>
                    <a:pt x="658" y="194"/>
                  </a:lnTo>
                  <a:lnTo>
                    <a:pt x="619" y="136"/>
                  </a:lnTo>
                  <a:lnTo>
                    <a:pt x="580" y="78"/>
                  </a:lnTo>
                  <a:lnTo>
                    <a:pt x="522" y="39"/>
                  </a:lnTo>
                  <a:lnTo>
                    <a:pt x="445" y="20"/>
                  </a:lnTo>
                  <a:lnTo>
                    <a:pt x="38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586;p43">
              <a:extLst>
                <a:ext uri="{FF2B5EF4-FFF2-40B4-BE49-F238E27FC236}">
                  <a16:creationId xmlns:a16="http://schemas.microsoft.com/office/drawing/2014/main" id="{E33E821C-E96C-D875-5687-B30042552BEB}"/>
                </a:ext>
              </a:extLst>
            </p:cNvPr>
            <p:cNvSpPr/>
            <p:nvPr/>
          </p:nvSpPr>
          <p:spPr>
            <a:xfrm>
              <a:off x="5234275" y="-3247200"/>
              <a:ext cx="19350" cy="58975"/>
            </a:xfrm>
            <a:custGeom>
              <a:avLst/>
              <a:gdLst/>
              <a:ahLst/>
              <a:cxnLst/>
              <a:rect l="l" t="t" r="r" b="b"/>
              <a:pathLst>
                <a:path w="774" h="2359" extrusionOk="0">
                  <a:moveTo>
                    <a:pt x="232" y="1"/>
                  </a:moveTo>
                  <a:lnTo>
                    <a:pt x="174" y="39"/>
                  </a:lnTo>
                  <a:lnTo>
                    <a:pt x="11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20" y="233"/>
                  </a:lnTo>
                  <a:lnTo>
                    <a:pt x="0" y="291"/>
                  </a:lnTo>
                  <a:lnTo>
                    <a:pt x="0" y="445"/>
                  </a:lnTo>
                  <a:lnTo>
                    <a:pt x="20" y="542"/>
                  </a:lnTo>
                  <a:lnTo>
                    <a:pt x="20" y="581"/>
                  </a:lnTo>
                  <a:lnTo>
                    <a:pt x="39" y="793"/>
                  </a:lnTo>
                  <a:lnTo>
                    <a:pt x="58" y="1199"/>
                  </a:lnTo>
                  <a:lnTo>
                    <a:pt x="78" y="2011"/>
                  </a:lnTo>
                  <a:lnTo>
                    <a:pt x="78" y="2069"/>
                  </a:lnTo>
                  <a:lnTo>
                    <a:pt x="97" y="2146"/>
                  </a:lnTo>
                  <a:lnTo>
                    <a:pt x="136" y="2204"/>
                  </a:lnTo>
                  <a:lnTo>
                    <a:pt x="174" y="2262"/>
                  </a:lnTo>
                  <a:lnTo>
                    <a:pt x="232" y="2301"/>
                  </a:lnTo>
                  <a:lnTo>
                    <a:pt x="290" y="2340"/>
                  </a:lnTo>
                  <a:lnTo>
                    <a:pt x="348" y="2359"/>
                  </a:lnTo>
                  <a:lnTo>
                    <a:pt x="426" y="2359"/>
                  </a:lnTo>
                  <a:lnTo>
                    <a:pt x="503" y="2340"/>
                  </a:lnTo>
                  <a:lnTo>
                    <a:pt x="561" y="2320"/>
                  </a:lnTo>
                  <a:lnTo>
                    <a:pt x="619" y="2301"/>
                  </a:lnTo>
                  <a:lnTo>
                    <a:pt x="677" y="2243"/>
                  </a:lnTo>
                  <a:lnTo>
                    <a:pt x="716" y="2204"/>
                  </a:lnTo>
                  <a:lnTo>
                    <a:pt x="754" y="2146"/>
                  </a:lnTo>
                  <a:lnTo>
                    <a:pt x="774" y="2088"/>
                  </a:lnTo>
                  <a:lnTo>
                    <a:pt x="774" y="2011"/>
                  </a:lnTo>
                  <a:lnTo>
                    <a:pt x="774" y="1566"/>
                  </a:lnTo>
                  <a:lnTo>
                    <a:pt x="754" y="1122"/>
                  </a:lnTo>
                  <a:lnTo>
                    <a:pt x="716" y="697"/>
                  </a:lnTo>
                  <a:lnTo>
                    <a:pt x="677" y="252"/>
                  </a:lnTo>
                  <a:lnTo>
                    <a:pt x="638" y="194"/>
                  </a:lnTo>
                  <a:lnTo>
                    <a:pt x="619" y="136"/>
                  </a:lnTo>
                  <a:lnTo>
                    <a:pt x="561" y="78"/>
                  </a:lnTo>
                  <a:lnTo>
                    <a:pt x="503" y="39"/>
                  </a:lnTo>
                  <a:lnTo>
                    <a:pt x="445" y="20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587;p43">
              <a:extLst>
                <a:ext uri="{FF2B5EF4-FFF2-40B4-BE49-F238E27FC236}">
                  <a16:creationId xmlns:a16="http://schemas.microsoft.com/office/drawing/2014/main" id="{020E31C7-A735-A9F5-E2D3-65FB15236C15}"/>
                </a:ext>
              </a:extLst>
            </p:cNvPr>
            <p:cNvSpPr/>
            <p:nvPr/>
          </p:nvSpPr>
          <p:spPr>
            <a:xfrm>
              <a:off x="4352300" y="-4463600"/>
              <a:ext cx="630700" cy="1199025"/>
            </a:xfrm>
            <a:custGeom>
              <a:avLst/>
              <a:gdLst/>
              <a:ahLst/>
              <a:cxnLst/>
              <a:rect l="l" t="t" r="r" b="b"/>
              <a:pathLst>
                <a:path w="25228" h="47961" extrusionOk="0">
                  <a:moveTo>
                    <a:pt x="23565" y="0"/>
                  </a:moveTo>
                  <a:lnTo>
                    <a:pt x="23487" y="19"/>
                  </a:lnTo>
                  <a:lnTo>
                    <a:pt x="22018" y="599"/>
                  </a:lnTo>
                  <a:lnTo>
                    <a:pt x="20549" y="1160"/>
                  </a:lnTo>
                  <a:lnTo>
                    <a:pt x="17611" y="2300"/>
                  </a:lnTo>
                  <a:lnTo>
                    <a:pt x="16142" y="2880"/>
                  </a:lnTo>
                  <a:lnTo>
                    <a:pt x="14692" y="3480"/>
                  </a:lnTo>
                  <a:lnTo>
                    <a:pt x="13242" y="4118"/>
                  </a:lnTo>
                  <a:lnTo>
                    <a:pt x="11811" y="4794"/>
                  </a:lnTo>
                  <a:lnTo>
                    <a:pt x="10903" y="5239"/>
                  </a:lnTo>
                  <a:lnTo>
                    <a:pt x="9994" y="5703"/>
                  </a:lnTo>
                  <a:lnTo>
                    <a:pt x="9105" y="6186"/>
                  </a:lnTo>
                  <a:lnTo>
                    <a:pt x="8216" y="6689"/>
                  </a:lnTo>
                  <a:lnTo>
                    <a:pt x="7346" y="7191"/>
                  </a:lnTo>
                  <a:lnTo>
                    <a:pt x="6495" y="7752"/>
                  </a:lnTo>
                  <a:lnTo>
                    <a:pt x="5645" y="8312"/>
                  </a:lnTo>
                  <a:lnTo>
                    <a:pt x="4833" y="8912"/>
                  </a:lnTo>
                  <a:lnTo>
                    <a:pt x="4195" y="9414"/>
                  </a:lnTo>
                  <a:lnTo>
                    <a:pt x="3557" y="9936"/>
                  </a:lnTo>
                  <a:lnTo>
                    <a:pt x="2938" y="10478"/>
                  </a:lnTo>
                  <a:lnTo>
                    <a:pt x="2359" y="11077"/>
                  </a:lnTo>
                  <a:lnTo>
                    <a:pt x="2088" y="11367"/>
                  </a:lnTo>
                  <a:lnTo>
                    <a:pt x="1817" y="11676"/>
                  </a:lnTo>
                  <a:lnTo>
                    <a:pt x="1566" y="12005"/>
                  </a:lnTo>
                  <a:lnTo>
                    <a:pt x="1315" y="12333"/>
                  </a:lnTo>
                  <a:lnTo>
                    <a:pt x="1083" y="12662"/>
                  </a:lnTo>
                  <a:lnTo>
                    <a:pt x="870" y="13010"/>
                  </a:lnTo>
                  <a:lnTo>
                    <a:pt x="677" y="13377"/>
                  </a:lnTo>
                  <a:lnTo>
                    <a:pt x="503" y="13744"/>
                  </a:lnTo>
                  <a:lnTo>
                    <a:pt x="387" y="13957"/>
                  </a:lnTo>
                  <a:lnTo>
                    <a:pt x="309" y="14189"/>
                  </a:lnTo>
                  <a:lnTo>
                    <a:pt x="174" y="14653"/>
                  </a:lnTo>
                  <a:lnTo>
                    <a:pt x="77" y="15117"/>
                  </a:lnTo>
                  <a:lnTo>
                    <a:pt x="19" y="15562"/>
                  </a:lnTo>
                  <a:lnTo>
                    <a:pt x="0" y="16026"/>
                  </a:lnTo>
                  <a:lnTo>
                    <a:pt x="19" y="16509"/>
                  </a:lnTo>
                  <a:lnTo>
                    <a:pt x="58" y="16992"/>
                  </a:lnTo>
                  <a:lnTo>
                    <a:pt x="97" y="17475"/>
                  </a:lnTo>
                  <a:lnTo>
                    <a:pt x="174" y="18171"/>
                  </a:lnTo>
                  <a:lnTo>
                    <a:pt x="290" y="18867"/>
                  </a:lnTo>
                  <a:lnTo>
                    <a:pt x="522" y="20278"/>
                  </a:lnTo>
                  <a:lnTo>
                    <a:pt x="793" y="21651"/>
                  </a:lnTo>
                  <a:lnTo>
                    <a:pt x="1083" y="23043"/>
                  </a:lnTo>
                  <a:lnTo>
                    <a:pt x="1469" y="24841"/>
                  </a:lnTo>
                  <a:lnTo>
                    <a:pt x="1895" y="26638"/>
                  </a:lnTo>
                  <a:lnTo>
                    <a:pt x="2339" y="28417"/>
                  </a:lnTo>
                  <a:lnTo>
                    <a:pt x="2784" y="30215"/>
                  </a:lnTo>
                  <a:lnTo>
                    <a:pt x="3267" y="31993"/>
                  </a:lnTo>
                  <a:lnTo>
                    <a:pt x="3750" y="33772"/>
                  </a:lnTo>
                  <a:lnTo>
                    <a:pt x="4717" y="37329"/>
                  </a:lnTo>
                  <a:lnTo>
                    <a:pt x="5664" y="40692"/>
                  </a:lnTo>
                  <a:lnTo>
                    <a:pt x="6611" y="44036"/>
                  </a:lnTo>
                  <a:lnTo>
                    <a:pt x="7153" y="45873"/>
                  </a:lnTo>
                  <a:lnTo>
                    <a:pt x="7404" y="46781"/>
                  </a:lnTo>
                  <a:lnTo>
                    <a:pt x="7617" y="47709"/>
                  </a:lnTo>
                  <a:lnTo>
                    <a:pt x="7636" y="47787"/>
                  </a:lnTo>
                  <a:lnTo>
                    <a:pt x="7675" y="47845"/>
                  </a:lnTo>
                  <a:lnTo>
                    <a:pt x="7733" y="47883"/>
                  </a:lnTo>
                  <a:lnTo>
                    <a:pt x="7771" y="47922"/>
                  </a:lnTo>
                  <a:lnTo>
                    <a:pt x="7829" y="47941"/>
                  </a:lnTo>
                  <a:lnTo>
                    <a:pt x="7907" y="47961"/>
                  </a:lnTo>
                  <a:lnTo>
                    <a:pt x="8023" y="47941"/>
                  </a:lnTo>
                  <a:lnTo>
                    <a:pt x="8139" y="47883"/>
                  </a:lnTo>
                  <a:lnTo>
                    <a:pt x="8197" y="47845"/>
                  </a:lnTo>
                  <a:lnTo>
                    <a:pt x="8235" y="47787"/>
                  </a:lnTo>
                  <a:lnTo>
                    <a:pt x="8274" y="47729"/>
                  </a:lnTo>
                  <a:lnTo>
                    <a:pt x="8293" y="47671"/>
                  </a:lnTo>
                  <a:lnTo>
                    <a:pt x="8293" y="47593"/>
                  </a:lnTo>
                  <a:lnTo>
                    <a:pt x="8293" y="47516"/>
                  </a:lnTo>
                  <a:lnTo>
                    <a:pt x="8042" y="46453"/>
                  </a:lnTo>
                  <a:lnTo>
                    <a:pt x="7771" y="45390"/>
                  </a:lnTo>
                  <a:lnTo>
                    <a:pt x="7481" y="44326"/>
                  </a:lnTo>
                  <a:lnTo>
                    <a:pt x="7172" y="43263"/>
                  </a:lnTo>
                  <a:lnTo>
                    <a:pt x="6534" y="41156"/>
                  </a:lnTo>
                  <a:lnTo>
                    <a:pt x="5915" y="39049"/>
                  </a:lnTo>
                  <a:lnTo>
                    <a:pt x="4949" y="35589"/>
                  </a:lnTo>
                  <a:lnTo>
                    <a:pt x="4021" y="32128"/>
                  </a:lnTo>
                  <a:lnTo>
                    <a:pt x="3557" y="30408"/>
                  </a:lnTo>
                  <a:lnTo>
                    <a:pt x="3112" y="28668"/>
                  </a:lnTo>
                  <a:lnTo>
                    <a:pt x="2687" y="26928"/>
                  </a:lnTo>
                  <a:lnTo>
                    <a:pt x="2262" y="25189"/>
                  </a:lnTo>
                  <a:lnTo>
                    <a:pt x="1914" y="23642"/>
                  </a:lnTo>
                  <a:lnTo>
                    <a:pt x="1585" y="22096"/>
                  </a:lnTo>
                  <a:lnTo>
                    <a:pt x="1276" y="20549"/>
                  </a:lnTo>
                  <a:lnTo>
                    <a:pt x="1005" y="18983"/>
                  </a:lnTo>
                  <a:lnTo>
                    <a:pt x="851" y="18036"/>
                  </a:lnTo>
                  <a:lnTo>
                    <a:pt x="773" y="17553"/>
                  </a:lnTo>
                  <a:lnTo>
                    <a:pt x="715" y="17069"/>
                  </a:lnTo>
                  <a:lnTo>
                    <a:pt x="677" y="16567"/>
                  </a:lnTo>
                  <a:lnTo>
                    <a:pt x="657" y="16084"/>
                  </a:lnTo>
                  <a:lnTo>
                    <a:pt x="677" y="15600"/>
                  </a:lnTo>
                  <a:lnTo>
                    <a:pt x="735" y="15136"/>
                  </a:lnTo>
                  <a:lnTo>
                    <a:pt x="812" y="14788"/>
                  </a:lnTo>
                  <a:lnTo>
                    <a:pt x="909" y="14460"/>
                  </a:lnTo>
                  <a:lnTo>
                    <a:pt x="1044" y="14131"/>
                  </a:lnTo>
                  <a:lnTo>
                    <a:pt x="1179" y="13802"/>
                  </a:lnTo>
                  <a:lnTo>
                    <a:pt x="1353" y="13474"/>
                  </a:lnTo>
                  <a:lnTo>
                    <a:pt x="1547" y="13165"/>
                  </a:lnTo>
                  <a:lnTo>
                    <a:pt x="1740" y="12855"/>
                  </a:lnTo>
                  <a:lnTo>
                    <a:pt x="1972" y="12565"/>
                  </a:lnTo>
                  <a:lnTo>
                    <a:pt x="2204" y="12275"/>
                  </a:lnTo>
                  <a:lnTo>
                    <a:pt x="2436" y="11985"/>
                  </a:lnTo>
                  <a:lnTo>
                    <a:pt x="2938" y="11463"/>
                  </a:lnTo>
                  <a:lnTo>
                    <a:pt x="3460" y="10961"/>
                  </a:lnTo>
                  <a:lnTo>
                    <a:pt x="3982" y="10497"/>
                  </a:lnTo>
                  <a:lnTo>
                    <a:pt x="4717" y="9878"/>
                  </a:lnTo>
                  <a:lnTo>
                    <a:pt x="5471" y="9298"/>
                  </a:lnTo>
                  <a:lnTo>
                    <a:pt x="6244" y="8738"/>
                  </a:lnTo>
                  <a:lnTo>
                    <a:pt x="7056" y="8196"/>
                  </a:lnTo>
                  <a:lnTo>
                    <a:pt x="7868" y="7694"/>
                  </a:lnTo>
                  <a:lnTo>
                    <a:pt x="8699" y="7211"/>
                  </a:lnTo>
                  <a:lnTo>
                    <a:pt x="9530" y="6727"/>
                  </a:lnTo>
                  <a:lnTo>
                    <a:pt x="10381" y="6283"/>
                  </a:lnTo>
                  <a:lnTo>
                    <a:pt x="11193" y="5877"/>
                  </a:lnTo>
                  <a:lnTo>
                    <a:pt x="12005" y="5471"/>
                  </a:lnTo>
                  <a:lnTo>
                    <a:pt x="12817" y="5084"/>
                  </a:lnTo>
                  <a:lnTo>
                    <a:pt x="13648" y="4717"/>
                  </a:lnTo>
                  <a:lnTo>
                    <a:pt x="15291" y="4002"/>
                  </a:lnTo>
                  <a:lnTo>
                    <a:pt x="16953" y="3306"/>
                  </a:lnTo>
                  <a:lnTo>
                    <a:pt x="18635" y="2648"/>
                  </a:lnTo>
                  <a:lnTo>
                    <a:pt x="20317" y="1991"/>
                  </a:lnTo>
                  <a:lnTo>
                    <a:pt x="21999" y="1334"/>
                  </a:lnTo>
                  <a:lnTo>
                    <a:pt x="23373" y="797"/>
                  </a:lnTo>
                  <a:lnTo>
                    <a:pt x="23449" y="1025"/>
                  </a:lnTo>
                  <a:lnTo>
                    <a:pt x="23623" y="1624"/>
                  </a:lnTo>
                  <a:lnTo>
                    <a:pt x="23777" y="2242"/>
                  </a:lnTo>
                  <a:lnTo>
                    <a:pt x="23893" y="2842"/>
                  </a:lnTo>
                  <a:lnTo>
                    <a:pt x="24029" y="3460"/>
                  </a:lnTo>
                  <a:lnTo>
                    <a:pt x="24183" y="4060"/>
                  </a:lnTo>
                  <a:lnTo>
                    <a:pt x="24338" y="4659"/>
                  </a:lnTo>
                  <a:lnTo>
                    <a:pt x="24436" y="4934"/>
                  </a:lnTo>
                  <a:lnTo>
                    <a:pt x="22888" y="5471"/>
                  </a:lnTo>
                  <a:lnTo>
                    <a:pt x="20994" y="6128"/>
                  </a:lnTo>
                  <a:lnTo>
                    <a:pt x="19119" y="6843"/>
                  </a:lnTo>
                  <a:lnTo>
                    <a:pt x="18171" y="7211"/>
                  </a:lnTo>
                  <a:lnTo>
                    <a:pt x="17243" y="7597"/>
                  </a:lnTo>
                  <a:lnTo>
                    <a:pt x="16316" y="7984"/>
                  </a:lnTo>
                  <a:lnTo>
                    <a:pt x="15388" y="8390"/>
                  </a:lnTo>
                  <a:lnTo>
                    <a:pt x="14479" y="8815"/>
                  </a:lnTo>
                  <a:lnTo>
                    <a:pt x="13590" y="9260"/>
                  </a:lnTo>
                  <a:lnTo>
                    <a:pt x="12681" y="9704"/>
                  </a:lnTo>
                  <a:lnTo>
                    <a:pt x="11811" y="10188"/>
                  </a:lnTo>
                  <a:lnTo>
                    <a:pt x="10942" y="10671"/>
                  </a:lnTo>
                  <a:lnTo>
                    <a:pt x="10072" y="11193"/>
                  </a:lnTo>
                  <a:lnTo>
                    <a:pt x="9395" y="11618"/>
                  </a:lnTo>
                  <a:lnTo>
                    <a:pt x="8738" y="12063"/>
                  </a:lnTo>
                  <a:lnTo>
                    <a:pt x="8061" y="12546"/>
                  </a:lnTo>
                  <a:lnTo>
                    <a:pt x="7423" y="13049"/>
                  </a:lnTo>
                  <a:lnTo>
                    <a:pt x="7114" y="13300"/>
                  </a:lnTo>
                  <a:lnTo>
                    <a:pt x="6824" y="13570"/>
                  </a:lnTo>
                  <a:lnTo>
                    <a:pt x="6534" y="13860"/>
                  </a:lnTo>
                  <a:lnTo>
                    <a:pt x="6244" y="14150"/>
                  </a:lnTo>
                  <a:lnTo>
                    <a:pt x="5973" y="14440"/>
                  </a:lnTo>
                  <a:lnTo>
                    <a:pt x="5722" y="14750"/>
                  </a:lnTo>
                  <a:lnTo>
                    <a:pt x="5471" y="15059"/>
                  </a:lnTo>
                  <a:lnTo>
                    <a:pt x="5239" y="15388"/>
                  </a:lnTo>
                  <a:lnTo>
                    <a:pt x="5104" y="15620"/>
                  </a:lnTo>
                  <a:lnTo>
                    <a:pt x="4968" y="15852"/>
                  </a:lnTo>
                  <a:lnTo>
                    <a:pt x="4852" y="16064"/>
                  </a:lnTo>
                  <a:lnTo>
                    <a:pt x="4756" y="16296"/>
                  </a:lnTo>
                  <a:lnTo>
                    <a:pt x="4659" y="16528"/>
                  </a:lnTo>
                  <a:lnTo>
                    <a:pt x="4582" y="16760"/>
                  </a:lnTo>
                  <a:lnTo>
                    <a:pt x="4524" y="16992"/>
                  </a:lnTo>
                  <a:lnTo>
                    <a:pt x="4466" y="17243"/>
                  </a:lnTo>
                  <a:lnTo>
                    <a:pt x="4388" y="17707"/>
                  </a:lnTo>
                  <a:lnTo>
                    <a:pt x="4350" y="18210"/>
                  </a:lnTo>
                  <a:lnTo>
                    <a:pt x="4369" y="18713"/>
                  </a:lnTo>
                  <a:lnTo>
                    <a:pt x="4408" y="19235"/>
                  </a:lnTo>
                  <a:lnTo>
                    <a:pt x="4485" y="19679"/>
                  </a:lnTo>
                  <a:lnTo>
                    <a:pt x="4562" y="20143"/>
                  </a:lnTo>
                  <a:lnTo>
                    <a:pt x="4659" y="20588"/>
                  </a:lnTo>
                  <a:lnTo>
                    <a:pt x="4775" y="21032"/>
                  </a:lnTo>
                  <a:lnTo>
                    <a:pt x="5007" y="21922"/>
                  </a:lnTo>
                  <a:lnTo>
                    <a:pt x="5258" y="22811"/>
                  </a:lnTo>
                  <a:lnTo>
                    <a:pt x="5664" y="24106"/>
                  </a:lnTo>
                  <a:lnTo>
                    <a:pt x="6070" y="25401"/>
                  </a:lnTo>
                  <a:lnTo>
                    <a:pt x="6495" y="26696"/>
                  </a:lnTo>
                  <a:lnTo>
                    <a:pt x="6940" y="27972"/>
                  </a:lnTo>
                  <a:lnTo>
                    <a:pt x="7965" y="30911"/>
                  </a:lnTo>
                  <a:lnTo>
                    <a:pt x="9028" y="33830"/>
                  </a:lnTo>
                  <a:lnTo>
                    <a:pt x="10110" y="36749"/>
                  </a:lnTo>
                  <a:lnTo>
                    <a:pt x="11212" y="39648"/>
                  </a:lnTo>
                  <a:lnTo>
                    <a:pt x="11947" y="41601"/>
                  </a:lnTo>
                  <a:lnTo>
                    <a:pt x="12701" y="43572"/>
                  </a:lnTo>
                  <a:lnTo>
                    <a:pt x="13068" y="44539"/>
                  </a:lnTo>
                  <a:lnTo>
                    <a:pt x="13474" y="45506"/>
                  </a:lnTo>
                  <a:lnTo>
                    <a:pt x="13880" y="46472"/>
                  </a:lnTo>
                  <a:lnTo>
                    <a:pt x="14324" y="47419"/>
                  </a:lnTo>
                  <a:lnTo>
                    <a:pt x="14363" y="47477"/>
                  </a:lnTo>
                  <a:lnTo>
                    <a:pt x="14402" y="47535"/>
                  </a:lnTo>
                  <a:lnTo>
                    <a:pt x="14460" y="47574"/>
                  </a:lnTo>
                  <a:lnTo>
                    <a:pt x="14518" y="47593"/>
                  </a:lnTo>
                  <a:lnTo>
                    <a:pt x="14634" y="47593"/>
                  </a:lnTo>
                  <a:lnTo>
                    <a:pt x="14750" y="47555"/>
                  </a:lnTo>
                  <a:lnTo>
                    <a:pt x="14866" y="47458"/>
                  </a:lnTo>
                  <a:lnTo>
                    <a:pt x="14904" y="47400"/>
                  </a:lnTo>
                  <a:lnTo>
                    <a:pt x="14924" y="47342"/>
                  </a:lnTo>
                  <a:lnTo>
                    <a:pt x="14943" y="47284"/>
                  </a:lnTo>
                  <a:lnTo>
                    <a:pt x="14943" y="47207"/>
                  </a:lnTo>
                  <a:lnTo>
                    <a:pt x="14943" y="47149"/>
                  </a:lnTo>
                  <a:lnTo>
                    <a:pt x="14924" y="47071"/>
                  </a:lnTo>
                  <a:lnTo>
                    <a:pt x="14556" y="46298"/>
                  </a:lnTo>
                  <a:lnTo>
                    <a:pt x="14228" y="45525"/>
                  </a:lnTo>
                  <a:lnTo>
                    <a:pt x="13919" y="44732"/>
                  </a:lnTo>
                  <a:lnTo>
                    <a:pt x="13590" y="43959"/>
                  </a:lnTo>
                  <a:lnTo>
                    <a:pt x="12391" y="40789"/>
                  </a:lnTo>
                  <a:lnTo>
                    <a:pt x="11328" y="38024"/>
                  </a:lnTo>
                  <a:lnTo>
                    <a:pt x="10284" y="35260"/>
                  </a:lnTo>
                  <a:lnTo>
                    <a:pt x="9260" y="32476"/>
                  </a:lnTo>
                  <a:lnTo>
                    <a:pt x="8254" y="29693"/>
                  </a:lnTo>
                  <a:lnTo>
                    <a:pt x="7443" y="27334"/>
                  </a:lnTo>
                  <a:lnTo>
                    <a:pt x="7037" y="26155"/>
                  </a:lnTo>
                  <a:lnTo>
                    <a:pt x="6631" y="24976"/>
                  </a:lnTo>
                  <a:lnTo>
                    <a:pt x="6263" y="23797"/>
                  </a:lnTo>
                  <a:lnTo>
                    <a:pt x="5896" y="22598"/>
                  </a:lnTo>
                  <a:lnTo>
                    <a:pt x="5587" y="21400"/>
                  </a:lnTo>
                  <a:lnTo>
                    <a:pt x="5297" y="20182"/>
                  </a:lnTo>
                  <a:lnTo>
                    <a:pt x="5200" y="19795"/>
                  </a:lnTo>
                  <a:lnTo>
                    <a:pt x="5142" y="19389"/>
                  </a:lnTo>
                  <a:lnTo>
                    <a:pt x="5084" y="18983"/>
                  </a:lnTo>
                  <a:lnTo>
                    <a:pt x="5046" y="18577"/>
                  </a:lnTo>
                  <a:lnTo>
                    <a:pt x="5026" y="18171"/>
                  </a:lnTo>
                  <a:lnTo>
                    <a:pt x="5065" y="17765"/>
                  </a:lnTo>
                  <a:lnTo>
                    <a:pt x="5123" y="17359"/>
                  </a:lnTo>
                  <a:lnTo>
                    <a:pt x="5162" y="17166"/>
                  </a:lnTo>
                  <a:lnTo>
                    <a:pt x="5220" y="16973"/>
                  </a:lnTo>
                  <a:lnTo>
                    <a:pt x="5355" y="16625"/>
                  </a:lnTo>
                  <a:lnTo>
                    <a:pt x="5509" y="16296"/>
                  </a:lnTo>
                  <a:lnTo>
                    <a:pt x="5683" y="15987"/>
                  </a:lnTo>
                  <a:lnTo>
                    <a:pt x="5877" y="15678"/>
                  </a:lnTo>
                  <a:lnTo>
                    <a:pt x="6089" y="15368"/>
                  </a:lnTo>
                  <a:lnTo>
                    <a:pt x="6321" y="15078"/>
                  </a:lnTo>
                  <a:lnTo>
                    <a:pt x="6553" y="14808"/>
                  </a:lnTo>
                  <a:lnTo>
                    <a:pt x="6824" y="14537"/>
                  </a:lnTo>
                  <a:lnTo>
                    <a:pt x="7075" y="14266"/>
                  </a:lnTo>
                  <a:lnTo>
                    <a:pt x="7365" y="14015"/>
                  </a:lnTo>
                  <a:lnTo>
                    <a:pt x="7926" y="13532"/>
                  </a:lnTo>
                  <a:lnTo>
                    <a:pt x="8506" y="13087"/>
                  </a:lnTo>
                  <a:lnTo>
                    <a:pt x="9086" y="12662"/>
                  </a:lnTo>
                  <a:lnTo>
                    <a:pt x="9994" y="12063"/>
                  </a:lnTo>
                  <a:lnTo>
                    <a:pt x="10903" y="11483"/>
                  </a:lnTo>
                  <a:lnTo>
                    <a:pt x="11850" y="10922"/>
                  </a:lnTo>
                  <a:lnTo>
                    <a:pt x="12797" y="10400"/>
                  </a:lnTo>
                  <a:lnTo>
                    <a:pt x="13783" y="9898"/>
                  </a:lnTo>
                  <a:lnTo>
                    <a:pt x="14769" y="9414"/>
                  </a:lnTo>
                  <a:lnTo>
                    <a:pt x="15755" y="8950"/>
                  </a:lnTo>
                  <a:lnTo>
                    <a:pt x="16760" y="8506"/>
                  </a:lnTo>
                  <a:lnTo>
                    <a:pt x="17785" y="8100"/>
                  </a:lnTo>
                  <a:lnTo>
                    <a:pt x="18809" y="7694"/>
                  </a:lnTo>
                  <a:lnTo>
                    <a:pt x="19834" y="7288"/>
                  </a:lnTo>
                  <a:lnTo>
                    <a:pt x="20858" y="6921"/>
                  </a:lnTo>
                  <a:lnTo>
                    <a:pt x="22927" y="6186"/>
                  </a:lnTo>
                  <a:lnTo>
                    <a:pt x="24976" y="5490"/>
                  </a:lnTo>
                  <a:lnTo>
                    <a:pt x="25092" y="5432"/>
                  </a:lnTo>
                  <a:lnTo>
                    <a:pt x="25150" y="5374"/>
                  </a:lnTo>
                  <a:lnTo>
                    <a:pt x="25189" y="5316"/>
                  </a:lnTo>
                  <a:lnTo>
                    <a:pt x="25208" y="5258"/>
                  </a:lnTo>
                  <a:lnTo>
                    <a:pt x="25227" y="5200"/>
                  </a:lnTo>
                  <a:lnTo>
                    <a:pt x="25227" y="5142"/>
                  </a:lnTo>
                  <a:lnTo>
                    <a:pt x="25208" y="5065"/>
                  </a:lnTo>
                  <a:lnTo>
                    <a:pt x="25015" y="4466"/>
                  </a:lnTo>
                  <a:lnTo>
                    <a:pt x="24841" y="3866"/>
                  </a:lnTo>
                  <a:lnTo>
                    <a:pt x="24705" y="3267"/>
                  </a:lnTo>
                  <a:lnTo>
                    <a:pt x="24570" y="2668"/>
                  </a:lnTo>
                  <a:lnTo>
                    <a:pt x="24435" y="2049"/>
                  </a:lnTo>
                  <a:lnTo>
                    <a:pt x="24299" y="1450"/>
                  </a:lnTo>
                  <a:lnTo>
                    <a:pt x="24125" y="851"/>
                  </a:lnTo>
                  <a:lnTo>
                    <a:pt x="23913" y="251"/>
                  </a:lnTo>
                  <a:lnTo>
                    <a:pt x="23855" y="135"/>
                  </a:lnTo>
                  <a:lnTo>
                    <a:pt x="23758" y="39"/>
                  </a:lnTo>
                  <a:lnTo>
                    <a:pt x="23700" y="19"/>
                  </a:lnTo>
                  <a:lnTo>
                    <a:pt x="23623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588;p43">
              <a:extLst>
                <a:ext uri="{FF2B5EF4-FFF2-40B4-BE49-F238E27FC236}">
                  <a16:creationId xmlns:a16="http://schemas.microsoft.com/office/drawing/2014/main" id="{85FDE0AF-BDA9-6756-1395-6F2BA8239DA4}"/>
                </a:ext>
              </a:extLst>
            </p:cNvPr>
            <p:cNvSpPr/>
            <p:nvPr/>
          </p:nvSpPr>
          <p:spPr>
            <a:xfrm>
              <a:off x="4374050" y="-4133050"/>
              <a:ext cx="114075" cy="89425"/>
            </a:xfrm>
            <a:custGeom>
              <a:avLst/>
              <a:gdLst/>
              <a:ahLst/>
              <a:cxnLst/>
              <a:rect l="l" t="t" r="r" b="b"/>
              <a:pathLst>
                <a:path w="4563" h="3577" extrusionOk="0">
                  <a:moveTo>
                    <a:pt x="309" y="1"/>
                  </a:moveTo>
                  <a:lnTo>
                    <a:pt x="232" y="20"/>
                  </a:lnTo>
                  <a:lnTo>
                    <a:pt x="174" y="39"/>
                  </a:lnTo>
                  <a:lnTo>
                    <a:pt x="135" y="78"/>
                  </a:lnTo>
                  <a:lnTo>
                    <a:pt x="39" y="175"/>
                  </a:lnTo>
                  <a:lnTo>
                    <a:pt x="0" y="290"/>
                  </a:lnTo>
                  <a:lnTo>
                    <a:pt x="0" y="368"/>
                  </a:lnTo>
                  <a:lnTo>
                    <a:pt x="0" y="426"/>
                  </a:lnTo>
                  <a:lnTo>
                    <a:pt x="19" y="484"/>
                  </a:lnTo>
                  <a:lnTo>
                    <a:pt x="39" y="542"/>
                  </a:lnTo>
                  <a:lnTo>
                    <a:pt x="97" y="600"/>
                  </a:lnTo>
                  <a:lnTo>
                    <a:pt x="155" y="658"/>
                  </a:lnTo>
                  <a:lnTo>
                    <a:pt x="657" y="986"/>
                  </a:lnTo>
                  <a:lnTo>
                    <a:pt x="1160" y="1334"/>
                  </a:lnTo>
                  <a:lnTo>
                    <a:pt x="1624" y="1702"/>
                  </a:lnTo>
                  <a:lnTo>
                    <a:pt x="2107" y="2088"/>
                  </a:lnTo>
                  <a:lnTo>
                    <a:pt x="2571" y="2456"/>
                  </a:lnTo>
                  <a:lnTo>
                    <a:pt x="3054" y="2842"/>
                  </a:lnTo>
                  <a:lnTo>
                    <a:pt x="3538" y="3190"/>
                  </a:lnTo>
                  <a:lnTo>
                    <a:pt x="4040" y="3519"/>
                  </a:lnTo>
                  <a:lnTo>
                    <a:pt x="4118" y="3557"/>
                  </a:lnTo>
                  <a:lnTo>
                    <a:pt x="4176" y="3577"/>
                  </a:lnTo>
                  <a:lnTo>
                    <a:pt x="4253" y="3577"/>
                  </a:lnTo>
                  <a:lnTo>
                    <a:pt x="4311" y="3557"/>
                  </a:lnTo>
                  <a:lnTo>
                    <a:pt x="4369" y="3538"/>
                  </a:lnTo>
                  <a:lnTo>
                    <a:pt x="4427" y="3499"/>
                  </a:lnTo>
                  <a:lnTo>
                    <a:pt x="4504" y="3383"/>
                  </a:lnTo>
                  <a:lnTo>
                    <a:pt x="4543" y="3267"/>
                  </a:lnTo>
                  <a:lnTo>
                    <a:pt x="4562" y="3210"/>
                  </a:lnTo>
                  <a:lnTo>
                    <a:pt x="4562" y="3152"/>
                  </a:lnTo>
                  <a:lnTo>
                    <a:pt x="4543" y="3074"/>
                  </a:lnTo>
                  <a:lnTo>
                    <a:pt x="4504" y="3016"/>
                  </a:lnTo>
                  <a:lnTo>
                    <a:pt x="4466" y="2958"/>
                  </a:lnTo>
                  <a:lnTo>
                    <a:pt x="4388" y="2920"/>
                  </a:lnTo>
                  <a:lnTo>
                    <a:pt x="3886" y="2591"/>
                  </a:lnTo>
                  <a:lnTo>
                    <a:pt x="3402" y="2243"/>
                  </a:lnTo>
                  <a:lnTo>
                    <a:pt x="2919" y="1856"/>
                  </a:lnTo>
                  <a:lnTo>
                    <a:pt x="2455" y="1489"/>
                  </a:lnTo>
                  <a:lnTo>
                    <a:pt x="1972" y="1102"/>
                  </a:lnTo>
                  <a:lnTo>
                    <a:pt x="1508" y="735"/>
                  </a:lnTo>
                  <a:lnTo>
                    <a:pt x="1005" y="387"/>
                  </a:lnTo>
                  <a:lnTo>
                    <a:pt x="503" y="59"/>
                  </a:lnTo>
                  <a:lnTo>
                    <a:pt x="445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589;p43">
              <a:extLst>
                <a:ext uri="{FF2B5EF4-FFF2-40B4-BE49-F238E27FC236}">
                  <a16:creationId xmlns:a16="http://schemas.microsoft.com/office/drawing/2014/main" id="{1266BCCE-8651-69AA-DB6C-CE7A53DF902A}"/>
                </a:ext>
              </a:extLst>
            </p:cNvPr>
            <p:cNvSpPr/>
            <p:nvPr/>
          </p:nvSpPr>
          <p:spPr>
            <a:xfrm>
              <a:off x="4422375" y="-4188150"/>
              <a:ext cx="93775" cy="98150"/>
            </a:xfrm>
            <a:custGeom>
              <a:avLst/>
              <a:gdLst/>
              <a:ahLst/>
              <a:cxnLst/>
              <a:rect l="l" t="t" r="r" b="b"/>
              <a:pathLst>
                <a:path w="3751" h="3926" extrusionOk="0">
                  <a:moveTo>
                    <a:pt x="251" y="1"/>
                  </a:moveTo>
                  <a:lnTo>
                    <a:pt x="193" y="39"/>
                  </a:lnTo>
                  <a:lnTo>
                    <a:pt x="135" y="78"/>
                  </a:lnTo>
                  <a:lnTo>
                    <a:pt x="58" y="175"/>
                  </a:lnTo>
                  <a:lnTo>
                    <a:pt x="0" y="291"/>
                  </a:lnTo>
                  <a:lnTo>
                    <a:pt x="0" y="349"/>
                  </a:lnTo>
                  <a:lnTo>
                    <a:pt x="0" y="426"/>
                  </a:lnTo>
                  <a:lnTo>
                    <a:pt x="19" y="484"/>
                  </a:lnTo>
                  <a:lnTo>
                    <a:pt x="58" y="542"/>
                  </a:lnTo>
                  <a:lnTo>
                    <a:pt x="97" y="600"/>
                  </a:lnTo>
                  <a:lnTo>
                    <a:pt x="174" y="639"/>
                  </a:lnTo>
                  <a:lnTo>
                    <a:pt x="406" y="774"/>
                  </a:lnTo>
                  <a:lnTo>
                    <a:pt x="619" y="929"/>
                  </a:lnTo>
                  <a:lnTo>
                    <a:pt x="831" y="1103"/>
                  </a:lnTo>
                  <a:lnTo>
                    <a:pt x="1044" y="1277"/>
                  </a:lnTo>
                  <a:lnTo>
                    <a:pt x="1431" y="1663"/>
                  </a:lnTo>
                  <a:lnTo>
                    <a:pt x="1798" y="2069"/>
                  </a:lnTo>
                  <a:lnTo>
                    <a:pt x="2146" y="2475"/>
                  </a:lnTo>
                  <a:lnTo>
                    <a:pt x="2455" y="2881"/>
                  </a:lnTo>
                  <a:lnTo>
                    <a:pt x="3093" y="3751"/>
                  </a:lnTo>
                  <a:lnTo>
                    <a:pt x="3190" y="3848"/>
                  </a:lnTo>
                  <a:lnTo>
                    <a:pt x="3306" y="3906"/>
                  </a:lnTo>
                  <a:lnTo>
                    <a:pt x="3364" y="3925"/>
                  </a:lnTo>
                  <a:lnTo>
                    <a:pt x="3441" y="3925"/>
                  </a:lnTo>
                  <a:lnTo>
                    <a:pt x="3499" y="3906"/>
                  </a:lnTo>
                  <a:lnTo>
                    <a:pt x="3576" y="3867"/>
                  </a:lnTo>
                  <a:lnTo>
                    <a:pt x="3615" y="3828"/>
                  </a:lnTo>
                  <a:lnTo>
                    <a:pt x="3673" y="3790"/>
                  </a:lnTo>
                  <a:lnTo>
                    <a:pt x="3712" y="3732"/>
                  </a:lnTo>
                  <a:lnTo>
                    <a:pt x="3731" y="3654"/>
                  </a:lnTo>
                  <a:lnTo>
                    <a:pt x="3750" y="3596"/>
                  </a:lnTo>
                  <a:lnTo>
                    <a:pt x="3750" y="3519"/>
                  </a:lnTo>
                  <a:lnTo>
                    <a:pt x="3731" y="3461"/>
                  </a:lnTo>
                  <a:lnTo>
                    <a:pt x="3692" y="3403"/>
                  </a:lnTo>
                  <a:lnTo>
                    <a:pt x="3016" y="2475"/>
                  </a:lnTo>
                  <a:lnTo>
                    <a:pt x="2648" y="2011"/>
                  </a:lnTo>
                  <a:lnTo>
                    <a:pt x="2281" y="1567"/>
                  </a:lnTo>
                  <a:lnTo>
                    <a:pt x="1895" y="1141"/>
                  </a:lnTo>
                  <a:lnTo>
                    <a:pt x="1682" y="929"/>
                  </a:lnTo>
                  <a:lnTo>
                    <a:pt x="1469" y="716"/>
                  </a:lnTo>
                  <a:lnTo>
                    <a:pt x="1237" y="523"/>
                  </a:lnTo>
                  <a:lnTo>
                    <a:pt x="1005" y="349"/>
                  </a:lnTo>
                  <a:lnTo>
                    <a:pt x="773" y="194"/>
                  </a:lnTo>
                  <a:lnTo>
                    <a:pt x="522" y="39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590;p43">
              <a:extLst>
                <a:ext uri="{FF2B5EF4-FFF2-40B4-BE49-F238E27FC236}">
                  <a16:creationId xmlns:a16="http://schemas.microsoft.com/office/drawing/2014/main" id="{49BE1E68-9806-D7A2-CB29-9CC16C49B779}"/>
                </a:ext>
              </a:extLst>
            </p:cNvPr>
            <p:cNvSpPr/>
            <p:nvPr/>
          </p:nvSpPr>
          <p:spPr>
            <a:xfrm>
              <a:off x="4482775" y="-4252900"/>
              <a:ext cx="81700" cy="118900"/>
            </a:xfrm>
            <a:custGeom>
              <a:avLst/>
              <a:gdLst/>
              <a:ahLst/>
              <a:cxnLst/>
              <a:rect l="l" t="t" r="r" b="b"/>
              <a:pathLst>
                <a:path w="3268" h="4756" extrusionOk="0">
                  <a:moveTo>
                    <a:pt x="213" y="0"/>
                  </a:moveTo>
                  <a:lnTo>
                    <a:pt x="155" y="39"/>
                  </a:lnTo>
                  <a:lnTo>
                    <a:pt x="97" y="78"/>
                  </a:lnTo>
                  <a:lnTo>
                    <a:pt x="59" y="136"/>
                  </a:lnTo>
                  <a:lnTo>
                    <a:pt x="20" y="194"/>
                  </a:lnTo>
                  <a:lnTo>
                    <a:pt x="1" y="252"/>
                  </a:lnTo>
                  <a:lnTo>
                    <a:pt x="1" y="387"/>
                  </a:lnTo>
                  <a:lnTo>
                    <a:pt x="39" y="503"/>
                  </a:lnTo>
                  <a:lnTo>
                    <a:pt x="155" y="793"/>
                  </a:lnTo>
                  <a:lnTo>
                    <a:pt x="310" y="1044"/>
                  </a:lnTo>
                  <a:lnTo>
                    <a:pt x="619" y="1566"/>
                  </a:lnTo>
                  <a:lnTo>
                    <a:pt x="967" y="2069"/>
                  </a:lnTo>
                  <a:lnTo>
                    <a:pt x="1334" y="2552"/>
                  </a:lnTo>
                  <a:lnTo>
                    <a:pt x="1682" y="3035"/>
                  </a:lnTo>
                  <a:lnTo>
                    <a:pt x="2030" y="3519"/>
                  </a:lnTo>
                  <a:lnTo>
                    <a:pt x="2340" y="4041"/>
                  </a:lnTo>
                  <a:lnTo>
                    <a:pt x="2494" y="4311"/>
                  </a:lnTo>
                  <a:lnTo>
                    <a:pt x="2630" y="4582"/>
                  </a:lnTo>
                  <a:lnTo>
                    <a:pt x="2649" y="4640"/>
                  </a:lnTo>
                  <a:lnTo>
                    <a:pt x="2707" y="4679"/>
                  </a:lnTo>
                  <a:lnTo>
                    <a:pt x="2765" y="4717"/>
                  </a:lnTo>
                  <a:lnTo>
                    <a:pt x="2823" y="4737"/>
                  </a:lnTo>
                  <a:lnTo>
                    <a:pt x="2900" y="4756"/>
                  </a:lnTo>
                  <a:lnTo>
                    <a:pt x="2978" y="4756"/>
                  </a:lnTo>
                  <a:lnTo>
                    <a:pt x="3035" y="4737"/>
                  </a:lnTo>
                  <a:lnTo>
                    <a:pt x="3093" y="4698"/>
                  </a:lnTo>
                  <a:lnTo>
                    <a:pt x="3151" y="4659"/>
                  </a:lnTo>
                  <a:lnTo>
                    <a:pt x="3209" y="4621"/>
                  </a:lnTo>
                  <a:lnTo>
                    <a:pt x="3229" y="4563"/>
                  </a:lnTo>
                  <a:lnTo>
                    <a:pt x="3248" y="4485"/>
                  </a:lnTo>
                  <a:lnTo>
                    <a:pt x="3267" y="4369"/>
                  </a:lnTo>
                  <a:lnTo>
                    <a:pt x="3229" y="4234"/>
                  </a:lnTo>
                  <a:lnTo>
                    <a:pt x="3093" y="3963"/>
                  </a:lnTo>
                  <a:lnTo>
                    <a:pt x="2939" y="3693"/>
                  </a:lnTo>
                  <a:lnTo>
                    <a:pt x="2630" y="3171"/>
                  </a:lnTo>
                  <a:lnTo>
                    <a:pt x="2282" y="2687"/>
                  </a:lnTo>
                  <a:lnTo>
                    <a:pt x="1934" y="2204"/>
                  </a:lnTo>
                  <a:lnTo>
                    <a:pt x="1566" y="1702"/>
                  </a:lnTo>
                  <a:lnTo>
                    <a:pt x="1218" y="1218"/>
                  </a:lnTo>
                  <a:lnTo>
                    <a:pt x="909" y="696"/>
                  </a:lnTo>
                  <a:lnTo>
                    <a:pt x="754" y="426"/>
                  </a:lnTo>
                  <a:lnTo>
                    <a:pt x="638" y="155"/>
                  </a:lnTo>
                  <a:lnTo>
                    <a:pt x="600" y="97"/>
                  </a:lnTo>
                  <a:lnTo>
                    <a:pt x="542" y="58"/>
                  </a:lnTo>
                  <a:lnTo>
                    <a:pt x="484" y="20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591;p43">
              <a:extLst>
                <a:ext uri="{FF2B5EF4-FFF2-40B4-BE49-F238E27FC236}">
                  <a16:creationId xmlns:a16="http://schemas.microsoft.com/office/drawing/2014/main" id="{6934F834-D375-16EB-B138-2D36BE411D6C}"/>
                </a:ext>
              </a:extLst>
            </p:cNvPr>
            <p:cNvSpPr/>
            <p:nvPr/>
          </p:nvSpPr>
          <p:spPr>
            <a:xfrm>
              <a:off x="4360025" y="-4044600"/>
              <a:ext cx="112150" cy="37700"/>
            </a:xfrm>
            <a:custGeom>
              <a:avLst/>
              <a:gdLst/>
              <a:ahLst/>
              <a:cxnLst/>
              <a:rect l="l" t="t" r="r" b="b"/>
              <a:pathLst>
                <a:path w="4486" h="1508" extrusionOk="0">
                  <a:moveTo>
                    <a:pt x="290" y="0"/>
                  </a:moveTo>
                  <a:lnTo>
                    <a:pt x="174" y="39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39" y="174"/>
                  </a:lnTo>
                  <a:lnTo>
                    <a:pt x="0" y="232"/>
                  </a:lnTo>
                  <a:lnTo>
                    <a:pt x="0" y="309"/>
                  </a:lnTo>
                  <a:lnTo>
                    <a:pt x="0" y="367"/>
                  </a:lnTo>
                  <a:lnTo>
                    <a:pt x="20" y="445"/>
                  </a:lnTo>
                  <a:lnTo>
                    <a:pt x="39" y="503"/>
                  </a:lnTo>
                  <a:lnTo>
                    <a:pt x="78" y="561"/>
                  </a:lnTo>
                  <a:lnTo>
                    <a:pt x="116" y="599"/>
                  </a:lnTo>
                  <a:lnTo>
                    <a:pt x="174" y="638"/>
                  </a:lnTo>
                  <a:lnTo>
                    <a:pt x="252" y="657"/>
                  </a:lnTo>
                  <a:lnTo>
                    <a:pt x="1199" y="812"/>
                  </a:lnTo>
                  <a:lnTo>
                    <a:pt x="2166" y="967"/>
                  </a:lnTo>
                  <a:lnTo>
                    <a:pt x="2649" y="1063"/>
                  </a:lnTo>
                  <a:lnTo>
                    <a:pt x="3113" y="1179"/>
                  </a:lnTo>
                  <a:lnTo>
                    <a:pt x="3577" y="1334"/>
                  </a:lnTo>
                  <a:lnTo>
                    <a:pt x="4041" y="1489"/>
                  </a:lnTo>
                  <a:lnTo>
                    <a:pt x="4099" y="1508"/>
                  </a:lnTo>
                  <a:lnTo>
                    <a:pt x="4176" y="1508"/>
                  </a:lnTo>
                  <a:lnTo>
                    <a:pt x="4234" y="1489"/>
                  </a:lnTo>
                  <a:lnTo>
                    <a:pt x="4292" y="1469"/>
                  </a:lnTo>
                  <a:lnTo>
                    <a:pt x="4350" y="1431"/>
                  </a:lnTo>
                  <a:lnTo>
                    <a:pt x="4408" y="1373"/>
                  </a:lnTo>
                  <a:lnTo>
                    <a:pt x="4447" y="1315"/>
                  </a:lnTo>
                  <a:lnTo>
                    <a:pt x="4466" y="1257"/>
                  </a:lnTo>
                  <a:lnTo>
                    <a:pt x="4485" y="1179"/>
                  </a:lnTo>
                  <a:lnTo>
                    <a:pt x="4466" y="1121"/>
                  </a:lnTo>
                  <a:lnTo>
                    <a:pt x="4466" y="1044"/>
                  </a:lnTo>
                  <a:lnTo>
                    <a:pt x="4427" y="986"/>
                  </a:lnTo>
                  <a:lnTo>
                    <a:pt x="4350" y="889"/>
                  </a:lnTo>
                  <a:lnTo>
                    <a:pt x="4215" y="831"/>
                  </a:lnTo>
                  <a:lnTo>
                    <a:pt x="3770" y="657"/>
                  </a:lnTo>
                  <a:lnTo>
                    <a:pt x="3306" y="522"/>
                  </a:lnTo>
                  <a:lnTo>
                    <a:pt x="2823" y="406"/>
                  </a:lnTo>
                  <a:lnTo>
                    <a:pt x="2359" y="290"/>
                  </a:lnTo>
                  <a:lnTo>
                    <a:pt x="1392" y="135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592;p43">
              <a:extLst>
                <a:ext uri="{FF2B5EF4-FFF2-40B4-BE49-F238E27FC236}">
                  <a16:creationId xmlns:a16="http://schemas.microsoft.com/office/drawing/2014/main" id="{D72FC05D-A47C-2176-D895-7AEEFEABDCB7}"/>
                </a:ext>
              </a:extLst>
            </p:cNvPr>
            <p:cNvSpPr/>
            <p:nvPr/>
          </p:nvSpPr>
          <p:spPr>
            <a:xfrm>
              <a:off x="4371625" y="-3957125"/>
              <a:ext cx="107300" cy="24175"/>
            </a:xfrm>
            <a:custGeom>
              <a:avLst/>
              <a:gdLst/>
              <a:ahLst/>
              <a:cxnLst/>
              <a:rect l="l" t="t" r="r" b="b"/>
              <a:pathLst>
                <a:path w="4292" h="967" extrusionOk="0">
                  <a:moveTo>
                    <a:pt x="3983" y="0"/>
                  </a:moveTo>
                  <a:lnTo>
                    <a:pt x="3847" y="19"/>
                  </a:lnTo>
                  <a:lnTo>
                    <a:pt x="2977" y="135"/>
                  </a:lnTo>
                  <a:lnTo>
                    <a:pt x="2107" y="213"/>
                  </a:lnTo>
                  <a:lnTo>
                    <a:pt x="1218" y="251"/>
                  </a:lnTo>
                  <a:lnTo>
                    <a:pt x="329" y="271"/>
                  </a:lnTo>
                  <a:lnTo>
                    <a:pt x="252" y="290"/>
                  </a:lnTo>
                  <a:lnTo>
                    <a:pt x="194" y="309"/>
                  </a:lnTo>
                  <a:lnTo>
                    <a:pt x="136" y="348"/>
                  </a:lnTo>
                  <a:lnTo>
                    <a:pt x="78" y="387"/>
                  </a:lnTo>
                  <a:lnTo>
                    <a:pt x="58" y="445"/>
                  </a:lnTo>
                  <a:lnTo>
                    <a:pt x="20" y="503"/>
                  </a:lnTo>
                  <a:lnTo>
                    <a:pt x="0" y="619"/>
                  </a:lnTo>
                  <a:lnTo>
                    <a:pt x="20" y="754"/>
                  </a:lnTo>
                  <a:lnTo>
                    <a:pt x="58" y="812"/>
                  </a:lnTo>
                  <a:lnTo>
                    <a:pt x="78" y="870"/>
                  </a:lnTo>
                  <a:lnTo>
                    <a:pt x="136" y="909"/>
                  </a:lnTo>
                  <a:lnTo>
                    <a:pt x="194" y="947"/>
                  </a:lnTo>
                  <a:lnTo>
                    <a:pt x="252" y="967"/>
                  </a:lnTo>
                  <a:lnTo>
                    <a:pt x="329" y="967"/>
                  </a:lnTo>
                  <a:lnTo>
                    <a:pt x="1257" y="947"/>
                  </a:lnTo>
                  <a:lnTo>
                    <a:pt x="2185" y="889"/>
                  </a:lnTo>
                  <a:lnTo>
                    <a:pt x="3113" y="812"/>
                  </a:lnTo>
                  <a:lnTo>
                    <a:pt x="4041" y="677"/>
                  </a:lnTo>
                  <a:lnTo>
                    <a:pt x="4099" y="657"/>
                  </a:lnTo>
                  <a:lnTo>
                    <a:pt x="4157" y="619"/>
                  </a:lnTo>
                  <a:lnTo>
                    <a:pt x="4215" y="580"/>
                  </a:lnTo>
                  <a:lnTo>
                    <a:pt x="4253" y="522"/>
                  </a:lnTo>
                  <a:lnTo>
                    <a:pt x="4273" y="445"/>
                  </a:lnTo>
                  <a:lnTo>
                    <a:pt x="4292" y="387"/>
                  </a:lnTo>
                  <a:lnTo>
                    <a:pt x="4292" y="309"/>
                  </a:lnTo>
                  <a:lnTo>
                    <a:pt x="4273" y="251"/>
                  </a:lnTo>
                  <a:lnTo>
                    <a:pt x="4253" y="193"/>
                  </a:lnTo>
                  <a:lnTo>
                    <a:pt x="4215" y="135"/>
                  </a:lnTo>
                  <a:lnTo>
                    <a:pt x="4176" y="77"/>
                  </a:lnTo>
                  <a:lnTo>
                    <a:pt x="4118" y="39"/>
                  </a:lnTo>
                  <a:lnTo>
                    <a:pt x="3983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593;p43">
              <a:extLst>
                <a:ext uri="{FF2B5EF4-FFF2-40B4-BE49-F238E27FC236}">
                  <a16:creationId xmlns:a16="http://schemas.microsoft.com/office/drawing/2014/main" id="{E5035101-3E53-D104-6714-5808BD6871D8}"/>
                </a:ext>
              </a:extLst>
            </p:cNvPr>
            <p:cNvSpPr/>
            <p:nvPr/>
          </p:nvSpPr>
          <p:spPr>
            <a:xfrm>
              <a:off x="4389975" y="-3906400"/>
              <a:ext cx="107325" cy="35800"/>
            </a:xfrm>
            <a:custGeom>
              <a:avLst/>
              <a:gdLst/>
              <a:ahLst/>
              <a:cxnLst/>
              <a:rect l="l" t="t" r="r" b="b"/>
              <a:pathLst>
                <a:path w="4293" h="1432" extrusionOk="0">
                  <a:moveTo>
                    <a:pt x="3944" y="1"/>
                  </a:moveTo>
                  <a:lnTo>
                    <a:pt x="3867" y="20"/>
                  </a:lnTo>
                  <a:lnTo>
                    <a:pt x="2997" y="252"/>
                  </a:lnTo>
                  <a:lnTo>
                    <a:pt x="2127" y="503"/>
                  </a:lnTo>
                  <a:lnTo>
                    <a:pt x="1683" y="600"/>
                  </a:lnTo>
                  <a:lnTo>
                    <a:pt x="1238" y="677"/>
                  </a:lnTo>
                  <a:lnTo>
                    <a:pt x="794" y="716"/>
                  </a:lnTo>
                  <a:lnTo>
                    <a:pt x="349" y="735"/>
                  </a:lnTo>
                  <a:lnTo>
                    <a:pt x="272" y="755"/>
                  </a:lnTo>
                  <a:lnTo>
                    <a:pt x="194" y="774"/>
                  </a:lnTo>
                  <a:lnTo>
                    <a:pt x="136" y="813"/>
                  </a:lnTo>
                  <a:lnTo>
                    <a:pt x="98" y="851"/>
                  </a:lnTo>
                  <a:lnTo>
                    <a:pt x="59" y="909"/>
                  </a:lnTo>
                  <a:lnTo>
                    <a:pt x="20" y="967"/>
                  </a:lnTo>
                  <a:lnTo>
                    <a:pt x="1" y="1083"/>
                  </a:lnTo>
                  <a:lnTo>
                    <a:pt x="20" y="1219"/>
                  </a:lnTo>
                  <a:lnTo>
                    <a:pt x="59" y="1277"/>
                  </a:lnTo>
                  <a:lnTo>
                    <a:pt x="98" y="1335"/>
                  </a:lnTo>
                  <a:lnTo>
                    <a:pt x="136" y="1373"/>
                  </a:lnTo>
                  <a:lnTo>
                    <a:pt x="194" y="1412"/>
                  </a:lnTo>
                  <a:lnTo>
                    <a:pt x="272" y="1431"/>
                  </a:lnTo>
                  <a:lnTo>
                    <a:pt x="349" y="1431"/>
                  </a:lnTo>
                  <a:lnTo>
                    <a:pt x="813" y="1412"/>
                  </a:lnTo>
                  <a:lnTo>
                    <a:pt x="1277" y="1354"/>
                  </a:lnTo>
                  <a:lnTo>
                    <a:pt x="1760" y="1277"/>
                  </a:lnTo>
                  <a:lnTo>
                    <a:pt x="2224" y="1180"/>
                  </a:lnTo>
                  <a:lnTo>
                    <a:pt x="2669" y="1064"/>
                  </a:lnTo>
                  <a:lnTo>
                    <a:pt x="3133" y="948"/>
                  </a:lnTo>
                  <a:lnTo>
                    <a:pt x="4041" y="677"/>
                  </a:lnTo>
                  <a:lnTo>
                    <a:pt x="4118" y="658"/>
                  </a:lnTo>
                  <a:lnTo>
                    <a:pt x="4176" y="619"/>
                  </a:lnTo>
                  <a:lnTo>
                    <a:pt x="4215" y="561"/>
                  </a:lnTo>
                  <a:lnTo>
                    <a:pt x="4254" y="523"/>
                  </a:lnTo>
                  <a:lnTo>
                    <a:pt x="4273" y="445"/>
                  </a:lnTo>
                  <a:lnTo>
                    <a:pt x="4292" y="387"/>
                  </a:lnTo>
                  <a:lnTo>
                    <a:pt x="4273" y="271"/>
                  </a:lnTo>
                  <a:lnTo>
                    <a:pt x="4215" y="136"/>
                  </a:lnTo>
                  <a:lnTo>
                    <a:pt x="4176" y="98"/>
                  </a:lnTo>
                  <a:lnTo>
                    <a:pt x="4138" y="59"/>
                  </a:lnTo>
                  <a:lnTo>
                    <a:pt x="4080" y="20"/>
                  </a:lnTo>
                  <a:lnTo>
                    <a:pt x="400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594;p43">
              <a:extLst>
                <a:ext uri="{FF2B5EF4-FFF2-40B4-BE49-F238E27FC236}">
                  <a16:creationId xmlns:a16="http://schemas.microsoft.com/office/drawing/2014/main" id="{F6F7C489-D3E2-1A46-75DD-2B60C4DE78C2}"/>
                </a:ext>
              </a:extLst>
            </p:cNvPr>
            <p:cNvSpPr/>
            <p:nvPr/>
          </p:nvSpPr>
          <p:spPr>
            <a:xfrm>
              <a:off x="4467800" y="-3355925"/>
              <a:ext cx="312225" cy="96675"/>
            </a:xfrm>
            <a:custGeom>
              <a:avLst/>
              <a:gdLst/>
              <a:ahLst/>
              <a:cxnLst/>
              <a:rect l="l" t="t" r="r" b="b"/>
              <a:pathLst>
                <a:path w="12489" h="3867" extrusionOk="0">
                  <a:moveTo>
                    <a:pt x="8680" y="0"/>
                  </a:moveTo>
                  <a:lnTo>
                    <a:pt x="8622" y="39"/>
                  </a:lnTo>
                  <a:lnTo>
                    <a:pt x="8564" y="77"/>
                  </a:lnTo>
                  <a:lnTo>
                    <a:pt x="8525" y="116"/>
                  </a:lnTo>
                  <a:lnTo>
                    <a:pt x="8467" y="251"/>
                  </a:lnTo>
                  <a:lnTo>
                    <a:pt x="8467" y="367"/>
                  </a:lnTo>
                  <a:lnTo>
                    <a:pt x="8467" y="445"/>
                  </a:lnTo>
                  <a:lnTo>
                    <a:pt x="8487" y="503"/>
                  </a:lnTo>
                  <a:lnTo>
                    <a:pt x="8525" y="561"/>
                  </a:lnTo>
                  <a:lnTo>
                    <a:pt x="8564" y="599"/>
                  </a:lnTo>
                  <a:lnTo>
                    <a:pt x="8622" y="657"/>
                  </a:lnTo>
                  <a:lnTo>
                    <a:pt x="8699" y="677"/>
                  </a:lnTo>
                  <a:lnTo>
                    <a:pt x="8912" y="735"/>
                  </a:lnTo>
                  <a:lnTo>
                    <a:pt x="9125" y="773"/>
                  </a:lnTo>
                  <a:lnTo>
                    <a:pt x="9337" y="793"/>
                  </a:lnTo>
                  <a:lnTo>
                    <a:pt x="9569" y="793"/>
                  </a:lnTo>
                  <a:lnTo>
                    <a:pt x="10014" y="773"/>
                  </a:lnTo>
                  <a:lnTo>
                    <a:pt x="10458" y="773"/>
                  </a:lnTo>
                  <a:lnTo>
                    <a:pt x="10632" y="793"/>
                  </a:lnTo>
                  <a:lnTo>
                    <a:pt x="10864" y="831"/>
                  </a:lnTo>
                  <a:lnTo>
                    <a:pt x="11116" y="889"/>
                  </a:lnTo>
                  <a:lnTo>
                    <a:pt x="11367" y="967"/>
                  </a:lnTo>
                  <a:lnTo>
                    <a:pt x="11483" y="1025"/>
                  </a:lnTo>
                  <a:lnTo>
                    <a:pt x="11580" y="1083"/>
                  </a:lnTo>
                  <a:lnTo>
                    <a:pt x="11657" y="1141"/>
                  </a:lnTo>
                  <a:lnTo>
                    <a:pt x="11715" y="1218"/>
                  </a:lnTo>
                  <a:lnTo>
                    <a:pt x="11754" y="1295"/>
                  </a:lnTo>
                  <a:lnTo>
                    <a:pt x="11773" y="1392"/>
                  </a:lnTo>
                  <a:lnTo>
                    <a:pt x="11754" y="1489"/>
                  </a:lnTo>
                  <a:lnTo>
                    <a:pt x="11696" y="1585"/>
                  </a:lnTo>
                  <a:lnTo>
                    <a:pt x="11560" y="1759"/>
                  </a:lnTo>
                  <a:lnTo>
                    <a:pt x="11386" y="1933"/>
                  </a:lnTo>
                  <a:lnTo>
                    <a:pt x="11174" y="2069"/>
                  </a:lnTo>
                  <a:lnTo>
                    <a:pt x="10961" y="2204"/>
                  </a:lnTo>
                  <a:lnTo>
                    <a:pt x="10729" y="2300"/>
                  </a:lnTo>
                  <a:lnTo>
                    <a:pt x="10497" y="2397"/>
                  </a:lnTo>
                  <a:lnTo>
                    <a:pt x="10052" y="2552"/>
                  </a:lnTo>
                  <a:lnTo>
                    <a:pt x="9453" y="2726"/>
                  </a:lnTo>
                  <a:lnTo>
                    <a:pt x="8873" y="2842"/>
                  </a:lnTo>
                  <a:lnTo>
                    <a:pt x="8255" y="2938"/>
                  </a:lnTo>
                  <a:lnTo>
                    <a:pt x="7655" y="3016"/>
                  </a:lnTo>
                  <a:lnTo>
                    <a:pt x="6805" y="3093"/>
                  </a:lnTo>
                  <a:lnTo>
                    <a:pt x="5935" y="3132"/>
                  </a:lnTo>
                  <a:lnTo>
                    <a:pt x="5084" y="3151"/>
                  </a:lnTo>
                  <a:lnTo>
                    <a:pt x="3441" y="3151"/>
                  </a:lnTo>
                  <a:lnTo>
                    <a:pt x="3035" y="3132"/>
                  </a:lnTo>
                  <a:lnTo>
                    <a:pt x="2629" y="3093"/>
                  </a:lnTo>
                  <a:lnTo>
                    <a:pt x="2243" y="3054"/>
                  </a:lnTo>
                  <a:lnTo>
                    <a:pt x="1856" y="2977"/>
                  </a:lnTo>
                  <a:lnTo>
                    <a:pt x="1489" y="2861"/>
                  </a:lnTo>
                  <a:lnTo>
                    <a:pt x="1295" y="2784"/>
                  </a:lnTo>
                  <a:lnTo>
                    <a:pt x="1121" y="2706"/>
                  </a:lnTo>
                  <a:lnTo>
                    <a:pt x="909" y="2571"/>
                  </a:lnTo>
                  <a:lnTo>
                    <a:pt x="831" y="2494"/>
                  </a:lnTo>
                  <a:lnTo>
                    <a:pt x="773" y="2416"/>
                  </a:lnTo>
                  <a:lnTo>
                    <a:pt x="735" y="2358"/>
                  </a:lnTo>
                  <a:lnTo>
                    <a:pt x="696" y="2281"/>
                  </a:lnTo>
                  <a:lnTo>
                    <a:pt x="696" y="2223"/>
                  </a:lnTo>
                  <a:lnTo>
                    <a:pt x="696" y="2146"/>
                  </a:lnTo>
                  <a:lnTo>
                    <a:pt x="716" y="2088"/>
                  </a:lnTo>
                  <a:lnTo>
                    <a:pt x="754" y="2030"/>
                  </a:lnTo>
                  <a:lnTo>
                    <a:pt x="851" y="1895"/>
                  </a:lnTo>
                  <a:lnTo>
                    <a:pt x="986" y="1779"/>
                  </a:lnTo>
                  <a:lnTo>
                    <a:pt x="1160" y="1663"/>
                  </a:lnTo>
                  <a:lnTo>
                    <a:pt x="1353" y="1547"/>
                  </a:lnTo>
                  <a:lnTo>
                    <a:pt x="1566" y="1450"/>
                  </a:lnTo>
                  <a:lnTo>
                    <a:pt x="1991" y="1276"/>
                  </a:lnTo>
                  <a:lnTo>
                    <a:pt x="2397" y="1141"/>
                  </a:lnTo>
                  <a:lnTo>
                    <a:pt x="2687" y="1044"/>
                  </a:lnTo>
                  <a:lnTo>
                    <a:pt x="2765" y="1025"/>
                  </a:lnTo>
                  <a:lnTo>
                    <a:pt x="2823" y="986"/>
                  </a:lnTo>
                  <a:lnTo>
                    <a:pt x="2861" y="947"/>
                  </a:lnTo>
                  <a:lnTo>
                    <a:pt x="2900" y="889"/>
                  </a:lnTo>
                  <a:lnTo>
                    <a:pt x="2919" y="831"/>
                  </a:lnTo>
                  <a:lnTo>
                    <a:pt x="2939" y="754"/>
                  </a:lnTo>
                  <a:lnTo>
                    <a:pt x="2919" y="638"/>
                  </a:lnTo>
                  <a:lnTo>
                    <a:pt x="2861" y="522"/>
                  </a:lnTo>
                  <a:lnTo>
                    <a:pt x="2823" y="464"/>
                  </a:lnTo>
                  <a:lnTo>
                    <a:pt x="2784" y="425"/>
                  </a:lnTo>
                  <a:lnTo>
                    <a:pt x="2726" y="387"/>
                  </a:lnTo>
                  <a:lnTo>
                    <a:pt x="2649" y="367"/>
                  </a:lnTo>
                  <a:lnTo>
                    <a:pt x="2571" y="367"/>
                  </a:lnTo>
                  <a:lnTo>
                    <a:pt x="2494" y="387"/>
                  </a:lnTo>
                  <a:lnTo>
                    <a:pt x="2107" y="483"/>
                  </a:lnTo>
                  <a:lnTo>
                    <a:pt x="1663" y="619"/>
                  </a:lnTo>
                  <a:lnTo>
                    <a:pt x="1431" y="715"/>
                  </a:lnTo>
                  <a:lnTo>
                    <a:pt x="1199" y="812"/>
                  </a:lnTo>
                  <a:lnTo>
                    <a:pt x="967" y="909"/>
                  </a:lnTo>
                  <a:lnTo>
                    <a:pt x="754" y="1044"/>
                  </a:lnTo>
                  <a:lnTo>
                    <a:pt x="561" y="1179"/>
                  </a:lnTo>
                  <a:lnTo>
                    <a:pt x="387" y="1315"/>
                  </a:lnTo>
                  <a:lnTo>
                    <a:pt x="232" y="1489"/>
                  </a:lnTo>
                  <a:lnTo>
                    <a:pt x="116" y="1663"/>
                  </a:lnTo>
                  <a:lnTo>
                    <a:pt x="39" y="1856"/>
                  </a:lnTo>
                  <a:lnTo>
                    <a:pt x="0" y="1953"/>
                  </a:lnTo>
                  <a:lnTo>
                    <a:pt x="0" y="2069"/>
                  </a:lnTo>
                  <a:lnTo>
                    <a:pt x="0" y="2184"/>
                  </a:lnTo>
                  <a:lnTo>
                    <a:pt x="0" y="2300"/>
                  </a:lnTo>
                  <a:lnTo>
                    <a:pt x="20" y="2416"/>
                  </a:lnTo>
                  <a:lnTo>
                    <a:pt x="58" y="2552"/>
                  </a:lnTo>
                  <a:lnTo>
                    <a:pt x="155" y="2745"/>
                  </a:lnTo>
                  <a:lnTo>
                    <a:pt x="271" y="2919"/>
                  </a:lnTo>
                  <a:lnTo>
                    <a:pt x="426" y="3074"/>
                  </a:lnTo>
                  <a:lnTo>
                    <a:pt x="580" y="3209"/>
                  </a:lnTo>
                  <a:lnTo>
                    <a:pt x="773" y="3325"/>
                  </a:lnTo>
                  <a:lnTo>
                    <a:pt x="986" y="3422"/>
                  </a:lnTo>
                  <a:lnTo>
                    <a:pt x="1199" y="3518"/>
                  </a:lnTo>
                  <a:lnTo>
                    <a:pt x="1431" y="3576"/>
                  </a:lnTo>
                  <a:lnTo>
                    <a:pt x="1663" y="3634"/>
                  </a:lnTo>
                  <a:lnTo>
                    <a:pt x="1895" y="3692"/>
                  </a:lnTo>
                  <a:lnTo>
                    <a:pt x="2378" y="3750"/>
                  </a:lnTo>
                  <a:lnTo>
                    <a:pt x="2823" y="3789"/>
                  </a:lnTo>
                  <a:lnTo>
                    <a:pt x="3229" y="3808"/>
                  </a:lnTo>
                  <a:lnTo>
                    <a:pt x="4330" y="3866"/>
                  </a:lnTo>
                  <a:lnTo>
                    <a:pt x="5452" y="3847"/>
                  </a:lnTo>
                  <a:lnTo>
                    <a:pt x="6553" y="3808"/>
                  </a:lnTo>
                  <a:lnTo>
                    <a:pt x="7114" y="3770"/>
                  </a:lnTo>
                  <a:lnTo>
                    <a:pt x="7655" y="3712"/>
                  </a:lnTo>
                  <a:lnTo>
                    <a:pt x="8390" y="3615"/>
                  </a:lnTo>
                  <a:lnTo>
                    <a:pt x="9105" y="3499"/>
                  </a:lnTo>
                  <a:lnTo>
                    <a:pt x="9472" y="3441"/>
                  </a:lnTo>
                  <a:lnTo>
                    <a:pt x="9820" y="3344"/>
                  </a:lnTo>
                  <a:lnTo>
                    <a:pt x="10168" y="3248"/>
                  </a:lnTo>
                  <a:lnTo>
                    <a:pt x="10516" y="3132"/>
                  </a:lnTo>
                  <a:lnTo>
                    <a:pt x="11019" y="2919"/>
                  </a:lnTo>
                  <a:lnTo>
                    <a:pt x="11290" y="2803"/>
                  </a:lnTo>
                  <a:lnTo>
                    <a:pt x="11541" y="2648"/>
                  </a:lnTo>
                  <a:lnTo>
                    <a:pt x="11773" y="2494"/>
                  </a:lnTo>
                  <a:lnTo>
                    <a:pt x="11986" y="2320"/>
                  </a:lnTo>
                  <a:lnTo>
                    <a:pt x="12179" y="2107"/>
                  </a:lnTo>
                  <a:lnTo>
                    <a:pt x="12333" y="1895"/>
                  </a:lnTo>
                  <a:lnTo>
                    <a:pt x="12411" y="1759"/>
                  </a:lnTo>
                  <a:lnTo>
                    <a:pt x="12449" y="1624"/>
                  </a:lnTo>
                  <a:lnTo>
                    <a:pt x="12469" y="1508"/>
                  </a:lnTo>
                  <a:lnTo>
                    <a:pt x="12488" y="1373"/>
                  </a:lnTo>
                  <a:lnTo>
                    <a:pt x="12469" y="1257"/>
                  </a:lnTo>
                  <a:lnTo>
                    <a:pt x="12430" y="1141"/>
                  </a:lnTo>
                  <a:lnTo>
                    <a:pt x="12391" y="1044"/>
                  </a:lnTo>
                  <a:lnTo>
                    <a:pt x="12333" y="928"/>
                  </a:lnTo>
                  <a:lnTo>
                    <a:pt x="12275" y="831"/>
                  </a:lnTo>
                  <a:lnTo>
                    <a:pt x="12198" y="735"/>
                  </a:lnTo>
                  <a:lnTo>
                    <a:pt x="12005" y="561"/>
                  </a:lnTo>
                  <a:lnTo>
                    <a:pt x="11792" y="425"/>
                  </a:lnTo>
                  <a:lnTo>
                    <a:pt x="11541" y="309"/>
                  </a:lnTo>
                  <a:lnTo>
                    <a:pt x="11386" y="232"/>
                  </a:lnTo>
                  <a:lnTo>
                    <a:pt x="11212" y="193"/>
                  </a:lnTo>
                  <a:lnTo>
                    <a:pt x="11058" y="155"/>
                  </a:lnTo>
                  <a:lnTo>
                    <a:pt x="10884" y="135"/>
                  </a:lnTo>
                  <a:lnTo>
                    <a:pt x="10555" y="116"/>
                  </a:lnTo>
                  <a:lnTo>
                    <a:pt x="9550" y="116"/>
                  </a:lnTo>
                  <a:lnTo>
                    <a:pt x="9202" y="97"/>
                  </a:lnTo>
                  <a:lnTo>
                    <a:pt x="9047" y="58"/>
                  </a:lnTo>
                  <a:lnTo>
                    <a:pt x="8893" y="19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595;p43">
              <a:extLst>
                <a:ext uri="{FF2B5EF4-FFF2-40B4-BE49-F238E27FC236}">
                  <a16:creationId xmlns:a16="http://schemas.microsoft.com/office/drawing/2014/main" id="{630DD3AD-22D3-254A-04DD-9E05E40C9BF5}"/>
                </a:ext>
              </a:extLst>
            </p:cNvPr>
            <p:cNvSpPr/>
            <p:nvPr/>
          </p:nvSpPr>
          <p:spPr>
            <a:xfrm>
              <a:off x="4146900" y="-3247200"/>
              <a:ext cx="1235750" cy="1384150"/>
            </a:xfrm>
            <a:custGeom>
              <a:avLst/>
              <a:gdLst/>
              <a:ahLst/>
              <a:cxnLst/>
              <a:rect l="l" t="t" r="r" b="b"/>
              <a:pathLst>
                <a:path w="49430" h="55366" extrusionOk="0">
                  <a:moveTo>
                    <a:pt x="47362" y="1"/>
                  </a:moveTo>
                  <a:lnTo>
                    <a:pt x="47226" y="39"/>
                  </a:lnTo>
                  <a:lnTo>
                    <a:pt x="47168" y="59"/>
                  </a:lnTo>
                  <a:lnTo>
                    <a:pt x="47130" y="97"/>
                  </a:lnTo>
                  <a:lnTo>
                    <a:pt x="47072" y="136"/>
                  </a:lnTo>
                  <a:lnTo>
                    <a:pt x="47033" y="194"/>
                  </a:lnTo>
                  <a:lnTo>
                    <a:pt x="47014" y="271"/>
                  </a:lnTo>
                  <a:lnTo>
                    <a:pt x="46994" y="349"/>
                  </a:lnTo>
                  <a:lnTo>
                    <a:pt x="46975" y="909"/>
                  </a:lnTo>
                  <a:lnTo>
                    <a:pt x="46956" y="1489"/>
                  </a:lnTo>
                  <a:lnTo>
                    <a:pt x="46956" y="2649"/>
                  </a:lnTo>
                  <a:lnTo>
                    <a:pt x="46994" y="3809"/>
                  </a:lnTo>
                  <a:lnTo>
                    <a:pt x="47052" y="4949"/>
                  </a:lnTo>
                  <a:lnTo>
                    <a:pt x="47130" y="6863"/>
                  </a:lnTo>
                  <a:lnTo>
                    <a:pt x="47207" y="8777"/>
                  </a:lnTo>
                  <a:lnTo>
                    <a:pt x="47420" y="12605"/>
                  </a:lnTo>
                  <a:lnTo>
                    <a:pt x="47961" y="22173"/>
                  </a:lnTo>
                  <a:lnTo>
                    <a:pt x="48212" y="26968"/>
                  </a:lnTo>
                  <a:lnTo>
                    <a:pt x="48425" y="31762"/>
                  </a:lnTo>
                  <a:lnTo>
                    <a:pt x="48599" y="35647"/>
                  </a:lnTo>
                  <a:lnTo>
                    <a:pt x="48676" y="37600"/>
                  </a:lnTo>
                  <a:lnTo>
                    <a:pt x="48734" y="39533"/>
                  </a:lnTo>
                  <a:lnTo>
                    <a:pt x="48773" y="41485"/>
                  </a:lnTo>
                  <a:lnTo>
                    <a:pt x="48753" y="43438"/>
                  </a:lnTo>
                  <a:lnTo>
                    <a:pt x="48734" y="44404"/>
                  </a:lnTo>
                  <a:lnTo>
                    <a:pt x="48715" y="45371"/>
                  </a:lnTo>
                  <a:lnTo>
                    <a:pt x="48657" y="46357"/>
                  </a:lnTo>
                  <a:lnTo>
                    <a:pt x="48599" y="47323"/>
                  </a:lnTo>
                  <a:lnTo>
                    <a:pt x="48560" y="47787"/>
                  </a:lnTo>
                  <a:lnTo>
                    <a:pt x="48502" y="48232"/>
                  </a:lnTo>
                  <a:lnTo>
                    <a:pt x="48425" y="48638"/>
                  </a:lnTo>
                  <a:lnTo>
                    <a:pt x="48367" y="48831"/>
                  </a:lnTo>
                  <a:lnTo>
                    <a:pt x="48309" y="49024"/>
                  </a:lnTo>
                  <a:lnTo>
                    <a:pt x="48231" y="49218"/>
                  </a:lnTo>
                  <a:lnTo>
                    <a:pt x="48154" y="49392"/>
                  </a:lnTo>
                  <a:lnTo>
                    <a:pt x="48038" y="49566"/>
                  </a:lnTo>
                  <a:lnTo>
                    <a:pt x="47922" y="49740"/>
                  </a:lnTo>
                  <a:lnTo>
                    <a:pt x="47787" y="49914"/>
                  </a:lnTo>
                  <a:lnTo>
                    <a:pt x="47652" y="50088"/>
                  </a:lnTo>
                  <a:lnTo>
                    <a:pt x="47478" y="50242"/>
                  </a:lnTo>
                  <a:lnTo>
                    <a:pt x="47284" y="50397"/>
                  </a:lnTo>
                  <a:lnTo>
                    <a:pt x="47052" y="50590"/>
                  </a:lnTo>
                  <a:lnTo>
                    <a:pt x="46801" y="50745"/>
                  </a:lnTo>
                  <a:lnTo>
                    <a:pt x="46279" y="51074"/>
                  </a:lnTo>
                  <a:lnTo>
                    <a:pt x="45757" y="51344"/>
                  </a:lnTo>
                  <a:lnTo>
                    <a:pt x="45196" y="51596"/>
                  </a:lnTo>
                  <a:lnTo>
                    <a:pt x="44636" y="51827"/>
                  </a:lnTo>
                  <a:lnTo>
                    <a:pt x="44075" y="52021"/>
                  </a:lnTo>
                  <a:lnTo>
                    <a:pt x="43495" y="52214"/>
                  </a:lnTo>
                  <a:lnTo>
                    <a:pt x="42935" y="52388"/>
                  </a:lnTo>
                  <a:lnTo>
                    <a:pt x="42065" y="52620"/>
                  </a:lnTo>
                  <a:lnTo>
                    <a:pt x="41195" y="52852"/>
                  </a:lnTo>
                  <a:lnTo>
                    <a:pt x="40306" y="53065"/>
                  </a:lnTo>
                  <a:lnTo>
                    <a:pt x="39417" y="53239"/>
                  </a:lnTo>
                  <a:lnTo>
                    <a:pt x="38527" y="53413"/>
                  </a:lnTo>
                  <a:lnTo>
                    <a:pt x="37638" y="53567"/>
                  </a:lnTo>
                  <a:lnTo>
                    <a:pt x="36749" y="53703"/>
                  </a:lnTo>
                  <a:lnTo>
                    <a:pt x="35840" y="53838"/>
                  </a:lnTo>
                  <a:lnTo>
                    <a:pt x="34951" y="53954"/>
                  </a:lnTo>
                  <a:lnTo>
                    <a:pt x="34042" y="54051"/>
                  </a:lnTo>
                  <a:lnTo>
                    <a:pt x="32245" y="54225"/>
                  </a:lnTo>
                  <a:lnTo>
                    <a:pt x="30447" y="54360"/>
                  </a:lnTo>
                  <a:lnTo>
                    <a:pt x="28649" y="54476"/>
                  </a:lnTo>
                  <a:lnTo>
                    <a:pt x="26677" y="54573"/>
                  </a:lnTo>
                  <a:lnTo>
                    <a:pt x="24725" y="54631"/>
                  </a:lnTo>
                  <a:lnTo>
                    <a:pt x="22753" y="54669"/>
                  </a:lnTo>
                  <a:lnTo>
                    <a:pt x="20801" y="54669"/>
                  </a:lnTo>
                  <a:lnTo>
                    <a:pt x="18829" y="54650"/>
                  </a:lnTo>
                  <a:lnTo>
                    <a:pt x="16876" y="54592"/>
                  </a:lnTo>
                  <a:lnTo>
                    <a:pt x="14905" y="54476"/>
                  </a:lnTo>
                  <a:lnTo>
                    <a:pt x="12952" y="54341"/>
                  </a:lnTo>
                  <a:lnTo>
                    <a:pt x="11406" y="54205"/>
                  </a:lnTo>
                  <a:lnTo>
                    <a:pt x="9879" y="54051"/>
                  </a:lnTo>
                  <a:lnTo>
                    <a:pt x="9105" y="53954"/>
                  </a:lnTo>
                  <a:lnTo>
                    <a:pt x="8351" y="53838"/>
                  </a:lnTo>
                  <a:lnTo>
                    <a:pt x="7578" y="53703"/>
                  </a:lnTo>
                  <a:lnTo>
                    <a:pt x="6824" y="53567"/>
                  </a:lnTo>
                  <a:lnTo>
                    <a:pt x="5877" y="53374"/>
                  </a:lnTo>
                  <a:lnTo>
                    <a:pt x="5394" y="53258"/>
                  </a:lnTo>
                  <a:lnTo>
                    <a:pt x="4911" y="53142"/>
                  </a:lnTo>
                  <a:lnTo>
                    <a:pt x="4427" y="52987"/>
                  </a:lnTo>
                  <a:lnTo>
                    <a:pt x="3963" y="52813"/>
                  </a:lnTo>
                  <a:lnTo>
                    <a:pt x="3519" y="52601"/>
                  </a:lnTo>
                  <a:lnTo>
                    <a:pt x="3306" y="52485"/>
                  </a:lnTo>
                  <a:lnTo>
                    <a:pt x="3113" y="52369"/>
                  </a:lnTo>
                  <a:lnTo>
                    <a:pt x="2900" y="52233"/>
                  </a:lnTo>
                  <a:lnTo>
                    <a:pt x="2745" y="52079"/>
                  </a:lnTo>
                  <a:lnTo>
                    <a:pt x="2629" y="51924"/>
                  </a:lnTo>
                  <a:lnTo>
                    <a:pt x="2571" y="51847"/>
                  </a:lnTo>
                  <a:lnTo>
                    <a:pt x="2552" y="51769"/>
                  </a:lnTo>
                  <a:lnTo>
                    <a:pt x="2513" y="51499"/>
                  </a:lnTo>
                  <a:lnTo>
                    <a:pt x="2475" y="51132"/>
                  </a:lnTo>
                  <a:lnTo>
                    <a:pt x="2436" y="50416"/>
                  </a:lnTo>
                  <a:lnTo>
                    <a:pt x="2301" y="48715"/>
                  </a:lnTo>
                  <a:lnTo>
                    <a:pt x="2165" y="46589"/>
                  </a:lnTo>
                  <a:lnTo>
                    <a:pt x="2050" y="44482"/>
                  </a:lnTo>
                  <a:lnTo>
                    <a:pt x="1856" y="40229"/>
                  </a:lnTo>
                  <a:lnTo>
                    <a:pt x="1663" y="35241"/>
                  </a:lnTo>
                  <a:lnTo>
                    <a:pt x="1489" y="30254"/>
                  </a:lnTo>
                  <a:lnTo>
                    <a:pt x="1354" y="25266"/>
                  </a:lnTo>
                  <a:lnTo>
                    <a:pt x="1218" y="20279"/>
                  </a:lnTo>
                  <a:lnTo>
                    <a:pt x="1044" y="13068"/>
                  </a:lnTo>
                  <a:lnTo>
                    <a:pt x="928" y="9454"/>
                  </a:lnTo>
                  <a:lnTo>
                    <a:pt x="870" y="7656"/>
                  </a:lnTo>
                  <a:lnTo>
                    <a:pt x="793" y="5839"/>
                  </a:lnTo>
                  <a:lnTo>
                    <a:pt x="754" y="5123"/>
                  </a:lnTo>
                  <a:lnTo>
                    <a:pt x="696" y="4408"/>
                  </a:lnTo>
                  <a:lnTo>
                    <a:pt x="677" y="4331"/>
                  </a:lnTo>
                  <a:lnTo>
                    <a:pt x="658" y="4273"/>
                  </a:lnTo>
                  <a:lnTo>
                    <a:pt x="619" y="4215"/>
                  </a:lnTo>
                  <a:lnTo>
                    <a:pt x="561" y="4157"/>
                  </a:lnTo>
                  <a:lnTo>
                    <a:pt x="503" y="4137"/>
                  </a:lnTo>
                  <a:lnTo>
                    <a:pt x="445" y="4099"/>
                  </a:lnTo>
                  <a:lnTo>
                    <a:pt x="329" y="4079"/>
                  </a:lnTo>
                  <a:lnTo>
                    <a:pt x="194" y="4099"/>
                  </a:lnTo>
                  <a:lnTo>
                    <a:pt x="136" y="4118"/>
                  </a:lnTo>
                  <a:lnTo>
                    <a:pt x="97" y="4157"/>
                  </a:lnTo>
                  <a:lnTo>
                    <a:pt x="58" y="4215"/>
                  </a:lnTo>
                  <a:lnTo>
                    <a:pt x="20" y="4273"/>
                  </a:lnTo>
                  <a:lnTo>
                    <a:pt x="0" y="4331"/>
                  </a:lnTo>
                  <a:lnTo>
                    <a:pt x="0" y="4408"/>
                  </a:lnTo>
                  <a:lnTo>
                    <a:pt x="97" y="5433"/>
                  </a:lnTo>
                  <a:lnTo>
                    <a:pt x="136" y="6457"/>
                  </a:lnTo>
                  <a:lnTo>
                    <a:pt x="194" y="8506"/>
                  </a:lnTo>
                  <a:lnTo>
                    <a:pt x="310" y="12315"/>
                  </a:lnTo>
                  <a:lnTo>
                    <a:pt x="426" y="16142"/>
                  </a:lnTo>
                  <a:lnTo>
                    <a:pt x="677" y="26214"/>
                  </a:lnTo>
                  <a:lnTo>
                    <a:pt x="832" y="31240"/>
                  </a:lnTo>
                  <a:lnTo>
                    <a:pt x="1006" y="36285"/>
                  </a:lnTo>
                  <a:lnTo>
                    <a:pt x="1199" y="40983"/>
                  </a:lnTo>
                  <a:lnTo>
                    <a:pt x="1296" y="43322"/>
                  </a:lnTo>
                  <a:lnTo>
                    <a:pt x="1431" y="45680"/>
                  </a:lnTo>
                  <a:lnTo>
                    <a:pt x="1528" y="47613"/>
                  </a:lnTo>
                  <a:lnTo>
                    <a:pt x="1663" y="49566"/>
                  </a:lnTo>
                  <a:lnTo>
                    <a:pt x="1702" y="50184"/>
                  </a:lnTo>
                  <a:lnTo>
                    <a:pt x="1721" y="50861"/>
                  </a:lnTo>
                  <a:lnTo>
                    <a:pt x="1740" y="51190"/>
                  </a:lnTo>
                  <a:lnTo>
                    <a:pt x="1779" y="51518"/>
                  </a:lnTo>
                  <a:lnTo>
                    <a:pt x="1837" y="51827"/>
                  </a:lnTo>
                  <a:lnTo>
                    <a:pt x="1934" y="52117"/>
                  </a:lnTo>
                  <a:lnTo>
                    <a:pt x="2011" y="52272"/>
                  </a:lnTo>
                  <a:lnTo>
                    <a:pt x="2107" y="52427"/>
                  </a:lnTo>
                  <a:lnTo>
                    <a:pt x="2223" y="52562"/>
                  </a:lnTo>
                  <a:lnTo>
                    <a:pt x="2359" y="52697"/>
                  </a:lnTo>
                  <a:lnTo>
                    <a:pt x="2494" y="52813"/>
                  </a:lnTo>
                  <a:lnTo>
                    <a:pt x="2649" y="52929"/>
                  </a:lnTo>
                  <a:lnTo>
                    <a:pt x="2977" y="53123"/>
                  </a:lnTo>
                  <a:lnTo>
                    <a:pt x="3325" y="53297"/>
                  </a:lnTo>
                  <a:lnTo>
                    <a:pt x="3673" y="53432"/>
                  </a:lnTo>
                  <a:lnTo>
                    <a:pt x="4350" y="53664"/>
                  </a:lnTo>
                  <a:lnTo>
                    <a:pt x="4968" y="53857"/>
                  </a:lnTo>
                  <a:lnTo>
                    <a:pt x="5606" y="54012"/>
                  </a:lnTo>
                  <a:lnTo>
                    <a:pt x="6244" y="54167"/>
                  </a:lnTo>
                  <a:lnTo>
                    <a:pt x="6902" y="54283"/>
                  </a:lnTo>
                  <a:lnTo>
                    <a:pt x="7540" y="54399"/>
                  </a:lnTo>
                  <a:lnTo>
                    <a:pt x="8197" y="54515"/>
                  </a:lnTo>
                  <a:lnTo>
                    <a:pt x="9492" y="54688"/>
                  </a:lnTo>
                  <a:lnTo>
                    <a:pt x="10439" y="54804"/>
                  </a:lnTo>
                  <a:lnTo>
                    <a:pt x="11367" y="54901"/>
                  </a:lnTo>
                  <a:lnTo>
                    <a:pt x="13262" y="55075"/>
                  </a:lnTo>
                  <a:lnTo>
                    <a:pt x="15156" y="55210"/>
                  </a:lnTo>
                  <a:lnTo>
                    <a:pt x="17050" y="55288"/>
                  </a:lnTo>
                  <a:lnTo>
                    <a:pt x="18945" y="55346"/>
                  </a:lnTo>
                  <a:lnTo>
                    <a:pt x="20859" y="55365"/>
                  </a:lnTo>
                  <a:lnTo>
                    <a:pt x="22753" y="55365"/>
                  </a:lnTo>
                  <a:lnTo>
                    <a:pt x="24648" y="55326"/>
                  </a:lnTo>
                  <a:lnTo>
                    <a:pt x="26581" y="55268"/>
                  </a:lnTo>
                  <a:lnTo>
                    <a:pt x="28533" y="55172"/>
                  </a:lnTo>
                  <a:lnTo>
                    <a:pt x="30486" y="55056"/>
                  </a:lnTo>
                  <a:lnTo>
                    <a:pt x="32438" y="54901"/>
                  </a:lnTo>
                  <a:lnTo>
                    <a:pt x="33405" y="54804"/>
                  </a:lnTo>
                  <a:lnTo>
                    <a:pt x="34390" y="54708"/>
                  </a:lnTo>
                  <a:lnTo>
                    <a:pt x="35357" y="54573"/>
                  </a:lnTo>
                  <a:lnTo>
                    <a:pt x="36324" y="54457"/>
                  </a:lnTo>
                  <a:lnTo>
                    <a:pt x="37290" y="54302"/>
                  </a:lnTo>
                  <a:lnTo>
                    <a:pt x="38257" y="54147"/>
                  </a:lnTo>
                  <a:lnTo>
                    <a:pt x="39204" y="53973"/>
                  </a:lnTo>
                  <a:lnTo>
                    <a:pt x="40170" y="53780"/>
                  </a:lnTo>
                  <a:lnTo>
                    <a:pt x="40886" y="53625"/>
                  </a:lnTo>
                  <a:lnTo>
                    <a:pt x="41601" y="53451"/>
                  </a:lnTo>
                  <a:lnTo>
                    <a:pt x="42316" y="53277"/>
                  </a:lnTo>
                  <a:lnTo>
                    <a:pt x="43031" y="53084"/>
                  </a:lnTo>
                  <a:lnTo>
                    <a:pt x="43727" y="52871"/>
                  </a:lnTo>
                  <a:lnTo>
                    <a:pt x="44423" y="52620"/>
                  </a:lnTo>
                  <a:lnTo>
                    <a:pt x="45119" y="52369"/>
                  </a:lnTo>
                  <a:lnTo>
                    <a:pt x="45796" y="52079"/>
                  </a:lnTo>
                  <a:lnTo>
                    <a:pt x="46240" y="51866"/>
                  </a:lnTo>
                  <a:lnTo>
                    <a:pt x="46666" y="51634"/>
                  </a:lnTo>
                  <a:lnTo>
                    <a:pt x="47110" y="51383"/>
                  </a:lnTo>
                  <a:lnTo>
                    <a:pt x="47516" y="51093"/>
                  </a:lnTo>
                  <a:lnTo>
                    <a:pt x="47922" y="50784"/>
                  </a:lnTo>
                  <a:lnTo>
                    <a:pt x="48096" y="50629"/>
                  </a:lnTo>
                  <a:lnTo>
                    <a:pt x="48270" y="50455"/>
                  </a:lnTo>
                  <a:lnTo>
                    <a:pt x="48444" y="50262"/>
                  </a:lnTo>
                  <a:lnTo>
                    <a:pt x="48599" y="50068"/>
                  </a:lnTo>
                  <a:lnTo>
                    <a:pt x="48734" y="49856"/>
                  </a:lnTo>
                  <a:lnTo>
                    <a:pt x="48850" y="49643"/>
                  </a:lnTo>
                  <a:lnTo>
                    <a:pt x="48947" y="49430"/>
                  </a:lnTo>
                  <a:lnTo>
                    <a:pt x="49024" y="49218"/>
                  </a:lnTo>
                  <a:lnTo>
                    <a:pt x="49101" y="49005"/>
                  </a:lnTo>
                  <a:lnTo>
                    <a:pt x="49140" y="48773"/>
                  </a:lnTo>
                  <a:lnTo>
                    <a:pt x="49198" y="48329"/>
                  </a:lnTo>
                  <a:lnTo>
                    <a:pt x="49256" y="47865"/>
                  </a:lnTo>
                  <a:lnTo>
                    <a:pt x="49314" y="47149"/>
                  </a:lnTo>
                  <a:lnTo>
                    <a:pt x="49353" y="46434"/>
                  </a:lnTo>
                  <a:lnTo>
                    <a:pt x="49391" y="44984"/>
                  </a:lnTo>
                  <a:lnTo>
                    <a:pt x="49430" y="42993"/>
                  </a:lnTo>
                  <a:lnTo>
                    <a:pt x="49411" y="41002"/>
                  </a:lnTo>
                  <a:lnTo>
                    <a:pt x="49372" y="39011"/>
                  </a:lnTo>
                  <a:lnTo>
                    <a:pt x="49314" y="37020"/>
                  </a:lnTo>
                  <a:lnTo>
                    <a:pt x="49237" y="34565"/>
                  </a:lnTo>
                  <a:lnTo>
                    <a:pt x="49140" y="32129"/>
                  </a:lnTo>
                  <a:lnTo>
                    <a:pt x="48908" y="27238"/>
                  </a:lnTo>
                  <a:lnTo>
                    <a:pt x="48657" y="22347"/>
                  </a:lnTo>
                  <a:lnTo>
                    <a:pt x="48386" y="17476"/>
                  </a:lnTo>
                  <a:lnTo>
                    <a:pt x="48154" y="13648"/>
                  </a:lnTo>
                  <a:lnTo>
                    <a:pt x="47942" y="9840"/>
                  </a:lnTo>
                  <a:lnTo>
                    <a:pt x="47845" y="7926"/>
                  </a:lnTo>
                  <a:lnTo>
                    <a:pt x="47768" y="6013"/>
                  </a:lnTo>
                  <a:lnTo>
                    <a:pt x="47690" y="4099"/>
                  </a:lnTo>
                  <a:lnTo>
                    <a:pt x="47652" y="2185"/>
                  </a:lnTo>
                  <a:lnTo>
                    <a:pt x="47652" y="1257"/>
                  </a:lnTo>
                  <a:lnTo>
                    <a:pt x="47671" y="812"/>
                  </a:lnTo>
                  <a:lnTo>
                    <a:pt x="47690" y="349"/>
                  </a:lnTo>
                  <a:lnTo>
                    <a:pt x="47690" y="271"/>
                  </a:lnTo>
                  <a:lnTo>
                    <a:pt x="47671" y="194"/>
                  </a:lnTo>
                  <a:lnTo>
                    <a:pt x="47632" y="136"/>
                  </a:lnTo>
                  <a:lnTo>
                    <a:pt x="47594" y="97"/>
                  </a:lnTo>
                  <a:lnTo>
                    <a:pt x="47555" y="59"/>
                  </a:lnTo>
                  <a:lnTo>
                    <a:pt x="47497" y="39"/>
                  </a:lnTo>
                  <a:lnTo>
                    <a:pt x="4736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596;p43">
              <a:extLst>
                <a:ext uri="{FF2B5EF4-FFF2-40B4-BE49-F238E27FC236}">
                  <a16:creationId xmlns:a16="http://schemas.microsoft.com/office/drawing/2014/main" id="{5447B0B4-D061-29C6-99DC-3B7C6FC5D504}"/>
                </a:ext>
              </a:extLst>
            </p:cNvPr>
            <p:cNvSpPr/>
            <p:nvPr/>
          </p:nvSpPr>
          <p:spPr>
            <a:xfrm>
              <a:off x="4470700" y="-2894400"/>
              <a:ext cx="619575" cy="643750"/>
            </a:xfrm>
            <a:custGeom>
              <a:avLst/>
              <a:gdLst/>
              <a:ahLst/>
              <a:cxnLst/>
              <a:rect l="l" t="t" r="r" b="b"/>
              <a:pathLst>
                <a:path w="24783" h="25750" extrusionOk="0">
                  <a:moveTo>
                    <a:pt x="13725" y="696"/>
                  </a:moveTo>
                  <a:lnTo>
                    <a:pt x="14209" y="716"/>
                  </a:lnTo>
                  <a:lnTo>
                    <a:pt x="14692" y="774"/>
                  </a:lnTo>
                  <a:lnTo>
                    <a:pt x="15156" y="851"/>
                  </a:lnTo>
                  <a:lnTo>
                    <a:pt x="15639" y="948"/>
                  </a:lnTo>
                  <a:lnTo>
                    <a:pt x="16103" y="1083"/>
                  </a:lnTo>
                  <a:lnTo>
                    <a:pt x="16490" y="1218"/>
                  </a:lnTo>
                  <a:lnTo>
                    <a:pt x="16857" y="1354"/>
                  </a:lnTo>
                  <a:lnTo>
                    <a:pt x="17224" y="1528"/>
                  </a:lnTo>
                  <a:lnTo>
                    <a:pt x="17572" y="1701"/>
                  </a:lnTo>
                  <a:lnTo>
                    <a:pt x="17939" y="1895"/>
                  </a:lnTo>
                  <a:lnTo>
                    <a:pt x="18268" y="2107"/>
                  </a:lnTo>
                  <a:lnTo>
                    <a:pt x="18597" y="2320"/>
                  </a:lnTo>
                  <a:lnTo>
                    <a:pt x="18925" y="2571"/>
                  </a:lnTo>
                  <a:lnTo>
                    <a:pt x="19235" y="2803"/>
                  </a:lnTo>
                  <a:lnTo>
                    <a:pt x="19544" y="3074"/>
                  </a:lnTo>
                  <a:lnTo>
                    <a:pt x="19834" y="3345"/>
                  </a:lnTo>
                  <a:lnTo>
                    <a:pt x="20124" y="3615"/>
                  </a:lnTo>
                  <a:lnTo>
                    <a:pt x="20395" y="3925"/>
                  </a:lnTo>
                  <a:lnTo>
                    <a:pt x="20665" y="4215"/>
                  </a:lnTo>
                  <a:lnTo>
                    <a:pt x="20916" y="4524"/>
                  </a:lnTo>
                  <a:lnTo>
                    <a:pt x="21148" y="4852"/>
                  </a:lnTo>
                  <a:lnTo>
                    <a:pt x="21593" y="5471"/>
                  </a:lnTo>
                  <a:lnTo>
                    <a:pt x="21999" y="6109"/>
                  </a:lnTo>
                  <a:lnTo>
                    <a:pt x="22366" y="6766"/>
                  </a:lnTo>
                  <a:lnTo>
                    <a:pt x="22695" y="7462"/>
                  </a:lnTo>
                  <a:lnTo>
                    <a:pt x="23004" y="8158"/>
                  </a:lnTo>
                  <a:lnTo>
                    <a:pt x="23275" y="8873"/>
                  </a:lnTo>
                  <a:lnTo>
                    <a:pt x="23507" y="9589"/>
                  </a:lnTo>
                  <a:lnTo>
                    <a:pt x="23700" y="10323"/>
                  </a:lnTo>
                  <a:lnTo>
                    <a:pt x="23835" y="10922"/>
                  </a:lnTo>
                  <a:lnTo>
                    <a:pt x="23951" y="11522"/>
                  </a:lnTo>
                  <a:lnTo>
                    <a:pt x="24048" y="12140"/>
                  </a:lnTo>
                  <a:lnTo>
                    <a:pt x="24106" y="12759"/>
                  </a:lnTo>
                  <a:lnTo>
                    <a:pt x="24125" y="13378"/>
                  </a:lnTo>
                  <a:lnTo>
                    <a:pt x="24106" y="13996"/>
                  </a:lnTo>
                  <a:lnTo>
                    <a:pt x="24087" y="14305"/>
                  </a:lnTo>
                  <a:lnTo>
                    <a:pt x="24048" y="14615"/>
                  </a:lnTo>
                  <a:lnTo>
                    <a:pt x="23990" y="14905"/>
                  </a:lnTo>
                  <a:lnTo>
                    <a:pt x="23932" y="15214"/>
                  </a:lnTo>
                  <a:lnTo>
                    <a:pt x="23797" y="15678"/>
                  </a:lnTo>
                  <a:lnTo>
                    <a:pt x="23661" y="16123"/>
                  </a:lnTo>
                  <a:lnTo>
                    <a:pt x="23488" y="16587"/>
                  </a:lnTo>
                  <a:lnTo>
                    <a:pt x="23314" y="17031"/>
                  </a:lnTo>
                  <a:lnTo>
                    <a:pt x="23120" y="17476"/>
                  </a:lnTo>
                  <a:lnTo>
                    <a:pt x="22927" y="17901"/>
                  </a:lnTo>
                  <a:lnTo>
                    <a:pt x="22695" y="18326"/>
                  </a:lnTo>
                  <a:lnTo>
                    <a:pt x="22463" y="18732"/>
                  </a:lnTo>
                  <a:lnTo>
                    <a:pt x="22192" y="19138"/>
                  </a:lnTo>
                  <a:lnTo>
                    <a:pt x="21922" y="19544"/>
                  </a:lnTo>
                  <a:lnTo>
                    <a:pt x="21651" y="19931"/>
                  </a:lnTo>
                  <a:lnTo>
                    <a:pt x="21361" y="20317"/>
                  </a:lnTo>
                  <a:lnTo>
                    <a:pt x="21052" y="20685"/>
                  </a:lnTo>
                  <a:lnTo>
                    <a:pt x="20723" y="21033"/>
                  </a:lnTo>
                  <a:lnTo>
                    <a:pt x="20395" y="21381"/>
                  </a:lnTo>
                  <a:lnTo>
                    <a:pt x="20047" y="21709"/>
                  </a:lnTo>
                  <a:lnTo>
                    <a:pt x="19679" y="22019"/>
                  </a:lnTo>
                  <a:lnTo>
                    <a:pt x="19312" y="22328"/>
                  </a:lnTo>
                  <a:lnTo>
                    <a:pt x="18945" y="22618"/>
                  </a:lnTo>
                  <a:lnTo>
                    <a:pt x="18558" y="22908"/>
                  </a:lnTo>
                  <a:lnTo>
                    <a:pt x="18152" y="23159"/>
                  </a:lnTo>
                  <a:lnTo>
                    <a:pt x="17746" y="23410"/>
                  </a:lnTo>
                  <a:lnTo>
                    <a:pt x="17321" y="23642"/>
                  </a:lnTo>
                  <a:lnTo>
                    <a:pt x="16915" y="23874"/>
                  </a:lnTo>
                  <a:lnTo>
                    <a:pt x="16470" y="24068"/>
                  </a:lnTo>
                  <a:lnTo>
                    <a:pt x="16026" y="24242"/>
                  </a:lnTo>
                  <a:lnTo>
                    <a:pt x="15581" y="24416"/>
                  </a:lnTo>
                  <a:lnTo>
                    <a:pt x="15136" y="24570"/>
                  </a:lnTo>
                  <a:lnTo>
                    <a:pt x="14673" y="24686"/>
                  </a:lnTo>
                  <a:lnTo>
                    <a:pt x="14189" y="24802"/>
                  </a:lnTo>
                  <a:lnTo>
                    <a:pt x="13725" y="24899"/>
                  </a:lnTo>
                  <a:lnTo>
                    <a:pt x="13242" y="24957"/>
                  </a:lnTo>
                  <a:lnTo>
                    <a:pt x="12759" y="25015"/>
                  </a:lnTo>
                  <a:lnTo>
                    <a:pt x="12275" y="25034"/>
                  </a:lnTo>
                  <a:lnTo>
                    <a:pt x="11773" y="25034"/>
                  </a:lnTo>
                  <a:lnTo>
                    <a:pt x="11290" y="25015"/>
                  </a:lnTo>
                  <a:lnTo>
                    <a:pt x="10806" y="24976"/>
                  </a:lnTo>
                  <a:lnTo>
                    <a:pt x="10323" y="24918"/>
                  </a:lnTo>
                  <a:lnTo>
                    <a:pt x="9840" y="24841"/>
                  </a:lnTo>
                  <a:lnTo>
                    <a:pt x="9356" y="24725"/>
                  </a:lnTo>
                  <a:lnTo>
                    <a:pt x="8873" y="24609"/>
                  </a:lnTo>
                  <a:lnTo>
                    <a:pt x="8409" y="24454"/>
                  </a:lnTo>
                  <a:lnTo>
                    <a:pt x="7945" y="24300"/>
                  </a:lnTo>
                  <a:lnTo>
                    <a:pt x="7501" y="24106"/>
                  </a:lnTo>
                  <a:lnTo>
                    <a:pt x="7056" y="23913"/>
                  </a:lnTo>
                  <a:lnTo>
                    <a:pt x="6611" y="23681"/>
                  </a:lnTo>
                  <a:lnTo>
                    <a:pt x="6186" y="23449"/>
                  </a:lnTo>
                  <a:lnTo>
                    <a:pt x="5761" y="23178"/>
                  </a:lnTo>
                  <a:lnTo>
                    <a:pt x="5355" y="22908"/>
                  </a:lnTo>
                  <a:lnTo>
                    <a:pt x="4968" y="22618"/>
                  </a:lnTo>
                  <a:lnTo>
                    <a:pt x="4582" y="22328"/>
                  </a:lnTo>
                  <a:lnTo>
                    <a:pt x="4214" y="21999"/>
                  </a:lnTo>
                  <a:lnTo>
                    <a:pt x="3847" y="21651"/>
                  </a:lnTo>
                  <a:lnTo>
                    <a:pt x="3518" y="21303"/>
                  </a:lnTo>
                  <a:lnTo>
                    <a:pt x="3190" y="20936"/>
                  </a:lnTo>
                  <a:lnTo>
                    <a:pt x="2881" y="20569"/>
                  </a:lnTo>
                  <a:lnTo>
                    <a:pt x="2591" y="20163"/>
                  </a:lnTo>
                  <a:lnTo>
                    <a:pt x="2320" y="19757"/>
                  </a:lnTo>
                  <a:lnTo>
                    <a:pt x="2069" y="19351"/>
                  </a:lnTo>
                  <a:lnTo>
                    <a:pt x="1837" y="18906"/>
                  </a:lnTo>
                  <a:lnTo>
                    <a:pt x="1605" y="18481"/>
                  </a:lnTo>
                  <a:lnTo>
                    <a:pt x="1431" y="18017"/>
                  </a:lnTo>
                  <a:lnTo>
                    <a:pt x="1257" y="17553"/>
                  </a:lnTo>
                  <a:lnTo>
                    <a:pt x="1102" y="17089"/>
                  </a:lnTo>
                  <a:lnTo>
                    <a:pt x="967" y="16529"/>
                  </a:lnTo>
                  <a:lnTo>
                    <a:pt x="851" y="15968"/>
                  </a:lnTo>
                  <a:lnTo>
                    <a:pt x="773" y="15407"/>
                  </a:lnTo>
                  <a:lnTo>
                    <a:pt x="715" y="14847"/>
                  </a:lnTo>
                  <a:lnTo>
                    <a:pt x="696" y="14267"/>
                  </a:lnTo>
                  <a:lnTo>
                    <a:pt x="696" y="13687"/>
                  </a:lnTo>
                  <a:lnTo>
                    <a:pt x="715" y="13107"/>
                  </a:lnTo>
                  <a:lnTo>
                    <a:pt x="773" y="12527"/>
                  </a:lnTo>
                  <a:lnTo>
                    <a:pt x="851" y="11966"/>
                  </a:lnTo>
                  <a:lnTo>
                    <a:pt x="947" y="11386"/>
                  </a:lnTo>
                  <a:lnTo>
                    <a:pt x="1083" y="10806"/>
                  </a:lnTo>
                  <a:lnTo>
                    <a:pt x="1237" y="10246"/>
                  </a:lnTo>
                  <a:lnTo>
                    <a:pt x="1411" y="9666"/>
                  </a:lnTo>
                  <a:lnTo>
                    <a:pt x="1605" y="9125"/>
                  </a:lnTo>
                  <a:lnTo>
                    <a:pt x="1837" y="8564"/>
                  </a:lnTo>
                  <a:lnTo>
                    <a:pt x="2069" y="8023"/>
                  </a:lnTo>
                  <a:lnTo>
                    <a:pt x="2339" y="7501"/>
                  </a:lnTo>
                  <a:lnTo>
                    <a:pt x="2629" y="6979"/>
                  </a:lnTo>
                  <a:lnTo>
                    <a:pt x="2939" y="6476"/>
                  </a:lnTo>
                  <a:lnTo>
                    <a:pt x="3267" y="5993"/>
                  </a:lnTo>
                  <a:lnTo>
                    <a:pt x="3615" y="5529"/>
                  </a:lnTo>
                  <a:lnTo>
                    <a:pt x="3982" y="5065"/>
                  </a:lnTo>
                  <a:lnTo>
                    <a:pt x="4350" y="4640"/>
                  </a:lnTo>
                  <a:lnTo>
                    <a:pt x="4756" y="4215"/>
                  </a:lnTo>
                  <a:lnTo>
                    <a:pt x="5181" y="3828"/>
                  </a:lnTo>
                  <a:lnTo>
                    <a:pt x="5626" y="3441"/>
                  </a:lnTo>
                  <a:lnTo>
                    <a:pt x="6070" y="3093"/>
                  </a:lnTo>
                  <a:lnTo>
                    <a:pt x="6553" y="2765"/>
                  </a:lnTo>
                  <a:lnTo>
                    <a:pt x="7037" y="2475"/>
                  </a:lnTo>
                  <a:lnTo>
                    <a:pt x="7539" y="2204"/>
                  </a:lnTo>
                  <a:lnTo>
                    <a:pt x="8061" y="1953"/>
                  </a:lnTo>
                  <a:lnTo>
                    <a:pt x="8583" y="1740"/>
                  </a:lnTo>
                  <a:lnTo>
                    <a:pt x="9028" y="1566"/>
                  </a:lnTo>
                  <a:lnTo>
                    <a:pt x="9492" y="1392"/>
                  </a:lnTo>
                  <a:lnTo>
                    <a:pt x="9956" y="1238"/>
                  </a:lnTo>
                  <a:lnTo>
                    <a:pt x="10420" y="1122"/>
                  </a:lnTo>
                  <a:lnTo>
                    <a:pt x="10884" y="986"/>
                  </a:lnTo>
                  <a:lnTo>
                    <a:pt x="11348" y="890"/>
                  </a:lnTo>
                  <a:lnTo>
                    <a:pt x="11831" y="812"/>
                  </a:lnTo>
                  <a:lnTo>
                    <a:pt x="12295" y="754"/>
                  </a:lnTo>
                  <a:lnTo>
                    <a:pt x="12778" y="716"/>
                  </a:lnTo>
                  <a:lnTo>
                    <a:pt x="13242" y="696"/>
                  </a:lnTo>
                  <a:close/>
                  <a:moveTo>
                    <a:pt x="12952" y="0"/>
                  </a:moveTo>
                  <a:lnTo>
                    <a:pt x="12507" y="39"/>
                  </a:lnTo>
                  <a:lnTo>
                    <a:pt x="12044" y="78"/>
                  </a:lnTo>
                  <a:lnTo>
                    <a:pt x="11580" y="136"/>
                  </a:lnTo>
                  <a:lnTo>
                    <a:pt x="11116" y="213"/>
                  </a:lnTo>
                  <a:lnTo>
                    <a:pt x="10671" y="329"/>
                  </a:lnTo>
                  <a:lnTo>
                    <a:pt x="10091" y="464"/>
                  </a:lnTo>
                  <a:lnTo>
                    <a:pt x="9511" y="658"/>
                  </a:lnTo>
                  <a:lnTo>
                    <a:pt x="8951" y="851"/>
                  </a:lnTo>
                  <a:lnTo>
                    <a:pt x="8390" y="1064"/>
                  </a:lnTo>
                  <a:lnTo>
                    <a:pt x="7907" y="1276"/>
                  </a:lnTo>
                  <a:lnTo>
                    <a:pt x="7404" y="1489"/>
                  </a:lnTo>
                  <a:lnTo>
                    <a:pt x="6940" y="1740"/>
                  </a:lnTo>
                  <a:lnTo>
                    <a:pt x="6476" y="2011"/>
                  </a:lnTo>
                  <a:lnTo>
                    <a:pt x="6012" y="2301"/>
                  </a:lnTo>
                  <a:lnTo>
                    <a:pt x="5587" y="2610"/>
                  </a:lnTo>
                  <a:lnTo>
                    <a:pt x="5162" y="2939"/>
                  </a:lnTo>
                  <a:lnTo>
                    <a:pt x="4756" y="3287"/>
                  </a:lnTo>
                  <a:lnTo>
                    <a:pt x="4369" y="3654"/>
                  </a:lnTo>
                  <a:lnTo>
                    <a:pt x="3982" y="4041"/>
                  </a:lnTo>
                  <a:lnTo>
                    <a:pt x="3615" y="4447"/>
                  </a:lnTo>
                  <a:lnTo>
                    <a:pt x="3267" y="4852"/>
                  </a:lnTo>
                  <a:lnTo>
                    <a:pt x="2939" y="5278"/>
                  </a:lnTo>
                  <a:lnTo>
                    <a:pt x="2629" y="5722"/>
                  </a:lnTo>
                  <a:lnTo>
                    <a:pt x="2320" y="6186"/>
                  </a:lnTo>
                  <a:lnTo>
                    <a:pt x="2049" y="6650"/>
                  </a:lnTo>
                  <a:lnTo>
                    <a:pt x="1779" y="7134"/>
                  </a:lnTo>
                  <a:lnTo>
                    <a:pt x="1527" y="7617"/>
                  </a:lnTo>
                  <a:lnTo>
                    <a:pt x="1295" y="8100"/>
                  </a:lnTo>
                  <a:lnTo>
                    <a:pt x="1083" y="8622"/>
                  </a:lnTo>
                  <a:lnTo>
                    <a:pt x="889" y="9125"/>
                  </a:lnTo>
                  <a:lnTo>
                    <a:pt x="715" y="9647"/>
                  </a:lnTo>
                  <a:lnTo>
                    <a:pt x="561" y="10169"/>
                  </a:lnTo>
                  <a:lnTo>
                    <a:pt x="426" y="10690"/>
                  </a:lnTo>
                  <a:lnTo>
                    <a:pt x="290" y="11212"/>
                  </a:lnTo>
                  <a:lnTo>
                    <a:pt x="194" y="11754"/>
                  </a:lnTo>
                  <a:lnTo>
                    <a:pt x="116" y="12276"/>
                  </a:lnTo>
                  <a:lnTo>
                    <a:pt x="58" y="12817"/>
                  </a:lnTo>
                  <a:lnTo>
                    <a:pt x="20" y="13358"/>
                  </a:lnTo>
                  <a:lnTo>
                    <a:pt x="0" y="13880"/>
                  </a:lnTo>
                  <a:lnTo>
                    <a:pt x="20" y="14421"/>
                  </a:lnTo>
                  <a:lnTo>
                    <a:pt x="39" y="14943"/>
                  </a:lnTo>
                  <a:lnTo>
                    <a:pt x="97" y="15465"/>
                  </a:lnTo>
                  <a:lnTo>
                    <a:pt x="174" y="15987"/>
                  </a:lnTo>
                  <a:lnTo>
                    <a:pt x="271" y="16509"/>
                  </a:lnTo>
                  <a:lnTo>
                    <a:pt x="387" y="17012"/>
                  </a:lnTo>
                  <a:lnTo>
                    <a:pt x="542" y="17514"/>
                  </a:lnTo>
                  <a:lnTo>
                    <a:pt x="715" y="17998"/>
                  </a:lnTo>
                  <a:lnTo>
                    <a:pt x="909" y="18481"/>
                  </a:lnTo>
                  <a:lnTo>
                    <a:pt x="1121" y="18964"/>
                  </a:lnTo>
                  <a:lnTo>
                    <a:pt x="1373" y="19409"/>
                  </a:lnTo>
                  <a:lnTo>
                    <a:pt x="1624" y="19873"/>
                  </a:lnTo>
                  <a:lnTo>
                    <a:pt x="1895" y="20298"/>
                  </a:lnTo>
                  <a:lnTo>
                    <a:pt x="2204" y="20723"/>
                  </a:lnTo>
                  <a:lnTo>
                    <a:pt x="2513" y="21149"/>
                  </a:lnTo>
                  <a:lnTo>
                    <a:pt x="2842" y="21535"/>
                  </a:lnTo>
                  <a:lnTo>
                    <a:pt x="3190" y="21922"/>
                  </a:lnTo>
                  <a:lnTo>
                    <a:pt x="3557" y="22289"/>
                  </a:lnTo>
                  <a:lnTo>
                    <a:pt x="3944" y="22656"/>
                  </a:lnTo>
                  <a:lnTo>
                    <a:pt x="4330" y="22985"/>
                  </a:lnTo>
                  <a:lnTo>
                    <a:pt x="4736" y="23314"/>
                  </a:lnTo>
                  <a:lnTo>
                    <a:pt x="5162" y="23604"/>
                  </a:lnTo>
                  <a:lnTo>
                    <a:pt x="5606" y="23894"/>
                  </a:lnTo>
                  <a:lnTo>
                    <a:pt x="6051" y="24164"/>
                  </a:lnTo>
                  <a:lnTo>
                    <a:pt x="6495" y="24416"/>
                  </a:lnTo>
                  <a:lnTo>
                    <a:pt x="6959" y="24648"/>
                  </a:lnTo>
                  <a:lnTo>
                    <a:pt x="7443" y="24860"/>
                  </a:lnTo>
                  <a:lnTo>
                    <a:pt x="7926" y="25054"/>
                  </a:lnTo>
                  <a:lnTo>
                    <a:pt x="8429" y="25208"/>
                  </a:lnTo>
                  <a:lnTo>
                    <a:pt x="8931" y="25363"/>
                  </a:lnTo>
                  <a:lnTo>
                    <a:pt x="9434" y="25479"/>
                  </a:lnTo>
                  <a:lnTo>
                    <a:pt x="9956" y="25576"/>
                  </a:lnTo>
                  <a:lnTo>
                    <a:pt x="10458" y="25653"/>
                  </a:lnTo>
                  <a:lnTo>
                    <a:pt x="11000" y="25711"/>
                  </a:lnTo>
                  <a:lnTo>
                    <a:pt x="11502" y="25730"/>
                  </a:lnTo>
                  <a:lnTo>
                    <a:pt x="12024" y="25749"/>
                  </a:lnTo>
                  <a:lnTo>
                    <a:pt x="12527" y="25730"/>
                  </a:lnTo>
                  <a:lnTo>
                    <a:pt x="13029" y="25691"/>
                  </a:lnTo>
                  <a:lnTo>
                    <a:pt x="13532" y="25633"/>
                  </a:lnTo>
                  <a:lnTo>
                    <a:pt x="14035" y="25537"/>
                  </a:lnTo>
                  <a:lnTo>
                    <a:pt x="14518" y="25440"/>
                  </a:lnTo>
                  <a:lnTo>
                    <a:pt x="15001" y="25324"/>
                  </a:lnTo>
                  <a:lnTo>
                    <a:pt x="15484" y="25170"/>
                  </a:lnTo>
                  <a:lnTo>
                    <a:pt x="15948" y="25015"/>
                  </a:lnTo>
                  <a:lnTo>
                    <a:pt x="16412" y="24841"/>
                  </a:lnTo>
                  <a:lnTo>
                    <a:pt x="16876" y="24628"/>
                  </a:lnTo>
                  <a:lnTo>
                    <a:pt x="17321" y="24416"/>
                  </a:lnTo>
                  <a:lnTo>
                    <a:pt x="17766" y="24184"/>
                  </a:lnTo>
                  <a:lnTo>
                    <a:pt x="18210" y="23932"/>
                  </a:lnTo>
                  <a:lnTo>
                    <a:pt x="18616" y="23681"/>
                  </a:lnTo>
                  <a:lnTo>
                    <a:pt x="19041" y="23391"/>
                  </a:lnTo>
                  <a:lnTo>
                    <a:pt x="19447" y="23101"/>
                  </a:lnTo>
                  <a:lnTo>
                    <a:pt x="19834" y="22792"/>
                  </a:lnTo>
                  <a:lnTo>
                    <a:pt x="20221" y="22463"/>
                  </a:lnTo>
                  <a:lnTo>
                    <a:pt x="20588" y="22135"/>
                  </a:lnTo>
                  <a:lnTo>
                    <a:pt x="20955" y="21767"/>
                  </a:lnTo>
                  <a:lnTo>
                    <a:pt x="21303" y="21419"/>
                  </a:lnTo>
                  <a:lnTo>
                    <a:pt x="21632" y="21033"/>
                  </a:lnTo>
                  <a:lnTo>
                    <a:pt x="21960" y="20646"/>
                  </a:lnTo>
                  <a:lnTo>
                    <a:pt x="22270" y="20240"/>
                  </a:lnTo>
                  <a:lnTo>
                    <a:pt x="22560" y="19834"/>
                  </a:lnTo>
                  <a:lnTo>
                    <a:pt x="22830" y="19409"/>
                  </a:lnTo>
                  <a:lnTo>
                    <a:pt x="23101" y="18984"/>
                  </a:lnTo>
                  <a:lnTo>
                    <a:pt x="23333" y="18539"/>
                  </a:lnTo>
                  <a:lnTo>
                    <a:pt x="23565" y="18094"/>
                  </a:lnTo>
                  <a:lnTo>
                    <a:pt x="23797" y="17630"/>
                  </a:lnTo>
                  <a:lnTo>
                    <a:pt x="24087" y="16915"/>
                  </a:lnTo>
                  <a:lnTo>
                    <a:pt x="24222" y="16567"/>
                  </a:lnTo>
                  <a:lnTo>
                    <a:pt x="24338" y="16200"/>
                  </a:lnTo>
                  <a:lnTo>
                    <a:pt x="24435" y="15852"/>
                  </a:lnTo>
                  <a:lnTo>
                    <a:pt x="24531" y="15504"/>
                  </a:lnTo>
                  <a:lnTo>
                    <a:pt x="24609" y="15137"/>
                  </a:lnTo>
                  <a:lnTo>
                    <a:pt x="24667" y="14789"/>
                  </a:lnTo>
                  <a:lnTo>
                    <a:pt x="24725" y="14421"/>
                  </a:lnTo>
                  <a:lnTo>
                    <a:pt x="24763" y="14054"/>
                  </a:lnTo>
                  <a:lnTo>
                    <a:pt x="24783" y="13687"/>
                  </a:lnTo>
                  <a:lnTo>
                    <a:pt x="24783" y="13320"/>
                  </a:lnTo>
                  <a:lnTo>
                    <a:pt x="24783" y="12952"/>
                  </a:lnTo>
                  <a:lnTo>
                    <a:pt x="24763" y="12566"/>
                  </a:lnTo>
                  <a:lnTo>
                    <a:pt x="24744" y="12179"/>
                  </a:lnTo>
                  <a:lnTo>
                    <a:pt x="24686" y="11792"/>
                  </a:lnTo>
                  <a:lnTo>
                    <a:pt x="24570" y="11000"/>
                  </a:lnTo>
                  <a:lnTo>
                    <a:pt x="24396" y="10227"/>
                  </a:lnTo>
                  <a:lnTo>
                    <a:pt x="24183" y="9434"/>
                  </a:lnTo>
                  <a:lnTo>
                    <a:pt x="23932" y="8680"/>
                  </a:lnTo>
                  <a:lnTo>
                    <a:pt x="23661" y="7926"/>
                  </a:lnTo>
                  <a:lnTo>
                    <a:pt x="23333" y="7172"/>
                  </a:lnTo>
                  <a:lnTo>
                    <a:pt x="22985" y="6457"/>
                  </a:lnTo>
                  <a:lnTo>
                    <a:pt x="22598" y="5761"/>
                  </a:lnTo>
                  <a:lnTo>
                    <a:pt x="22366" y="5394"/>
                  </a:lnTo>
                  <a:lnTo>
                    <a:pt x="22134" y="5046"/>
                  </a:lnTo>
                  <a:lnTo>
                    <a:pt x="21902" y="4698"/>
                  </a:lnTo>
                  <a:lnTo>
                    <a:pt x="21651" y="4350"/>
                  </a:lnTo>
                  <a:lnTo>
                    <a:pt x="21400" y="4021"/>
                  </a:lnTo>
                  <a:lnTo>
                    <a:pt x="21129" y="3693"/>
                  </a:lnTo>
                  <a:lnTo>
                    <a:pt x="20839" y="3383"/>
                  </a:lnTo>
                  <a:lnTo>
                    <a:pt x="20549" y="3074"/>
                  </a:lnTo>
                  <a:lnTo>
                    <a:pt x="20240" y="2784"/>
                  </a:lnTo>
                  <a:lnTo>
                    <a:pt x="19931" y="2494"/>
                  </a:lnTo>
                  <a:lnTo>
                    <a:pt x="19621" y="2223"/>
                  </a:lnTo>
                  <a:lnTo>
                    <a:pt x="19293" y="1953"/>
                  </a:lnTo>
                  <a:lnTo>
                    <a:pt x="18945" y="1721"/>
                  </a:lnTo>
                  <a:lnTo>
                    <a:pt x="18597" y="1489"/>
                  </a:lnTo>
                  <a:lnTo>
                    <a:pt x="18229" y="1257"/>
                  </a:lnTo>
                  <a:lnTo>
                    <a:pt x="17862" y="1064"/>
                  </a:lnTo>
                  <a:lnTo>
                    <a:pt x="17437" y="851"/>
                  </a:lnTo>
                  <a:lnTo>
                    <a:pt x="17012" y="677"/>
                  </a:lnTo>
                  <a:lnTo>
                    <a:pt x="16567" y="522"/>
                  </a:lnTo>
                  <a:lnTo>
                    <a:pt x="16142" y="387"/>
                  </a:lnTo>
                  <a:lnTo>
                    <a:pt x="15697" y="271"/>
                  </a:lnTo>
                  <a:lnTo>
                    <a:pt x="15233" y="174"/>
                  </a:lnTo>
                  <a:lnTo>
                    <a:pt x="14789" y="97"/>
                  </a:lnTo>
                  <a:lnTo>
                    <a:pt x="14344" y="39"/>
                  </a:lnTo>
                  <a:lnTo>
                    <a:pt x="13880" y="20"/>
                  </a:lnTo>
                  <a:lnTo>
                    <a:pt x="1341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597;p43">
              <a:extLst>
                <a:ext uri="{FF2B5EF4-FFF2-40B4-BE49-F238E27FC236}">
                  <a16:creationId xmlns:a16="http://schemas.microsoft.com/office/drawing/2014/main" id="{1D29A9D2-C4B1-EB63-2E13-88ECAEBCCFC0}"/>
                </a:ext>
              </a:extLst>
            </p:cNvPr>
            <p:cNvSpPr/>
            <p:nvPr/>
          </p:nvSpPr>
          <p:spPr>
            <a:xfrm>
              <a:off x="4170575" y="-2930650"/>
              <a:ext cx="153225" cy="17425"/>
            </a:xfrm>
            <a:custGeom>
              <a:avLst/>
              <a:gdLst/>
              <a:ahLst/>
              <a:cxnLst/>
              <a:rect l="l" t="t" r="r" b="b"/>
              <a:pathLst>
                <a:path w="6129" h="697" extrusionOk="0">
                  <a:moveTo>
                    <a:pt x="329" y="1"/>
                  </a:moveTo>
                  <a:lnTo>
                    <a:pt x="252" y="20"/>
                  </a:lnTo>
                  <a:lnTo>
                    <a:pt x="194" y="39"/>
                  </a:lnTo>
                  <a:lnTo>
                    <a:pt x="136" y="78"/>
                  </a:lnTo>
                  <a:lnTo>
                    <a:pt x="78" y="116"/>
                  </a:lnTo>
                  <a:lnTo>
                    <a:pt x="39" y="174"/>
                  </a:lnTo>
                  <a:lnTo>
                    <a:pt x="20" y="232"/>
                  </a:lnTo>
                  <a:lnTo>
                    <a:pt x="1" y="348"/>
                  </a:lnTo>
                  <a:lnTo>
                    <a:pt x="20" y="484"/>
                  </a:lnTo>
                  <a:lnTo>
                    <a:pt x="39" y="542"/>
                  </a:lnTo>
                  <a:lnTo>
                    <a:pt x="78" y="600"/>
                  </a:lnTo>
                  <a:lnTo>
                    <a:pt x="136" y="638"/>
                  </a:lnTo>
                  <a:lnTo>
                    <a:pt x="194" y="677"/>
                  </a:lnTo>
                  <a:lnTo>
                    <a:pt x="252" y="696"/>
                  </a:lnTo>
                  <a:lnTo>
                    <a:pt x="5877" y="696"/>
                  </a:lnTo>
                  <a:lnTo>
                    <a:pt x="5935" y="677"/>
                  </a:lnTo>
                  <a:lnTo>
                    <a:pt x="5993" y="638"/>
                  </a:lnTo>
                  <a:lnTo>
                    <a:pt x="6032" y="600"/>
                  </a:lnTo>
                  <a:lnTo>
                    <a:pt x="6071" y="542"/>
                  </a:lnTo>
                  <a:lnTo>
                    <a:pt x="6109" y="484"/>
                  </a:lnTo>
                  <a:lnTo>
                    <a:pt x="6129" y="348"/>
                  </a:lnTo>
                  <a:lnTo>
                    <a:pt x="6109" y="232"/>
                  </a:lnTo>
                  <a:lnTo>
                    <a:pt x="6071" y="174"/>
                  </a:lnTo>
                  <a:lnTo>
                    <a:pt x="6032" y="116"/>
                  </a:lnTo>
                  <a:lnTo>
                    <a:pt x="5993" y="78"/>
                  </a:lnTo>
                  <a:lnTo>
                    <a:pt x="5935" y="39"/>
                  </a:lnTo>
                  <a:lnTo>
                    <a:pt x="5877" y="20"/>
                  </a:lnTo>
                  <a:lnTo>
                    <a:pt x="5781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598;p43">
              <a:extLst>
                <a:ext uri="{FF2B5EF4-FFF2-40B4-BE49-F238E27FC236}">
                  <a16:creationId xmlns:a16="http://schemas.microsoft.com/office/drawing/2014/main" id="{481DC19F-7353-0101-6B83-5C58CEAF35CF}"/>
                </a:ext>
              </a:extLst>
            </p:cNvPr>
            <p:cNvSpPr/>
            <p:nvPr/>
          </p:nvSpPr>
          <p:spPr>
            <a:xfrm>
              <a:off x="4265300" y="-2847050"/>
              <a:ext cx="146450" cy="17425"/>
            </a:xfrm>
            <a:custGeom>
              <a:avLst/>
              <a:gdLst/>
              <a:ahLst/>
              <a:cxnLst/>
              <a:rect l="l" t="t" r="r" b="b"/>
              <a:pathLst>
                <a:path w="5858" h="697" extrusionOk="0">
                  <a:moveTo>
                    <a:pt x="25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78" y="97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39" y="523"/>
                  </a:lnTo>
                  <a:lnTo>
                    <a:pt x="78" y="581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52" y="677"/>
                  </a:lnTo>
                  <a:lnTo>
                    <a:pt x="329" y="697"/>
                  </a:lnTo>
                  <a:lnTo>
                    <a:pt x="5510" y="697"/>
                  </a:lnTo>
                  <a:lnTo>
                    <a:pt x="5587" y="677"/>
                  </a:lnTo>
                  <a:lnTo>
                    <a:pt x="5665" y="658"/>
                  </a:lnTo>
                  <a:lnTo>
                    <a:pt x="5723" y="619"/>
                  </a:lnTo>
                  <a:lnTo>
                    <a:pt x="5761" y="581"/>
                  </a:lnTo>
                  <a:lnTo>
                    <a:pt x="5800" y="523"/>
                  </a:lnTo>
                  <a:lnTo>
                    <a:pt x="5839" y="465"/>
                  </a:lnTo>
                  <a:lnTo>
                    <a:pt x="5858" y="349"/>
                  </a:lnTo>
                  <a:lnTo>
                    <a:pt x="5839" y="213"/>
                  </a:lnTo>
                  <a:lnTo>
                    <a:pt x="5800" y="155"/>
                  </a:lnTo>
                  <a:lnTo>
                    <a:pt x="5761" y="97"/>
                  </a:lnTo>
                  <a:lnTo>
                    <a:pt x="5723" y="59"/>
                  </a:lnTo>
                  <a:lnTo>
                    <a:pt x="5665" y="20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599;p43">
              <a:extLst>
                <a:ext uri="{FF2B5EF4-FFF2-40B4-BE49-F238E27FC236}">
                  <a16:creationId xmlns:a16="http://schemas.microsoft.com/office/drawing/2014/main" id="{09721AB6-95F8-047E-E126-C2A26B41F49B}"/>
                </a:ext>
              </a:extLst>
            </p:cNvPr>
            <p:cNvSpPr/>
            <p:nvPr/>
          </p:nvSpPr>
          <p:spPr>
            <a:xfrm>
              <a:off x="4258525" y="-2685150"/>
              <a:ext cx="148400" cy="16950"/>
            </a:xfrm>
            <a:custGeom>
              <a:avLst/>
              <a:gdLst/>
              <a:ahLst/>
              <a:cxnLst/>
              <a:rect l="l" t="t" r="r" b="b"/>
              <a:pathLst>
                <a:path w="5936" h="678" extrusionOk="0">
                  <a:moveTo>
                    <a:pt x="252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78" y="97"/>
                  </a:lnTo>
                  <a:lnTo>
                    <a:pt x="40" y="155"/>
                  </a:lnTo>
                  <a:lnTo>
                    <a:pt x="20" y="213"/>
                  </a:lnTo>
                  <a:lnTo>
                    <a:pt x="1" y="329"/>
                  </a:lnTo>
                  <a:lnTo>
                    <a:pt x="20" y="465"/>
                  </a:lnTo>
                  <a:lnTo>
                    <a:pt x="40" y="523"/>
                  </a:lnTo>
                  <a:lnTo>
                    <a:pt x="78" y="581"/>
                  </a:lnTo>
                  <a:lnTo>
                    <a:pt x="117" y="619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5684" y="677"/>
                  </a:lnTo>
                  <a:lnTo>
                    <a:pt x="5742" y="658"/>
                  </a:lnTo>
                  <a:lnTo>
                    <a:pt x="5800" y="619"/>
                  </a:lnTo>
                  <a:lnTo>
                    <a:pt x="5858" y="581"/>
                  </a:lnTo>
                  <a:lnTo>
                    <a:pt x="5897" y="523"/>
                  </a:lnTo>
                  <a:lnTo>
                    <a:pt x="5916" y="465"/>
                  </a:lnTo>
                  <a:lnTo>
                    <a:pt x="5936" y="329"/>
                  </a:lnTo>
                  <a:lnTo>
                    <a:pt x="5916" y="213"/>
                  </a:lnTo>
                  <a:lnTo>
                    <a:pt x="5897" y="155"/>
                  </a:lnTo>
                  <a:lnTo>
                    <a:pt x="5858" y="97"/>
                  </a:lnTo>
                  <a:lnTo>
                    <a:pt x="5800" y="59"/>
                  </a:lnTo>
                  <a:lnTo>
                    <a:pt x="5742" y="20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600;p43">
              <a:extLst>
                <a:ext uri="{FF2B5EF4-FFF2-40B4-BE49-F238E27FC236}">
                  <a16:creationId xmlns:a16="http://schemas.microsoft.com/office/drawing/2014/main" id="{D9C55532-469C-0348-E610-7AB1C10A9C11}"/>
                </a:ext>
              </a:extLst>
            </p:cNvPr>
            <p:cNvSpPr/>
            <p:nvPr/>
          </p:nvSpPr>
          <p:spPr>
            <a:xfrm>
              <a:off x="5127950" y="-2964975"/>
              <a:ext cx="206375" cy="16950"/>
            </a:xfrm>
            <a:custGeom>
              <a:avLst/>
              <a:gdLst/>
              <a:ahLst/>
              <a:cxnLst/>
              <a:rect l="l" t="t" r="r" b="b"/>
              <a:pathLst>
                <a:path w="8255" h="678" extrusionOk="0">
                  <a:moveTo>
                    <a:pt x="25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78" y="98"/>
                  </a:lnTo>
                  <a:lnTo>
                    <a:pt x="39" y="156"/>
                  </a:lnTo>
                  <a:lnTo>
                    <a:pt x="20" y="214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39" y="523"/>
                  </a:lnTo>
                  <a:lnTo>
                    <a:pt x="78" y="581"/>
                  </a:lnTo>
                  <a:lnTo>
                    <a:pt x="136" y="620"/>
                  </a:lnTo>
                  <a:lnTo>
                    <a:pt x="175" y="658"/>
                  </a:lnTo>
                  <a:lnTo>
                    <a:pt x="252" y="678"/>
                  </a:lnTo>
                  <a:lnTo>
                    <a:pt x="8004" y="678"/>
                  </a:lnTo>
                  <a:lnTo>
                    <a:pt x="8062" y="658"/>
                  </a:lnTo>
                  <a:lnTo>
                    <a:pt x="8120" y="620"/>
                  </a:lnTo>
                  <a:lnTo>
                    <a:pt x="8158" y="581"/>
                  </a:lnTo>
                  <a:lnTo>
                    <a:pt x="8197" y="523"/>
                  </a:lnTo>
                  <a:lnTo>
                    <a:pt x="8236" y="465"/>
                  </a:lnTo>
                  <a:lnTo>
                    <a:pt x="8255" y="349"/>
                  </a:lnTo>
                  <a:lnTo>
                    <a:pt x="8236" y="214"/>
                  </a:lnTo>
                  <a:lnTo>
                    <a:pt x="8197" y="156"/>
                  </a:lnTo>
                  <a:lnTo>
                    <a:pt x="8158" y="98"/>
                  </a:lnTo>
                  <a:lnTo>
                    <a:pt x="8120" y="59"/>
                  </a:lnTo>
                  <a:lnTo>
                    <a:pt x="8062" y="20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601;p43">
              <a:extLst>
                <a:ext uri="{FF2B5EF4-FFF2-40B4-BE49-F238E27FC236}">
                  <a16:creationId xmlns:a16="http://schemas.microsoft.com/office/drawing/2014/main" id="{F7D6FB26-E186-D0AE-C5DA-5CCE51972F65}"/>
                </a:ext>
              </a:extLst>
            </p:cNvPr>
            <p:cNvSpPr/>
            <p:nvPr/>
          </p:nvSpPr>
          <p:spPr>
            <a:xfrm>
              <a:off x="5215900" y="-2872650"/>
              <a:ext cx="86050" cy="17425"/>
            </a:xfrm>
            <a:custGeom>
              <a:avLst/>
              <a:gdLst/>
              <a:ahLst/>
              <a:cxnLst/>
              <a:rect l="l" t="t" r="r" b="b"/>
              <a:pathLst>
                <a:path w="3442" h="697" extrusionOk="0">
                  <a:moveTo>
                    <a:pt x="252" y="0"/>
                  </a:moveTo>
                  <a:lnTo>
                    <a:pt x="175" y="39"/>
                  </a:lnTo>
                  <a:lnTo>
                    <a:pt x="117" y="58"/>
                  </a:lnTo>
                  <a:lnTo>
                    <a:pt x="78" y="116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8"/>
                  </a:lnTo>
                  <a:lnTo>
                    <a:pt x="20" y="484"/>
                  </a:lnTo>
                  <a:lnTo>
                    <a:pt x="39" y="542"/>
                  </a:lnTo>
                  <a:lnTo>
                    <a:pt x="78" y="580"/>
                  </a:lnTo>
                  <a:lnTo>
                    <a:pt x="117" y="638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329" y="696"/>
                  </a:lnTo>
                  <a:lnTo>
                    <a:pt x="3094" y="696"/>
                  </a:lnTo>
                  <a:lnTo>
                    <a:pt x="3190" y="677"/>
                  </a:lnTo>
                  <a:lnTo>
                    <a:pt x="3248" y="658"/>
                  </a:lnTo>
                  <a:lnTo>
                    <a:pt x="3306" y="638"/>
                  </a:lnTo>
                  <a:lnTo>
                    <a:pt x="3345" y="580"/>
                  </a:lnTo>
                  <a:lnTo>
                    <a:pt x="3384" y="542"/>
                  </a:lnTo>
                  <a:lnTo>
                    <a:pt x="3422" y="484"/>
                  </a:lnTo>
                  <a:lnTo>
                    <a:pt x="3442" y="348"/>
                  </a:lnTo>
                  <a:lnTo>
                    <a:pt x="3422" y="213"/>
                  </a:lnTo>
                  <a:lnTo>
                    <a:pt x="3384" y="155"/>
                  </a:lnTo>
                  <a:lnTo>
                    <a:pt x="3345" y="116"/>
                  </a:lnTo>
                  <a:lnTo>
                    <a:pt x="3306" y="58"/>
                  </a:lnTo>
                  <a:lnTo>
                    <a:pt x="3248" y="39"/>
                  </a:lnTo>
                  <a:lnTo>
                    <a:pt x="3190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602;p43">
              <a:extLst>
                <a:ext uri="{FF2B5EF4-FFF2-40B4-BE49-F238E27FC236}">
                  <a16:creationId xmlns:a16="http://schemas.microsoft.com/office/drawing/2014/main" id="{45F5FF06-6525-7511-25D4-5DD73AF01F8C}"/>
                </a:ext>
              </a:extLst>
            </p:cNvPr>
            <p:cNvSpPr/>
            <p:nvPr/>
          </p:nvSpPr>
          <p:spPr>
            <a:xfrm>
              <a:off x="5127950" y="-2749900"/>
              <a:ext cx="171600" cy="16925"/>
            </a:xfrm>
            <a:custGeom>
              <a:avLst/>
              <a:gdLst/>
              <a:ahLst/>
              <a:cxnLst/>
              <a:rect l="l" t="t" r="r" b="b"/>
              <a:pathLst>
                <a:path w="6864" h="677" extrusionOk="0">
                  <a:moveTo>
                    <a:pt x="252" y="0"/>
                  </a:moveTo>
                  <a:lnTo>
                    <a:pt x="194" y="20"/>
                  </a:lnTo>
                  <a:lnTo>
                    <a:pt x="136" y="58"/>
                  </a:lnTo>
                  <a:lnTo>
                    <a:pt x="78" y="97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8"/>
                  </a:lnTo>
                  <a:lnTo>
                    <a:pt x="20" y="464"/>
                  </a:lnTo>
                  <a:lnTo>
                    <a:pt x="39" y="522"/>
                  </a:lnTo>
                  <a:lnTo>
                    <a:pt x="78" y="580"/>
                  </a:lnTo>
                  <a:lnTo>
                    <a:pt x="136" y="619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6612" y="677"/>
                  </a:lnTo>
                  <a:lnTo>
                    <a:pt x="6670" y="658"/>
                  </a:lnTo>
                  <a:lnTo>
                    <a:pt x="6728" y="619"/>
                  </a:lnTo>
                  <a:lnTo>
                    <a:pt x="6786" y="580"/>
                  </a:lnTo>
                  <a:lnTo>
                    <a:pt x="6824" y="522"/>
                  </a:lnTo>
                  <a:lnTo>
                    <a:pt x="6844" y="464"/>
                  </a:lnTo>
                  <a:lnTo>
                    <a:pt x="6863" y="348"/>
                  </a:lnTo>
                  <a:lnTo>
                    <a:pt x="6844" y="213"/>
                  </a:lnTo>
                  <a:lnTo>
                    <a:pt x="6824" y="155"/>
                  </a:lnTo>
                  <a:lnTo>
                    <a:pt x="6786" y="97"/>
                  </a:lnTo>
                  <a:lnTo>
                    <a:pt x="6728" y="58"/>
                  </a:lnTo>
                  <a:lnTo>
                    <a:pt x="6670" y="20"/>
                  </a:lnTo>
                  <a:lnTo>
                    <a:pt x="6612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603;p43">
              <a:extLst>
                <a:ext uri="{FF2B5EF4-FFF2-40B4-BE49-F238E27FC236}">
                  <a16:creationId xmlns:a16="http://schemas.microsoft.com/office/drawing/2014/main" id="{25A49AB3-6A86-F831-B7EE-71ADB6BE435A}"/>
                </a:ext>
              </a:extLst>
            </p:cNvPr>
            <p:cNvSpPr/>
            <p:nvPr/>
          </p:nvSpPr>
          <p:spPr>
            <a:xfrm>
              <a:off x="4304450" y="-2116325"/>
              <a:ext cx="206375" cy="17425"/>
            </a:xfrm>
            <a:custGeom>
              <a:avLst/>
              <a:gdLst/>
              <a:ahLst/>
              <a:cxnLst/>
              <a:rect l="l" t="t" r="r" b="b"/>
              <a:pathLst>
                <a:path w="8255" h="697" extrusionOk="0">
                  <a:moveTo>
                    <a:pt x="271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20" y="213"/>
                  </a:lnTo>
                  <a:lnTo>
                    <a:pt x="0" y="349"/>
                  </a:lnTo>
                  <a:lnTo>
                    <a:pt x="20" y="464"/>
                  </a:lnTo>
                  <a:lnTo>
                    <a:pt x="58" y="522"/>
                  </a:lnTo>
                  <a:lnTo>
                    <a:pt x="97" y="580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71" y="677"/>
                  </a:lnTo>
                  <a:lnTo>
                    <a:pt x="348" y="696"/>
                  </a:lnTo>
                  <a:lnTo>
                    <a:pt x="7926" y="696"/>
                  </a:lnTo>
                  <a:lnTo>
                    <a:pt x="8003" y="677"/>
                  </a:lnTo>
                  <a:lnTo>
                    <a:pt x="8081" y="658"/>
                  </a:lnTo>
                  <a:lnTo>
                    <a:pt x="8139" y="619"/>
                  </a:lnTo>
                  <a:lnTo>
                    <a:pt x="8177" y="580"/>
                  </a:lnTo>
                  <a:lnTo>
                    <a:pt x="8216" y="522"/>
                  </a:lnTo>
                  <a:lnTo>
                    <a:pt x="8235" y="464"/>
                  </a:lnTo>
                  <a:lnTo>
                    <a:pt x="8255" y="349"/>
                  </a:lnTo>
                  <a:lnTo>
                    <a:pt x="8235" y="213"/>
                  </a:lnTo>
                  <a:lnTo>
                    <a:pt x="8216" y="155"/>
                  </a:lnTo>
                  <a:lnTo>
                    <a:pt x="8177" y="97"/>
                  </a:lnTo>
                  <a:lnTo>
                    <a:pt x="8139" y="59"/>
                  </a:lnTo>
                  <a:lnTo>
                    <a:pt x="8081" y="20"/>
                  </a:lnTo>
                  <a:lnTo>
                    <a:pt x="8003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604;p43">
              <a:extLst>
                <a:ext uri="{FF2B5EF4-FFF2-40B4-BE49-F238E27FC236}">
                  <a16:creationId xmlns:a16="http://schemas.microsoft.com/office/drawing/2014/main" id="{7765FD0D-8756-1361-822D-EE63B0191323}"/>
                </a:ext>
              </a:extLst>
            </p:cNvPr>
            <p:cNvSpPr/>
            <p:nvPr/>
          </p:nvSpPr>
          <p:spPr>
            <a:xfrm>
              <a:off x="5185450" y="-2345400"/>
              <a:ext cx="116500" cy="17425"/>
            </a:xfrm>
            <a:custGeom>
              <a:avLst/>
              <a:gdLst/>
              <a:ahLst/>
              <a:cxnLst/>
              <a:rect l="l" t="t" r="r" b="b"/>
              <a:pathLst>
                <a:path w="4660" h="697" extrusionOk="0">
                  <a:moveTo>
                    <a:pt x="27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98" y="117"/>
                  </a:lnTo>
                  <a:lnTo>
                    <a:pt x="59" y="155"/>
                  </a:lnTo>
                  <a:lnTo>
                    <a:pt x="20" y="213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59" y="523"/>
                  </a:lnTo>
                  <a:lnTo>
                    <a:pt x="98" y="581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72" y="677"/>
                  </a:lnTo>
                  <a:lnTo>
                    <a:pt x="349" y="696"/>
                  </a:lnTo>
                  <a:lnTo>
                    <a:pt x="4312" y="696"/>
                  </a:lnTo>
                  <a:lnTo>
                    <a:pt x="4408" y="677"/>
                  </a:lnTo>
                  <a:lnTo>
                    <a:pt x="4466" y="658"/>
                  </a:lnTo>
                  <a:lnTo>
                    <a:pt x="4524" y="619"/>
                  </a:lnTo>
                  <a:lnTo>
                    <a:pt x="4563" y="581"/>
                  </a:lnTo>
                  <a:lnTo>
                    <a:pt x="4602" y="523"/>
                  </a:lnTo>
                  <a:lnTo>
                    <a:pt x="4640" y="465"/>
                  </a:lnTo>
                  <a:lnTo>
                    <a:pt x="4660" y="349"/>
                  </a:lnTo>
                  <a:lnTo>
                    <a:pt x="4640" y="213"/>
                  </a:lnTo>
                  <a:lnTo>
                    <a:pt x="4602" y="155"/>
                  </a:lnTo>
                  <a:lnTo>
                    <a:pt x="4563" y="117"/>
                  </a:lnTo>
                  <a:lnTo>
                    <a:pt x="4524" y="59"/>
                  </a:lnTo>
                  <a:lnTo>
                    <a:pt x="4466" y="20"/>
                  </a:lnTo>
                  <a:lnTo>
                    <a:pt x="4408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5622;p51">
            <a:extLst>
              <a:ext uri="{FF2B5EF4-FFF2-40B4-BE49-F238E27FC236}">
                <a16:creationId xmlns:a16="http://schemas.microsoft.com/office/drawing/2014/main" id="{FF037AEB-41E4-32AB-8B72-9CF95AF18198}"/>
              </a:ext>
            </a:extLst>
          </p:cNvPr>
          <p:cNvGrpSpPr/>
          <p:nvPr/>
        </p:nvGrpSpPr>
        <p:grpSpPr>
          <a:xfrm>
            <a:off x="6846052" y="2432119"/>
            <a:ext cx="422006" cy="647460"/>
            <a:chOff x="9206816" y="2346096"/>
            <a:chExt cx="613559" cy="941349"/>
          </a:xfrm>
        </p:grpSpPr>
        <p:sp>
          <p:nvSpPr>
            <p:cNvPr id="264" name="Google Shape;5623;p51">
              <a:extLst>
                <a:ext uri="{FF2B5EF4-FFF2-40B4-BE49-F238E27FC236}">
                  <a16:creationId xmlns:a16="http://schemas.microsoft.com/office/drawing/2014/main" id="{8DA284F3-6BE7-2B49-90BB-EB963D48D0EB}"/>
                </a:ext>
              </a:extLst>
            </p:cNvPr>
            <p:cNvSpPr/>
            <p:nvPr/>
          </p:nvSpPr>
          <p:spPr>
            <a:xfrm>
              <a:off x="9284018" y="2528342"/>
              <a:ext cx="100634" cy="99366"/>
            </a:xfrm>
            <a:custGeom>
              <a:avLst/>
              <a:gdLst/>
              <a:ahLst/>
              <a:cxnLst/>
              <a:rect l="l" t="t" r="r" b="b"/>
              <a:pathLst>
                <a:path w="9523" h="9403" extrusionOk="0">
                  <a:moveTo>
                    <a:pt x="3863" y="0"/>
                  </a:moveTo>
                  <a:lnTo>
                    <a:pt x="3504" y="30"/>
                  </a:lnTo>
                  <a:lnTo>
                    <a:pt x="3175" y="90"/>
                  </a:lnTo>
                  <a:lnTo>
                    <a:pt x="2845" y="180"/>
                  </a:lnTo>
                  <a:lnTo>
                    <a:pt x="2516" y="300"/>
                  </a:lnTo>
                  <a:lnTo>
                    <a:pt x="2216" y="420"/>
                  </a:lnTo>
                  <a:lnTo>
                    <a:pt x="1947" y="450"/>
                  </a:lnTo>
                  <a:lnTo>
                    <a:pt x="1707" y="539"/>
                  </a:lnTo>
                  <a:lnTo>
                    <a:pt x="1588" y="629"/>
                  </a:lnTo>
                  <a:lnTo>
                    <a:pt x="1498" y="719"/>
                  </a:lnTo>
                  <a:lnTo>
                    <a:pt x="1378" y="809"/>
                  </a:lnTo>
                  <a:lnTo>
                    <a:pt x="1318" y="959"/>
                  </a:lnTo>
                  <a:lnTo>
                    <a:pt x="1198" y="1138"/>
                  </a:lnTo>
                  <a:lnTo>
                    <a:pt x="959" y="1408"/>
                  </a:lnTo>
                  <a:lnTo>
                    <a:pt x="749" y="1677"/>
                  </a:lnTo>
                  <a:lnTo>
                    <a:pt x="569" y="1977"/>
                  </a:lnTo>
                  <a:lnTo>
                    <a:pt x="390" y="2306"/>
                  </a:lnTo>
                  <a:lnTo>
                    <a:pt x="270" y="2635"/>
                  </a:lnTo>
                  <a:lnTo>
                    <a:pt x="150" y="2995"/>
                  </a:lnTo>
                  <a:lnTo>
                    <a:pt x="60" y="3354"/>
                  </a:lnTo>
                  <a:lnTo>
                    <a:pt x="31" y="3713"/>
                  </a:lnTo>
                  <a:lnTo>
                    <a:pt x="1" y="4073"/>
                  </a:lnTo>
                  <a:lnTo>
                    <a:pt x="1" y="4432"/>
                  </a:lnTo>
                  <a:lnTo>
                    <a:pt x="31" y="4791"/>
                  </a:lnTo>
                  <a:lnTo>
                    <a:pt x="60" y="5181"/>
                  </a:lnTo>
                  <a:lnTo>
                    <a:pt x="150" y="5540"/>
                  </a:lnTo>
                  <a:lnTo>
                    <a:pt x="270" y="5899"/>
                  </a:lnTo>
                  <a:lnTo>
                    <a:pt x="390" y="6229"/>
                  </a:lnTo>
                  <a:lnTo>
                    <a:pt x="569" y="6588"/>
                  </a:lnTo>
                  <a:lnTo>
                    <a:pt x="689" y="6827"/>
                  </a:lnTo>
                  <a:lnTo>
                    <a:pt x="839" y="7067"/>
                  </a:lnTo>
                  <a:lnTo>
                    <a:pt x="1198" y="7486"/>
                  </a:lnTo>
                  <a:lnTo>
                    <a:pt x="1348" y="7726"/>
                  </a:lnTo>
                  <a:lnTo>
                    <a:pt x="1528" y="7965"/>
                  </a:lnTo>
                  <a:lnTo>
                    <a:pt x="1767" y="8235"/>
                  </a:lnTo>
                  <a:lnTo>
                    <a:pt x="2037" y="8474"/>
                  </a:lnTo>
                  <a:lnTo>
                    <a:pt x="2306" y="8684"/>
                  </a:lnTo>
                  <a:lnTo>
                    <a:pt x="2576" y="8864"/>
                  </a:lnTo>
                  <a:lnTo>
                    <a:pt x="2875" y="9013"/>
                  </a:lnTo>
                  <a:lnTo>
                    <a:pt x="3175" y="9163"/>
                  </a:lnTo>
                  <a:lnTo>
                    <a:pt x="3474" y="9253"/>
                  </a:lnTo>
                  <a:lnTo>
                    <a:pt x="3803" y="9343"/>
                  </a:lnTo>
                  <a:lnTo>
                    <a:pt x="4103" y="9373"/>
                  </a:lnTo>
                  <a:lnTo>
                    <a:pt x="4432" y="9403"/>
                  </a:lnTo>
                  <a:lnTo>
                    <a:pt x="4762" y="9403"/>
                  </a:lnTo>
                  <a:lnTo>
                    <a:pt x="5091" y="9373"/>
                  </a:lnTo>
                  <a:lnTo>
                    <a:pt x="5390" y="9313"/>
                  </a:lnTo>
                  <a:lnTo>
                    <a:pt x="5720" y="9253"/>
                  </a:lnTo>
                  <a:lnTo>
                    <a:pt x="6019" y="9163"/>
                  </a:lnTo>
                  <a:lnTo>
                    <a:pt x="6319" y="9013"/>
                  </a:lnTo>
                  <a:lnTo>
                    <a:pt x="6738" y="8894"/>
                  </a:lnTo>
                  <a:lnTo>
                    <a:pt x="7127" y="8744"/>
                  </a:lnTo>
                  <a:lnTo>
                    <a:pt x="7427" y="8594"/>
                  </a:lnTo>
                  <a:lnTo>
                    <a:pt x="7696" y="8414"/>
                  </a:lnTo>
                  <a:lnTo>
                    <a:pt x="7936" y="8265"/>
                  </a:lnTo>
                  <a:lnTo>
                    <a:pt x="8175" y="8085"/>
                  </a:lnTo>
                  <a:lnTo>
                    <a:pt x="8385" y="7875"/>
                  </a:lnTo>
                  <a:lnTo>
                    <a:pt x="8564" y="7696"/>
                  </a:lnTo>
                  <a:lnTo>
                    <a:pt x="8744" y="7486"/>
                  </a:lnTo>
                  <a:lnTo>
                    <a:pt x="8894" y="7247"/>
                  </a:lnTo>
                  <a:lnTo>
                    <a:pt x="9043" y="7037"/>
                  </a:lnTo>
                  <a:lnTo>
                    <a:pt x="9163" y="6798"/>
                  </a:lnTo>
                  <a:lnTo>
                    <a:pt x="9253" y="6558"/>
                  </a:lnTo>
                  <a:lnTo>
                    <a:pt x="9343" y="6288"/>
                  </a:lnTo>
                  <a:lnTo>
                    <a:pt x="9463" y="5809"/>
                  </a:lnTo>
                  <a:lnTo>
                    <a:pt x="9523" y="5270"/>
                  </a:lnTo>
                  <a:lnTo>
                    <a:pt x="9523" y="4761"/>
                  </a:lnTo>
                  <a:lnTo>
                    <a:pt x="9433" y="4222"/>
                  </a:lnTo>
                  <a:lnTo>
                    <a:pt x="9283" y="3713"/>
                  </a:lnTo>
                  <a:lnTo>
                    <a:pt x="9073" y="3234"/>
                  </a:lnTo>
                  <a:lnTo>
                    <a:pt x="8804" y="2725"/>
                  </a:lnTo>
                  <a:lnTo>
                    <a:pt x="8475" y="2276"/>
                  </a:lnTo>
                  <a:lnTo>
                    <a:pt x="8085" y="1857"/>
                  </a:lnTo>
                  <a:lnTo>
                    <a:pt x="7846" y="1677"/>
                  </a:lnTo>
                  <a:lnTo>
                    <a:pt x="7636" y="1468"/>
                  </a:lnTo>
                  <a:lnTo>
                    <a:pt x="7367" y="1228"/>
                  </a:lnTo>
                  <a:lnTo>
                    <a:pt x="7097" y="1018"/>
                  </a:lnTo>
                  <a:lnTo>
                    <a:pt x="6828" y="809"/>
                  </a:lnTo>
                  <a:lnTo>
                    <a:pt x="6528" y="629"/>
                  </a:lnTo>
                  <a:lnTo>
                    <a:pt x="6229" y="479"/>
                  </a:lnTo>
                  <a:lnTo>
                    <a:pt x="5899" y="330"/>
                  </a:lnTo>
                  <a:lnTo>
                    <a:pt x="5570" y="240"/>
                  </a:lnTo>
                  <a:lnTo>
                    <a:pt x="5241" y="150"/>
                  </a:lnTo>
                  <a:lnTo>
                    <a:pt x="4881" y="60"/>
                  </a:lnTo>
                  <a:lnTo>
                    <a:pt x="4552" y="30"/>
                  </a:lnTo>
                  <a:lnTo>
                    <a:pt x="4193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624;p51">
              <a:extLst>
                <a:ext uri="{FF2B5EF4-FFF2-40B4-BE49-F238E27FC236}">
                  <a16:creationId xmlns:a16="http://schemas.microsoft.com/office/drawing/2014/main" id="{747F1361-A3F2-3E96-6B3D-4123CC3C575E}"/>
                </a:ext>
              </a:extLst>
            </p:cNvPr>
            <p:cNvSpPr/>
            <p:nvPr/>
          </p:nvSpPr>
          <p:spPr>
            <a:xfrm>
              <a:off x="9348570" y="2422980"/>
              <a:ext cx="76583" cy="76583"/>
            </a:xfrm>
            <a:custGeom>
              <a:avLst/>
              <a:gdLst/>
              <a:ahLst/>
              <a:cxnLst/>
              <a:rect l="l" t="t" r="r" b="b"/>
              <a:pathLst>
                <a:path w="7247" h="7247" extrusionOk="0">
                  <a:moveTo>
                    <a:pt x="2875" y="0"/>
                  </a:moveTo>
                  <a:lnTo>
                    <a:pt x="2635" y="30"/>
                  </a:lnTo>
                  <a:lnTo>
                    <a:pt x="2396" y="90"/>
                  </a:lnTo>
                  <a:lnTo>
                    <a:pt x="2156" y="150"/>
                  </a:lnTo>
                  <a:lnTo>
                    <a:pt x="1916" y="240"/>
                  </a:lnTo>
                  <a:lnTo>
                    <a:pt x="1707" y="360"/>
                  </a:lnTo>
                  <a:lnTo>
                    <a:pt x="1497" y="509"/>
                  </a:lnTo>
                  <a:lnTo>
                    <a:pt x="1288" y="659"/>
                  </a:lnTo>
                  <a:lnTo>
                    <a:pt x="1078" y="839"/>
                  </a:lnTo>
                  <a:lnTo>
                    <a:pt x="898" y="1048"/>
                  </a:lnTo>
                  <a:lnTo>
                    <a:pt x="719" y="1288"/>
                  </a:lnTo>
                  <a:lnTo>
                    <a:pt x="569" y="1557"/>
                  </a:lnTo>
                  <a:lnTo>
                    <a:pt x="329" y="2006"/>
                  </a:lnTo>
                  <a:lnTo>
                    <a:pt x="150" y="2515"/>
                  </a:lnTo>
                  <a:lnTo>
                    <a:pt x="30" y="3025"/>
                  </a:lnTo>
                  <a:lnTo>
                    <a:pt x="0" y="3534"/>
                  </a:lnTo>
                  <a:lnTo>
                    <a:pt x="0" y="3803"/>
                  </a:lnTo>
                  <a:lnTo>
                    <a:pt x="0" y="4043"/>
                  </a:lnTo>
                  <a:lnTo>
                    <a:pt x="60" y="4312"/>
                  </a:lnTo>
                  <a:lnTo>
                    <a:pt x="120" y="4552"/>
                  </a:lnTo>
                  <a:lnTo>
                    <a:pt x="180" y="4791"/>
                  </a:lnTo>
                  <a:lnTo>
                    <a:pt x="299" y="5031"/>
                  </a:lnTo>
                  <a:lnTo>
                    <a:pt x="419" y="5270"/>
                  </a:lnTo>
                  <a:lnTo>
                    <a:pt x="569" y="5510"/>
                  </a:lnTo>
                  <a:lnTo>
                    <a:pt x="809" y="5779"/>
                  </a:lnTo>
                  <a:lnTo>
                    <a:pt x="1078" y="6019"/>
                  </a:lnTo>
                  <a:lnTo>
                    <a:pt x="1377" y="6199"/>
                  </a:lnTo>
                  <a:lnTo>
                    <a:pt x="1707" y="6348"/>
                  </a:lnTo>
                  <a:lnTo>
                    <a:pt x="1946" y="6588"/>
                  </a:lnTo>
                  <a:lnTo>
                    <a:pt x="2216" y="6797"/>
                  </a:lnTo>
                  <a:lnTo>
                    <a:pt x="2515" y="6977"/>
                  </a:lnTo>
                  <a:lnTo>
                    <a:pt x="2875" y="7127"/>
                  </a:lnTo>
                  <a:lnTo>
                    <a:pt x="3144" y="7187"/>
                  </a:lnTo>
                  <a:lnTo>
                    <a:pt x="3414" y="7217"/>
                  </a:lnTo>
                  <a:lnTo>
                    <a:pt x="3683" y="7247"/>
                  </a:lnTo>
                  <a:lnTo>
                    <a:pt x="3953" y="7217"/>
                  </a:lnTo>
                  <a:lnTo>
                    <a:pt x="4222" y="7157"/>
                  </a:lnTo>
                  <a:lnTo>
                    <a:pt x="4462" y="7097"/>
                  </a:lnTo>
                  <a:lnTo>
                    <a:pt x="4731" y="7007"/>
                  </a:lnTo>
                  <a:lnTo>
                    <a:pt x="4971" y="6887"/>
                  </a:lnTo>
                  <a:lnTo>
                    <a:pt x="5210" y="6767"/>
                  </a:lnTo>
                  <a:lnTo>
                    <a:pt x="5450" y="6618"/>
                  </a:lnTo>
                  <a:lnTo>
                    <a:pt x="5899" y="6288"/>
                  </a:lnTo>
                  <a:lnTo>
                    <a:pt x="6288" y="5899"/>
                  </a:lnTo>
                  <a:lnTo>
                    <a:pt x="6647" y="5510"/>
                  </a:lnTo>
                  <a:lnTo>
                    <a:pt x="6767" y="5330"/>
                  </a:lnTo>
                  <a:lnTo>
                    <a:pt x="6857" y="5150"/>
                  </a:lnTo>
                  <a:lnTo>
                    <a:pt x="7007" y="4791"/>
                  </a:lnTo>
                  <a:lnTo>
                    <a:pt x="7097" y="4402"/>
                  </a:lnTo>
                  <a:lnTo>
                    <a:pt x="7127" y="4013"/>
                  </a:lnTo>
                  <a:lnTo>
                    <a:pt x="7216" y="3683"/>
                  </a:lnTo>
                  <a:lnTo>
                    <a:pt x="7246" y="3354"/>
                  </a:lnTo>
                  <a:lnTo>
                    <a:pt x="7246" y="3025"/>
                  </a:lnTo>
                  <a:lnTo>
                    <a:pt x="7186" y="2695"/>
                  </a:lnTo>
                  <a:lnTo>
                    <a:pt x="7097" y="2396"/>
                  </a:lnTo>
                  <a:lnTo>
                    <a:pt x="6977" y="2096"/>
                  </a:lnTo>
                  <a:lnTo>
                    <a:pt x="6827" y="1797"/>
                  </a:lnTo>
                  <a:lnTo>
                    <a:pt x="6618" y="1527"/>
                  </a:lnTo>
                  <a:lnTo>
                    <a:pt x="6408" y="1288"/>
                  </a:lnTo>
                  <a:lnTo>
                    <a:pt x="6168" y="1048"/>
                  </a:lnTo>
                  <a:lnTo>
                    <a:pt x="5899" y="839"/>
                  </a:lnTo>
                  <a:lnTo>
                    <a:pt x="5629" y="629"/>
                  </a:lnTo>
                  <a:lnTo>
                    <a:pt x="5330" y="479"/>
                  </a:lnTo>
                  <a:lnTo>
                    <a:pt x="5031" y="330"/>
                  </a:lnTo>
                  <a:lnTo>
                    <a:pt x="4731" y="240"/>
                  </a:lnTo>
                  <a:lnTo>
                    <a:pt x="4402" y="150"/>
                  </a:lnTo>
                  <a:lnTo>
                    <a:pt x="4132" y="120"/>
                  </a:lnTo>
                  <a:lnTo>
                    <a:pt x="3623" y="30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625;p51">
              <a:extLst>
                <a:ext uri="{FF2B5EF4-FFF2-40B4-BE49-F238E27FC236}">
                  <a16:creationId xmlns:a16="http://schemas.microsoft.com/office/drawing/2014/main" id="{E92AFB05-E820-51B5-FF50-CAC38751D729}"/>
                </a:ext>
              </a:extLst>
            </p:cNvPr>
            <p:cNvSpPr/>
            <p:nvPr/>
          </p:nvSpPr>
          <p:spPr>
            <a:xfrm>
              <a:off x="9206816" y="2563467"/>
              <a:ext cx="528121" cy="330351"/>
            </a:xfrm>
            <a:custGeom>
              <a:avLst/>
              <a:gdLst/>
              <a:ahLst/>
              <a:cxnLst/>
              <a:rect l="l" t="t" r="r" b="b"/>
              <a:pathLst>
                <a:path w="49976" h="31261" extrusionOk="0">
                  <a:moveTo>
                    <a:pt x="39915" y="0"/>
                  </a:moveTo>
                  <a:lnTo>
                    <a:pt x="38687" y="90"/>
                  </a:lnTo>
                  <a:lnTo>
                    <a:pt x="37340" y="210"/>
                  </a:lnTo>
                  <a:lnTo>
                    <a:pt x="35932" y="389"/>
                  </a:lnTo>
                  <a:lnTo>
                    <a:pt x="34435" y="599"/>
                  </a:lnTo>
                  <a:lnTo>
                    <a:pt x="32848" y="898"/>
                  </a:lnTo>
                  <a:lnTo>
                    <a:pt x="31231" y="1228"/>
                  </a:lnTo>
                  <a:lnTo>
                    <a:pt x="29555" y="1587"/>
                  </a:lnTo>
                  <a:lnTo>
                    <a:pt x="27818" y="2006"/>
                  </a:lnTo>
                  <a:lnTo>
                    <a:pt x="26051" y="2485"/>
                  </a:lnTo>
                  <a:lnTo>
                    <a:pt x="24255" y="2964"/>
                  </a:lnTo>
                  <a:lnTo>
                    <a:pt x="22458" y="3533"/>
                  </a:lnTo>
                  <a:lnTo>
                    <a:pt x="20661" y="4102"/>
                  </a:lnTo>
                  <a:lnTo>
                    <a:pt x="18865" y="4731"/>
                  </a:lnTo>
                  <a:lnTo>
                    <a:pt x="17098" y="5360"/>
                  </a:lnTo>
                  <a:lnTo>
                    <a:pt x="15331" y="6049"/>
                  </a:lnTo>
                  <a:lnTo>
                    <a:pt x="13625" y="6767"/>
                  </a:lnTo>
                  <a:lnTo>
                    <a:pt x="11948" y="7516"/>
                  </a:lnTo>
                  <a:lnTo>
                    <a:pt x="10331" y="8294"/>
                  </a:lnTo>
                  <a:lnTo>
                    <a:pt x="8804" y="9103"/>
                  </a:lnTo>
                  <a:lnTo>
                    <a:pt x="7307" y="9941"/>
                  </a:lnTo>
                  <a:lnTo>
                    <a:pt x="5929" y="10780"/>
                  </a:lnTo>
                  <a:lnTo>
                    <a:pt x="5270" y="11229"/>
                  </a:lnTo>
                  <a:lnTo>
                    <a:pt x="4642" y="11648"/>
                  </a:lnTo>
                  <a:lnTo>
                    <a:pt x="4043" y="12097"/>
                  </a:lnTo>
                  <a:lnTo>
                    <a:pt x="3474" y="12546"/>
                  </a:lnTo>
                  <a:lnTo>
                    <a:pt x="2905" y="12996"/>
                  </a:lnTo>
                  <a:lnTo>
                    <a:pt x="2396" y="13475"/>
                  </a:lnTo>
                  <a:lnTo>
                    <a:pt x="1917" y="13924"/>
                  </a:lnTo>
                  <a:lnTo>
                    <a:pt x="1468" y="14403"/>
                  </a:lnTo>
                  <a:lnTo>
                    <a:pt x="1048" y="14852"/>
                  </a:lnTo>
                  <a:lnTo>
                    <a:pt x="659" y="15331"/>
                  </a:lnTo>
                  <a:lnTo>
                    <a:pt x="479" y="15601"/>
                  </a:lnTo>
                  <a:lnTo>
                    <a:pt x="330" y="15870"/>
                  </a:lnTo>
                  <a:lnTo>
                    <a:pt x="210" y="16170"/>
                  </a:lnTo>
                  <a:lnTo>
                    <a:pt x="120" y="16439"/>
                  </a:lnTo>
                  <a:lnTo>
                    <a:pt x="30" y="16768"/>
                  </a:lnTo>
                  <a:lnTo>
                    <a:pt x="0" y="17068"/>
                  </a:lnTo>
                  <a:lnTo>
                    <a:pt x="0" y="17397"/>
                  </a:lnTo>
                  <a:lnTo>
                    <a:pt x="30" y="17757"/>
                  </a:lnTo>
                  <a:lnTo>
                    <a:pt x="60" y="18086"/>
                  </a:lnTo>
                  <a:lnTo>
                    <a:pt x="120" y="18445"/>
                  </a:lnTo>
                  <a:lnTo>
                    <a:pt x="210" y="18805"/>
                  </a:lnTo>
                  <a:lnTo>
                    <a:pt x="300" y="19194"/>
                  </a:lnTo>
                  <a:lnTo>
                    <a:pt x="569" y="19942"/>
                  </a:lnTo>
                  <a:lnTo>
                    <a:pt x="899" y="20751"/>
                  </a:lnTo>
                  <a:lnTo>
                    <a:pt x="1318" y="21559"/>
                  </a:lnTo>
                  <a:lnTo>
                    <a:pt x="1767" y="22428"/>
                  </a:lnTo>
                  <a:lnTo>
                    <a:pt x="2246" y="23296"/>
                  </a:lnTo>
                  <a:lnTo>
                    <a:pt x="2785" y="24164"/>
                  </a:lnTo>
                  <a:lnTo>
                    <a:pt x="3923" y="25991"/>
                  </a:lnTo>
                  <a:lnTo>
                    <a:pt x="5091" y="27847"/>
                  </a:lnTo>
                  <a:lnTo>
                    <a:pt x="5630" y="28686"/>
                  </a:lnTo>
                  <a:lnTo>
                    <a:pt x="6109" y="29404"/>
                  </a:lnTo>
                  <a:lnTo>
                    <a:pt x="6528" y="30003"/>
                  </a:lnTo>
                  <a:lnTo>
                    <a:pt x="6887" y="30452"/>
                  </a:lnTo>
                  <a:lnTo>
                    <a:pt x="7247" y="30812"/>
                  </a:lnTo>
                  <a:lnTo>
                    <a:pt x="7546" y="31051"/>
                  </a:lnTo>
                  <a:lnTo>
                    <a:pt x="7696" y="31141"/>
                  </a:lnTo>
                  <a:lnTo>
                    <a:pt x="7846" y="31201"/>
                  </a:lnTo>
                  <a:lnTo>
                    <a:pt x="8025" y="31231"/>
                  </a:lnTo>
                  <a:lnTo>
                    <a:pt x="8175" y="31261"/>
                  </a:lnTo>
                  <a:lnTo>
                    <a:pt x="8474" y="31261"/>
                  </a:lnTo>
                  <a:lnTo>
                    <a:pt x="8834" y="31201"/>
                  </a:lnTo>
                  <a:lnTo>
                    <a:pt x="9223" y="31051"/>
                  </a:lnTo>
                  <a:lnTo>
                    <a:pt x="9642" y="30902"/>
                  </a:lnTo>
                  <a:lnTo>
                    <a:pt x="10690" y="30452"/>
                  </a:lnTo>
                  <a:lnTo>
                    <a:pt x="11319" y="30213"/>
                  </a:lnTo>
                  <a:lnTo>
                    <a:pt x="12068" y="29973"/>
                  </a:lnTo>
                  <a:lnTo>
                    <a:pt x="12457" y="29854"/>
                  </a:lnTo>
                  <a:lnTo>
                    <a:pt x="12816" y="29764"/>
                  </a:lnTo>
                  <a:lnTo>
                    <a:pt x="13205" y="29704"/>
                  </a:lnTo>
                  <a:lnTo>
                    <a:pt x="13565" y="29674"/>
                  </a:lnTo>
                  <a:lnTo>
                    <a:pt x="13894" y="29644"/>
                  </a:lnTo>
                  <a:lnTo>
                    <a:pt x="14253" y="29674"/>
                  </a:lnTo>
                  <a:lnTo>
                    <a:pt x="14882" y="29734"/>
                  </a:lnTo>
                  <a:lnTo>
                    <a:pt x="15511" y="29854"/>
                  </a:lnTo>
                  <a:lnTo>
                    <a:pt x="16110" y="30003"/>
                  </a:lnTo>
                  <a:lnTo>
                    <a:pt x="16709" y="30183"/>
                  </a:lnTo>
                  <a:lnTo>
                    <a:pt x="17278" y="30393"/>
                  </a:lnTo>
                  <a:lnTo>
                    <a:pt x="17817" y="30572"/>
                  </a:lnTo>
                  <a:lnTo>
                    <a:pt x="18386" y="30752"/>
                  </a:lnTo>
                  <a:lnTo>
                    <a:pt x="18925" y="30872"/>
                  </a:lnTo>
                  <a:lnTo>
                    <a:pt x="19464" y="30991"/>
                  </a:lnTo>
                  <a:lnTo>
                    <a:pt x="20302" y="30991"/>
                  </a:lnTo>
                  <a:lnTo>
                    <a:pt x="20601" y="30962"/>
                  </a:lnTo>
                  <a:lnTo>
                    <a:pt x="20871" y="30902"/>
                  </a:lnTo>
                  <a:lnTo>
                    <a:pt x="21170" y="30812"/>
                  </a:lnTo>
                  <a:lnTo>
                    <a:pt x="21470" y="30692"/>
                  </a:lnTo>
                  <a:lnTo>
                    <a:pt x="21769" y="30572"/>
                  </a:lnTo>
                  <a:lnTo>
                    <a:pt x="22069" y="30393"/>
                  </a:lnTo>
                  <a:lnTo>
                    <a:pt x="22368" y="30213"/>
                  </a:lnTo>
                  <a:lnTo>
                    <a:pt x="22608" y="30033"/>
                  </a:lnTo>
                  <a:lnTo>
                    <a:pt x="22877" y="29824"/>
                  </a:lnTo>
                  <a:lnTo>
                    <a:pt x="23326" y="29375"/>
                  </a:lnTo>
                  <a:lnTo>
                    <a:pt x="23716" y="28895"/>
                  </a:lnTo>
                  <a:lnTo>
                    <a:pt x="24075" y="28416"/>
                  </a:lnTo>
                  <a:lnTo>
                    <a:pt x="24374" y="27877"/>
                  </a:lnTo>
                  <a:lnTo>
                    <a:pt x="24674" y="27368"/>
                  </a:lnTo>
                  <a:lnTo>
                    <a:pt x="24943" y="26859"/>
                  </a:lnTo>
                  <a:lnTo>
                    <a:pt x="25422" y="25901"/>
                  </a:lnTo>
                  <a:lnTo>
                    <a:pt x="25692" y="25452"/>
                  </a:lnTo>
                  <a:lnTo>
                    <a:pt x="25961" y="25093"/>
                  </a:lnTo>
                  <a:lnTo>
                    <a:pt x="26231" y="24763"/>
                  </a:lnTo>
                  <a:lnTo>
                    <a:pt x="26410" y="24643"/>
                  </a:lnTo>
                  <a:lnTo>
                    <a:pt x="26560" y="24524"/>
                  </a:lnTo>
                  <a:lnTo>
                    <a:pt x="26740" y="24434"/>
                  </a:lnTo>
                  <a:lnTo>
                    <a:pt x="26920" y="24374"/>
                  </a:lnTo>
                  <a:lnTo>
                    <a:pt x="27099" y="24344"/>
                  </a:lnTo>
                  <a:lnTo>
                    <a:pt x="27309" y="24314"/>
                  </a:lnTo>
                  <a:lnTo>
                    <a:pt x="27518" y="24314"/>
                  </a:lnTo>
                  <a:lnTo>
                    <a:pt x="27728" y="24344"/>
                  </a:lnTo>
                  <a:lnTo>
                    <a:pt x="27908" y="24404"/>
                  </a:lnTo>
                  <a:lnTo>
                    <a:pt x="28117" y="24464"/>
                  </a:lnTo>
                  <a:lnTo>
                    <a:pt x="28507" y="24614"/>
                  </a:lnTo>
                  <a:lnTo>
                    <a:pt x="28896" y="24853"/>
                  </a:lnTo>
                  <a:lnTo>
                    <a:pt x="29255" y="25123"/>
                  </a:lnTo>
                  <a:lnTo>
                    <a:pt x="29614" y="25392"/>
                  </a:lnTo>
                  <a:lnTo>
                    <a:pt x="30303" y="25991"/>
                  </a:lnTo>
                  <a:lnTo>
                    <a:pt x="30662" y="26290"/>
                  </a:lnTo>
                  <a:lnTo>
                    <a:pt x="30992" y="26560"/>
                  </a:lnTo>
                  <a:lnTo>
                    <a:pt x="31351" y="26769"/>
                  </a:lnTo>
                  <a:lnTo>
                    <a:pt x="31681" y="26949"/>
                  </a:lnTo>
                  <a:lnTo>
                    <a:pt x="32040" y="27039"/>
                  </a:lnTo>
                  <a:lnTo>
                    <a:pt x="32219" y="27069"/>
                  </a:lnTo>
                  <a:lnTo>
                    <a:pt x="32579" y="27069"/>
                  </a:lnTo>
                  <a:lnTo>
                    <a:pt x="32758" y="27039"/>
                  </a:lnTo>
                  <a:lnTo>
                    <a:pt x="32938" y="26949"/>
                  </a:lnTo>
                  <a:lnTo>
                    <a:pt x="33148" y="26859"/>
                  </a:lnTo>
                  <a:lnTo>
                    <a:pt x="33327" y="26740"/>
                  </a:lnTo>
                  <a:lnTo>
                    <a:pt x="33477" y="26620"/>
                  </a:lnTo>
                  <a:lnTo>
                    <a:pt x="33627" y="26440"/>
                  </a:lnTo>
                  <a:lnTo>
                    <a:pt x="33777" y="26260"/>
                  </a:lnTo>
                  <a:lnTo>
                    <a:pt x="34016" y="25871"/>
                  </a:lnTo>
                  <a:lnTo>
                    <a:pt x="34226" y="25422"/>
                  </a:lnTo>
                  <a:lnTo>
                    <a:pt x="34375" y="24973"/>
                  </a:lnTo>
                  <a:lnTo>
                    <a:pt x="34525" y="24464"/>
                  </a:lnTo>
                  <a:lnTo>
                    <a:pt x="34765" y="23476"/>
                  </a:lnTo>
                  <a:lnTo>
                    <a:pt x="34884" y="23027"/>
                  </a:lnTo>
                  <a:lnTo>
                    <a:pt x="35034" y="22577"/>
                  </a:lnTo>
                  <a:lnTo>
                    <a:pt x="35184" y="22218"/>
                  </a:lnTo>
                  <a:lnTo>
                    <a:pt x="35334" y="21919"/>
                  </a:lnTo>
                  <a:lnTo>
                    <a:pt x="35423" y="21769"/>
                  </a:lnTo>
                  <a:lnTo>
                    <a:pt x="35543" y="21679"/>
                  </a:lnTo>
                  <a:lnTo>
                    <a:pt x="35633" y="21589"/>
                  </a:lnTo>
                  <a:lnTo>
                    <a:pt x="35783" y="21529"/>
                  </a:lnTo>
                  <a:lnTo>
                    <a:pt x="35903" y="21499"/>
                  </a:lnTo>
                  <a:lnTo>
                    <a:pt x="36052" y="21499"/>
                  </a:lnTo>
                  <a:lnTo>
                    <a:pt x="36202" y="21529"/>
                  </a:lnTo>
                  <a:lnTo>
                    <a:pt x="36382" y="21589"/>
                  </a:lnTo>
                  <a:lnTo>
                    <a:pt x="36771" y="21799"/>
                  </a:lnTo>
                  <a:lnTo>
                    <a:pt x="37130" y="22038"/>
                  </a:lnTo>
                  <a:lnTo>
                    <a:pt x="37519" y="22338"/>
                  </a:lnTo>
                  <a:lnTo>
                    <a:pt x="37909" y="22697"/>
                  </a:lnTo>
                  <a:lnTo>
                    <a:pt x="38657" y="23446"/>
                  </a:lnTo>
                  <a:lnTo>
                    <a:pt x="39436" y="24194"/>
                  </a:lnTo>
                  <a:lnTo>
                    <a:pt x="39825" y="24554"/>
                  </a:lnTo>
                  <a:lnTo>
                    <a:pt x="40184" y="24883"/>
                  </a:lnTo>
                  <a:lnTo>
                    <a:pt x="40574" y="25123"/>
                  </a:lnTo>
                  <a:lnTo>
                    <a:pt x="40933" y="25332"/>
                  </a:lnTo>
                  <a:lnTo>
                    <a:pt x="41113" y="25422"/>
                  </a:lnTo>
                  <a:lnTo>
                    <a:pt x="41292" y="25452"/>
                  </a:lnTo>
                  <a:lnTo>
                    <a:pt x="41472" y="25512"/>
                  </a:lnTo>
                  <a:lnTo>
                    <a:pt x="41652" y="25512"/>
                  </a:lnTo>
                  <a:lnTo>
                    <a:pt x="41831" y="25482"/>
                  </a:lnTo>
                  <a:lnTo>
                    <a:pt x="42011" y="25452"/>
                  </a:lnTo>
                  <a:lnTo>
                    <a:pt x="42191" y="25392"/>
                  </a:lnTo>
                  <a:lnTo>
                    <a:pt x="42370" y="25272"/>
                  </a:lnTo>
                  <a:lnTo>
                    <a:pt x="42670" y="25033"/>
                  </a:lnTo>
                  <a:lnTo>
                    <a:pt x="42909" y="24763"/>
                  </a:lnTo>
                  <a:lnTo>
                    <a:pt x="43089" y="24464"/>
                  </a:lnTo>
                  <a:lnTo>
                    <a:pt x="43239" y="24134"/>
                  </a:lnTo>
                  <a:lnTo>
                    <a:pt x="43358" y="23805"/>
                  </a:lnTo>
                  <a:lnTo>
                    <a:pt x="43418" y="23476"/>
                  </a:lnTo>
                  <a:lnTo>
                    <a:pt x="43508" y="22787"/>
                  </a:lnTo>
                  <a:lnTo>
                    <a:pt x="43568" y="22158"/>
                  </a:lnTo>
                  <a:lnTo>
                    <a:pt x="43598" y="21859"/>
                  </a:lnTo>
                  <a:lnTo>
                    <a:pt x="43658" y="21589"/>
                  </a:lnTo>
                  <a:lnTo>
                    <a:pt x="43748" y="21350"/>
                  </a:lnTo>
                  <a:lnTo>
                    <a:pt x="43867" y="21140"/>
                  </a:lnTo>
                  <a:lnTo>
                    <a:pt x="44017" y="20960"/>
                  </a:lnTo>
                  <a:lnTo>
                    <a:pt x="44257" y="20841"/>
                  </a:lnTo>
                  <a:lnTo>
                    <a:pt x="44377" y="20811"/>
                  </a:lnTo>
                  <a:lnTo>
                    <a:pt x="44736" y="20811"/>
                  </a:lnTo>
                  <a:lnTo>
                    <a:pt x="45005" y="20901"/>
                  </a:lnTo>
                  <a:lnTo>
                    <a:pt x="45275" y="21020"/>
                  </a:lnTo>
                  <a:lnTo>
                    <a:pt x="45574" y="21170"/>
                  </a:lnTo>
                  <a:lnTo>
                    <a:pt x="45874" y="21350"/>
                  </a:lnTo>
                  <a:lnTo>
                    <a:pt x="46503" y="21709"/>
                  </a:lnTo>
                  <a:lnTo>
                    <a:pt x="46832" y="21889"/>
                  </a:lnTo>
                  <a:lnTo>
                    <a:pt x="47161" y="22068"/>
                  </a:lnTo>
                  <a:lnTo>
                    <a:pt x="47491" y="22188"/>
                  </a:lnTo>
                  <a:lnTo>
                    <a:pt x="47850" y="22278"/>
                  </a:lnTo>
                  <a:lnTo>
                    <a:pt x="48209" y="22308"/>
                  </a:lnTo>
                  <a:lnTo>
                    <a:pt x="48389" y="22278"/>
                  </a:lnTo>
                  <a:lnTo>
                    <a:pt x="48569" y="22248"/>
                  </a:lnTo>
                  <a:lnTo>
                    <a:pt x="48778" y="22218"/>
                  </a:lnTo>
                  <a:lnTo>
                    <a:pt x="48958" y="22158"/>
                  </a:lnTo>
                  <a:lnTo>
                    <a:pt x="49138" y="22068"/>
                  </a:lnTo>
                  <a:lnTo>
                    <a:pt x="49347" y="21949"/>
                  </a:lnTo>
                  <a:lnTo>
                    <a:pt x="49437" y="21859"/>
                  </a:lnTo>
                  <a:lnTo>
                    <a:pt x="49527" y="21769"/>
                  </a:lnTo>
                  <a:lnTo>
                    <a:pt x="49677" y="21529"/>
                  </a:lnTo>
                  <a:lnTo>
                    <a:pt x="49796" y="21200"/>
                  </a:lnTo>
                  <a:lnTo>
                    <a:pt x="49856" y="20781"/>
                  </a:lnTo>
                  <a:lnTo>
                    <a:pt x="49916" y="20332"/>
                  </a:lnTo>
                  <a:lnTo>
                    <a:pt x="49946" y="19793"/>
                  </a:lnTo>
                  <a:lnTo>
                    <a:pt x="49976" y="19194"/>
                  </a:lnTo>
                  <a:lnTo>
                    <a:pt x="49946" y="18565"/>
                  </a:lnTo>
                  <a:lnTo>
                    <a:pt x="49886" y="17876"/>
                  </a:lnTo>
                  <a:lnTo>
                    <a:pt x="49826" y="17158"/>
                  </a:lnTo>
                  <a:lnTo>
                    <a:pt x="49617" y="15571"/>
                  </a:lnTo>
                  <a:lnTo>
                    <a:pt x="49347" y="13924"/>
                  </a:lnTo>
                  <a:lnTo>
                    <a:pt x="48988" y="12187"/>
                  </a:lnTo>
                  <a:lnTo>
                    <a:pt x="48569" y="10420"/>
                  </a:lnTo>
                  <a:lnTo>
                    <a:pt x="48090" y="8684"/>
                  </a:lnTo>
                  <a:lnTo>
                    <a:pt x="47580" y="6977"/>
                  </a:lnTo>
                  <a:lnTo>
                    <a:pt x="47311" y="6168"/>
                  </a:lnTo>
                  <a:lnTo>
                    <a:pt x="47012" y="5390"/>
                  </a:lnTo>
                  <a:lnTo>
                    <a:pt x="46712" y="4641"/>
                  </a:lnTo>
                  <a:lnTo>
                    <a:pt x="46413" y="3953"/>
                  </a:lnTo>
                  <a:lnTo>
                    <a:pt x="46113" y="3264"/>
                  </a:lnTo>
                  <a:lnTo>
                    <a:pt x="45814" y="2665"/>
                  </a:lnTo>
                  <a:lnTo>
                    <a:pt x="45484" y="2096"/>
                  </a:lnTo>
                  <a:lnTo>
                    <a:pt x="45185" y="1617"/>
                  </a:lnTo>
                  <a:lnTo>
                    <a:pt x="44856" y="1168"/>
                  </a:lnTo>
                  <a:lnTo>
                    <a:pt x="44556" y="809"/>
                  </a:lnTo>
                  <a:lnTo>
                    <a:pt x="44377" y="659"/>
                  </a:lnTo>
                  <a:lnTo>
                    <a:pt x="44137" y="539"/>
                  </a:lnTo>
                  <a:lnTo>
                    <a:pt x="43867" y="419"/>
                  </a:lnTo>
                  <a:lnTo>
                    <a:pt x="43568" y="300"/>
                  </a:lnTo>
                  <a:lnTo>
                    <a:pt x="43239" y="210"/>
                  </a:lnTo>
                  <a:lnTo>
                    <a:pt x="42849" y="150"/>
                  </a:lnTo>
                  <a:lnTo>
                    <a:pt x="42460" y="90"/>
                  </a:lnTo>
                  <a:lnTo>
                    <a:pt x="42011" y="30"/>
                  </a:lnTo>
                  <a:lnTo>
                    <a:pt x="41023" y="0"/>
                  </a:lnTo>
                  <a:close/>
                </a:path>
              </a:pathLst>
            </a:custGeom>
            <a:solidFill>
              <a:srgbClr val="C5D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626;p51">
              <a:extLst>
                <a:ext uri="{FF2B5EF4-FFF2-40B4-BE49-F238E27FC236}">
                  <a16:creationId xmlns:a16="http://schemas.microsoft.com/office/drawing/2014/main" id="{B2BE12B4-2F5D-D6B8-35F1-5EDFB1F26A09}"/>
                </a:ext>
              </a:extLst>
            </p:cNvPr>
            <p:cNvSpPr/>
            <p:nvPr/>
          </p:nvSpPr>
          <p:spPr>
            <a:xfrm>
              <a:off x="9459945" y="2347987"/>
              <a:ext cx="259791" cy="499970"/>
            </a:xfrm>
            <a:custGeom>
              <a:avLst/>
              <a:gdLst/>
              <a:ahLst/>
              <a:cxnLst/>
              <a:rect l="l" t="t" r="r" b="b"/>
              <a:pathLst>
                <a:path w="24584" h="47312" extrusionOk="0">
                  <a:moveTo>
                    <a:pt x="11109" y="1"/>
                  </a:moveTo>
                  <a:lnTo>
                    <a:pt x="9283" y="31"/>
                  </a:lnTo>
                  <a:lnTo>
                    <a:pt x="8384" y="61"/>
                  </a:lnTo>
                  <a:lnTo>
                    <a:pt x="7516" y="120"/>
                  </a:lnTo>
                  <a:lnTo>
                    <a:pt x="6677" y="180"/>
                  </a:lnTo>
                  <a:lnTo>
                    <a:pt x="5869" y="270"/>
                  </a:lnTo>
                  <a:lnTo>
                    <a:pt x="5120" y="360"/>
                  </a:lnTo>
                  <a:lnTo>
                    <a:pt x="4372" y="480"/>
                  </a:lnTo>
                  <a:lnTo>
                    <a:pt x="3713" y="629"/>
                  </a:lnTo>
                  <a:lnTo>
                    <a:pt x="3084" y="809"/>
                  </a:lnTo>
                  <a:lnTo>
                    <a:pt x="2545" y="989"/>
                  </a:lnTo>
                  <a:lnTo>
                    <a:pt x="2036" y="1228"/>
                  </a:lnTo>
                  <a:lnTo>
                    <a:pt x="1617" y="1468"/>
                  </a:lnTo>
                  <a:lnTo>
                    <a:pt x="1288" y="1737"/>
                  </a:lnTo>
                  <a:lnTo>
                    <a:pt x="988" y="2037"/>
                  </a:lnTo>
                  <a:lnTo>
                    <a:pt x="749" y="2366"/>
                  </a:lnTo>
                  <a:lnTo>
                    <a:pt x="539" y="2726"/>
                  </a:lnTo>
                  <a:lnTo>
                    <a:pt x="389" y="3145"/>
                  </a:lnTo>
                  <a:lnTo>
                    <a:pt x="240" y="3564"/>
                  </a:lnTo>
                  <a:lnTo>
                    <a:pt x="150" y="4043"/>
                  </a:lnTo>
                  <a:lnTo>
                    <a:pt x="60" y="4552"/>
                  </a:lnTo>
                  <a:lnTo>
                    <a:pt x="30" y="5091"/>
                  </a:lnTo>
                  <a:lnTo>
                    <a:pt x="0" y="5660"/>
                  </a:lnTo>
                  <a:lnTo>
                    <a:pt x="0" y="6259"/>
                  </a:lnTo>
                  <a:lnTo>
                    <a:pt x="30" y="6888"/>
                  </a:lnTo>
                  <a:lnTo>
                    <a:pt x="90" y="7546"/>
                  </a:lnTo>
                  <a:lnTo>
                    <a:pt x="240" y="8924"/>
                  </a:lnTo>
                  <a:lnTo>
                    <a:pt x="479" y="10421"/>
                  </a:lnTo>
                  <a:lnTo>
                    <a:pt x="749" y="12008"/>
                  </a:lnTo>
                  <a:lnTo>
                    <a:pt x="1078" y="13655"/>
                  </a:lnTo>
                  <a:lnTo>
                    <a:pt x="1767" y="17188"/>
                  </a:lnTo>
                  <a:lnTo>
                    <a:pt x="2096" y="19045"/>
                  </a:lnTo>
                  <a:lnTo>
                    <a:pt x="2426" y="20931"/>
                  </a:lnTo>
                  <a:lnTo>
                    <a:pt x="2725" y="22877"/>
                  </a:lnTo>
                  <a:lnTo>
                    <a:pt x="2994" y="24854"/>
                  </a:lnTo>
                  <a:lnTo>
                    <a:pt x="3234" y="26860"/>
                  </a:lnTo>
                  <a:lnTo>
                    <a:pt x="3563" y="28866"/>
                  </a:lnTo>
                  <a:lnTo>
                    <a:pt x="3923" y="30872"/>
                  </a:lnTo>
                  <a:lnTo>
                    <a:pt x="4312" y="32849"/>
                  </a:lnTo>
                  <a:lnTo>
                    <a:pt x="4731" y="34765"/>
                  </a:lnTo>
                  <a:lnTo>
                    <a:pt x="5150" y="36621"/>
                  </a:lnTo>
                  <a:lnTo>
                    <a:pt x="5600" y="38388"/>
                  </a:lnTo>
                  <a:lnTo>
                    <a:pt x="6019" y="40065"/>
                  </a:lnTo>
                  <a:lnTo>
                    <a:pt x="6827" y="42999"/>
                  </a:lnTo>
                  <a:lnTo>
                    <a:pt x="7516" y="45305"/>
                  </a:lnTo>
                  <a:lnTo>
                    <a:pt x="7965" y="46772"/>
                  </a:lnTo>
                  <a:lnTo>
                    <a:pt x="8145" y="47311"/>
                  </a:lnTo>
                  <a:lnTo>
                    <a:pt x="13295" y="46712"/>
                  </a:lnTo>
                  <a:lnTo>
                    <a:pt x="12996" y="45335"/>
                  </a:lnTo>
                  <a:lnTo>
                    <a:pt x="12187" y="41712"/>
                  </a:lnTo>
                  <a:lnTo>
                    <a:pt x="11109" y="36472"/>
                  </a:lnTo>
                  <a:lnTo>
                    <a:pt x="10480" y="33477"/>
                  </a:lnTo>
                  <a:lnTo>
                    <a:pt x="9881" y="30333"/>
                  </a:lnTo>
                  <a:lnTo>
                    <a:pt x="9283" y="27099"/>
                  </a:lnTo>
                  <a:lnTo>
                    <a:pt x="8744" y="23895"/>
                  </a:lnTo>
                  <a:lnTo>
                    <a:pt x="8235" y="20811"/>
                  </a:lnTo>
                  <a:lnTo>
                    <a:pt x="7845" y="17907"/>
                  </a:lnTo>
                  <a:lnTo>
                    <a:pt x="7696" y="16529"/>
                  </a:lnTo>
                  <a:lnTo>
                    <a:pt x="7546" y="15242"/>
                  </a:lnTo>
                  <a:lnTo>
                    <a:pt x="7456" y="14074"/>
                  </a:lnTo>
                  <a:lnTo>
                    <a:pt x="7396" y="12966"/>
                  </a:lnTo>
                  <a:lnTo>
                    <a:pt x="7396" y="11978"/>
                  </a:lnTo>
                  <a:lnTo>
                    <a:pt x="7396" y="11110"/>
                  </a:lnTo>
                  <a:lnTo>
                    <a:pt x="7486" y="10391"/>
                  </a:lnTo>
                  <a:lnTo>
                    <a:pt x="7546" y="10062"/>
                  </a:lnTo>
                  <a:lnTo>
                    <a:pt x="7606" y="9792"/>
                  </a:lnTo>
                  <a:lnTo>
                    <a:pt x="7666" y="9642"/>
                  </a:lnTo>
                  <a:lnTo>
                    <a:pt x="7815" y="9523"/>
                  </a:lnTo>
                  <a:lnTo>
                    <a:pt x="7995" y="9433"/>
                  </a:lnTo>
                  <a:lnTo>
                    <a:pt x="8264" y="9343"/>
                  </a:lnTo>
                  <a:lnTo>
                    <a:pt x="8564" y="9283"/>
                  </a:lnTo>
                  <a:lnTo>
                    <a:pt x="8893" y="9253"/>
                  </a:lnTo>
                  <a:lnTo>
                    <a:pt x="9732" y="9223"/>
                  </a:lnTo>
                  <a:lnTo>
                    <a:pt x="10720" y="9223"/>
                  </a:lnTo>
                  <a:lnTo>
                    <a:pt x="11828" y="9283"/>
                  </a:lnTo>
                  <a:lnTo>
                    <a:pt x="14313" y="9403"/>
                  </a:lnTo>
                  <a:lnTo>
                    <a:pt x="15631" y="9433"/>
                  </a:lnTo>
                  <a:lnTo>
                    <a:pt x="16978" y="9403"/>
                  </a:lnTo>
                  <a:lnTo>
                    <a:pt x="18325" y="9343"/>
                  </a:lnTo>
                  <a:lnTo>
                    <a:pt x="18984" y="9283"/>
                  </a:lnTo>
                  <a:lnTo>
                    <a:pt x="19643" y="9223"/>
                  </a:lnTo>
                  <a:lnTo>
                    <a:pt x="20302" y="9133"/>
                  </a:lnTo>
                  <a:lnTo>
                    <a:pt x="20901" y="8984"/>
                  </a:lnTo>
                  <a:lnTo>
                    <a:pt x="21529" y="8834"/>
                  </a:lnTo>
                  <a:lnTo>
                    <a:pt x="22098" y="8654"/>
                  </a:lnTo>
                  <a:lnTo>
                    <a:pt x="22637" y="8445"/>
                  </a:lnTo>
                  <a:lnTo>
                    <a:pt x="23176" y="8205"/>
                  </a:lnTo>
                  <a:lnTo>
                    <a:pt x="23655" y="7936"/>
                  </a:lnTo>
                  <a:lnTo>
                    <a:pt x="24105" y="7606"/>
                  </a:lnTo>
                  <a:lnTo>
                    <a:pt x="24194" y="7516"/>
                  </a:lnTo>
                  <a:lnTo>
                    <a:pt x="24284" y="7427"/>
                  </a:lnTo>
                  <a:lnTo>
                    <a:pt x="24434" y="7157"/>
                  </a:lnTo>
                  <a:lnTo>
                    <a:pt x="24524" y="6798"/>
                  </a:lnTo>
                  <a:lnTo>
                    <a:pt x="24584" y="6438"/>
                  </a:lnTo>
                  <a:lnTo>
                    <a:pt x="24584" y="6019"/>
                  </a:lnTo>
                  <a:lnTo>
                    <a:pt x="24584" y="5540"/>
                  </a:lnTo>
                  <a:lnTo>
                    <a:pt x="24524" y="5091"/>
                  </a:lnTo>
                  <a:lnTo>
                    <a:pt x="24464" y="4612"/>
                  </a:lnTo>
                  <a:lnTo>
                    <a:pt x="24344" y="4103"/>
                  </a:lnTo>
                  <a:lnTo>
                    <a:pt x="24254" y="3654"/>
                  </a:lnTo>
                  <a:lnTo>
                    <a:pt x="24105" y="3205"/>
                  </a:lnTo>
                  <a:lnTo>
                    <a:pt x="23985" y="2785"/>
                  </a:lnTo>
                  <a:lnTo>
                    <a:pt x="23805" y="2396"/>
                  </a:lnTo>
                  <a:lnTo>
                    <a:pt x="23655" y="2067"/>
                  </a:lnTo>
                  <a:lnTo>
                    <a:pt x="23506" y="1827"/>
                  </a:lnTo>
                  <a:lnTo>
                    <a:pt x="23326" y="1618"/>
                  </a:lnTo>
                  <a:lnTo>
                    <a:pt x="23146" y="1498"/>
                  </a:lnTo>
                  <a:lnTo>
                    <a:pt x="22877" y="1378"/>
                  </a:lnTo>
                  <a:lnTo>
                    <a:pt x="22518" y="1258"/>
                  </a:lnTo>
                  <a:lnTo>
                    <a:pt x="22098" y="1109"/>
                  </a:lnTo>
                  <a:lnTo>
                    <a:pt x="21589" y="989"/>
                  </a:lnTo>
                  <a:lnTo>
                    <a:pt x="21020" y="869"/>
                  </a:lnTo>
                  <a:lnTo>
                    <a:pt x="19733" y="659"/>
                  </a:lnTo>
                  <a:lnTo>
                    <a:pt x="18206" y="450"/>
                  </a:lnTo>
                  <a:lnTo>
                    <a:pt x="16559" y="270"/>
                  </a:lnTo>
                  <a:lnTo>
                    <a:pt x="14792" y="150"/>
                  </a:lnTo>
                  <a:lnTo>
                    <a:pt x="12966" y="61"/>
                  </a:lnTo>
                  <a:lnTo>
                    <a:pt x="11109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627;p51">
              <a:extLst>
                <a:ext uri="{FF2B5EF4-FFF2-40B4-BE49-F238E27FC236}">
                  <a16:creationId xmlns:a16="http://schemas.microsoft.com/office/drawing/2014/main" id="{E2F046C9-3C32-DD29-5C96-568751BC9363}"/>
                </a:ext>
              </a:extLst>
            </p:cNvPr>
            <p:cNvSpPr/>
            <p:nvPr/>
          </p:nvSpPr>
          <p:spPr>
            <a:xfrm>
              <a:off x="9285920" y="2763751"/>
              <a:ext cx="529707" cy="523694"/>
            </a:xfrm>
            <a:custGeom>
              <a:avLst/>
              <a:gdLst/>
              <a:ahLst/>
              <a:cxnLst/>
              <a:rect l="l" t="t" r="r" b="b"/>
              <a:pathLst>
                <a:path w="50126" h="49557" extrusionOk="0">
                  <a:moveTo>
                    <a:pt x="42101" y="0"/>
                  </a:moveTo>
                  <a:lnTo>
                    <a:pt x="42041" y="30"/>
                  </a:lnTo>
                  <a:lnTo>
                    <a:pt x="41562" y="330"/>
                  </a:lnTo>
                  <a:lnTo>
                    <a:pt x="41083" y="569"/>
                  </a:lnTo>
                  <a:lnTo>
                    <a:pt x="40544" y="779"/>
                  </a:lnTo>
                  <a:lnTo>
                    <a:pt x="39975" y="958"/>
                  </a:lnTo>
                  <a:lnTo>
                    <a:pt x="38567" y="1348"/>
                  </a:lnTo>
                  <a:lnTo>
                    <a:pt x="37729" y="1587"/>
                  </a:lnTo>
                  <a:lnTo>
                    <a:pt x="36771" y="1887"/>
                  </a:lnTo>
                  <a:lnTo>
                    <a:pt x="36292" y="2036"/>
                  </a:lnTo>
                  <a:lnTo>
                    <a:pt x="35872" y="2156"/>
                  </a:lnTo>
                  <a:lnTo>
                    <a:pt x="35483" y="2246"/>
                  </a:lnTo>
                  <a:lnTo>
                    <a:pt x="35184" y="2306"/>
                  </a:lnTo>
                  <a:lnTo>
                    <a:pt x="34884" y="2306"/>
                  </a:lnTo>
                  <a:lnTo>
                    <a:pt x="34615" y="2336"/>
                  </a:lnTo>
                  <a:lnTo>
                    <a:pt x="34166" y="2276"/>
                  </a:lnTo>
                  <a:lnTo>
                    <a:pt x="33207" y="2126"/>
                  </a:lnTo>
                  <a:lnTo>
                    <a:pt x="32609" y="2066"/>
                  </a:lnTo>
                  <a:lnTo>
                    <a:pt x="31830" y="2066"/>
                  </a:lnTo>
                  <a:lnTo>
                    <a:pt x="31411" y="2096"/>
                  </a:lnTo>
                  <a:lnTo>
                    <a:pt x="31052" y="2156"/>
                  </a:lnTo>
                  <a:lnTo>
                    <a:pt x="30692" y="2216"/>
                  </a:lnTo>
                  <a:lnTo>
                    <a:pt x="30393" y="2306"/>
                  </a:lnTo>
                  <a:lnTo>
                    <a:pt x="30123" y="2396"/>
                  </a:lnTo>
                  <a:lnTo>
                    <a:pt x="29854" y="2515"/>
                  </a:lnTo>
                  <a:lnTo>
                    <a:pt x="29614" y="2635"/>
                  </a:lnTo>
                  <a:lnTo>
                    <a:pt x="29375" y="2785"/>
                  </a:lnTo>
                  <a:lnTo>
                    <a:pt x="28896" y="3144"/>
                  </a:lnTo>
                  <a:lnTo>
                    <a:pt x="28357" y="3623"/>
                  </a:lnTo>
                  <a:lnTo>
                    <a:pt x="27728" y="4162"/>
                  </a:lnTo>
                  <a:lnTo>
                    <a:pt x="26979" y="4821"/>
                  </a:lnTo>
                  <a:lnTo>
                    <a:pt x="26770" y="4971"/>
                  </a:lnTo>
                  <a:lnTo>
                    <a:pt x="26560" y="5121"/>
                  </a:lnTo>
                  <a:lnTo>
                    <a:pt x="26380" y="5210"/>
                  </a:lnTo>
                  <a:lnTo>
                    <a:pt x="26171" y="5300"/>
                  </a:lnTo>
                  <a:lnTo>
                    <a:pt x="25991" y="5360"/>
                  </a:lnTo>
                  <a:lnTo>
                    <a:pt x="25782" y="5390"/>
                  </a:lnTo>
                  <a:lnTo>
                    <a:pt x="25602" y="5420"/>
                  </a:lnTo>
                  <a:lnTo>
                    <a:pt x="25422" y="5420"/>
                  </a:lnTo>
                  <a:lnTo>
                    <a:pt x="25033" y="5360"/>
                  </a:lnTo>
                  <a:lnTo>
                    <a:pt x="24674" y="5270"/>
                  </a:lnTo>
                  <a:lnTo>
                    <a:pt x="24284" y="5091"/>
                  </a:lnTo>
                  <a:lnTo>
                    <a:pt x="23895" y="4911"/>
                  </a:lnTo>
                  <a:lnTo>
                    <a:pt x="23087" y="4492"/>
                  </a:lnTo>
                  <a:lnTo>
                    <a:pt x="22637" y="4252"/>
                  </a:lnTo>
                  <a:lnTo>
                    <a:pt x="22188" y="4043"/>
                  </a:lnTo>
                  <a:lnTo>
                    <a:pt x="21679" y="3863"/>
                  </a:lnTo>
                  <a:lnTo>
                    <a:pt x="21170" y="3743"/>
                  </a:lnTo>
                  <a:lnTo>
                    <a:pt x="20601" y="3623"/>
                  </a:lnTo>
                  <a:lnTo>
                    <a:pt x="20002" y="3593"/>
                  </a:lnTo>
                  <a:lnTo>
                    <a:pt x="19703" y="3623"/>
                  </a:lnTo>
                  <a:lnTo>
                    <a:pt x="19404" y="3653"/>
                  </a:lnTo>
                  <a:lnTo>
                    <a:pt x="19104" y="3683"/>
                  </a:lnTo>
                  <a:lnTo>
                    <a:pt x="18805" y="3773"/>
                  </a:lnTo>
                  <a:lnTo>
                    <a:pt x="18266" y="3953"/>
                  </a:lnTo>
                  <a:lnTo>
                    <a:pt x="17727" y="4192"/>
                  </a:lnTo>
                  <a:lnTo>
                    <a:pt x="17218" y="4492"/>
                  </a:lnTo>
                  <a:lnTo>
                    <a:pt x="16709" y="4851"/>
                  </a:lnTo>
                  <a:lnTo>
                    <a:pt x="16230" y="5210"/>
                  </a:lnTo>
                  <a:lnTo>
                    <a:pt x="15750" y="5600"/>
                  </a:lnTo>
                  <a:lnTo>
                    <a:pt x="14822" y="6438"/>
                  </a:lnTo>
                  <a:lnTo>
                    <a:pt x="13864" y="7276"/>
                  </a:lnTo>
                  <a:lnTo>
                    <a:pt x="13385" y="7636"/>
                  </a:lnTo>
                  <a:lnTo>
                    <a:pt x="12906" y="7995"/>
                  </a:lnTo>
                  <a:lnTo>
                    <a:pt x="12397" y="8324"/>
                  </a:lnTo>
                  <a:lnTo>
                    <a:pt x="11858" y="8564"/>
                  </a:lnTo>
                  <a:lnTo>
                    <a:pt x="10900" y="8983"/>
                  </a:lnTo>
                  <a:lnTo>
                    <a:pt x="10091" y="9313"/>
                  </a:lnTo>
                  <a:lnTo>
                    <a:pt x="9373" y="9552"/>
                  </a:lnTo>
                  <a:lnTo>
                    <a:pt x="8684" y="9732"/>
                  </a:lnTo>
                  <a:lnTo>
                    <a:pt x="7935" y="9882"/>
                  </a:lnTo>
                  <a:lnTo>
                    <a:pt x="7067" y="10061"/>
                  </a:lnTo>
                  <a:lnTo>
                    <a:pt x="4641" y="10510"/>
                  </a:lnTo>
                  <a:lnTo>
                    <a:pt x="3923" y="10690"/>
                  </a:lnTo>
                  <a:lnTo>
                    <a:pt x="3294" y="10870"/>
                  </a:lnTo>
                  <a:lnTo>
                    <a:pt x="2695" y="11079"/>
                  </a:lnTo>
                  <a:lnTo>
                    <a:pt x="2186" y="11289"/>
                  </a:lnTo>
                  <a:lnTo>
                    <a:pt x="1737" y="11528"/>
                  </a:lnTo>
                  <a:lnTo>
                    <a:pt x="1348" y="11768"/>
                  </a:lnTo>
                  <a:lnTo>
                    <a:pt x="1018" y="12008"/>
                  </a:lnTo>
                  <a:lnTo>
                    <a:pt x="719" y="12277"/>
                  </a:lnTo>
                  <a:lnTo>
                    <a:pt x="479" y="12517"/>
                  </a:lnTo>
                  <a:lnTo>
                    <a:pt x="300" y="12786"/>
                  </a:lnTo>
                  <a:lnTo>
                    <a:pt x="180" y="13026"/>
                  </a:lnTo>
                  <a:lnTo>
                    <a:pt x="90" y="13295"/>
                  </a:lnTo>
                  <a:lnTo>
                    <a:pt x="30" y="13535"/>
                  </a:lnTo>
                  <a:lnTo>
                    <a:pt x="0" y="13744"/>
                  </a:lnTo>
                  <a:lnTo>
                    <a:pt x="30" y="13984"/>
                  </a:lnTo>
                  <a:lnTo>
                    <a:pt x="90" y="14163"/>
                  </a:lnTo>
                  <a:lnTo>
                    <a:pt x="270" y="14553"/>
                  </a:lnTo>
                  <a:lnTo>
                    <a:pt x="509" y="15092"/>
                  </a:lnTo>
                  <a:lnTo>
                    <a:pt x="1258" y="16499"/>
                  </a:lnTo>
                  <a:lnTo>
                    <a:pt x="2276" y="18296"/>
                  </a:lnTo>
                  <a:lnTo>
                    <a:pt x="3534" y="20452"/>
                  </a:lnTo>
                  <a:lnTo>
                    <a:pt x="4971" y="22877"/>
                  </a:lnTo>
                  <a:lnTo>
                    <a:pt x="6558" y="25482"/>
                  </a:lnTo>
                  <a:lnTo>
                    <a:pt x="8265" y="28267"/>
                  </a:lnTo>
                  <a:lnTo>
                    <a:pt x="10061" y="31081"/>
                  </a:lnTo>
                  <a:lnTo>
                    <a:pt x="11858" y="33926"/>
                  </a:lnTo>
                  <a:lnTo>
                    <a:pt x="13654" y="36711"/>
                  </a:lnTo>
                  <a:lnTo>
                    <a:pt x="15391" y="39376"/>
                  </a:lnTo>
                  <a:lnTo>
                    <a:pt x="17068" y="41801"/>
                  </a:lnTo>
                  <a:lnTo>
                    <a:pt x="18565" y="44017"/>
                  </a:lnTo>
                  <a:lnTo>
                    <a:pt x="19913" y="45873"/>
                  </a:lnTo>
                  <a:lnTo>
                    <a:pt x="20482" y="46652"/>
                  </a:lnTo>
                  <a:lnTo>
                    <a:pt x="21021" y="47341"/>
                  </a:lnTo>
                  <a:lnTo>
                    <a:pt x="21500" y="47910"/>
                  </a:lnTo>
                  <a:lnTo>
                    <a:pt x="21889" y="48329"/>
                  </a:lnTo>
                  <a:lnTo>
                    <a:pt x="22069" y="48508"/>
                  </a:lnTo>
                  <a:lnTo>
                    <a:pt x="22308" y="48688"/>
                  </a:lnTo>
                  <a:lnTo>
                    <a:pt x="22548" y="48838"/>
                  </a:lnTo>
                  <a:lnTo>
                    <a:pt x="22817" y="48958"/>
                  </a:lnTo>
                  <a:lnTo>
                    <a:pt x="23087" y="49077"/>
                  </a:lnTo>
                  <a:lnTo>
                    <a:pt x="23416" y="49197"/>
                  </a:lnTo>
                  <a:lnTo>
                    <a:pt x="23745" y="49287"/>
                  </a:lnTo>
                  <a:lnTo>
                    <a:pt x="24075" y="49377"/>
                  </a:lnTo>
                  <a:lnTo>
                    <a:pt x="24853" y="49467"/>
                  </a:lnTo>
                  <a:lnTo>
                    <a:pt x="25692" y="49527"/>
                  </a:lnTo>
                  <a:lnTo>
                    <a:pt x="26590" y="49556"/>
                  </a:lnTo>
                  <a:lnTo>
                    <a:pt x="27518" y="49527"/>
                  </a:lnTo>
                  <a:lnTo>
                    <a:pt x="28536" y="49437"/>
                  </a:lnTo>
                  <a:lnTo>
                    <a:pt x="29584" y="49317"/>
                  </a:lnTo>
                  <a:lnTo>
                    <a:pt x="30662" y="49167"/>
                  </a:lnTo>
                  <a:lnTo>
                    <a:pt x="31770" y="48958"/>
                  </a:lnTo>
                  <a:lnTo>
                    <a:pt x="32908" y="48748"/>
                  </a:lnTo>
                  <a:lnTo>
                    <a:pt x="34076" y="48479"/>
                  </a:lnTo>
                  <a:lnTo>
                    <a:pt x="35214" y="48179"/>
                  </a:lnTo>
                  <a:lnTo>
                    <a:pt x="36381" y="47850"/>
                  </a:lnTo>
                  <a:lnTo>
                    <a:pt x="37549" y="47520"/>
                  </a:lnTo>
                  <a:lnTo>
                    <a:pt x="38687" y="47161"/>
                  </a:lnTo>
                  <a:lnTo>
                    <a:pt x="39825" y="46772"/>
                  </a:lnTo>
                  <a:lnTo>
                    <a:pt x="40933" y="46353"/>
                  </a:lnTo>
                  <a:lnTo>
                    <a:pt x="42011" y="45933"/>
                  </a:lnTo>
                  <a:lnTo>
                    <a:pt x="43029" y="45484"/>
                  </a:lnTo>
                  <a:lnTo>
                    <a:pt x="44017" y="45035"/>
                  </a:lnTo>
                  <a:lnTo>
                    <a:pt x="44975" y="44586"/>
                  </a:lnTo>
                  <a:lnTo>
                    <a:pt x="45844" y="44137"/>
                  </a:lnTo>
                  <a:lnTo>
                    <a:pt x="46652" y="43658"/>
                  </a:lnTo>
                  <a:lnTo>
                    <a:pt x="47401" y="43209"/>
                  </a:lnTo>
                  <a:lnTo>
                    <a:pt x="48059" y="42729"/>
                  </a:lnTo>
                  <a:lnTo>
                    <a:pt x="48628" y="42280"/>
                  </a:lnTo>
                  <a:lnTo>
                    <a:pt x="49107" y="41831"/>
                  </a:lnTo>
                  <a:lnTo>
                    <a:pt x="49317" y="41592"/>
                  </a:lnTo>
                  <a:lnTo>
                    <a:pt x="49467" y="41382"/>
                  </a:lnTo>
                  <a:lnTo>
                    <a:pt x="49616" y="41142"/>
                  </a:lnTo>
                  <a:lnTo>
                    <a:pt x="49766" y="40933"/>
                  </a:lnTo>
                  <a:lnTo>
                    <a:pt x="49856" y="40693"/>
                  </a:lnTo>
                  <a:lnTo>
                    <a:pt x="49946" y="40424"/>
                  </a:lnTo>
                  <a:lnTo>
                    <a:pt x="50006" y="40094"/>
                  </a:lnTo>
                  <a:lnTo>
                    <a:pt x="50066" y="39705"/>
                  </a:lnTo>
                  <a:lnTo>
                    <a:pt x="50126" y="38837"/>
                  </a:lnTo>
                  <a:lnTo>
                    <a:pt x="50126" y="37819"/>
                  </a:lnTo>
                  <a:lnTo>
                    <a:pt x="50096" y="36651"/>
                  </a:lnTo>
                  <a:lnTo>
                    <a:pt x="50006" y="35363"/>
                  </a:lnTo>
                  <a:lnTo>
                    <a:pt x="49856" y="33986"/>
                  </a:lnTo>
                  <a:lnTo>
                    <a:pt x="49676" y="32489"/>
                  </a:lnTo>
                  <a:lnTo>
                    <a:pt x="49467" y="30872"/>
                  </a:lnTo>
                  <a:lnTo>
                    <a:pt x="49227" y="29225"/>
                  </a:lnTo>
                  <a:lnTo>
                    <a:pt x="48958" y="27488"/>
                  </a:lnTo>
                  <a:lnTo>
                    <a:pt x="48658" y="25722"/>
                  </a:lnTo>
                  <a:lnTo>
                    <a:pt x="47970" y="22098"/>
                  </a:lnTo>
                  <a:lnTo>
                    <a:pt x="47221" y="18415"/>
                  </a:lnTo>
                  <a:lnTo>
                    <a:pt x="46413" y="14792"/>
                  </a:lnTo>
                  <a:lnTo>
                    <a:pt x="45634" y="11349"/>
                  </a:lnTo>
                  <a:lnTo>
                    <a:pt x="44826" y="8175"/>
                  </a:lnTo>
                  <a:lnTo>
                    <a:pt x="44077" y="5390"/>
                  </a:lnTo>
                  <a:lnTo>
                    <a:pt x="43388" y="3054"/>
                  </a:lnTo>
                  <a:lnTo>
                    <a:pt x="43089" y="2126"/>
                  </a:lnTo>
                  <a:lnTo>
                    <a:pt x="42819" y="1318"/>
                  </a:lnTo>
                  <a:lnTo>
                    <a:pt x="42550" y="719"/>
                  </a:lnTo>
                  <a:lnTo>
                    <a:pt x="42340" y="270"/>
                  </a:lnTo>
                  <a:lnTo>
                    <a:pt x="42250" y="120"/>
                  </a:lnTo>
                  <a:lnTo>
                    <a:pt x="42161" y="30"/>
                  </a:lnTo>
                  <a:lnTo>
                    <a:pt x="42101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628;p51">
              <a:extLst>
                <a:ext uri="{FF2B5EF4-FFF2-40B4-BE49-F238E27FC236}">
                  <a16:creationId xmlns:a16="http://schemas.microsoft.com/office/drawing/2014/main" id="{5876BBEC-6760-452C-5EB9-04E6A059AAF7}"/>
                </a:ext>
              </a:extLst>
            </p:cNvPr>
            <p:cNvSpPr/>
            <p:nvPr/>
          </p:nvSpPr>
          <p:spPr>
            <a:xfrm>
              <a:off x="9213463" y="2346096"/>
              <a:ext cx="606913" cy="926506"/>
            </a:xfrm>
            <a:custGeom>
              <a:avLst/>
              <a:gdLst/>
              <a:ahLst/>
              <a:cxnLst/>
              <a:rect l="l" t="t" r="r" b="b"/>
              <a:pathLst>
                <a:path w="57432" h="87675" extrusionOk="0">
                  <a:moveTo>
                    <a:pt x="38627" y="22547"/>
                  </a:moveTo>
                  <a:lnTo>
                    <a:pt x="39585" y="22577"/>
                  </a:lnTo>
                  <a:lnTo>
                    <a:pt x="40394" y="22637"/>
                  </a:lnTo>
                  <a:lnTo>
                    <a:pt x="40813" y="22697"/>
                  </a:lnTo>
                  <a:lnTo>
                    <a:pt x="41232" y="22757"/>
                  </a:lnTo>
                  <a:lnTo>
                    <a:pt x="41651" y="22877"/>
                  </a:lnTo>
                  <a:lnTo>
                    <a:pt x="42041" y="23026"/>
                  </a:lnTo>
                  <a:lnTo>
                    <a:pt x="42400" y="23236"/>
                  </a:lnTo>
                  <a:lnTo>
                    <a:pt x="42550" y="23356"/>
                  </a:lnTo>
                  <a:lnTo>
                    <a:pt x="42700" y="23476"/>
                  </a:lnTo>
                  <a:lnTo>
                    <a:pt x="42819" y="23625"/>
                  </a:lnTo>
                  <a:lnTo>
                    <a:pt x="42879" y="23775"/>
                  </a:lnTo>
                  <a:lnTo>
                    <a:pt x="42909" y="23925"/>
                  </a:lnTo>
                  <a:lnTo>
                    <a:pt x="42879" y="24074"/>
                  </a:lnTo>
                  <a:lnTo>
                    <a:pt x="42849" y="24254"/>
                  </a:lnTo>
                  <a:lnTo>
                    <a:pt x="42759" y="24434"/>
                  </a:lnTo>
                  <a:lnTo>
                    <a:pt x="42550" y="24763"/>
                  </a:lnTo>
                  <a:lnTo>
                    <a:pt x="42310" y="25093"/>
                  </a:lnTo>
                  <a:lnTo>
                    <a:pt x="42011" y="25392"/>
                  </a:lnTo>
                  <a:lnTo>
                    <a:pt x="41562" y="25811"/>
                  </a:lnTo>
                  <a:lnTo>
                    <a:pt x="40783" y="26500"/>
                  </a:lnTo>
                  <a:lnTo>
                    <a:pt x="39945" y="27129"/>
                  </a:lnTo>
                  <a:lnTo>
                    <a:pt x="39076" y="27698"/>
                  </a:lnTo>
                  <a:lnTo>
                    <a:pt x="38208" y="28267"/>
                  </a:lnTo>
                  <a:lnTo>
                    <a:pt x="37310" y="28776"/>
                  </a:lnTo>
                  <a:lnTo>
                    <a:pt x="36381" y="29285"/>
                  </a:lnTo>
                  <a:lnTo>
                    <a:pt x="34585" y="30273"/>
                  </a:lnTo>
                  <a:lnTo>
                    <a:pt x="33417" y="30842"/>
                  </a:lnTo>
                  <a:lnTo>
                    <a:pt x="33327" y="29913"/>
                  </a:lnTo>
                  <a:lnTo>
                    <a:pt x="33148" y="29015"/>
                  </a:lnTo>
                  <a:lnTo>
                    <a:pt x="32938" y="28087"/>
                  </a:lnTo>
                  <a:lnTo>
                    <a:pt x="32728" y="27189"/>
                  </a:lnTo>
                  <a:lnTo>
                    <a:pt x="32219" y="25362"/>
                  </a:lnTo>
                  <a:lnTo>
                    <a:pt x="31980" y="24464"/>
                  </a:lnTo>
                  <a:lnTo>
                    <a:pt x="31740" y="23565"/>
                  </a:lnTo>
                  <a:lnTo>
                    <a:pt x="32189" y="23386"/>
                  </a:lnTo>
                  <a:lnTo>
                    <a:pt x="32668" y="23206"/>
                  </a:lnTo>
                  <a:lnTo>
                    <a:pt x="33148" y="23086"/>
                  </a:lnTo>
                  <a:lnTo>
                    <a:pt x="33627" y="22967"/>
                  </a:lnTo>
                  <a:lnTo>
                    <a:pt x="34615" y="22787"/>
                  </a:lnTo>
                  <a:lnTo>
                    <a:pt x="35603" y="22637"/>
                  </a:lnTo>
                  <a:lnTo>
                    <a:pt x="36621" y="22577"/>
                  </a:lnTo>
                  <a:lnTo>
                    <a:pt x="37639" y="22547"/>
                  </a:lnTo>
                  <a:close/>
                  <a:moveTo>
                    <a:pt x="28866" y="1737"/>
                  </a:moveTo>
                  <a:lnTo>
                    <a:pt x="29764" y="1767"/>
                  </a:lnTo>
                  <a:lnTo>
                    <a:pt x="30662" y="1827"/>
                  </a:lnTo>
                  <a:lnTo>
                    <a:pt x="31531" y="1916"/>
                  </a:lnTo>
                  <a:lnTo>
                    <a:pt x="33237" y="2096"/>
                  </a:lnTo>
                  <a:lnTo>
                    <a:pt x="33956" y="2156"/>
                  </a:lnTo>
                  <a:lnTo>
                    <a:pt x="34645" y="2216"/>
                  </a:lnTo>
                  <a:lnTo>
                    <a:pt x="36022" y="2216"/>
                  </a:lnTo>
                  <a:lnTo>
                    <a:pt x="37400" y="2186"/>
                  </a:lnTo>
                  <a:lnTo>
                    <a:pt x="38807" y="2096"/>
                  </a:lnTo>
                  <a:lnTo>
                    <a:pt x="40304" y="1976"/>
                  </a:lnTo>
                  <a:lnTo>
                    <a:pt x="41083" y="1916"/>
                  </a:lnTo>
                  <a:lnTo>
                    <a:pt x="41861" y="1886"/>
                  </a:lnTo>
                  <a:lnTo>
                    <a:pt x="42640" y="1916"/>
                  </a:lnTo>
                  <a:lnTo>
                    <a:pt x="43418" y="2006"/>
                  </a:lnTo>
                  <a:lnTo>
                    <a:pt x="43777" y="2066"/>
                  </a:lnTo>
                  <a:lnTo>
                    <a:pt x="44167" y="2126"/>
                  </a:lnTo>
                  <a:lnTo>
                    <a:pt x="44526" y="2246"/>
                  </a:lnTo>
                  <a:lnTo>
                    <a:pt x="44885" y="2366"/>
                  </a:lnTo>
                  <a:lnTo>
                    <a:pt x="44945" y="3264"/>
                  </a:lnTo>
                  <a:lnTo>
                    <a:pt x="45095" y="4162"/>
                  </a:lnTo>
                  <a:lnTo>
                    <a:pt x="45215" y="4611"/>
                  </a:lnTo>
                  <a:lnTo>
                    <a:pt x="45305" y="5060"/>
                  </a:lnTo>
                  <a:lnTo>
                    <a:pt x="45454" y="5480"/>
                  </a:lnTo>
                  <a:lnTo>
                    <a:pt x="45604" y="5929"/>
                  </a:lnTo>
                  <a:lnTo>
                    <a:pt x="45155" y="6019"/>
                  </a:lnTo>
                  <a:lnTo>
                    <a:pt x="44706" y="6108"/>
                  </a:lnTo>
                  <a:lnTo>
                    <a:pt x="43807" y="6228"/>
                  </a:lnTo>
                  <a:lnTo>
                    <a:pt x="42909" y="6288"/>
                  </a:lnTo>
                  <a:lnTo>
                    <a:pt x="41981" y="6318"/>
                  </a:lnTo>
                  <a:lnTo>
                    <a:pt x="40124" y="6258"/>
                  </a:lnTo>
                  <a:lnTo>
                    <a:pt x="33387" y="6258"/>
                  </a:lnTo>
                  <a:lnTo>
                    <a:pt x="32159" y="6318"/>
                  </a:lnTo>
                  <a:lnTo>
                    <a:pt x="30932" y="6378"/>
                  </a:lnTo>
                  <a:lnTo>
                    <a:pt x="29704" y="6498"/>
                  </a:lnTo>
                  <a:lnTo>
                    <a:pt x="28506" y="6677"/>
                  </a:lnTo>
                  <a:lnTo>
                    <a:pt x="28387" y="6707"/>
                  </a:lnTo>
                  <a:lnTo>
                    <a:pt x="28237" y="6737"/>
                  </a:lnTo>
                  <a:lnTo>
                    <a:pt x="28087" y="6767"/>
                  </a:lnTo>
                  <a:lnTo>
                    <a:pt x="27937" y="6827"/>
                  </a:lnTo>
                  <a:lnTo>
                    <a:pt x="27818" y="6917"/>
                  </a:lnTo>
                  <a:lnTo>
                    <a:pt x="27758" y="7037"/>
                  </a:lnTo>
                  <a:lnTo>
                    <a:pt x="27668" y="7186"/>
                  </a:lnTo>
                  <a:lnTo>
                    <a:pt x="27668" y="7366"/>
                  </a:lnTo>
                  <a:lnTo>
                    <a:pt x="27668" y="7546"/>
                  </a:lnTo>
                  <a:lnTo>
                    <a:pt x="27698" y="7666"/>
                  </a:lnTo>
                  <a:lnTo>
                    <a:pt x="27698" y="7845"/>
                  </a:lnTo>
                  <a:lnTo>
                    <a:pt x="27758" y="8025"/>
                  </a:lnTo>
                  <a:lnTo>
                    <a:pt x="28237" y="11199"/>
                  </a:lnTo>
                  <a:lnTo>
                    <a:pt x="28686" y="14373"/>
                  </a:lnTo>
                  <a:lnTo>
                    <a:pt x="29105" y="17547"/>
                  </a:lnTo>
                  <a:lnTo>
                    <a:pt x="29465" y="20751"/>
                  </a:lnTo>
                  <a:lnTo>
                    <a:pt x="29674" y="22128"/>
                  </a:lnTo>
                  <a:lnTo>
                    <a:pt x="29914" y="23506"/>
                  </a:lnTo>
                  <a:lnTo>
                    <a:pt x="30213" y="24853"/>
                  </a:lnTo>
                  <a:lnTo>
                    <a:pt x="30572" y="26230"/>
                  </a:lnTo>
                  <a:lnTo>
                    <a:pt x="30932" y="27518"/>
                  </a:lnTo>
                  <a:lnTo>
                    <a:pt x="31261" y="28806"/>
                  </a:lnTo>
                  <a:lnTo>
                    <a:pt x="31411" y="29434"/>
                  </a:lnTo>
                  <a:lnTo>
                    <a:pt x="31531" y="30093"/>
                  </a:lnTo>
                  <a:lnTo>
                    <a:pt x="31620" y="30752"/>
                  </a:lnTo>
                  <a:lnTo>
                    <a:pt x="31680" y="31411"/>
                  </a:lnTo>
                  <a:lnTo>
                    <a:pt x="31680" y="31441"/>
                  </a:lnTo>
                  <a:lnTo>
                    <a:pt x="31680" y="31710"/>
                  </a:lnTo>
                  <a:lnTo>
                    <a:pt x="30333" y="32309"/>
                  </a:lnTo>
                  <a:lnTo>
                    <a:pt x="28985" y="32878"/>
                  </a:lnTo>
                  <a:lnTo>
                    <a:pt x="28896" y="32758"/>
                  </a:lnTo>
                  <a:lnTo>
                    <a:pt x="28776" y="32638"/>
                  </a:lnTo>
                  <a:lnTo>
                    <a:pt x="27997" y="28626"/>
                  </a:lnTo>
                  <a:lnTo>
                    <a:pt x="27219" y="24613"/>
                  </a:lnTo>
                  <a:lnTo>
                    <a:pt x="26440" y="20571"/>
                  </a:lnTo>
                  <a:lnTo>
                    <a:pt x="25722" y="16559"/>
                  </a:lnTo>
                  <a:lnTo>
                    <a:pt x="25452" y="15181"/>
                  </a:lnTo>
                  <a:lnTo>
                    <a:pt x="25183" y="13804"/>
                  </a:lnTo>
                  <a:lnTo>
                    <a:pt x="24913" y="12426"/>
                  </a:lnTo>
                  <a:lnTo>
                    <a:pt x="24674" y="11049"/>
                  </a:lnTo>
                  <a:lnTo>
                    <a:pt x="24434" y="9642"/>
                  </a:lnTo>
                  <a:lnTo>
                    <a:pt x="24254" y="8264"/>
                  </a:lnTo>
                  <a:lnTo>
                    <a:pt x="24194" y="7576"/>
                  </a:lnTo>
                  <a:lnTo>
                    <a:pt x="24165" y="6857"/>
                  </a:lnTo>
                  <a:lnTo>
                    <a:pt x="24135" y="6168"/>
                  </a:lnTo>
                  <a:lnTo>
                    <a:pt x="24135" y="5480"/>
                  </a:lnTo>
                  <a:lnTo>
                    <a:pt x="24165" y="4881"/>
                  </a:lnTo>
                  <a:lnTo>
                    <a:pt x="24254" y="4312"/>
                  </a:lnTo>
                  <a:lnTo>
                    <a:pt x="24314" y="4042"/>
                  </a:lnTo>
                  <a:lnTo>
                    <a:pt x="24374" y="3803"/>
                  </a:lnTo>
                  <a:lnTo>
                    <a:pt x="24464" y="3563"/>
                  </a:lnTo>
                  <a:lnTo>
                    <a:pt x="24584" y="3324"/>
                  </a:lnTo>
                  <a:lnTo>
                    <a:pt x="24733" y="3114"/>
                  </a:lnTo>
                  <a:lnTo>
                    <a:pt x="24883" y="2934"/>
                  </a:lnTo>
                  <a:lnTo>
                    <a:pt x="25063" y="2755"/>
                  </a:lnTo>
                  <a:lnTo>
                    <a:pt x="25242" y="2575"/>
                  </a:lnTo>
                  <a:lnTo>
                    <a:pt x="25482" y="2425"/>
                  </a:lnTo>
                  <a:lnTo>
                    <a:pt x="25722" y="2306"/>
                  </a:lnTo>
                  <a:lnTo>
                    <a:pt x="25991" y="2186"/>
                  </a:lnTo>
                  <a:lnTo>
                    <a:pt x="26291" y="2066"/>
                  </a:lnTo>
                  <a:lnTo>
                    <a:pt x="26710" y="1946"/>
                  </a:lnTo>
                  <a:lnTo>
                    <a:pt x="27129" y="1886"/>
                  </a:lnTo>
                  <a:lnTo>
                    <a:pt x="27548" y="1797"/>
                  </a:lnTo>
                  <a:lnTo>
                    <a:pt x="27967" y="1767"/>
                  </a:lnTo>
                  <a:lnTo>
                    <a:pt x="28866" y="1737"/>
                  </a:lnTo>
                  <a:close/>
                  <a:moveTo>
                    <a:pt x="24973" y="25242"/>
                  </a:moveTo>
                  <a:lnTo>
                    <a:pt x="25123" y="25272"/>
                  </a:lnTo>
                  <a:lnTo>
                    <a:pt x="25242" y="25332"/>
                  </a:lnTo>
                  <a:lnTo>
                    <a:pt x="25362" y="25392"/>
                  </a:lnTo>
                  <a:lnTo>
                    <a:pt x="25482" y="25422"/>
                  </a:lnTo>
                  <a:lnTo>
                    <a:pt x="25602" y="25452"/>
                  </a:lnTo>
                  <a:lnTo>
                    <a:pt x="25722" y="25452"/>
                  </a:lnTo>
                  <a:lnTo>
                    <a:pt x="27339" y="33537"/>
                  </a:lnTo>
                  <a:lnTo>
                    <a:pt x="26111" y="33986"/>
                  </a:lnTo>
                  <a:lnTo>
                    <a:pt x="24913" y="34405"/>
                  </a:lnTo>
                  <a:lnTo>
                    <a:pt x="23685" y="34824"/>
                  </a:lnTo>
                  <a:lnTo>
                    <a:pt x="22458" y="35243"/>
                  </a:lnTo>
                  <a:lnTo>
                    <a:pt x="20901" y="35692"/>
                  </a:lnTo>
                  <a:lnTo>
                    <a:pt x="19344" y="36142"/>
                  </a:lnTo>
                  <a:lnTo>
                    <a:pt x="17757" y="36561"/>
                  </a:lnTo>
                  <a:lnTo>
                    <a:pt x="16200" y="36950"/>
                  </a:lnTo>
                  <a:lnTo>
                    <a:pt x="14613" y="37279"/>
                  </a:lnTo>
                  <a:lnTo>
                    <a:pt x="13026" y="37609"/>
                  </a:lnTo>
                  <a:lnTo>
                    <a:pt x="11409" y="37908"/>
                  </a:lnTo>
                  <a:lnTo>
                    <a:pt x="9822" y="38178"/>
                  </a:lnTo>
                  <a:lnTo>
                    <a:pt x="8953" y="38328"/>
                  </a:lnTo>
                  <a:lnTo>
                    <a:pt x="7965" y="38507"/>
                  </a:lnTo>
                  <a:lnTo>
                    <a:pt x="6947" y="38687"/>
                  </a:lnTo>
                  <a:lnTo>
                    <a:pt x="5899" y="38807"/>
                  </a:lnTo>
                  <a:lnTo>
                    <a:pt x="5360" y="38866"/>
                  </a:lnTo>
                  <a:lnTo>
                    <a:pt x="4851" y="38866"/>
                  </a:lnTo>
                  <a:lnTo>
                    <a:pt x="4342" y="38837"/>
                  </a:lnTo>
                  <a:lnTo>
                    <a:pt x="3863" y="38807"/>
                  </a:lnTo>
                  <a:lnTo>
                    <a:pt x="3384" y="38717"/>
                  </a:lnTo>
                  <a:lnTo>
                    <a:pt x="2935" y="38567"/>
                  </a:lnTo>
                  <a:lnTo>
                    <a:pt x="2515" y="38387"/>
                  </a:lnTo>
                  <a:lnTo>
                    <a:pt x="2156" y="38178"/>
                  </a:lnTo>
                  <a:lnTo>
                    <a:pt x="1947" y="37998"/>
                  </a:lnTo>
                  <a:lnTo>
                    <a:pt x="1797" y="37848"/>
                  </a:lnTo>
                  <a:lnTo>
                    <a:pt x="1707" y="37669"/>
                  </a:lnTo>
                  <a:lnTo>
                    <a:pt x="1647" y="37489"/>
                  </a:lnTo>
                  <a:lnTo>
                    <a:pt x="1617" y="37279"/>
                  </a:lnTo>
                  <a:lnTo>
                    <a:pt x="1647" y="37100"/>
                  </a:lnTo>
                  <a:lnTo>
                    <a:pt x="1707" y="36890"/>
                  </a:lnTo>
                  <a:lnTo>
                    <a:pt x="1797" y="36711"/>
                  </a:lnTo>
                  <a:lnTo>
                    <a:pt x="1917" y="36501"/>
                  </a:lnTo>
                  <a:lnTo>
                    <a:pt x="2096" y="36291"/>
                  </a:lnTo>
                  <a:lnTo>
                    <a:pt x="2456" y="35872"/>
                  </a:lnTo>
                  <a:lnTo>
                    <a:pt x="2905" y="35453"/>
                  </a:lnTo>
                  <a:lnTo>
                    <a:pt x="3444" y="35064"/>
                  </a:lnTo>
                  <a:lnTo>
                    <a:pt x="3983" y="34644"/>
                  </a:lnTo>
                  <a:lnTo>
                    <a:pt x="4582" y="34285"/>
                  </a:lnTo>
                  <a:lnTo>
                    <a:pt x="5689" y="33626"/>
                  </a:lnTo>
                  <a:lnTo>
                    <a:pt x="7217" y="32758"/>
                  </a:lnTo>
                  <a:lnTo>
                    <a:pt x="7995" y="32339"/>
                  </a:lnTo>
                  <a:lnTo>
                    <a:pt x="8744" y="31950"/>
                  </a:lnTo>
                  <a:lnTo>
                    <a:pt x="9522" y="31560"/>
                  </a:lnTo>
                  <a:lnTo>
                    <a:pt x="10301" y="31201"/>
                  </a:lnTo>
                  <a:lnTo>
                    <a:pt x="11888" y="30512"/>
                  </a:lnTo>
                  <a:lnTo>
                    <a:pt x="13505" y="29854"/>
                  </a:lnTo>
                  <a:lnTo>
                    <a:pt x="16709" y="28566"/>
                  </a:lnTo>
                  <a:lnTo>
                    <a:pt x="18296" y="27907"/>
                  </a:lnTo>
                  <a:lnTo>
                    <a:pt x="19883" y="27189"/>
                  </a:lnTo>
                  <a:lnTo>
                    <a:pt x="21260" y="26530"/>
                  </a:lnTo>
                  <a:lnTo>
                    <a:pt x="21949" y="26230"/>
                  </a:lnTo>
                  <a:lnTo>
                    <a:pt x="22667" y="25931"/>
                  </a:lnTo>
                  <a:lnTo>
                    <a:pt x="23206" y="25691"/>
                  </a:lnTo>
                  <a:lnTo>
                    <a:pt x="23566" y="25542"/>
                  </a:lnTo>
                  <a:lnTo>
                    <a:pt x="23925" y="25422"/>
                  </a:lnTo>
                  <a:lnTo>
                    <a:pt x="24314" y="25302"/>
                  </a:lnTo>
                  <a:lnTo>
                    <a:pt x="24674" y="25242"/>
                  </a:lnTo>
                  <a:close/>
                  <a:moveTo>
                    <a:pt x="44047" y="25691"/>
                  </a:moveTo>
                  <a:lnTo>
                    <a:pt x="44346" y="26500"/>
                  </a:lnTo>
                  <a:lnTo>
                    <a:pt x="44676" y="27308"/>
                  </a:lnTo>
                  <a:lnTo>
                    <a:pt x="45245" y="28955"/>
                  </a:lnTo>
                  <a:lnTo>
                    <a:pt x="45724" y="30602"/>
                  </a:lnTo>
                  <a:lnTo>
                    <a:pt x="46203" y="32279"/>
                  </a:lnTo>
                  <a:lnTo>
                    <a:pt x="46622" y="33956"/>
                  </a:lnTo>
                  <a:lnTo>
                    <a:pt x="47011" y="35633"/>
                  </a:lnTo>
                  <a:lnTo>
                    <a:pt x="47371" y="37339"/>
                  </a:lnTo>
                  <a:lnTo>
                    <a:pt x="47700" y="39046"/>
                  </a:lnTo>
                  <a:lnTo>
                    <a:pt x="47520" y="39046"/>
                  </a:lnTo>
                  <a:lnTo>
                    <a:pt x="47341" y="39076"/>
                  </a:lnTo>
                  <a:lnTo>
                    <a:pt x="47131" y="39136"/>
                  </a:lnTo>
                  <a:lnTo>
                    <a:pt x="46951" y="39286"/>
                  </a:lnTo>
                  <a:lnTo>
                    <a:pt x="46682" y="39525"/>
                  </a:lnTo>
                  <a:lnTo>
                    <a:pt x="46412" y="39705"/>
                  </a:lnTo>
                  <a:lnTo>
                    <a:pt x="46113" y="39885"/>
                  </a:lnTo>
                  <a:lnTo>
                    <a:pt x="45784" y="40004"/>
                  </a:lnTo>
                  <a:lnTo>
                    <a:pt x="45484" y="40124"/>
                  </a:lnTo>
                  <a:lnTo>
                    <a:pt x="45155" y="40184"/>
                  </a:lnTo>
                  <a:lnTo>
                    <a:pt x="44496" y="40334"/>
                  </a:lnTo>
                  <a:lnTo>
                    <a:pt x="43837" y="40424"/>
                  </a:lnTo>
                  <a:lnTo>
                    <a:pt x="43179" y="40573"/>
                  </a:lnTo>
                  <a:lnTo>
                    <a:pt x="42879" y="40693"/>
                  </a:lnTo>
                  <a:lnTo>
                    <a:pt x="42550" y="40813"/>
                  </a:lnTo>
                  <a:lnTo>
                    <a:pt x="42220" y="40963"/>
                  </a:lnTo>
                  <a:lnTo>
                    <a:pt x="41921" y="41142"/>
                  </a:lnTo>
                  <a:lnTo>
                    <a:pt x="41622" y="41382"/>
                  </a:lnTo>
                  <a:lnTo>
                    <a:pt x="41322" y="41621"/>
                  </a:lnTo>
                  <a:lnTo>
                    <a:pt x="41053" y="41891"/>
                  </a:lnTo>
                  <a:lnTo>
                    <a:pt x="40753" y="42130"/>
                  </a:lnTo>
                  <a:lnTo>
                    <a:pt x="40424" y="42340"/>
                  </a:lnTo>
                  <a:lnTo>
                    <a:pt x="40094" y="42520"/>
                  </a:lnTo>
                  <a:lnTo>
                    <a:pt x="39915" y="42579"/>
                  </a:lnTo>
                  <a:lnTo>
                    <a:pt x="39735" y="42609"/>
                  </a:lnTo>
                  <a:lnTo>
                    <a:pt x="39555" y="42639"/>
                  </a:lnTo>
                  <a:lnTo>
                    <a:pt x="39346" y="42609"/>
                  </a:lnTo>
                  <a:lnTo>
                    <a:pt x="39016" y="42579"/>
                  </a:lnTo>
                  <a:lnTo>
                    <a:pt x="38717" y="42520"/>
                  </a:lnTo>
                  <a:lnTo>
                    <a:pt x="38058" y="42370"/>
                  </a:lnTo>
                  <a:lnTo>
                    <a:pt x="37400" y="42250"/>
                  </a:lnTo>
                  <a:lnTo>
                    <a:pt x="37040" y="42190"/>
                  </a:lnTo>
                  <a:lnTo>
                    <a:pt x="36711" y="42130"/>
                  </a:lnTo>
                  <a:lnTo>
                    <a:pt x="36232" y="42130"/>
                  </a:lnTo>
                  <a:lnTo>
                    <a:pt x="35753" y="42160"/>
                  </a:lnTo>
                  <a:lnTo>
                    <a:pt x="35423" y="39795"/>
                  </a:lnTo>
                  <a:lnTo>
                    <a:pt x="35244" y="38597"/>
                  </a:lnTo>
                  <a:lnTo>
                    <a:pt x="35034" y="37369"/>
                  </a:lnTo>
                  <a:lnTo>
                    <a:pt x="34764" y="36202"/>
                  </a:lnTo>
                  <a:lnTo>
                    <a:pt x="34495" y="35004"/>
                  </a:lnTo>
                  <a:lnTo>
                    <a:pt x="34166" y="33836"/>
                  </a:lnTo>
                  <a:lnTo>
                    <a:pt x="33776" y="32698"/>
                  </a:lnTo>
                  <a:lnTo>
                    <a:pt x="34794" y="32189"/>
                  </a:lnTo>
                  <a:lnTo>
                    <a:pt x="35813" y="31680"/>
                  </a:lnTo>
                  <a:lnTo>
                    <a:pt x="36801" y="31141"/>
                  </a:lnTo>
                  <a:lnTo>
                    <a:pt x="37789" y="30572"/>
                  </a:lnTo>
                  <a:lnTo>
                    <a:pt x="38747" y="29973"/>
                  </a:lnTo>
                  <a:lnTo>
                    <a:pt x="39705" y="29374"/>
                  </a:lnTo>
                  <a:lnTo>
                    <a:pt x="40633" y="28746"/>
                  </a:lnTo>
                  <a:lnTo>
                    <a:pt x="41532" y="28117"/>
                  </a:lnTo>
                  <a:lnTo>
                    <a:pt x="42220" y="27608"/>
                  </a:lnTo>
                  <a:lnTo>
                    <a:pt x="42879" y="27009"/>
                  </a:lnTo>
                  <a:lnTo>
                    <a:pt x="43209" y="26709"/>
                  </a:lnTo>
                  <a:lnTo>
                    <a:pt x="43508" y="26380"/>
                  </a:lnTo>
                  <a:lnTo>
                    <a:pt x="43777" y="26051"/>
                  </a:lnTo>
                  <a:lnTo>
                    <a:pt x="44047" y="25691"/>
                  </a:lnTo>
                  <a:close/>
                  <a:moveTo>
                    <a:pt x="32339" y="33387"/>
                  </a:moveTo>
                  <a:lnTo>
                    <a:pt x="32639" y="34525"/>
                  </a:lnTo>
                  <a:lnTo>
                    <a:pt x="32908" y="35692"/>
                  </a:lnTo>
                  <a:lnTo>
                    <a:pt x="33148" y="36830"/>
                  </a:lnTo>
                  <a:lnTo>
                    <a:pt x="33357" y="37998"/>
                  </a:lnTo>
                  <a:lnTo>
                    <a:pt x="33716" y="40334"/>
                  </a:lnTo>
                  <a:lnTo>
                    <a:pt x="33926" y="41501"/>
                  </a:lnTo>
                  <a:lnTo>
                    <a:pt x="34166" y="42669"/>
                  </a:lnTo>
                  <a:lnTo>
                    <a:pt x="33627" y="42939"/>
                  </a:lnTo>
                  <a:lnTo>
                    <a:pt x="33118" y="43268"/>
                  </a:lnTo>
                  <a:lnTo>
                    <a:pt x="32070" y="43987"/>
                  </a:lnTo>
                  <a:lnTo>
                    <a:pt x="31381" y="44526"/>
                  </a:lnTo>
                  <a:lnTo>
                    <a:pt x="31052" y="43298"/>
                  </a:lnTo>
                  <a:lnTo>
                    <a:pt x="30692" y="42100"/>
                  </a:lnTo>
                  <a:lnTo>
                    <a:pt x="30003" y="39675"/>
                  </a:lnTo>
                  <a:lnTo>
                    <a:pt x="29704" y="38477"/>
                  </a:lnTo>
                  <a:lnTo>
                    <a:pt x="29435" y="37250"/>
                  </a:lnTo>
                  <a:lnTo>
                    <a:pt x="29315" y="36621"/>
                  </a:lnTo>
                  <a:lnTo>
                    <a:pt x="29225" y="35992"/>
                  </a:lnTo>
                  <a:lnTo>
                    <a:pt x="29135" y="35393"/>
                  </a:lnTo>
                  <a:lnTo>
                    <a:pt x="29105" y="34764"/>
                  </a:lnTo>
                  <a:lnTo>
                    <a:pt x="30722" y="34105"/>
                  </a:lnTo>
                  <a:lnTo>
                    <a:pt x="32339" y="33387"/>
                  </a:lnTo>
                  <a:close/>
                  <a:moveTo>
                    <a:pt x="27548" y="35363"/>
                  </a:moveTo>
                  <a:lnTo>
                    <a:pt x="27668" y="36441"/>
                  </a:lnTo>
                  <a:lnTo>
                    <a:pt x="27848" y="37519"/>
                  </a:lnTo>
                  <a:lnTo>
                    <a:pt x="28057" y="38597"/>
                  </a:lnTo>
                  <a:lnTo>
                    <a:pt x="28267" y="39645"/>
                  </a:lnTo>
                  <a:lnTo>
                    <a:pt x="28566" y="40933"/>
                  </a:lnTo>
                  <a:lnTo>
                    <a:pt x="28836" y="42250"/>
                  </a:lnTo>
                  <a:lnTo>
                    <a:pt x="29015" y="42939"/>
                  </a:lnTo>
                  <a:lnTo>
                    <a:pt x="29195" y="43598"/>
                  </a:lnTo>
                  <a:lnTo>
                    <a:pt x="29405" y="44226"/>
                  </a:lnTo>
                  <a:lnTo>
                    <a:pt x="29614" y="44855"/>
                  </a:lnTo>
                  <a:lnTo>
                    <a:pt x="28596" y="44616"/>
                  </a:lnTo>
                  <a:lnTo>
                    <a:pt x="28087" y="44496"/>
                  </a:lnTo>
                  <a:lnTo>
                    <a:pt x="27548" y="44436"/>
                  </a:lnTo>
                  <a:lnTo>
                    <a:pt x="26620" y="44436"/>
                  </a:lnTo>
                  <a:lnTo>
                    <a:pt x="26201" y="44496"/>
                  </a:lnTo>
                  <a:lnTo>
                    <a:pt x="25781" y="44586"/>
                  </a:lnTo>
                  <a:lnTo>
                    <a:pt x="25392" y="44705"/>
                  </a:lnTo>
                  <a:lnTo>
                    <a:pt x="25033" y="44825"/>
                  </a:lnTo>
                  <a:lnTo>
                    <a:pt x="24674" y="45005"/>
                  </a:lnTo>
                  <a:lnTo>
                    <a:pt x="24314" y="45185"/>
                  </a:lnTo>
                  <a:lnTo>
                    <a:pt x="23985" y="45394"/>
                  </a:lnTo>
                  <a:lnTo>
                    <a:pt x="23626" y="45604"/>
                  </a:lnTo>
                  <a:lnTo>
                    <a:pt x="22997" y="46113"/>
                  </a:lnTo>
                  <a:lnTo>
                    <a:pt x="22338" y="46682"/>
                  </a:lnTo>
                  <a:lnTo>
                    <a:pt x="21709" y="47281"/>
                  </a:lnTo>
                  <a:lnTo>
                    <a:pt x="21230" y="47760"/>
                  </a:lnTo>
                  <a:lnTo>
                    <a:pt x="20691" y="48209"/>
                  </a:lnTo>
                  <a:lnTo>
                    <a:pt x="20422" y="48418"/>
                  </a:lnTo>
                  <a:lnTo>
                    <a:pt x="20152" y="48598"/>
                  </a:lnTo>
                  <a:lnTo>
                    <a:pt x="19823" y="48718"/>
                  </a:lnTo>
                  <a:lnTo>
                    <a:pt x="19523" y="48838"/>
                  </a:lnTo>
                  <a:lnTo>
                    <a:pt x="19164" y="48927"/>
                  </a:lnTo>
                  <a:lnTo>
                    <a:pt x="18805" y="48957"/>
                  </a:lnTo>
                  <a:lnTo>
                    <a:pt x="18445" y="49017"/>
                  </a:lnTo>
                  <a:lnTo>
                    <a:pt x="17337" y="49017"/>
                  </a:lnTo>
                  <a:lnTo>
                    <a:pt x="16589" y="48987"/>
                  </a:lnTo>
                  <a:lnTo>
                    <a:pt x="14583" y="48898"/>
                  </a:lnTo>
                  <a:lnTo>
                    <a:pt x="12936" y="48898"/>
                  </a:lnTo>
                  <a:lnTo>
                    <a:pt x="12427" y="48957"/>
                  </a:lnTo>
                  <a:lnTo>
                    <a:pt x="11888" y="49017"/>
                  </a:lnTo>
                  <a:lnTo>
                    <a:pt x="11409" y="49137"/>
                  </a:lnTo>
                  <a:lnTo>
                    <a:pt x="10930" y="49287"/>
                  </a:lnTo>
                  <a:lnTo>
                    <a:pt x="10480" y="49466"/>
                  </a:lnTo>
                  <a:lnTo>
                    <a:pt x="10061" y="49706"/>
                  </a:lnTo>
                  <a:lnTo>
                    <a:pt x="9672" y="50005"/>
                  </a:lnTo>
                  <a:lnTo>
                    <a:pt x="9492" y="50155"/>
                  </a:lnTo>
                  <a:lnTo>
                    <a:pt x="9343" y="50335"/>
                  </a:lnTo>
                  <a:lnTo>
                    <a:pt x="9193" y="50544"/>
                  </a:lnTo>
                  <a:lnTo>
                    <a:pt x="9043" y="50754"/>
                  </a:lnTo>
                  <a:lnTo>
                    <a:pt x="7726" y="48119"/>
                  </a:lnTo>
                  <a:lnTo>
                    <a:pt x="6408" y="45514"/>
                  </a:lnTo>
                  <a:lnTo>
                    <a:pt x="5719" y="44196"/>
                  </a:lnTo>
                  <a:lnTo>
                    <a:pt x="5031" y="42909"/>
                  </a:lnTo>
                  <a:lnTo>
                    <a:pt x="4282" y="41651"/>
                  </a:lnTo>
                  <a:lnTo>
                    <a:pt x="3534" y="40394"/>
                  </a:lnTo>
                  <a:lnTo>
                    <a:pt x="3923" y="40453"/>
                  </a:lnTo>
                  <a:lnTo>
                    <a:pt x="4312" y="40483"/>
                  </a:lnTo>
                  <a:lnTo>
                    <a:pt x="5150" y="40483"/>
                  </a:lnTo>
                  <a:lnTo>
                    <a:pt x="5959" y="40453"/>
                  </a:lnTo>
                  <a:lnTo>
                    <a:pt x="6797" y="40364"/>
                  </a:lnTo>
                  <a:lnTo>
                    <a:pt x="7606" y="40274"/>
                  </a:lnTo>
                  <a:lnTo>
                    <a:pt x="8414" y="40124"/>
                  </a:lnTo>
                  <a:lnTo>
                    <a:pt x="10001" y="39885"/>
                  </a:lnTo>
                  <a:lnTo>
                    <a:pt x="11558" y="39645"/>
                  </a:lnTo>
                  <a:lnTo>
                    <a:pt x="13145" y="39346"/>
                  </a:lnTo>
                  <a:lnTo>
                    <a:pt x="14702" y="39046"/>
                  </a:lnTo>
                  <a:lnTo>
                    <a:pt x="16289" y="38687"/>
                  </a:lnTo>
                  <a:lnTo>
                    <a:pt x="17846" y="38328"/>
                  </a:lnTo>
                  <a:lnTo>
                    <a:pt x="19374" y="37938"/>
                  </a:lnTo>
                  <a:lnTo>
                    <a:pt x="20931" y="37489"/>
                  </a:lnTo>
                  <a:lnTo>
                    <a:pt x="22458" y="37040"/>
                  </a:lnTo>
                  <a:lnTo>
                    <a:pt x="23745" y="36651"/>
                  </a:lnTo>
                  <a:lnTo>
                    <a:pt x="25003" y="36231"/>
                  </a:lnTo>
                  <a:lnTo>
                    <a:pt x="26291" y="35812"/>
                  </a:lnTo>
                  <a:lnTo>
                    <a:pt x="27548" y="35363"/>
                  </a:lnTo>
                  <a:close/>
                  <a:moveTo>
                    <a:pt x="48029" y="40663"/>
                  </a:moveTo>
                  <a:lnTo>
                    <a:pt x="48509" y="43208"/>
                  </a:lnTo>
                  <a:lnTo>
                    <a:pt x="49048" y="45783"/>
                  </a:lnTo>
                  <a:lnTo>
                    <a:pt x="49616" y="48299"/>
                  </a:lnTo>
                  <a:lnTo>
                    <a:pt x="49916" y="49586"/>
                  </a:lnTo>
                  <a:lnTo>
                    <a:pt x="50245" y="50814"/>
                  </a:lnTo>
                  <a:lnTo>
                    <a:pt x="50694" y="52521"/>
                  </a:lnTo>
                  <a:lnTo>
                    <a:pt x="51114" y="54227"/>
                  </a:lnTo>
                  <a:lnTo>
                    <a:pt x="51503" y="55964"/>
                  </a:lnTo>
                  <a:lnTo>
                    <a:pt x="51862" y="57671"/>
                  </a:lnTo>
                  <a:lnTo>
                    <a:pt x="52581" y="61084"/>
                  </a:lnTo>
                  <a:lnTo>
                    <a:pt x="53270" y="64558"/>
                  </a:lnTo>
                  <a:lnTo>
                    <a:pt x="53898" y="67672"/>
                  </a:lnTo>
                  <a:lnTo>
                    <a:pt x="54228" y="69259"/>
                  </a:lnTo>
                  <a:lnTo>
                    <a:pt x="54587" y="70816"/>
                  </a:lnTo>
                  <a:lnTo>
                    <a:pt x="54946" y="72253"/>
                  </a:lnTo>
                  <a:lnTo>
                    <a:pt x="55276" y="73721"/>
                  </a:lnTo>
                  <a:lnTo>
                    <a:pt x="55425" y="74469"/>
                  </a:lnTo>
                  <a:lnTo>
                    <a:pt x="55545" y="75218"/>
                  </a:lnTo>
                  <a:lnTo>
                    <a:pt x="55635" y="75936"/>
                  </a:lnTo>
                  <a:lnTo>
                    <a:pt x="55665" y="76715"/>
                  </a:lnTo>
                  <a:lnTo>
                    <a:pt x="55485" y="77014"/>
                  </a:lnTo>
                  <a:lnTo>
                    <a:pt x="55306" y="77344"/>
                  </a:lnTo>
                  <a:lnTo>
                    <a:pt x="54886" y="77943"/>
                  </a:lnTo>
                  <a:lnTo>
                    <a:pt x="54407" y="78482"/>
                  </a:lnTo>
                  <a:lnTo>
                    <a:pt x="53868" y="79021"/>
                  </a:lnTo>
                  <a:lnTo>
                    <a:pt x="53299" y="79500"/>
                  </a:lnTo>
                  <a:lnTo>
                    <a:pt x="52701" y="79949"/>
                  </a:lnTo>
                  <a:lnTo>
                    <a:pt x="52042" y="80398"/>
                  </a:lnTo>
                  <a:lnTo>
                    <a:pt x="51383" y="80787"/>
                  </a:lnTo>
                  <a:lnTo>
                    <a:pt x="50694" y="81176"/>
                  </a:lnTo>
                  <a:lnTo>
                    <a:pt x="50006" y="81536"/>
                  </a:lnTo>
                  <a:lnTo>
                    <a:pt x="49287" y="81865"/>
                  </a:lnTo>
                  <a:lnTo>
                    <a:pt x="48568" y="82165"/>
                  </a:lnTo>
                  <a:lnTo>
                    <a:pt x="47161" y="82734"/>
                  </a:lnTo>
                  <a:lnTo>
                    <a:pt x="45814" y="83272"/>
                  </a:lnTo>
                  <a:lnTo>
                    <a:pt x="44885" y="83602"/>
                  </a:lnTo>
                  <a:lnTo>
                    <a:pt x="43927" y="83931"/>
                  </a:lnTo>
                  <a:lnTo>
                    <a:pt x="42999" y="84231"/>
                  </a:lnTo>
                  <a:lnTo>
                    <a:pt x="42041" y="84530"/>
                  </a:lnTo>
                  <a:lnTo>
                    <a:pt x="41083" y="84800"/>
                  </a:lnTo>
                  <a:lnTo>
                    <a:pt x="40124" y="85039"/>
                  </a:lnTo>
                  <a:lnTo>
                    <a:pt x="39166" y="85279"/>
                  </a:lnTo>
                  <a:lnTo>
                    <a:pt x="38208" y="85488"/>
                  </a:lnTo>
                  <a:lnTo>
                    <a:pt x="37190" y="85698"/>
                  </a:lnTo>
                  <a:lnTo>
                    <a:pt x="36172" y="85848"/>
                  </a:lnTo>
                  <a:lnTo>
                    <a:pt x="35124" y="85937"/>
                  </a:lnTo>
                  <a:lnTo>
                    <a:pt x="34106" y="85937"/>
                  </a:lnTo>
                  <a:lnTo>
                    <a:pt x="32609" y="85878"/>
                  </a:lnTo>
                  <a:lnTo>
                    <a:pt x="31860" y="85878"/>
                  </a:lnTo>
                  <a:lnTo>
                    <a:pt x="31501" y="85907"/>
                  </a:lnTo>
                  <a:lnTo>
                    <a:pt x="31141" y="85967"/>
                  </a:lnTo>
                  <a:lnTo>
                    <a:pt x="31022" y="85878"/>
                  </a:lnTo>
                  <a:lnTo>
                    <a:pt x="30423" y="85398"/>
                  </a:lnTo>
                  <a:lnTo>
                    <a:pt x="29824" y="84889"/>
                  </a:lnTo>
                  <a:lnTo>
                    <a:pt x="29255" y="84350"/>
                  </a:lnTo>
                  <a:lnTo>
                    <a:pt x="28716" y="83811"/>
                  </a:lnTo>
                  <a:lnTo>
                    <a:pt x="28177" y="83243"/>
                  </a:lnTo>
                  <a:lnTo>
                    <a:pt x="27668" y="82674"/>
                  </a:lnTo>
                  <a:lnTo>
                    <a:pt x="27189" y="82075"/>
                  </a:lnTo>
                  <a:lnTo>
                    <a:pt x="26710" y="81446"/>
                  </a:lnTo>
                  <a:lnTo>
                    <a:pt x="25781" y="80188"/>
                  </a:lnTo>
                  <a:lnTo>
                    <a:pt x="24913" y="78901"/>
                  </a:lnTo>
                  <a:lnTo>
                    <a:pt x="24075" y="77583"/>
                  </a:lnTo>
                  <a:lnTo>
                    <a:pt x="23266" y="76236"/>
                  </a:lnTo>
                  <a:lnTo>
                    <a:pt x="22428" y="74799"/>
                  </a:lnTo>
                  <a:lnTo>
                    <a:pt x="21619" y="73361"/>
                  </a:lnTo>
                  <a:lnTo>
                    <a:pt x="20032" y="70457"/>
                  </a:lnTo>
                  <a:lnTo>
                    <a:pt x="18475" y="67552"/>
                  </a:lnTo>
                  <a:lnTo>
                    <a:pt x="16888" y="64648"/>
                  </a:lnTo>
                  <a:lnTo>
                    <a:pt x="15182" y="61623"/>
                  </a:lnTo>
                  <a:lnTo>
                    <a:pt x="13415" y="58629"/>
                  </a:lnTo>
                  <a:lnTo>
                    <a:pt x="11678" y="55605"/>
                  </a:lnTo>
                  <a:lnTo>
                    <a:pt x="10840" y="54078"/>
                  </a:lnTo>
                  <a:lnTo>
                    <a:pt x="10001" y="52581"/>
                  </a:lnTo>
                  <a:lnTo>
                    <a:pt x="10091" y="52431"/>
                  </a:lnTo>
                  <a:lnTo>
                    <a:pt x="10151" y="52251"/>
                  </a:lnTo>
                  <a:lnTo>
                    <a:pt x="10271" y="51922"/>
                  </a:lnTo>
                  <a:lnTo>
                    <a:pt x="10421" y="51652"/>
                  </a:lnTo>
                  <a:lnTo>
                    <a:pt x="10600" y="51413"/>
                  </a:lnTo>
                  <a:lnTo>
                    <a:pt x="10810" y="51203"/>
                  </a:lnTo>
                  <a:lnTo>
                    <a:pt x="11049" y="51023"/>
                  </a:lnTo>
                  <a:lnTo>
                    <a:pt x="11319" y="50874"/>
                  </a:lnTo>
                  <a:lnTo>
                    <a:pt x="11588" y="50754"/>
                  </a:lnTo>
                  <a:lnTo>
                    <a:pt x="11888" y="50694"/>
                  </a:lnTo>
                  <a:lnTo>
                    <a:pt x="12217" y="50604"/>
                  </a:lnTo>
                  <a:lnTo>
                    <a:pt x="12517" y="50574"/>
                  </a:lnTo>
                  <a:lnTo>
                    <a:pt x="13175" y="50514"/>
                  </a:lnTo>
                  <a:lnTo>
                    <a:pt x="13834" y="50514"/>
                  </a:lnTo>
                  <a:lnTo>
                    <a:pt x="14463" y="50544"/>
                  </a:lnTo>
                  <a:lnTo>
                    <a:pt x="15720" y="50604"/>
                  </a:lnTo>
                  <a:lnTo>
                    <a:pt x="17008" y="50634"/>
                  </a:lnTo>
                  <a:lnTo>
                    <a:pt x="18266" y="50634"/>
                  </a:lnTo>
                  <a:lnTo>
                    <a:pt x="18894" y="50604"/>
                  </a:lnTo>
                  <a:lnTo>
                    <a:pt x="19553" y="50544"/>
                  </a:lnTo>
                  <a:lnTo>
                    <a:pt x="19853" y="50485"/>
                  </a:lnTo>
                  <a:lnTo>
                    <a:pt x="20152" y="50425"/>
                  </a:lnTo>
                  <a:lnTo>
                    <a:pt x="20422" y="50305"/>
                  </a:lnTo>
                  <a:lnTo>
                    <a:pt x="20691" y="50185"/>
                  </a:lnTo>
                  <a:lnTo>
                    <a:pt x="20961" y="50065"/>
                  </a:lnTo>
                  <a:lnTo>
                    <a:pt x="21230" y="49886"/>
                  </a:lnTo>
                  <a:lnTo>
                    <a:pt x="21739" y="49526"/>
                  </a:lnTo>
                  <a:lnTo>
                    <a:pt x="22218" y="49137"/>
                  </a:lnTo>
                  <a:lnTo>
                    <a:pt x="22667" y="48718"/>
                  </a:lnTo>
                  <a:lnTo>
                    <a:pt x="23506" y="47879"/>
                  </a:lnTo>
                  <a:lnTo>
                    <a:pt x="23955" y="47460"/>
                  </a:lnTo>
                  <a:lnTo>
                    <a:pt x="24404" y="47101"/>
                  </a:lnTo>
                  <a:lnTo>
                    <a:pt x="24883" y="46801"/>
                  </a:lnTo>
                  <a:lnTo>
                    <a:pt x="25362" y="46532"/>
                  </a:lnTo>
                  <a:lnTo>
                    <a:pt x="25871" y="46322"/>
                  </a:lnTo>
                  <a:lnTo>
                    <a:pt x="26141" y="46262"/>
                  </a:lnTo>
                  <a:lnTo>
                    <a:pt x="26410" y="46203"/>
                  </a:lnTo>
                  <a:lnTo>
                    <a:pt x="26710" y="46143"/>
                  </a:lnTo>
                  <a:lnTo>
                    <a:pt x="27009" y="46113"/>
                  </a:lnTo>
                  <a:lnTo>
                    <a:pt x="27608" y="46113"/>
                  </a:lnTo>
                  <a:lnTo>
                    <a:pt x="27907" y="46143"/>
                  </a:lnTo>
                  <a:lnTo>
                    <a:pt x="28177" y="46203"/>
                  </a:lnTo>
                  <a:lnTo>
                    <a:pt x="28716" y="46352"/>
                  </a:lnTo>
                  <a:lnTo>
                    <a:pt x="29255" y="46502"/>
                  </a:lnTo>
                  <a:lnTo>
                    <a:pt x="29794" y="46622"/>
                  </a:lnTo>
                  <a:lnTo>
                    <a:pt x="30093" y="46652"/>
                  </a:lnTo>
                  <a:lnTo>
                    <a:pt x="30363" y="46682"/>
                  </a:lnTo>
                  <a:lnTo>
                    <a:pt x="30632" y="46652"/>
                  </a:lnTo>
                  <a:lnTo>
                    <a:pt x="30872" y="46592"/>
                  </a:lnTo>
                  <a:lnTo>
                    <a:pt x="31141" y="46532"/>
                  </a:lnTo>
                  <a:lnTo>
                    <a:pt x="31381" y="46442"/>
                  </a:lnTo>
                  <a:lnTo>
                    <a:pt x="31860" y="46203"/>
                  </a:lnTo>
                  <a:lnTo>
                    <a:pt x="32339" y="45933"/>
                  </a:lnTo>
                  <a:lnTo>
                    <a:pt x="32788" y="45604"/>
                  </a:lnTo>
                  <a:lnTo>
                    <a:pt x="33657" y="44975"/>
                  </a:lnTo>
                  <a:lnTo>
                    <a:pt x="34255" y="44526"/>
                  </a:lnTo>
                  <a:lnTo>
                    <a:pt x="34555" y="44346"/>
                  </a:lnTo>
                  <a:lnTo>
                    <a:pt x="34854" y="44196"/>
                  </a:lnTo>
                  <a:lnTo>
                    <a:pt x="35184" y="44077"/>
                  </a:lnTo>
                  <a:lnTo>
                    <a:pt x="35513" y="43957"/>
                  </a:lnTo>
                  <a:lnTo>
                    <a:pt x="35872" y="43897"/>
                  </a:lnTo>
                  <a:lnTo>
                    <a:pt x="36262" y="43867"/>
                  </a:lnTo>
                  <a:lnTo>
                    <a:pt x="36681" y="43867"/>
                  </a:lnTo>
                  <a:lnTo>
                    <a:pt x="37130" y="43897"/>
                  </a:lnTo>
                  <a:lnTo>
                    <a:pt x="37549" y="43957"/>
                  </a:lnTo>
                  <a:lnTo>
                    <a:pt x="37968" y="44047"/>
                  </a:lnTo>
                  <a:lnTo>
                    <a:pt x="38777" y="44256"/>
                  </a:lnTo>
                  <a:lnTo>
                    <a:pt x="39196" y="44316"/>
                  </a:lnTo>
                  <a:lnTo>
                    <a:pt x="39645" y="44376"/>
                  </a:lnTo>
                  <a:lnTo>
                    <a:pt x="39975" y="44376"/>
                  </a:lnTo>
                  <a:lnTo>
                    <a:pt x="40274" y="44346"/>
                  </a:lnTo>
                  <a:lnTo>
                    <a:pt x="40574" y="44256"/>
                  </a:lnTo>
                  <a:lnTo>
                    <a:pt x="40873" y="44137"/>
                  </a:lnTo>
                  <a:lnTo>
                    <a:pt x="41142" y="43987"/>
                  </a:lnTo>
                  <a:lnTo>
                    <a:pt x="41412" y="43837"/>
                  </a:lnTo>
                  <a:lnTo>
                    <a:pt x="41921" y="43448"/>
                  </a:lnTo>
                  <a:lnTo>
                    <a:pt x="42430" y="43059"/>
                  </a:lnTo>
                  <a:lnTo>
                    <a:pt x="42939" y="42669"/>
                  </a:lnTo>
                  <a:lnTo>
                    <a:pt x="43209" y="42490"/>
                  </a:lnTo>
                  <a:lnTo>
                    <a:pt x="43478" y="42340"/>
                  </a:lnTo>
                  <a:lnTo>
                    <a:pt x="43777" y="42220"/>
                  </a:lnTo>
                  <a:lnTo>
                    <a:pt x="44077" y="42130"/>
                  </a:lnTo>
                  <a:lnTo>
                    <a:pt x="45215" y="41921"/>
                  </a:lnTo>
                  <a:lnTo>
                    <a:pt x="45724" y="41801"/>
                  </a:lnTo>
                  <a:lnTo>
                    <a:pt x="46203" y="41681"/>
                  </a:lnTo>
                  <a:lnTo>
                    <a:pt x="46682" y="41531"/>
                  </a:lnTo>
                  <a:lnTo>
                    <a:pt x="47131" y="41322"/>
                  </a:lnTo>
                  <a:lnTo>
                    <a:pt x="47341" y="41172"/>
                  </a:lnTo>
                  <a:lnTo>
                    <a:pt x="47580" y="41022"/>
                  </a:lnTo>
                  <a:lnTo>
                    <a:pt x="47790" y="40843"/>
                  </a:lnTo>
                  <a:lnTo>
                    <a:pt x="48029" y="40663"/>
                  </a:lnTo>
                  <a:close/>
                  <a:moveTo>
                    <a:pt x="28656" y="0"/>
                  </a:moveTo>
                  <a:lnTo>
                    <a:pt x="27907" y="30"/>
                  </a:lnTo>
                  <a:lnTo>
                    <a:pt x="27159" y="120"/>
                  </a:lnTo>
                  <a:lnTo>
                    <a:pt x="26440" y="240"/>
                  </a:lnTo>
                  <a:lnTo>
                    <a:pt x="25752" y="389"/>
                  </a:lnTo>
                  <a:lnTo>
                    <a:pt x="25422" y="509"/>
                  </a:lnTo>
                  <a:lnTo>
                    <a:pt x="25123" y="629"/>
                  </a:lnTo>
                  <a:lnTo>
                    <a:pt x="24793" y="779"/>
                  </a:lnTo>
                  <a:lnTo>
                    <a:pt x="24524" y="958"/>
                  </a:lnTo>
                  <a:lnTo>
                    <a:pt x="24254" y="1138"/>
                  </a:lnTo>
                  <a:lnTo>
                    <a:pt x="23985" y="1347"/>
                  </a:lnTo>
                  <a:lnTo>
                    <a:pt x="23745" y="1587"/>
                  </a:lnTo>
                  <a:lnTo>
                    <a:pt x="23506" y="1827"/>
                  </a:lnTo>
                  <a:lnTo>
                    <a:pt x="23326" y="2096"/>
                  </a:lnTo>
                  <a:lnTo>
                    <a:pt x="23146" y="2395"/>
                  </a:lnTo>
                  <a:lnTo>
                    <a:pt x="22967" y="2725"/>
                  </a:lnTo>
                  <a:lnTo>
                    <a:pt x="22847" y="3084"/>
                  </a:lnTo>
                  <a:lnTo>
                    <a:pt x="22667" y="3713"/>
                  </a:lnTo>
                  <a:lnTo>
                    <a:pt x="22518" y="4402"/>
                  </a:lnTo>
                  <a:lnTo>
                    <a:pt x="22458" y="5060"/>
                  </a:lnTo>
                  <a:lnTo>
                    <a:pt x="22398" y="5749"/>
                  </a:lnTo>
                  <a:lnTo>
                    <a:pt x="22398" y="6438"/>
                  </a:lnTo>
                  <a:lnTo>
                    <a:pt x="22428" y="7127"/>
                  </a:lnTo>
                  <a:lnTo>
                    <a:pt x="22488" y="7815"/>
                  </a:lnTo>
                  <a:lnTo>
                    <a:pt x="22578" y="8504"/>
                  </a:lnTo>
                  <a:lnTo>
                    <a:pt x="22817" y="9881"/>
                  </a:lnTo>
                  <a:lnTo>
                    <a:pt x="23087" y="11259"/>
                  </a:lnTo>
                  <a:lnTo>
                    <a:pt x="23356" y="12606"/>
                  </a:lnTo>
                  <a:lnTo>
                    <a:pt x="23596" y="13924"/>
                  </a:lnTo>
                  <a:lnTo>
                    <a:pt x="23985" y="16349"/>
                  </a:lnTo>
                  <a:lnTo>
                    <a:pt x="24434" y="18774"/>
                  </a:lnTo>
                  <a:lnTo>
                    <a:pt x="25362" y="23625"/>
                  </a:lnTo>
                  <a:lnTo>
                    <a:pt x="25003" y="23565"/>
                  </a:lnTo>
                  <a:lnTo>
                    <a:pt x="24644" y="23565"/>
                  </a:lnTo>
                  <a:lnTo>
                    <a:pt x="24284" y="23595"/>
                  </a:lnTo>
                  <a:lnTo>
                    <a:pt x="23895" y="23655"/>
                  </a:lnTo>
                  <a:lnTo>
                    <a:pt x="23506" y="23745"/>
                  </a:lnTo>
                  <a:lnTo>
                    <a:pt x="23117" y="23865"/>
                  </a:lnTo>
                  <a:lnTo>
                    <a:pt x="22338" y="24134"/>
                  </a:lnTo>
                  <a:lnTo>
                    <a:pt x="21589" y="24464"/>
                  </a:lnTo>
                  <a:lnTo>
                    <a:pt x="20871" y="24823"/>
                  </a:lnTo>
                  <a:lnTo>
                    <a:pt x="19613" y="25452"/>
                  </a:lnTo>
                  <a:lnTo>
                    <a:pt x="18176" y="26111"/>
                  </a:lnTo>
                  <a:lnTo>
                    <a:pt x="16709" y="26739"/>
                  </a:lnTo>
                  <a:lnTo>
                    <a:pt x="13744" y="27937"/>
                  </a:lnTo>
                  <a:lnTo>
                    <a:pt x="12247" y="28536"/>
                  </a:lnTo>
                  <a:lnTo>
                    <a:pt x="10780" y="29165"/>
                  </a:lnTo>
                  <a:lnTo>
                    <a:pt x="9313" y="29824"/>
                  </a:lnTo>
                  <a:lnTo>
                    <a:pt x="7875" y="30512"/>
                  </a:lnTo>
                  <a:lnTo>
                    <a:pt x="5989" y="31470"/>
                  </a:lnTo>
                  <a:lnTo>
                    <a:pt x="5031" y="31980"/>
                  </a:lnTo>
                  <a:lnTo>
                    <a:pt x="4043" y="32548"/>
                  </a:lnTo>
                  <a:lnTo>
                    <a:pt x="3114" y="33147"/>
                  </a:lnTo>
                  <a:lnTo>
                    <a:pt x="2665" y="33447"/>
                  </a:lnTo>
                  <a:lnTo>
                    <a:pt x="2246" y="33776"/>
                  </a:lnTo>
                  <a:lnTo>
                    <a:pt x="1827" y="34135"/>
                  </a:lnTo>
                  <a:lnTo>
                    <a:pt x="1437" y="34495"/>
                  </a:lnTo>
                  <a:lnTo>
                    <a:pt x="1048" y="34854"/>
                  </a:lnTo>
                  <a:lnTo>
                    <a:pt x="719" y="35243"/>
                  </a:lnTo>
                  <a:lnTo>
                    <a:pt x="539" y="35513"/>
                  </a:lnTo>
                  <a:lnTo>
                    <a:pt x="389" y="35782"/>
                  </a:lnTo>
                  <a:lnTo>
                    <a:pt x="240" y="36022"/>
                  </a:lnTo>
                  <a:lnTo>
                    <a:pt x="150" y="36291"/>
                  </a:lnTo>
                  <a:lnTo>
                    <a:pt x="90" y="36561"/>
                  </a:lnTo>
                  <a:lnTo>
                    <a:pt x="30" y="36830"/>
                  </a:lnTo>
                  <a:lnTo>
                    <a:pt x="0" y="37070"/>
                  </a:lnTo>
                  <a:lnTo>
                    <a:pt x="30" y="37339"/>
                  </a:lnTo>
                  <a:lnTo>
                    <a:pt x="60" y="37609"/>
                  </a:lnTo>
                  <a:lnTo>
                    <a:pt x="90" y="37848"/>
                  </a:lnTo>
                  <a:lnTo>
                    <a:pt x="180" y="38088"/>
                  </a:lnTo>
                  <a:lnTo>
                    <a:pt x="270" y="38328"/>
                  </a:lnTo>
                  <a:lnTo>
                    <a:pt x="389" y="38567"/>
                  </a:lnTo>
                  <a:lnTo>
                    <a:pt x="539" y="38777"/>
                  </a:lnTo>
                  <a:lnTo>
                    <a:pt x="689" y="39016"/>
                  </a:lnTo>
                  <a:lnTo>
                    <a:pt x="869" y="39196"/>
                  </a:lnTo>
                  <a:lnTo>
                    <a:pt x="958" y="39376"/>
                  </a:lnTo>
                  <a:lnTo>
                    <a:pt x="1467" y="40124"/>
                  </a:lnTo>
                  <a:lnTo>
                    <a:pt x="1976" y="40903"/>
                  </a:lnTo>
                  <a:lnTo>
                    <a:pt x="2456" y="41711"/>
                  </a:lnTo>
                  <a:lnTo>
                    <a:pt x="2935" y="42490"/>
                  </a:lnTo>
                  <a:lnTo>
                    <a:pt x="3833" y="44107"/>
                  </a:lnTo>
                  <a:lnTo>
                    <a:pt x="4701" y="45753"/>
                  </a:lnTo>
                  <a:lnTo>
                    <a:pt x="5540" y="47400"/>
                  </a:lnTo>
                  <a:lnTo>
                    <a:pt x="6348" y="49077"/>
                  </a:lnTo>
                  <a:lnTo>
                    <a:pt x="7187" y="50724"/>
                  </a:lnTo>
                  <a:lnTo>
                    <a:pt x="8025" y="52401"/>
                  </a:lnTo>
                  <a:lnTo>
                    <a:pt x="8953" y="54138"/>
                  </a:lnTo>
                  <a:lnTo>
                    <a:pt x="9882" y="55874"/>
                  </a:lnTo>
                  <a:lnTo>
                    <a:pt x="10870" y="57581"/>
                  </a:lnTo>
                  <a:lnTo>
                    <a:pt x="11858" y="59288"/>
                  </a:lnTo>
                  <a:lnTo>
                    <a:pt x="13864" y="62701"/>
                  </a:lnTo>
                  <a:lnTo>
                    <a:pt x="14852" y="64408"/>
                  </a:lnTo>
                  <a:lnTo>
                    <a:pt x="15810" y="66145"/>
                  </a:lnTo>
                  <a:lnTo>
                    <a:pt x="17367" y="69019"/>
                  </a:lnTo>
                  <a:lnTo>
                    <a:pt x="18924" y="71894"/>
                  </a:lnTo>
                  <a:lnTo>
                    <a:pt x="20481" y="74769"/>
                  </a:lnTo>
                  <a:lnTo>
                    <a:pt x="21290" y="76206"/>
                  </a:lnTo>
                  <a:lnTo>
                    <a:pt x="22098" y="77613"/>
                  </a:lnTo>
                  <a:lnTo>
                    <a:pt x="22907" y="78931"/>
                  </a:lnTo>
                  <a:lnTo>
                    <a:pt x="23715" y="80218"/>
                  </a:lnTo>
                  <a:lnTo>
                    <a:pt x="24584" y="81476"/>
                  </a:lnTo>
                  <a:lnTo>
                    <a:pt x="25482" y="82704"/>
                  </a:lnTo>
                  <a:lnTo>
                    <a:pt x="25961" y="83302"/>
                  </a:lnTo>
                  <a:lnTo>
                    <a:pt x="26470" y="83901"/>
                  </a:lnTo>
                  <a:lnTo>
                    <a:pt x="26979" y="84470"/>
                  </a:lnTo>
                  <a:lnTo>
                    <a:pt x="27488" y="85009"/>
                  </a:lnTo>
                  <a:lnTo>
                    <a:pt x="28027" y="85548"/>
                  </a:lnTo>
                  <a:lnTo>
                    <a:pt x="28566" y="86087"/>
                  </a:lnTo>
                  <a:lnTo>
                    <a:pt x="29165" y="86566"/>
                  </a:lnTo>
                  <a:lnTo>
                    <a:pt x="29734" y="87045"/>
                  </a:lnTo>
                  <a:lnTo>
                    <a:pt x="29794" y="87195"/>
                  </a:lnTo>
                  <a:lnTo>
                    <a:pt x="29854" y="87315"/>
                  </a:lnTo>
                  <a:lnTo>
                    <a:pt x="29944" y="87435"/>
                  </a:lnTo>
                  <a:lnTo>
                    <a:pt x="30063" y="87524"/>
                  </a:lnTo>
                  <a:lnTo>
                    <a:pt x="30183" y="87614"/>
                  </a:lnTo>
                  <a:lnTo>
                    <a:pt x="30333" y="87674"/>
                  </a:lnTo>
                  <a:lnTo>
                    <a:pt x="30513" y="87674"/>
                  </a:lnTo>
                  <a:lnTo>
                    <a:pt x="30722" y="87644"/>
                  </a:lnTo>
                  <a:lnTo>
                    <a:pt x="31231" y="87584"/>
                  </a:lnTo>
                  <a:lnTo>
                    <a:pt x="31770" y="87524"/>
                  </a:lnTo>
                  <a:lnTo>
                    <a:pt x="32818" y="87524"/>
                  </a:lnTo>
                  <a:lnTo>
                    <a:pt x="33866" y="87584"/>
                  </a:lnTo>
                  <a:lnTo>
                    <a:pt x="34405" y="87614"/>
                  </a:lnTo>
                  <a:lnTo>
                    <a:pt x="34914" y="87644"/>
                  </a:lnTo>
                  <a:lnTo>
                    <a:pt x="35423" y="87614"/>
                  </a:lnTo>
                  <a:lnTo>
                    <a:pt x="35962" y="87584"/>
                  </a:lnTo>
                  <a:lnTo>
                    <a:pt x="36980" y="87435"/>
                  </a:lnTo>
                  <a:lnTo>
                    <a:pt x="38028" y="87255"/>
                  </a:lnTo>
                  <a:lnTo>
                    <a:pt x="39046" y="87045"/>
                  </a:lnTo>
                  <a:lnTo>
                    <a:pt x="40064" y="86806"/>
                  </a:lnTo>
                  <a:lnTo>
                    <a:pt x="41083" y="86566"/>
                  </a:lnTo>
                  <a:lnTo>
                    <a:pt x="42131" y="86267"/>
                  </a:lnTo>
                  <a:lnTo>
                    <a:pt x="43119" y="85967"/>
                  </a:lnTo>
                  <a:lnTo>
                    <a:pt x="44137" y="85638"/>
                  </a:lnTo>
                  <a:lnTo>
                    <a:pt x="45155" y="85279"/>
                  </a:lnTo>
                  <a:lnTo>
                    <a:pt x="47131" y="84560"/>
                  </a:lnTo>
                  <a:lnTo>
                    <a:pt x="48479" y="84021"/>
                  </a:lnTo>
                  <a:lnTo>
                    <a:pt x="49826" y="83422"/>
                  </a:lnTo>
                  <a:lnTo>
                    <a:pt x="50515" y="83123"/>
                  </a:lnTo>
                  <a:lnTo>
                    <a:pt x="51203" y="82763"/>
                  </a:lnTo>
                  <a:lnTo>
                    <a:pt x="51892" y="82404"/>
                  </a:lnTo>
                  <a:lnTo>
                    <a:pt x="52551" y="82045"/>
                  </a:lnTo>
                  <a:lnTo>
                    <a:pt x="53210" y="81626"/>
                  </a:lnTo>
                  <a:lnTo>
                    <a:pt x="53809" y="81206"/>
                  </a:lnTo>
                  <a:lnTo>
                    <a:pt x="54407" y="80757"/>
                  </a:lnTo>
                  <a:lnTo>
                    <a:pt x="54976" y="80278"/>
                  </a:lnTo>
                  <a:lnTo>
                    <a:pt x="55515" y="79769"/>
                  </a:lnTo>
                  <a:lnTo>
                    <a:pt x="56024" y="79230"/>
                  </a:lnTo>
                  <a:lnTo>
                    <a:pt x="56473" y="78661"/>
                  </a:lnTo>
                  <a:lnTo>
                    <a:pt x="56893" y="78062"/>
                  </a:lnTo>
                  <a:lnTo>
                    <a:pt x="57072" y="78002"/>
                  </a:lnTo>
                  <a:lnTo>
                    <a:pt x="57162" y="77943"/>
                  </a:lnTo>
                  <a:lnTo>
                    <a:pt x="57252" y="77853"/>
                  </a:lnTo>
                  <a:lnTo>
                    <a:pt x="57312" y="77763"/>
                  </a:lnTo>
                  <a:lnTo>
                    <a:pt x="57342" y="77643"/>
                  </a:lnTo>
                  <a:lnTo>
                    <a:pt x="57372" y="77523"/>
                  </a:lnTo>
                  <a:lnTo>
                    <a:pt x="57402" y="77374"/>
                  </a:lnTo>
                  <a:lnTo>
                    <a:pt x="57402" y="77074"/>
                  </a:lnTo>
                  <a:lnTo>
                    <a:pt x="57432" y="76954"/>
                  </a:lnTo>
                  <a:lnTo>
                    <a:pt x="57432" y="76835"/>
                  </a:lnTo>
                  <a:lnTo>
                    <a:pt x="57402" y="76625"/>
                  </a:lnTo>
                  <a:lnTo>
                    <a:pt x="57372" y="76026"/>
                  </a:lnTo>
                  <a:lnTo>
                    <a:pt x="57312" y="75427"/>
                  </a:lnTo>
                  <a:lnTo>
                    <a:pt x="57252" y="74828"/>
                  </a:lnTo>
                  <a:lnTo>
                    <a:pt x="57132" y="74230"/>
                  </a:lnTo>
                  <a:lnTo>
                    <a:pt x="56893" y="73062"/>
                  </a:lnTo>
                  <a:lnTo>
                    <a:pt x="56623" y="71894"/>
                  </a:lnTo>
                  <a:lnTo>
                    <a:pt x="56264" y="70397"/>
                  </a:lnTo>
                  <a:lnTo>
                    <a:pt x="55934" y="68900"/>
                  </a:lnTo>
                  <a:lnTo>
                    <a:pt x="55306" y="65875"/>
                  </a:lnTo>
                  <a:lnTo>
                    <a:pt x="54557" y="62282"/>
                  </a:lnTo>
                  <a:lnTo>
                    <a:pt x="53868" y="58689"/>
                  </a:lnTo>
                  <a:lnTo>
                    <a:pt x="53509" y="56892"/>
                  </a:lnTo>
                  <a:lnTo>
                    <a:pt x="53120" y="55096"/>
                  </a:lnTo>
                  <a:lnTo>
                    <a:pt x="52701" y="53329"/>
                  </a:lnTo>
                  <a:lnTo>
                    <a:pt x="52222" y="51533"/>
                  </a:lnTo>
                  <a:lnTo>
                    <a:pt x="51742" y="49796"/>
                  </a:lnTo>
                  <a:lnTo>
                    <a:pt x="51323" y="48059"/>
                  </a:lnTo>
                  <a:lnTo>
                    <a:pt x="50904" y="46292"/>
                  </a:lnTo>
                  <a:lnTo>
                    <a:pt x="50515" y="44556"/>
                  </a:lnTo>
                  <a:lnTo>
                    <a:pt x="49766" y="41022"/>
                  </a:lnTo>
                  <a:lnTo>
                    <a:pt x="49077" y="37489"/>
                  </a:lnTo>
                  <a:lnTo>
                    <a:pt x="48718" y="35782"/>
                  </a:lnTo>
                  <a:lnTo>
                    <a:pt x="48359" y="34105"/>
                  </a:lnTo>
                  <a:lnTo>
                    <a:pt x="47940" y="32399"/>
                  </a:lnTo>
                  <a:lnTo>
                    <a:pt x="47490" y="30722"/>
                  </a:lnTo>
                  <a:lnTo>
                    <a:pt x="47011" y="29045"/>
                  </a:lnTo>
                  <a:lnTo>
                    <a:pt x="46442" y="27398"/>
                  </a:lnTo>
                  <a:lnTo>
                    <a:pt x="46143" y="26590"/>
                  </a:lnTo>
                  <a:lnTo>
                    <a:pt x="45814" y="25781"/>
                  </a:lnTo>
                  <a:lnTo>
                    <a:pt x="45484" y="24973"/>
                  </a:lnTo>
                  <a:lnTo>
                    <a:pt x="45125" y="24194"/>
                  </a:lnTo>
                  <a:lnTo>
                    <a:pt x="45035" y="24015"/>
                  </a:lnTo>
                  <a:lnTo>
                    <a:pt x="44915" y="23895"/>
                  </a:lnTo>
                  <a:lnTo>
                    <a:pt x="44796" y="23805"/>
                  </a:lnTo>
                  <a:lnTo>
                    <a:pt x="44646" y="23745"/>
                  </a:lnTo>
                  <a:lnTo>
                    <a:pt x="44616" y="23535"/>
                  </a:lnTo>
                  <a:lnTo>
                    <a:pt x="44556" y="23326"/>
                  </a:lnTo>
                  <a:lnTo>
                    <a:pt x="44496" y="23146"/>
                  </a:lnTo>
                  <a:lnTo>
                    <a:pt x="44436" y="22937"/>
                  </a:lnTo>
                  <a:lnTo>
                    <a:pt x="44227" y="22607"/>
                  </a:lnTo>
                  <a:lnTo>
                    <a:pt x="43957" y="22278"/>
                  </a:lnTo>
                  <a:lnTo>
                    <a:pt x="43658" y="21978"/>
                  </a:lnTo>
                  <a:lnTo>
                    <a:pt x="43298" y="21739"/>
                  </a:lnTo>
                  <a:lnTo>
                    <a:pt x="42939" y="21499"/>
                  </a:lnTo>
                  <a:lnTo>
                    <a:pt x="42550" y="21320"/>
                  </a:lnTo>
                  <a:lnTo>
                    <a:pt x="42190" y="21200"/>
                  </a:lnTo>
                  <a:lnTo>
                    <a:pt x="41831" y="21080"/>
                  </a:lnTo>
                  <a:lnTo>
                    <a:pt x="41472" y="20990"/>
                  </a:lnTo>
                  <a:lnTo>
                    <a:pt x="41083" y="20930"/>
                  </a:lnTo>
                  <a:lnTo>
                    <a:pt x="40334" y="20811"/>
                  </a:lnTo>
                  <a:lnTo>
                    <a:pt x="39555" y="20781"/>
                  </a:lnTo>
                  <a:lnTo>
                    <a:pt x="38777" y="20751"/>
                  </a:lnTo>
                  <a:lnTo>
                    <a:pt x="37998" y="20781"/>
                  </a:lnTo>
                  <a:lnTo>
                    <a:pt x="36501" y="20871"/>
                  </a:lnTo>
                  <a:lnTo>
                    <a:pt x="35214" y="20960"/>
                  </a:lnTo>
                  <a:lnTo>
                    <a:pt x="34555" y="21050"/>
                  </a:lnTo>
                  <a:lnTo>
                    <a:pt x="33896" y="21140"/>
                  </a:lnTo>
                  <a:lnTo>
                    <a:pt x="33267" y="21260"/>
                  </a:lnTo>
                  <a:lnTo>
                    <a:pt x="32639" y="21410"/>
                  </a:lnTo>
                  <a:lnTo>
                    <a:pt x="32010" y="21619"/>
                  </a:lnTo>
                  <a:lnTo>
                    <a:pt x="31411" y="21829"/>
                  </a:lnTo>
                  <a:lnTo>
                    <a:pt x="31351" y="21439"/>
                  </a:lnTo>
                  <a:lnTo>
                    <a:pt x="30932" y="18146"/>
                  </a:lnTo>
                  <a:lnTo>
                    <a:pt x="30542" y="14882"/>
                  </a:lnTo>
                  <a:lnTo>
                    <a:pt x="30303" y="13235"/>
                  </a:lnTo>
                  <a:lnTo>
                    <a:pt x="30063" y="11588"/>
                  </a:lnTo>
                  <a:lnTo>
                    <a:pt x="29794" y="9971"/>
                  </a:lnTo>
                  <a:lnTo>
                    <a:pt x="29465" y="8354"/>
                  </a:lnTo>
                  <a:lnTo>
                    <a:pt x="30662" y="8204"/>
                  </a:lnTo>
                  <a:lnTo>
                    <a:pt x="31830" y="8115"/>
                  </a:lnTo>
                  <a:lnTo>
                    <a:pt x="33028" y="8055"/>
                  </a:lnTo>
                  <a:lnTo>
                    <a:pt x="34226" y="8025"/>
                  </a:lnTo>
                  <a:lnTo>
                    <a:pt x="42071" y="8025"/>
                  </a:lnTo>
                  <a:lnTo>
                    <a:pt x="43119" y="7965"/>
                  </a:lnTo>
                  <a:lnTo>
                    <a:pt x="44137" y="7875"/>
                  </a:lnTo>
                  <a:lnTo>
                    <a:pt x="44646" y="7815"/>
                  </a:lnTo>
                  <a:lnTo>
                    <a:pt x="45155" y="7725"/>
                  </a:lnTo>
                  <a:lnTo>
                    <a:pt x="45634" y="7606"/>
                  </a:lnTo>
                  <a:lnTo>
                    <a:pt x="46143" y="7456"/>
                  </a:lnTo>
                  <a:lnTo>
                    <a:pt x="46622" y="7306"/>
                  </a:lnTo>
                  <a:lnTo>
                    <a:pt x="47101" y="7097"/>
                  </a:lnTo>
                  <a:lnTo>
                    <a:pt x="47251" y="7007"/>
                  </a:lnTo>
                  <a:lnTo>
                    <a:pt x="47401" y="6887"/>
                  </a:lnTo>
                  <a:lnTo>
                    <a:pt x="47490" y="6737"/>
                  </a:lnTo>
                  <a:lnTo>
                    <a:pt x="47550" y="6588"/>
                  </a:lnTo>
                  <a:lnTo>
                    <a:pt x="47580" y="6438"/>
                  </a:lnTo>
                  <a:lnTo>
                    <a:pt x="47550" y="6288"/>
                  </a:lnTo>
                  <a:lnTo>
                    <a:pt x="47520" y="6108"/>
                  </a:lnTo>
                  <a:lnTo>
                    <a:pt x="47461" y="5959"/>
                  </a:lnTo>
                  <a:lnTo>
                    <a:pt x="47461" y="5899"/>
                  </a:lnTo>
                  <a:lnTo>
                    <a:pt x="47221" y="4881"/>
                  </a:lnTo>
                  <a:lnTo>
                    <a:pt x="46951" y="3863"/>
                  </a:lnTo>
                  <a:lnTo>
                    <a:pt x="46862" y="3354"/>
                  </a:lnTo>
                  <a:lnTo>
                    <a:pt x="46772" y="2845"/>
                  </a:lnTo>
                  <a:lnTo>
                    <a:pt x="46682" y="2336"/>
                  </a:lnTo>
                  <a:lnTo>
                    <a:pt x="46652" y="1797"/>
                  </a:lnTo>
                  <a:lnTo>
                    <a:pt x="46652" y="1677"/>
                  </a:lnTo>
                  <a:lnTo>
                    <a:pt x="46622" y="1527"/>
                  </a:lnTo>
                  <a:lnTo>
                    <a:pt x="46532" y="1318"/>
                  </a:lnTo>
                  <a:lnTo>
                    <a:pt x="46472" y="1198"/>
                  </a:lnTo>
                  <a:lnTo>
                    <a:pt x="46383" y="1078"/>
                  </a:lnTo>
                  <a:lnTo>
                    <a:pt x="46233" y="988"/>
                  </a:lnTo>
                  <a:lnTo>
                    <a:pt x="46083" y="898"/>
                  </a:lnTo>
                  <a:lnTo>
                    <a:pt x="45724" y="749"/>
                  </a:lnTo>
                  <a:lnTo>
                    <a:pt x="45335" y="599"/>
                  </a:lnTo>
                  <a:lnTo>
                    <a:pt x="44975" y="509"/>
                  </a:lnTo>
                  <a:lnTo>
                    <a:pt x="44586" y="419"/>
                  </a:lnTo>
                  <a:lnTo>
                    <a:pt x="43807" y="269"/>
                  </a:lnTo>
                  <a:lnTo>
                    <a:pt x="43029" y="180"/>
                  </a:lnTo>
                  <a:lnTo>
                    <a:pt x="42250" y="150"/>
                  </a:lnTo>
                  <a:lnTo>
                    <a:pt x="40663" y="150"/>
                  </a:lnTo>
                  <a:lnTo>
                    <a:pt x="39855" y="210"/>
                  </a:lnTo>
                  <a:lnTo>
                    <a:pt x="38088" y="299"/>
                  </a:lnTo>
                  <a:lnTo>
                    <a:pt x="36351" y="389"/>
                  </a:lnTo>
                  <a:lnTo>
                    <a:pt x="34645" y="389"/>
                  </a:lnTo>
                  <a:lnTo>
                    <a:pt x="33746" y="359"/>
                  </a:lnTo>
                  <a:lnTo>
                    <a:pt x="32848" y="269"/>
                  </a:lnTo>
                  <a:lnTo>
                    <a:pt x="31590" y="150"/>
                  </a:lnTo>
                  <a:lnTo>
                    <a:pt x="30153" y="60"/>
                  </a:lnTo>
                  <a:lnTo>
                    <a:pt x="29405" y="30"/>
                  </a:lnTo>
                  <a:lnTo>
                    <a:pt x="2865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629;p51">
              <a:extLst>
                <a:ext uri="{FF2B5EF4-FFF2-40B4-BE49-F238E27FC236}">
                  <a16:creationId xmlns:a16="http://schemas.microsoft.com/office/drawing/2014/main" id="{4774040D-FD62-2B4D-0C1D-E1E5F97F7C12}"/>
                </a:ext>
              </a:extLst>
            </p:cNvPr>
            <p:cNvSpPr/>
            <p:nvPr/>
          </p:nvSpPr>
          <p:spPr>
            <a:xfrm>
              <a:off x="9354266" y="2409370"/>
              <a:ext cx="70253" cy="67410"/>
            </a:xfrm>
            <a:custGeom>
              <a:avLst/>
              <a:gdLst/>
              <a:ahLst/>
              <a:cxnLst/>
              <a:rect l="l" t="t" r="r" b="b"/>
              <a:pathLst>
                <a:path w="6648" h="6379" extrusionOk="0">
                  <a:moveTo>
                    <a:pt x="3444" y="629"/>
                  </a:moveTo>
                  <a:lnTo>
                    <a:pt x="3683" y="659"/>
                  </a:lnTo>
                  <a:lnTo>
                    <a:pt x="3923" y="749"/>
                  </a:lnTo>
                  <a:lnTo>
                    <a:pt x="4162" y="809"/>
                  </a:lnTo>
                  <a:lnTo>
                    <a:pt x="4402" y="929"/>
                  </a:lnTo>
                  <a:lnTo>
                    <a:pt x="4611" y="1049"/>
                  </a:lnTo>
                  <a:lnTo>
                    <a:pt x="4851" y="1228"/>
                  </a:lnTo>
                  <a:lnTo>
                    <a:pt x="5060" y="1378"/>
                  </a:lnTo>
                  <a:lnTo>
                    <a:pt x="5240" y="1558"/>
                  </a:lnTo>
                  <a:lnTo>
                    <a:pt x="5390" y="1737"/>
                  </a:lnTo>
                  <a:lnTo>
                    <a:pt x="5540" y="1917"/>
                  </a:lnTo>
                  <a:lnTo>
                    <a:pt x="5659" y="2127"/>
                  </a:lnTo>
                  <a:lnTo>
                    <a:pt x="5779" y="2336"/>
                  </a:lnTo>
                  <a:lnTo>
                    <a:pt x="5869" y="2546"/>
                  </a:lnTo>
                  <a:lnTo>
                    <a:pt x="5929" y="2785"/>
                  </a:lnTo>
                  <a:lnTo>
                    <a:pt x="5989" y="2995"/>
                  </a:lnTo>
                  <a:lnTo>
                    <a:pt x="6019" y="3235"/>
                  </a:lnTo>
                  <a:lnTo>
                    <a:pt x="6019" y="3444"/>
                  </a:lnTo>
                  <a:lnTo>
                    <a:pt x="5989" y="3684"/>
                  </a:lnTo>
                  <a:lnTo>
                    <a:pt x="5959" y="3893"/>
                  </a:lnTo>
                  <a:lnTo>
                    <a:pt x="5869" y="4103"/>
                  </a:lnTo>
                  <a:lnTo>
                    <a:pt x="5779" y="4313"/>
                  </a:lnTo>
                  <a:lnTo>
                    <a:pt x="5659" y="4522"/>
                  </a:lnTo>
                  <a:lnTo>
                    <a:pt x="5510" y="4732"/>
                  </a:lnTo>
                  <a:lnTo>
                    <a:pt x="5270" y="4971"/>
                  </a:lnTo>
                  <a:lnTo>
                    <a:pt x="5031" y="5151"/>
                  </a:lnTo>
                  <a:lnTo>
                    <a:pt x="4791" y="5331"/>
                  </a:lnTo>
                  <a:lnTo>
                    <a:pt x="4521" y="5480"/>
                  </a:lnTo>
                  <a:lnTo>
                    <a:pt x="4222" y="5570"/>
                  </a:lnTo>
                  <a:lnTo>
                    <a:pt x="3953" y="5660"/>
                  </a:lnTo>
                  <a:lnTo>
                    <a:pt x="3653" y="5720"/>
                  </a:lnTo>
                  <a:lnTo>
                    <a:pt x="3354" y="5750"/>
                  </a:lnTo>
                  <a:lnTo>
                    <a:pt x="3054" y="5750"/>
                  </a:lnTo>
                  <a:lnTo>
                    <a:pt x="2755" y="5720"/>
                  </a:lnTo>
                  <a:lnTo>
                    <a:pt x="2455" y="5660"/>
                  </a:lnTo>
                  <a:lnTo>
                    <a:pt x="2186" y="5570"/>
                  </a:lnTo>
                  <a:lnTo>
                    <a:pt x="1916" y="5420"/>
                  </a:lnTo>
                  <a:lnTo>
                    <a:pt x="1647" y="5271"/>
                  </a:lnTo>
                  <a:lnTo>
                    <a:pt x="1437" y="5061"/>
                  </a:lnTo>
                  <a:lnTo>
                    <a:pt x="1198" y="4851"/>
                  </a:lnTo>
                  <a:lnTo>
                    <a:pt x="1078" y="4642"/>
                  </a:lnTo>
                  <a:lnTo>
                    <a:pt x="928" y="4432"/>
                  </a:lnTo>
                  <a:lnTo>
                    <a:pt x="838" y="4223"/>
                  </a:lnTo>
                  <a:lnTo>
                    <a:pt x="749" y="4013"/>
                  </a:lnTo>
                  <a:lnTo>
                    <a:pt x="689" y="3803"/>
                  </a:lnTo>
                  <a:lnTo>
                    <a:pt x="629" y="3564"/>
                  </a:lnTo>
                  <a:lnTo>
                    <a:pt x="599" y="3354"/>
                  </a:lnTo>
                  <a:lnTo>
                    <a:pt x="599" y="3115"/>
                  </a:lnTo>
                  <a:lnTo>
                    <a:pt x="629" y="2666"/>
                  </a:lnTo>
                  <a:lnTo>
                    <a:pt x="719" y="2216"/>
                  </a:lnTo>
                  <a:lnTo>
                    <a:pt x="868" y="1797"/>
                  </a:lnTo>
                  <a:lnTo>
                    <a:pt x="1108" y="1408"/>
                  </a:lnTo>
                  <a:lnTo>
                    <a:pt x="1198" y="1378"/>
                  </a:lnTo>
                  <a:lnTo>
                    <a:pt x="1318" y="1318"/>
                  </a:lnTo>
                  <a:lnTo>
                    <a:pt x="1527" y="1168"/>
                  </a:lnTo>
                  <a:lnTo>
                    <a:pt x="1767" y="1019"/>
                  </a:lnTo>
                  <a:lnTo>
                    <a:pt x="1976" y="899"/>
                  </a:lnTo>
                  <a:lnTo>
                    <a:pt x="2216" y="779"/>
                  </a:lnTo>
                  <a:lnTo>
                    <a:pt x="2455" y="719"/>
                  </a:lnTo>
                  <a:lnTo>
                    <a:pt x="2695" y="659"/>
                  </a:lnTo>
                  <a:lnTo>
                    <a:pt x="2964" y="629"/>
                  </a:lnTo>
                  <a:close/>
                  <a:moveTo>
                    <a:pt x="2815" y="1"/>
                  </a:moveTo>
                  <a:lnTo>
                    <a:pt x="2455" y="61"/>
                  </a:lnTo>
                  <a:lnTo>
                    <a:pt x="2096" y="180"/>
                  </a:lnTo>
                  <a:lnTo>
                    <a:pt x="1737" y="330"/>
                  </a:lnTo>
                  <a:lnTo>
                    <a:pt x="1647" y="270"/>
                  </a:lnTo>
                  <a:lnTo>
                    <a:pt x="1557" y="210"/>
                  </a:lnTo>
                  <a:lnTo>
                    <a:pt x="1437" y="240"/>
                  </a:lnTo>
                  <a:lnTo>
                    <a:pt x="1318" y="300"/>
                  </a:lnTo>
                  <a:lnTo>
                    <a:pt x="1108" y="480"/>
                  </a:lnTo>
                  <a:lnTo>
                    <a:pt x="898" y="689"/>
                  </a:lnTo>
                  <a:lnTo>
                    <a:pt x="719" y="899"/>
                  </a:lnTo>
                  <a:lnTo>
                    <a:pt x="569" y="1139"/>
                  </a:lnTo>
                  <a:lnTo>
                    <a:pt x="419" y="1378"/>
                  </a:lnTo>
                  <a:lnTo>
                    <a:pt x="299" y="1648"/>
                  </a:lnTo>
                  <a:lnTo>
                    <a:pt x="180" y="1887"/>
                  </a:lnTo>
                  <a:lnTo>
                    <a:pt x="120" y="2157"/>
                  </a:lnTo>
                  <a:lnTo>
                    <a:pt x="30" y="2426"/>
                  </a:lnTo>
                  <a:lnTo>
                    <a:pt x="0" y="2696"/>
                  </a:lnTo>
                  <a:lnTo>
                    <a:pt x="0" y="2965"/>
                  </a:lnTo>
                  <a:lnTo>
                    <a:pt x="0" y="3264"/>
                  </a:lnTo>
                  <a:lnTo>
                    <a:pt x="30" y="3534"/>
                  </a:lnTo>
                  <a:lnTo>
                    <a:pt x="60" y="3833"/>
                  </a:lnTo>
                  <a:lnTo>
                    <a:pt x="150" y="4103"/>
                  </a:lnTo>
                  <a:lnTo>
                    <a:pt x="240" y="4372"/>
                  </a:lnTo>
                  <a:lnTo>
                    <a:pt x="359" y="4642"/>
                  </a:lnTo>
                  <a:lnTo>
                    <a:pt x="479" y="4851"/>
                  </a:lnTo>
                  <a:lnTo>
                    <a:pt x="629" y="5091"/>
                  </a:lnTo>
                  <a:lnTo>
                    <a:pt x="808" y="5301"/>
                  </a:lnTo>
                  <a:lnTo>
                    <a:pt x="988" y="5480"/>
                  </a:lnTo>
                  <a:lnTo>
                    <a:pt x="1168" y="5660"/>
                  </a:lnTo>
                  <a:lnTo>
                    <a:pt x="1377" y="5810"/>
                  </a:lnTo>
                  <a:lnTo>
                    <a:pt x="1587" y="5959"/>
                  </a:lnTo>
                  <a:lnTo>
                    <a:pt x="1827" y="6079"/>
                  </a:lnTo>
                  <a:lnTo>
                    <a:pt x="2066" y="6199"/>
                  </a:lnTo>
                  <a:lnTo>
                    <a:pt x="2306" y="6259"/>
                  </a:lnTo>
                  <a:lnTo>
                    <a:pt x="2575" y="6319"/>
                  </a:lnTo>
                  <a:lnTo>
                    <a:pt x="2845" y="6379"/>
                  </a:lnTo>
                  <a:lnTo>
                    <a:pt x="3384" y="6379"/>
                  </a:lnTo>
                  <a:lnTo>
                    <a:pt x="3653" y="6349"/>
                  </a:lnTo>
                  <a:lnTo>
                    <a:pt x="3923" y="6289"/>
                  </a:lnTo>
                  <a:lnTo>
                    <a:pt x="4192" y="6229"/>
                  </a:lnTo>
                  <a:lnTo>
                    <a:pt x="4462" y="6139"/>
                  </a:lnTo>
                  <a:lnTo>
                    <a:pt x="4731" y="6019"/>
                  </a:lnTo>
                  <a:lnTo>
                    <a:pt x="5001" y="5900"/>
                  </a:lnTo>
                  <a:lnTo>
                    <a:pt x="5240" y="5750"/>
                  </a:lnTo>
                  <a:lnTo>
                    <a:pt x="5450" y="5570"/>
                  </a:lnTo>
                  <a:lnTo>
                    <a:pt x="5689" y="5390"/>
                  </a:lnTo>
                  <a:lnTo>
                    <a:pt x="5869" y="5211"/>
                  </a:lnTo>
                  <a:lnTo>
                    <a:pt x="6049" y="5001"/>
                  </a:lnTo>
                  <a:lnTo>
                    <a:pt x="6228" y="4762"/>
                  </a:lnTo>
                  <a:lnTo>
                    <a:pt x="6348" y="4522"/>
                  </a:lnTo>
                  <a:lnTo>
                    <a:pt x="6468" y="4283"/>
                  </a:lnTo>
                  <a:lnTo>
                    <a:pt x="6558" y="4013"/>
                  </a:lnTo>
                  <a:lnTo>
                    <a:pt x="6618" y="3714"/>
                  </a:lnTo>
                  <a:lnTo>
                    <a:pt x="6647" y="3444"/>
                  </a:lnTo>
                  <a:lnTo>
                    <a:pt x="6647" y="3175"/>
                  </a:lnTo>
                  <a:lnTo>
                    <a:pt x="6618" y="2965"/>
                  </a:lnTo>
                  <a:lnTo>
                    <a:pt x="6558" y="2726"/>
                  </a:lnTo>
                  <a:lnTo>
                    <a:pt x="6498" y="2486"/>
                  </a:lnTo>
                  <a:lnTo>
                    <a:pt x="6408" y="2276"/>
                  </a:lnTo>
                  <a:lnTo>
                    <a:pt x="6318" y="2037"/>
                  </a:lnTo>
                  <a:lnTo>
                    <a:pt x="6079" y="1648"/>
                  </a:lnTo>
                  <a:lnTo>
                    <a:pt x="5779" y="1258"/>
                  </a:lnTo>
                  <a:lnTo>
                    <a:pt x="5420" y="899"/>
                  </a:lnTo>
                  <a:lnTo>
                    <a:pt x="5060" y="629"/>
                  </a:lnTo>
                  <a:lnTo>
                    <a:pt x="4641" y="360"/>
                  </a:lnTo>
                  <a:lnTo>
                    <a:pt x="4312" y="210"/>
                  </a:lnTo>
                  <a:lnTo>
                    <a:pt x="3923" y="91"/>
                  </a:lnTo>
                  <a:lnTo>
                    <a:pt x="3563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630;p51">
              <a:extLst>
                <a:ext uri="{FF2B5EF4-FFF2-40B4-BE49-F238E27FC236}">
                  <a16:creationId xmlns:a16="http://schemas.microsoft.com/office/drawing/2014/main" id="{2722EB08-B0C2-030D-5869-679DED2051ED}"/>
                </a:ext>
              </a:extLst>
            </p:cNvPr>
            <p:cNvSpPr/>
            <p:nvPr/>
          </p:nvSpPr>
          <p:spPr>
            <a:xfrm>
              <a:off x="9287811" y="2513781"/>
              <a:ext cx="109817" cy="107281"/>
            </a:xfrm>
            <a:custGeom>
              <a:avLst/>
              <a:gdLst/>
              <a:ahLst/>
              <a:cxnLst/>
              <a:rect l="l" t="t" r="r" b="b"/>
              <a:pathLst>
                <a:path w="10392" h="10152" extrusionOk="0">
                  <a:moveTo>
                    <a:pt x="4822" y="1019"/>
                  </a:moveTo>
                  <a:lnTo>
                    <a:pt x="5181" y="1049"/>
                  </a:lnTo>
                  <a:lnTo>
                    <a:pt x="5540" y="1079"/>
                  </a:lnTo>
                  <a:lnTo>
                    <a:pt x="5900" y="1169"/>
                  </a:lnTo>
                  <a:lnTo>
                    <a:pt x="6229" y="1289"/>
                  </a:lnTo>
                  <a:lnTo>
                    <a:pt x="6588" y="1438"/>
                  </a:lnTo>
                  <a:lnTo>
                    <a:pt x="6918" y="1588"/>
                  </a:lnTo>
                  <a:lnTo>
                    <a:pt x="7217" y="1798"/>
                  </a:lnTo>
                  <a:lnTo>
                    <a:pt x="7517" y="2007"/>
                  </a:lnTo>
                  <a:lnTo>
                    <a:pt x="7816" y="2247"/>
                  </a:lnTo>
                  <a:lnTo>
                    <a:pt x="8056" y="2516"/>
                  </a:lnTo>
                  <a:lnTo>
                    <a:pt x="8325" y="2786"/>
                  </a:lnTo>
                  <a:lnTo>
                    <a:pt x="8535" y="3085"/>
                  </a:lnTo>
                  <a:lnTo>
                    <a:pt x="8744" y="3415"/>
                  </a:lnTo>
                  <a:lnTo>
                    <a:pt x="8924" y="3714"/>
                  </a:lnTo>
                  <a:lnTo>
                    <a:pt x="9074" y="4043"/>
                  </a:lnTo>
                  <a:lnTo>
                    <a:pt x="9194" y="4403"/>
                  </a:lnTo>
                  <a:lnTo>
                    <a:pt x="9313" y="4732"/>
                  </a:lnTo>
                  <a:lnTo>
                    <a:pt x="9373" y="5091"/>
                  </a:lnTo>
                  <a:lnTo>
                    <a:pt x="9403" y="5451"/>
                  </a:lnTo>
                  <a:lnTo>
                    <a:pt x="9403" y="5780"/>
                  </a:lnTo>
                  <a:lnTo>
                    <a:pt x="9373" y="6139"/>
                  </a:lnTo>
                  <a:lnTo>
                    <a:pt x="9283" y="6499"/>
                  </a:lnTo>
                  <a:lnTo>
                    <a:pt x="9164" y="6828"/>
                  </a:lnTo>
                  <a:lnTo>
                    <a:pt x="9014" y="7157"/>
                  </a:lnTo>
                  <a:lnTo>
                    <a:pt x="8834" y="7487"/>
                  </a:lnTo>
                  <a:lnTo>
                    <a:pt x="8595" y="7816"/>
                  </a:lnTo>
                  <a:lnTo>
                    <a:pt x="8295" y="8116"/>
                  </a:lnTo>
                  <a:lnTo>
                    <a:pt x="7906" y="8445"/>
                  </a:lnTo>
                  <a:lnTo>
                    <a:pt x="7517" y="8714"/>
                  </a:lnTo>
                  <a:lnTo>
                    <a:pt x="7127" y="8924"/>
                  </a:lnTo>
                  <a:lnTo>
                    <a:pt x="6708" y="9074"/>
                  </a:lnTo>
                  <a:lnTo>
                    <a:pt x="6289" y="9164"/>
                  </a:lnTo>
                  <a:lnTo>
                    <a:pt x="5900" y="9194"/>
                  </a:lnTo>
                  <a:lnTo>
                    <a:pt x="5481" y="9194"/>
                  </a:lnTo>
                  <a:lnTo>
                    <a:pt x="5061" y="9164"/>
                  </a:lnTo>
                  <a:lnTo>
                    <a:pt x="4672" y="9044"/>
                  </a:lnTo>
                  <a:lnTo>
                    <a:pt x="4283" y="8924"/>
                  </a:lnTo>
                  <a:lnTo>
                    <a:pt x="3894" y="8744"/>
                  </a:lnTo>
                  <a:lnTo>
                    <a:pt x="3534" y="8565"/>
                  </a:lnTo>
                  <a:lnTo>
                    <a:pt x="3175" y="8325"/>
                  </a:lnTo>
                  <a:lnTo>
                    <a:pt x="2846" y="8056"/>
                  </a:lnTo>
                  <a:lnTo>
                    <a:pt x="2516" y="7756"/>
                  </a:lnTo>
                  <a:lnTo>
                    <a:pt x="2217" y="7457"/>
                  </a:lnTo>
                  <a:lnTo>
                    <a:pt x="1947" y="7098"/>
                  </a:lnTo>
                  <a:lnTo>
                    <a:pt x="1708" y="6768"/>
                  </a:lnTo>
                  <a:lnTo>
                    <a:pt x="1498" y="6379"/>
                  </a:lnTo>
                  <a:lnTo>
                    <a:pt x="1318" y="6020"/>
                  </a:lnTo>
                  <a:lnTo>
                    <a:pt x="1169" y="5600"/>
                  </a:lnTo>
                  <a:lnTo>
                    <a:pt x="1049" y="5211"/>
                  </a:lnTo>
                  <a:lnTo>
                    <a:pt x="959" y="4822"/>
                  </a:lnTo>
                  <a:lnTo>
                    <a:pt x="929" y="4403"/>
                  </a:lnTo>
                  <a:lnTo>
                    <a:pt x="959" y="3983"/>
                  </a:lnTo>
                  <a:lnTo>
                    <a:pt x="989" y="3594"/>
                  </a:lnTo>
                  <a:lnTo>
                    <a:pt x="1109" y="3205"/>
                  </a:lnTo>
                  <a:lnTo>
                    <a:pt x="1259" y="2816"/>
                  </a:lnTo>
                  <a:lnTo>
                    <a:pt x="1438" y="2456"/>
                  </a:lnTo>
                  <a:lnTo>
                    <a:pt x="1708" y="2097"/>
                  </a:lnTo>
                  <a:lnTo>
                    <a:pt x="2007" y="1738"/>
                  </a:lnTo>
                  <a:lnTo>
                    <a:pt x="2396" y="1408"/>
                  </a:lnTo>
                  <a:lnTo>
                    <a:pt x="2516" y="1528"/>
                  </a:lnTo>
                  <a:lnTo>
                    <a:pt x="2666" y="1618"/>
                  </a:lnTo>
                  <a:lnTo>
                    <a:pt x="2816" y="1618"/>
                  </a:lnTo>
                  <a:lnTo>
                    <a:pt x="2905" y="1588"/>
                  </a:lnTo>
                  <a:lnTo>
                    <a:pt x="3025" y="1528"/>
                  </a:lnTo>
                  <a:lnTo>
                    <a:pt x="3355" y="1348"/>
                  </a:lnTo>
                  <a:lnTo>
                    <a:pt x="3744" y="1199"/>
                  </a:lnTo>
                  <a:lnTo>
                    <a:pt x="4103" y="1109"/>
                  </a:lnTo>
                  <a:lnTo>
                    <a:pt x="4462" y="1049"/>
                  </a:lnTo>
                  <a:lnTo>
                    <a:pt x="4822" y="1019"/>
                  </a:lnTo>
                  <a:close/>
                  <a:moveTo>
                    <a:pt x="4942" y="1"/>
                  </a:moveTo>
                  <a:lnTo>
                    <a:pt x="4522" y="31"/>
                  </a:lnTo>
                  <a:lnTo>
                    <a:pt x="4103" y="91"/>
                  </a:lnTo>
                  <a:lnTo>
                    <a:pt x="3684" y="181"/>
                  </a:lnTo>
                  <a:lnTo>
                    <a:pt x="3265" y="330"/>
                  </a:lnTo>
                  <a:lnTo>
                    <a:pt x="2875" y="510"/>
                  </a:lnTo>
                  <a:lnTo>
                    <a:pt x="2486" y="720"/>
                  </a:lnTo>
                  <a:lnTo>
                    <a:pt x="2456" y="750"/>
                  </a:lnTo>
                  <a:lnTo>
                    <a:pt x="2336" y="660"/>
                  </a:lnTo>
                  <a:lnTo>
                    <a:pt x="2187" y="600"/>
                  </a:lnTo>
                  <a:lnTo>
                    <a:pt x="2007" y="600"/>
                  </a:lnTo>
                  <a:lnTo>
                    <a:pt x="1917" y="630"/>
                  </a:lnTo>
                  <a:lnTo>
                    <a:pt x="1857" y="690"/>
                  </a:lnTo>
                  <a:lnTo>
                    <a:pt x="1438" y="1019"/>
                  </a:lnTo>
                  <a:lnTo>
                    <a:pt x="1109" y="1348"/>
                  </a:lnTo>
                  <a:lnTo>
                    <a:pt x="809" y="1738"/>
                  </a:lnTo>
                  <a:lnTo>
                    <a:pt x="570" y="2097"/>
                  </a:lnTo>
                  <a:lnTo>
                    <a:pt x="360" y="2516"/>
                  </a:lnTo>
                  <a:lnTo>
                    <a:pt x="210" y="2905"/>
                  </a:lnTo>
                  <a:lnTo>
                    <a:pt x="91" y="3325"/>
                  </a:lnTo>
                  <a:lnTo>
                    <a:pt x="31" y="3744"/>
                  </a:lnTo>
                  <a:lnTo>
                    <a:pt x="1" y="4193"/>
                  </a:lnTo>
                  <a:lnTo>
                    <a:pt x="31" y="4612"/>
                  </a:lnTo>
                  <a:lnTo>
                    <a:pt x="61" y="5031"/>
                  </a:lnTo>
                  <a:lnTo>
                    <a:pt x="151" y="5481"/>
                  </a:lnTo>
                  <a:lnTo>
                    <a:pt x="270" y="5900"/>
                  </a:lnTo>
                  <a:lnTo>
                    <a:pt x="420" y="6319"/>
                  </a:lnTo>
                  <a:lnTo>
                    <a:pt x="600" y="6708"/>
                  </a:lnTo>
                  <a:lnTo>
                    <a:pt x="809" y="7128"/>
                  </a:lnTo>
                  <a:lnTo>
                    <a:pt x="1049" y="7487"/>
                  </a:lnTo>
                  <a:lnTo>
                    <a:pt x="1318" y="7876"/>
                  </a:lnTo>
                  <a:lnTo>
                    <a:pt x="1618" y="8205"/>
                  </a:lnTo>
                  <a:lnTo>
                    <a:pt x="1947" y="8535"/>
                  </a:lnTo>
                  <a:lnTo>
                    <a:pt x="2277" y="8834"/>
                  </a:lnTo>
                  <a:lnTo>
                    <a:pt x="2636" y="9104"/>
                  </a:lnTo>
                  <a:lnTo>
                    <a:pt x="2995" y="9373"/>
                  </a:lnTo>
                  <a:lnTo>
                    <a:pt x="3385" y="9583"/>
                  </a:lnTo>
                  <a:lnTo>
                    <a:pt x="3804" y="9763"/>
                  </a:lnTo>
                  <a:lnTo>
                    <a:pt x="4223" y="9912"/>
                  </a:lnTo>
                  <a:lnTo>
                    <a:pt x="4642" y="10032"/>
                  </a:lnTo>
                  <a:lnTo>
                    <a:pt x="5091" y="10122"/>
                  </a:lnTo>
                  <a:lnTo>
                    <a:pt x="5540" y="10152"/>
                  </a:lnTo>
                  <a:lnTo>
                    <a:pt x="6020" y="10152"/>
                  </a:lnTo>
                  <a:lnTo>
                    <a:pt x="6469" y="10092"/>
                  </a:lnTo>
                  <a:lnTo>
                    <a:pt x="6948" y="9972"/>
                  </a:lnTo>
                  <a:lnTo>
                    <a:pt x="7367" y="9852"/>
                  </a:lnTo>
                  <a:lnTo>
                    <a:pt x="7786" y="9673"/>
                  </a:lnTo>
                  <a:lnTo>
                    <a:pt x="8175" y="9463"/>
                  </a:lnTo>
                  <a:lnTo>
                    <a:pt x="8535" y="9224"/>
                  </a:lnTo>
                  <a:lnTo>
                    <a:pt x="8864" y="8924"/>
                  </a:lnTo>
                  <a:lnTo>
                    <a:pt x="9164" y="8625"/>
                  </a:lnTo>
                  <a:lnTo>
                    <a:pt x="9463" y="8295"/>
                  </a:lnTo>
                  <a:lnTo>
                    <a:pt x="9703" y="7936"/>
                  </a:lnTo>
                  <a:lnTo>
                    <a:pt x="9912" y="7577"/>
                  </a:lnTo>
                  <a:lnTo>
                    <a:pt x="10092" y="7187"/>
                  </a:lnTo>
                  <a:lnTo>
                    <a:pt x="10212" y="6768"/>
                  </a:lnTo>
                  <a:lnTo>
                    <a:pt x="10331" y="6349"/>
                  </a:lnTo>
                  <a:lnTo>
                    <a:pt x="10391" y="5930"/>
                  </a:lnTo>
                  <a:lnTo>
                    <a:pt x="10391" y="5481"/>
                  </a:lnTo>
                  <a:lnTo>
                    <a:pt x="10361" y="5061"/>
                  </a:lnTo>
                  <a:lnTo>
                    <a:pt x="10301" y="4612"/>
                  </a:lnTo>
                  <a:lnTo>
                    <a:pt x="10182" y="4193"/>
                  </a:lnTo>
                  <a:lnTo>
                    <a:pt x="10062" y="3804"/>
                  </a:lnTo>
                  <a:lnTo>
                    <a:pt x="9912" y="3415"/>
                  </a:lnTo>
                  <a:lnTo>
                    <a:pt x="9703" y="3055"/>
                  </a:lnTo>
                  <a:lnTo>
                    <a:pt x="9493" y="2696"/>
                  </a:lnTo>
                  <a:lnTo>
                    <a:pt x="9253" y="2337"/>
                  </a:lnTo>
                  <a:lnTo>
                    <a:pt x="8984" y="2007"/>
                  </a:lnTo>
                  <a:lnTo>
                    <a:pt x="8684" y="1708"/>
                  </a:lnTo>
                  <a:lnTo>
                    <a:pt x="8385" y="1408"/>
                  </a:lnTo>
                  <a:lnTo>
                    <a:pt x="8056" y="1139"/>
                  </a:lnTo>
                  <a:lnTo>
                    <a:pt x="7726" y="899"/>
                  </a:lnTo>
                  <a:lnTo>
                    <a:pt x="7367" y="690"/>
                  </a:lnTo>
                  <a:lnTo>
                    <a:pt x="6978" y="480"/>
                  </a:lnTo>
                  <a:lnTo>
                    <a:pt x="6618" y="330"/>
                  </a:lnTo>
                  <a:lnTo>
                    <a:pt x="6199" y="181"/>
                  </a:lnTo>
                  <a:lnTo>
                    <a:pt x="5810" y="91"/>
                  </a:lnTo>
                  <a:lnTo>
                    <a:pt x="5361" y="31"/>
                  </a:lnTo>
                  <a:lnTo>
                    <a:pt x="4942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631;p51">
              <a:extLst>
                <a:ext uri="{FF2B5EF4-FFF2-40B4-BE49-F238E27FC236}">
                  <a16:creationId xmlns:a16="http://schemas.microsoft.com/office/drawing/2014/main" id="{5D91697F-2D89-205D-5E87-58689D304FAC}"/>
                </a:ext>
              </a:extLst>
            </p:cNvPr>
            <p:cNvSpPr/>
            <p:nvPr/>
          </p:nvSpPr>
          <p:spPr>
            <a:xfrm>
              <a:off x="9506449" y="2975743"/>
              <a:ext cx="34186" cy="32918"/>
            </a:xfrm>
            <a:custGeom>
              <a:avLst/>
              <a:gdLst/>
              <a:ahLst/>
              <a:cxnLst/>
              <a:rect l="l" t="t" r="r" b="b"/>
              <a:pathLst>
                <a:path w="3235" h="3115" extrusionOk="0">
                  <a:moveTo>
                    <a:pt x="1468" y="0"/>
                  </a:moveTo>
                  <a:lnTo>
                    <a:pt x="1288" y="60"/>
                  </a:lnTo>
                  <a:lnTo>
                    <a:pt x="1079" y="120"/>
                  </a:lnTo>
                  <a:lnTo>
                    <a:pt x="929" y="150"/>
                  </a:lnTo>
                  <a:lnTo>
                    <a:pt x="749" y="210"/>
                  </a:lnTo>
                  <a:lnTo>
                    <a:pt x="600" y="270"/>
                  </a:lnTo>
                  <a:lnTo>
                    <a:pt x="450" y="390"/>
                  </a:lnTo>
                  <a:lnTo>
                    <a:pt x="270" y="539"/>
                  </a:lnTo>
                  <a:lnTo>
                    <a:pt x="151" y="749"/>
                  </a:lnTo>
                  <a:lnTo>
                    <a:pt x="61" y="958"/>
                  </a:lnTo>
                  <a:lnTo>
                    <a:pt x="1" y="1168"/>
                  </a:lnTo>
                  <a:lnTo>
                    <a:pt x="1" y="1408"/>
                  </a:lnTo>
                  <a:lnTo>
                    <a:pt x="31" y="1617"/>
                  </a:lnTo>
                  <a:lnTo>
                    <a:pt x="91" y="1827"/>
                  </a:lnTo>
                  <a:lnTo>
                    <a:pt x="210" y="2036"/>
                  </a:lnTo>
                  <a:lnTo>
                    <a:pt x="240" y="2066"/>
                  </a:lnTo>
                  <a:lnTo>
                    <a:pt x="360" y="2336"/>
                  </a:lnTo>
                  <a:lnTo>
                    <a:pt x="510" y="2545"/>
                  </a:lnTo>
                  <a:lnTo>
                    <a:pt x="689" y="2755"/>
                  </a:lnTo>
                  <a:lnTo>
                    <a:pt x="899" y="2935"/>
                  </a:lnTo>
                  <a:lnTo>
                    <a:pt x="1109" y="3025"/>
                  </a:lnTo>
                  <a:lnTo>
                    <a:pt x="1348" y="3084"/>
                  </a:lnTo>
                  <a:lnTo>
                    <a:pt x="1558" y="3114"/>
                  </a:lnTo>
                  <a:lnTo>
                    <a:pt x="1797" y="3084"/>
                  </a:lnTo>
                  <a:lnTo>
                    <a:pt x="2007" y="3025"/>
                  </a:lnTo>
                  <a:lnTo>
                    <a:pt x="2247" y="2965"/>
                  </a:lnTo>
                  <a:lnTo>
                    <a:pt x="2456" y="2845"/>
                  </a:lnTo>
                  <a:lnTo>
                    <a:pt x="2636" y="2725"/>
                  </a:lnTo>
                  <a:lnTo>
                    <a:pt x="2875" y="2516"/>
                  </a:lnTo>
                  <a:lnTo>
                    <a:pt x="2995" y="2396"/>
                  </a:lnTo>
                  <a:lnTo>
                    <a:pt x="3085" y="2276"/>
                  </a:lnTo>
                  <a:lnTo>
                    <a:pt x="3145" y="2126"/>
                  </a:lnTo>
                  <a:lnTo>
                    <a:pt x="3205" y="1977"/>
                  </a:lnTo>
                  <a:lnTo>
                    <a:pt x="3235" y="1827"/>
                  </a:lnTo>
                  <a:lnTo>
                    <a:pt x="3205" y="1647"/>
                  </a:lnTo>
                  <a:lnTo>
                    <a:pt x="3175" y="1228"/>
                  </a:lnTo>
                  <a:lnTo>
                    <a:pt x="3115" y="899"/>
                  </a:lnTo>
                  <a:lnTo>
                    <a:pt x="3055" y="749"/>
                  </a:lnTo>
                  <a:lnTo>
                    <a:pt x="2965" y="629"/>
                  </a:lnTo>
                  <a:lnTo>
                    <a:pt x="2905" y="479"/>
                  </a:lnTo>
                  <a:lnTo>
                    <a:pt x="2786" y="360"/>
                  </a:lnTo>
                  <a:lnTo>
                    <a:pt x="2666" y="270"/>
                  </a:lnTo>
                  <a:lnTo>
                    <a:pt x="2516" y="180"/>
                  </a:lnTo>
                  <a:lnTo>
                    <a:pt x="2366" y="90"/>
                  </a:lnTo>
                  <a:lnTo>
                    <a:pt x="2187" y="60"/>
                  </a:lnTo>
                  <a:lnTo>
                    <a:pt x="2007" y="30"/>
                  </a:lnTo>
                  <a:lnTo>
                    <a:pt x="1857" y="30"/>
                  </a:lnTo>
                  <a:lnTo>
                    <a:pt x="1678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632;p51">
              <a:extLst>
                <a:ext uri="{FF2B5EF4-FFF2-40B4-BE49-F238E27FC236}">
                  <a16:creationId xmlns:a16="http://schemas.microsoft.com/office/drawing/2014/main" id="{0D347B0D-4D48-CACD-2921-3C05885812F8}"/>
                </a:ext>
              </a:extLst>
            </p:cNvPr>
            <p:cNvSpPr/>
            <p:nvPr/>
          </p:nvSpPr>
          <p:spPr>
            <a:xfrm>
              <a:off x="9507717" y="3115279"/>
              <a:ext cx="32918" cy="30699"/>
            </a:xfrm>
            <a:custGeom>
              <a:avLst/>
              <a:gdLst/>
              <a:ahLst/>
              <a:cxnLst/>
              <a:rect l="l" t="t" r="r" b="b"/>
              <a:pathLst>
                <a:path w="3115" h="2905" extrusionOk="0">
                  <a:moveTo>
                    <a:pt x="1258" y="0"/>
                  </a:moveTo>
                  <a:lnTo>
                    <a:pt x="1079" y="30"/>
                  </a:lnTo>
                  <a:lnTo>
                    <a:pt x="869" y="90"/>
                  </a:lnTo>
                  <a:lnTo>
                    <a:pt x="689" y="210"/>
                  </a:lnTo>
                  <a:lnTo>
                    <a:pt x="540" y="330"/>
                  </a:lnTo>
                  <a:lnTo>
                    <a:pt x="420" y="509"/>
                  </a:lnTo>
                  <a:lnTo>
                    <a:pt x="270" y="839"/>
                  </a:lnTo>
                  <a:lnTo>
                    <a:pt x="120" y="1168"/>
                  </a:lnTo>
                  <a:lnTo>
                    <a:pt x="60" y="1378"/>
                  </a:lnTo>
                  <a:lnTo>
                    <a:pt x="1" y="1617"/>
                  </a:lnTo>
                  <a:lnTo>
                    <a:pt x="31" y="1857"/>
                  </a:lnTo>
                  <a:lnTo>
                    <a:pt x="120" y="2066"/>
                  </a:lnTo>
                  <a:lnTo>
                    <a:pt x="240" y="2246"/>
                  </a:lnTo>
                  <a:lnTo>
                    <a:pt x="330" y="2396"/>
                  </a:lnTo>
                  <a:lnTo>
                    <a:pt x="450" y="2545"/>
                  </a:lnTo>
                  <a:lnTo>
                    <a:pt x="599" y="2635"/>
                  </a:lnTo>
                  <a:lnTo>
                    <a:pt x="749" y="2725"/>
                  </a:lnTo>
                  <a:lnTo>
                    <a:pt x="929" y="2785"/>
                  </a:lnTo>
                  <a:lnTo>
                    <a:pt x="1079" y="2845"/>
                  </a:lnTo>
                  <a:lnTo>
                    <a:pt x="1438" y="2905"/>
                  </a:lnTo>
                  <a:lnTo>
                    <a:pt x="1677" y="2875"/>
                  </a:lnTo>
                  <a:lnTo>
                    <a:pt x="2007" y="2815"/>
                  </a:lnTo>
                  <a:lnTo>
                    <a:pt x="2276" y="2725"/>
                  </a:lnTo>
                  <a:lnTo>
                    <a:pt x="2516" y="2605"/>
                  </a:lnTo>
                  <a:lnTo>
                    <a:pt x="2695" y="2486"/>
                  </a:lnTo>
                  <a:lnTo>
                    <a:pt x="2845" y="2306"/>
                  </a:lnTo>
                  <a:lnTo>
                    <a:pt x="2965" y="2126"/>
                  </a:lnTo>
                  <a:lnTo>
                    <a:pt x="3055" y="1917"/>
                  </a:lnTo>
                  <a:lnTo>
                    <a:pt x="3115" y="1707"/>
                  </a:lnTo>
                  <a:lnTo>
                    <a:pt x="3115" y="1497"/>
                  </a:lnTo>
                  <a:lnTo>
                    <a:pt x="3115" y="1288"/>
                  </a:lnTo>
                  <a:lnTo>
                    <a:pt x="3025" y="1048"/>
                  </a:lnTo>
                  <a:lnTo>
                    <a:pt x="2905" y="809"/>
                  </a:lnTo>
                  <a:lnTo>
                    <a:pt x="2755" y="599"/>
                  </a:lnTo>
                  <a:lnTo>
                    <a:pt x="2576" y="420"/>
                  </a:lnTo>
                  <a:lnTo>
                    <a:pt x="2336" y="300"/>
                  </a:lnTo>
                  <a:lnTo>
                    <a:pt x="2097" y="210"/>
                  </a:lnTo>
                  <a:lnTo>
                    <a:pt x="1857" y="150"/>
                  </a:lnTo>
                  <a:lnTo>
                    <a:pt x="1677" y="60"/>
                  </a:lnTo>
                  <a:lnTo>
                    <a:pt x="1468" y="30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633;p51">
              <a:extLst>
                <a:ext uri="{FF2B5EF4-FFF2-40B4-BE49-F238E27FC236}">
                  <a16:creationId xmlns:a16="http://schemas.microsoft.com/office/drawing/2014/main" id="{C11427B0-C849-4040-AE48-EFE0320266F7}"/>
                </a:ext>
              </a:extLst>
            </p:cNvPr>
            <p:cNvSpPr/>
            <p:nvPr/>
          </p:nvSpPr>
          <p:spPr>
            <a:xfrm>
              <a:off x="9460568" y="2953278"/>
              <a:ext cx="25330" cy="25003"/>
            </a:xfrm>
            <a:custGeom>
              <a:avLst/>
              <a:gdLst/>
              <a:ahLst/>
              <a:cxnLst/>
              <a:rect l="l" t="t" r="r" b="b"/>
              <a:pathLst>
                <a:path w="2397" h="2366" extrusionOk="0">
                  <a:moveTo>
                    <a:pt x="1139" y="0"/>
                  </a:moveTo>
                  <a:lnTo>
                    <a:pt x="959" y="30"/>
                  </a:lnTo>
                  <a:lnTo>
                    <a:pt x="809" y="60"/>
                  </a:lnTo>
                  <a:lnTo>
                    <a:pt x="630" y="150"/>
                  </a:lnTo>
                  <a:lnTo>
                    <a:pt x="510" y="240"/>
                  </a:lnTo>
                  <a:lnTo>
                    <a:pt x="360" y="360"/>
                  </a:lnTo>
                  <a:lnTo>
                    <a:pt x="270" y="509"/>
                  </a:lnTo>
                  <a:lnTo>
                    <a:pt x="181" y="659"/>
                  </a:lnTo>
                  <a:lnTo>
                    <a:pt x="151" y="779"/>
                  </a:lnTo>
                  <a:lnTo>
                    <a:pt x="91" y="929"/>
                  </a:lnTo>
                  <a:lnTo>
                    <a:pt x="31" y="1078"/>
                  </a:lnTo>
                  <a:lnTo>
                    <a:pt x="1" y="1228"/>
                  </a:lnTo>
                  <a:lnTo>
                    <a:pt x="31" y="1408"/>
                  </a:lnTo>
                  <a:lnTo>
                    <a:pt x="61" y="1617"/>
                  </a:lnTo>
                  <a:lnTo>
                    <a:pt x="151" y="1827"/>
                  </a:lnTo>
                  <a:lnTo>
                    <a:pt x="270" y="1977"/>
                  </a:lnTo>
                  <a:lnTo>
                    <a:pt x="450" y="2126"/>
                  </a:lnTo>
                  <a:lnTo>
                    <a:pt x="600" y="2216"/>
                  </a:lnTo>
                  <a:lnTo>
                    <a:pt x="809" y="2306"/>
                  </a:lnTo>
                  <a:lnTo>
                    <a:pt x="1019" y="2336"/>
                  </a:lnTo>
                  <a:lnTo>
                    <a:pt x="1229" y="2366"/>
                  </a:lnTo>
                  <a:lnTo>
                    <a:pt x="1438" y="2336"/>
                  </a:lnTo>
                  <a:lnTo>
                    <a:pt x="1648" y="2276"/>
                  </a:lnTo>
                  <a:lnTo>
                    <a:pt x="1828" y="2186"/>
                  </a:lnTo>
                  <a:lnTo>
                    <a:pt x="2007" y="2066"/>
                  </a:lnTo>
                  <a:lnTo>
                    <a:pt x="2157" y="1917"/>
                  </a:lnTo>
                  <a:lnTo>
                    <a:pt x="2277" y="1737"/>
                  </a:lnTo>
                  <a:lnTo>
                    <a:pt x="2367" y="1557"/>
                  </a:lnTo>
                  <a:lnTo>
                    <a:pt x="2396" y="1348"/>
                  </a:lnTo>
                  <a:lnTo>
                    <a:pt x="2396" y="1108"/>
                  </a:lnTo>
                  <a:lnTo>
                    <a:pt x="2367" y="869"/>
                  </a:lnTo>
                  <a:lnTo>
                    <a:pt x="2277" y="659"/>
                  </a:lnTo>
                  <a:lnTo>
                    <a:pt x="2127" y="479"/>
                  </a:lnTo>
                  <a:lnTo>
                    <a:pt x="1977" y="300"/>
                  </a:lnTo>
                  <a:lnTo>
                    <a:pt x="1768" y="180"/>
                  </a:lnTo>
                  <a:lnTo>
                    <a:pt x="1558" y="60"/>
                  </a:lnTo>
                  <a:lnTo>
                    <a:pt x="1319" y="30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634;p51">
              <a:extLst>
                <a:ext uri="{FF2B5EF4-FFF2-40B4-BE49-F238E27FC236}">
                  <a16:creationId xmlns:a16="http://schemas.microsoft.com/office/drawing/2014/main" id="{B2A69BB0-9AF9-7925-FAD7-8C48D9E175DC}"/>
                </a:ext>
              </a:extLst>
            </p:cNvPr>
            <p:cNvSpPr/>
            <p:nvPr/>
          </p:nvSpPr>
          <p:spPr>
            <a:xfrm>
              <a:off x="9584602" y="3066555"/>
              <a:ext cx="43993" cy="46201"/>
            </a:xfrm>
            <a:custGeom>
              <a:avLst/>
              <a:gdLst/>
              <a:ahLst/>
              <a:cxnLst/>
              <a:rect l="l" t="t" r="r" b="b"/>
              <a:pathLst>
                <a:path w="4163" h="4372" extrusionOk="0">
                  <a:moveTo>
                    <a:pt x="2007" y="0"/>
                  </a:moveTo>
                  <a:lnTo>
                    <a:pt x="1827" y="30"/>
                  </a:lnTo>
                  <a:lnTo>
                    <a:pt x="1618" y="90"/>
                  </a:lnTo>
                  <a:lnTo>
                    <a:pt x="1408" y="210"/>
                  </a:lnTo>
                  <a:lnTo>
                    <a:pt x="1169" y="359"/>
                  </a:lnTo>
                  <a:lnTo>
                    <a:pt x="959" y="509"/>
                  </a:lnTo>
                  <a:lnTo>
                    <a:pt x="779" y="719"/>
                  </a:lnTo>
                  <a:lnTo>
                    <a:pt x="600" y="868"/>
                  </a:lnTo>
                  <a:lnTo>
                    <a:pt x="420" y="1048"/>
                  </a:lnTo>
                  <a:lnTo>
                    <a:pt x="270" y="1258"/>
                  </a:lnTo>
                  <a:lnTo>
                    <a:pt x="151" y="1467"/>
                  </a:lnTo>
                  <a:lnTo>
                    <a:pt x="31" y="1797"/>
                  </a:lnTo>
                  <a:lnTo>
                    <a:pt x="1" y="2096"/>
                  </a:lnTo>
                  <a:lnTo>
                    <a:pt x="1" y="2425"/>
                  </a:lnTo>
                  <a:lnTo>
                    <a:pt x="31" y="2755"/>
                  </a:lnTo>
                  <a:lnTo>
                    <a:pt x="151" y="3054"/>
                  </a:lnTo>
                  <a:lnTo>
                    <a:pt x="300" y="3354"/>
                  </a:lnTo>
                  <a:lnTo>
                    <a:pt x="480" y="3593"/>
                  </a:lnTo>
                  <a:lnTo>
                    <a:pt x="719" y="3833"/>
                  </a:lnTo>
                  <a:lnTo>
                    <a:pt x="929" y="3953"/>
                  </a:lnTo>
                  <a:lnTo>
                    <a:pt x="1139" y="4072"/>
                  </a:lnTo>
                  <a:lnTo>
                    <a:pt x="1348" y="4162"/>
                  </a:lnTo>
                  <a:lnTo>
                    <a:pt x="1558" y="4252"/>
                  </a:lnTo>
                  <a:lnTo>
                    <a:pt x="1797" y="4312"/>
                  </a:lnTo>
                  <a:lnTo>
                    <a:pt x="2037" y="4342"/>
                  </a:lnTo>
                  <a:lnTo>
                    <a:pt x="2247" y="4372"/>
                  </a:lnTo>
                  <a:lnTo>
                    <a:pt x="2486" y="4342"/>
                  </a:lnTo>
                  <a:lnTo>
                    <a:pt x="2726" y="4312"/>
                  </a:lnTo>
                  <a:lnTo>
                    <a:pt x="2935" y="4252"/>
                  </a:lnTo>
                  <a:lnTo>
                    <a:pt x="3115" y="4162"/>
                  </a:lnTo>
                  <a:lnTo>
                    <a:pt x="3295" y="4072"/>
                  </a:lnTo>
                  <a:lnTo>
                    <a:pt x="3474" y="3923"/>
                  </a:lnTo>
                  <a:lnTo>
                    <a:pt x="3624" y="3773"/>
                  </a:lnTo>
                  <a:lnTo>
                    <a:pt x="3774" y="3623"/>
                  </a:lnTo>
                  <a:lnTo>
                    <a:pt x="3893" y="3444"/>
                  </a:lnTo>
                  <a:lnTo>
                    <a:pt x="4013" y="3204"/>
                  </a:lnTo>
                  <a:lnTo>
                    <a:pt x="4103" y="2934"/>
                  </a:lnTo>
                  <a:lnTo>
                    <a:pt x="4133" y="2665"/>
                  </a:lnTo>
                  <a:lnTo>
                    <a:pt x="4163" y="2395"/>
                  </a:lnTo>
                  <a:lnTo>
                    <a:pt x="4133" y="2096"/>
                  </a:lnTo>
                  <a:lnTo>
                    <a:pt x="4073" y="1827"/>
                  </a:lnTo>
                  <a:lnTo>
                    <a:pt x="4013" y="1557"/>
                  </a:lnTo>
                  <a:lnTo>
                    <a:pt x="3923" y="1318"/>
                  </a:lnTo>
                  <a:lnTo>
                    <a:pt x="3744" y="1018"/>
                  </a:lnTo>
                  <a:lnTo>
                    <a:pt x="3534" y="719"/>
                  </a:lnTo>
                  <a:lnTo>
                    <a:pt x="3295" y="449"/>
                  </a:lnTo>
                  <a:lnTo>
                    <a:pt x="2995" y="240"/>
                  </a:lnTo>
                  <a:lnTo>
                    <a:pt x="2696" y="90"/>
                  </a:lnTo>
                  <a:lnTo>
                    <a:pt x="2546" y="60"/>
                  </a:lnTo>
                  <a:lnTo>
                    <a:pt x="2366" y="3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635;p51">
              <a:extLst>
                <a:ext uri="{FF2B5EF4-FFF2-40B4-BE49-F238E27FC236}">
                  <a16:creationId xmlns:a16="http://schemas.microsoft.com/office/drawing/2014/main" id="{33464A3C-5F6F-52A0-FB23-5A833EA6EACC}"/>
                </a:ext>
              </a:extLst>
            </p:cNvPr>
            <p:cNvSpPr/>
            <p:nvPr/>
          </p:nvSpPr>
          <p:spPr>
            <a:xfrm>
              <a:off x="9592833" y="2964986"/>
              <a:ext cx="23111" cy="25003"/>
            </a:xfrm>
            <a:custGeom>
              <a:avLst/>
              <a:gdLst/>
              <a:ahLst/>
              <a:cxnLst/>
              <a:rect l="l" t="t" r="r" b="b"/>
              <a:pathLst>
                <a:path w="2187" h="2366" extrusionOk="0">
                  <a:moveTo>
                    <a:pt x="1138" y="0"/>
                  </a:moveTo>
                  <a:lnTo>
                    <a:pt x="899" y="30"/>
                  </a:lnTo>
                  <a:lnTo>
                    <a:pt x="659" y="120"/>
                  </a:lnTo>
                  <a:lnTo>
                    <a:pt x="449" y="270"/>
                  </a:lnTo>
                  <a:lnTo>
                    <a:pt x="270" y="449"/>
                  </a:lnTo>
                  <a:lnTo>
                    <a:pt x="150" y="629"/>
                  </a:lnTo>
                  <a:lnTo>
                    <a:pt x="60" y="839"/>
                  </a:lnTo>
                  <a:lnTo>
                    <a:pt x="30" y="1048"/>
                  </a:lnTo>
                  <a:lnTo>
                    <a:pt x="0" y="1258"/>
                  </a:lnTo>
                  <a:lnTo>
                    <a:pt x="30" y="1467"/>
                  </a:lnTo>
                  <a:lnTo>
                    <a:pt x="120" y="1677"/>
                  </a:lnTo>
                  <a:lnTo>
                    <a:pt x="210" y="1887"/>
                  </a:lnTo>
                  <a:lnTo>
                    <a:pt x="330" y="2036"/>
                  </a:lnTo>
                  <a:lnTo>
                    <a:pt x="479" y="2186"/>
                  </a:lnTo>
                  <a:lnTo>
                    <a:pt x="659" y="2276"/>
                  </a:lnTo>
                  <a:lnTo>
                    <a:pt x="839" y="2366"/>
                  </a:lnTo>
                  <a:lnTo>
                    <a:pt x="1048" y="2366"/>
                  </a:lnTo>
                  <a:lnTo>
                    <a:pt x="1288" y="2336"/>
                  </a:lnTo>
                  <a:lnTo>
                    <a:pt x="1527" y="2246"/>
                  </a:lnTo>
                  <a:lnTo>
                    <a:pt x="1737" y="2096"/>
                  </a:lnTo>
                  <a:lnTo>
                    <a:pt x="1917" y="1947"/>
                  </a:lnTo>
                  <a:lnTo>
                    <a:pt x="2036" y="1767"/>
                  </a:lnTo>
                  <a:lnTo>
                    <a:pt x="2126" y="1557"/>
                  </a:lnTo>
                  <a:lnTo>
                    <a:pt x="2186" y="1348"/>
                  </a:lnTo>
                  <a:lnTo>
                    <a:pt x="2186" y="1108"/>
                  </a:lnTo>
                  <a:lnTo>
                    <a:pt x="2156" y="899"/>
                  </a:lnTo>
                  <a:lnTo>
                    <a:pt x="2096" y="689"/>
                  </a:lnTo>
                  <a:lnTo>
                    <a:pt x="1977" y="509"/>
                  </a:lnTo>
                  <a:lnTo>
                    <a:pt x="1857" y="330"/>
                  </a:lnTo>
                  <a:lnTo>
                    <a:pt x="1707" y="210"/>
                  </a:lnTo>
                  <a:lnTo>
                    <a:pt x="1557" y="90"/>
                  </a:lnTo>
                  <a:lnTo>
                    <a:pt x="1348" y="30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636;p51">
              <a:extLst>
                <a:ext uri="{FF2B5EF4-FFF2-40B4-BE49-F238E27FC236}">
                  <a16:creationId xmlns:a16="http://schemas.microsoft.com/office/drawing/2014/main" id="{BD8EAD35-69B8-DF9A-32D9-2F56D34492E9}"/>
                </a:ext>
              </a:extLst>
            </p:cNvPr>
            <p:cNvSpPr/>
            <p:nvPr/>
          </p:nvSpPr>
          <p:spPr>
            <a:xfrm>
              <a:off x="9671302" y="2825134"/>
              <a:ext cx="38614" cy="37980"/>
            </a:xfrm>
            <a:custGeom>
              <a:avLst/>
              <a:gdLst/>
              <a:ahLst/>
              <a:cxnLst/>
              <a:rect l="l" t="t" r="r" b="b"/>
              <a:pathLst>
                <a:path w="3654" h="3594" extrusionOk="0">
                  <a:moveTo>
                    <a:pt x="1857" y="0"/>
                  </a:moveTo>
                  <a:lnTo>
                    <a:pt x="1617" y="30"/>
                  </a:lnTo>
                  <a:lnTo>
                    <a:pt x="1408" y="60"/>
                  </a:lnTo>
                  <a:lnTo>
                    <a:pt x="1198" y="90"/>
                  </a:lnTo>
                  <a:lnTo>
                    <a:pt x="988" y="180"/>
                  </a:lnTo>
                  <a:lnTo>
                    <a:pt x="809" y="300"/>
                  </a:lnTo>
                  <a:lnTo>
                    <a:pt x="629" y="419"/>
                  </a:lnTo>
                  <a:lnTo>
                    <a:pt x="449" y="539"/>
                  </a:lnTo>
                  <a:lnTo>
                    <a:pt x="330" y="659"/>
                  </a:lnTo>
                  <a:lnTo>
                    <a:pt x="210" y="779"/>
                  </a:lnTo>
                  <a:lnTo>
                    <a:pt x="150" y="899"/>
                  </a:lnTo>
                  <a:lnTo>
                    <a:pt x="90" y="1048"/>
                  </a:lnTo>
                  <a:lnTo>
                    <a:pt x="60" y="1198"/>
                  </a:lnTo>
                  <a:lnTo>
                    <a:pt x="0" y="1438"/>
                  </a:lnTo>
                  <a:lnTo>
                    <a:pt x="0" y="1677"/>
                  </a:lnTo>
                  <a:lnTo>
                    <a:pt x="30" y="1947"/>
                  </a:lnTo>
                  <a:lnTo>
                    <a:pt x="60" y="2186"/>
                  </a:lnTo>
                  <a:lnTo>
                    <a:pt x="150" y="2456"/>
                  </a:lnTo>
                  <a:lnTo>
                    <a:pt x="240" y="2695"/>
                  </a:lnTo>
                  <a:lnTo>
                    <a:pt x="330" y="2845"/>
                  </a:lnTo>
                  <a:lnTo>
                    <a:pt x="420" y="2965"/>
                  </a:lnTo>
                  <a:lnTo>
                    <a:pt x="539" y="3084"/>
                  </a:lnTo>
                  <a:lnTo>
                    <a:pt x="659" y="3204"/>
                  </a:lnTo>
                  <a:lnTo>
                    <a:pt x="929" y="3384"/>
                  </a:lnTo>
                  <a:lnTo>
                    <a:pt x="1228" y="3504"/>
                  </a:lnTo>
                  <a:lnTo>
                    <a:pt x="1468" y="3564"/>
                  </a:lnTo>
                  <a:lnTo>
                    <a:pt x="1737" y="3593"/>
                  </a:lnTo>
                  <a:lnTo>
                    <a:pt x="2007" y="3564"/>
                  </a:lnTo>
                  <a:lnTo>
                    <a:pt x="2246" y="3534"/>
                  </a:lnTo>
                  <a:lnTo>
                    <a:pt x="2486" y="3444"/>
                  </a:lnTo>
                  <a:lnTo>
                    <a:pt x="2725" y="3324"/>
                  </a:lnTo>
                  <a:lnTo>
                    <a:pt x="2965" y="3174"/>
                  </a:lnTo>
                  <a:lnTo>
                    <a:pt x="3144" y="2995"/>
                  </a:lnTo>
                  <a:lnTo>
                    <a:pt x="3354" y="2755"/>
                  </a:lnTo>
                  <a:lnTo>
                    <a:pt x="3504" y="2486"/>
                  </a:lnTo>
                  <a:lnTo>
                    <a:pt x="3594" y="2156"/>
                  </a:lnTo>
                  <a:lnTo>
                    <a:pt x="3653" y="1857"/>
                  </a:lnTo>
                  <a:lnTo>
                    <a:pt x="3653" y="1677"/>
                  </a:lnTo>
                  <a:lnTo>
                    <a:pt x="3623" y="1497"/>
                  </a:lnTo>
                  <a:lnTo>
                    <a:pt x="3594" y="1348"/>
                  </a:lnTo>
                  <a:lnTo>
                    <a:pt x="3534" y="1198"/>
                  </a:lnTo>
                  <a:lnTo>
                    <a:pt x="3384" y="899"/>
                  </a:lnTo>
                  <a:lnTo>
                    <a:pt x="3174" y="629"/>
                  </a:lnTo>
                  <a:lnTo>
                    <a:pt x="2995" y="449"/>
                  </a:lnTo>
                  <a:lnTo>
                    <a:pt x="2785" y="300"/>
                  </a:lnTo>
                  <a:lnTo>
                    <a:pt x="2546" y="180"/>
                  </a:lnTo>
                  <a:lnTo>
                    <a:pt x="2306" y="90"/>
                  </a:lnTo>
                  <a:lnTo>
                    <a:pt x="2096" y="30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637;p51">
              <a:extLst>
                <a:ext uri="{FF2B5EF4-FFF2-40B4-BE49-F238E27FC236}">
                  <a16:creationId xmlns:a16="http://schemas.microsoft.com/office/drawing/2014/main" id="{3A565F26-CC66-7772-87ED-1BA0AA095F06}"/>
                </a:ext>
              </a:extLst>
            </p:cNvPr>
            <p:cNvSpPr/>
            <p:nvPr/>
          </p:nvSpPr>
          <p:spPr>
            <a:xfrm>
              <a:off x="9636495" y="2859624"/>
              <a:ext cx="23111" cy="25320"/>
            </a:xfrm>
            <a:custGeom>
              <a:avLst/>
              <a:gdLst/>
              <a:ahLst/>
              <a:cxnLst/>
              <a:rect l="l" t="t" r="r" b="b"/>
              <a:pathLst>
                <a:path w="2187" h="2396" extrusionOk="0">
                  <a:moveTo>
                    <a:pt x="1138" y="0"/>
                  </a:moveTo>
                  <a:lnTo>
                    <a:pt x="899" y="30"/>
                  </a:lnTo>
                  <a:lnTo>
                    <a:pt x="659" y="120"/>
                  </a:lnTo>
                  <a:lnTo>
                    <a:pt x="420" y="270"/>
                  </a:lnTo>
                  <a:lnTo>
                    <a:pt x="270" y="449"/>
                  </a:lnTo>
                  <a:lnTo>
                    <a:pt x="120" y="629"/>
                  </a:lnTo>
                  <a:lnTo>
                    <a:pt x="30" y="838"/>
                  </a:lnTo>
                  <a:lnTo>
                    <a:pt x="1" y="1048"/>
                  </a:lnTo>
                  <a:lnTo>
                    <a:pt x="1" y="1288"/>
                  </a:lnTo>
                  <a:lnTo>
                    <a:pt x="30" y="1497"/>
                  </a:lnTo>
                  <a:lnTo>
                    <a:pt x="90" y="1707"/>
                  </a:lnTo>
                  <a:lnTo>
                    <a:pt x="180" y="1887"/>
                  </a:lnTo>
                  <a:lnTo>
                    <a:pt x="300" y="2066"/>
                  </a:lnTo>
                  <a:lnTo>
                    <a:pt x="450" y="2216"/>
                  </a:lnTo>
                  <a:lnTo>
                    <a:pt x="629" y="2306"/>
                  </a:lnTo>
                  <a:lnTo>
                    <a:pt x="839" y="2396"/>
                  </a:lnTo>
                  <a:lnTo>
                    <a:pt x="1049" y="2396"/>
                  </a:lnTo>
                  <a:lnTo>
                    <a:pt x="1288" y="2366"/>
                  </a:lnTo>
                  <a:lnTo>
                    <a:pt x="1528" y="2276"/>
                  </a:lnTo>
                  <a:lnTo>
                    <a:pt x="1737" y="2126"/>
                  </a:lnTo>
                  <a:lnTo>
                    <a:pt x="1917" y="1976"/>
                  </a:lnTo>
                  <a:lnTo>
                    <a:pt x="2067" y="1767"/>
                  </a:lnTo>
                  <a:lnTo>
                    <a:pt x="2127" y="1557"/>
                  </a:lnTo>
                  <a:lnTo>
                    <a:pt x="2186" y="1348"/>
                  </a:lnTo>
                  <a:lnTo>
                    <a:pt x="2186" y="1138"/>
                  </a:lnTo>
                  <a:lnTo>
                    <a:pt x="2156" y="898"/>
                  </a:lnTo>
                  <a:lnTo>
                    <a:pt x="2097" y="689"/>
                  </a:lnTo>
                  <a:lnTo>
                    <a:pt x="2007" y="509"/>
                  </a:lnTo>
                  <a:lnTo>
                    <a:pt x="1857" y="329"/>
                  </a:lnTo>
                  <a:lnTo>
                    <a:pt x="1707" y="210"/>
                  </a:lnTo>
                  <a:lnTo>
                    <a:pt x="1558" y="90"/>
                  </a:lnTo>
                  <a:lnTo>
                    <a:pt x="1348" y="30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5712;p51">
            <a:extLst>
              <a:ext uri="{FF2B5EF4-FFF2-40B4-BE49-F238E27FC236}">
                <a16:creationId xmlns:a16="http://schemas.microsoft.com/office/drawing/2014/main" id="{6609D2C0-BBD9-4792-708E-C933310F58A2}"/>
              </a:ext>
            </a:extLst>
          </p:cNvPr>
          <p:cNvGrpSpPr/>
          <p:nvPr/>
        </p:nvGrpSpPr>
        <p:grpSpPr>
          <a:xfrm>
            <a:off x="7510975" y="2616089"/>
            <a:ext cx="753679" cy="415107"/>
            <a:chOff x="7116833" y="2612568"/>
            <a:chExt cx="753679" cy="415107"/>
          </a:xfrm>
        </p:grpSpPr>
        <p:sp>
          <p:nvSpPr>
            <p:cNvPr id="280" name="Google Shape;5713;p51">
              <a:extLst>
                <a:ext uri="{FF2B5EF4-FFF2-40B4-BE49-F238E27FC236}">
                  <a16:creationId xmlns:a16="http://schemas.microsoft.com/office/drawing/2014/main" id="{23A66F8A-0543-33E7-9E30-6BA8191060A6}"/>
                </a:ext>
              </a:extLst>
            </p:cNvPr>
            <p:cNvSpPr/>
            <p:nvPr/>
          </p:nvSpPr>
          <p:spPr>
            <a:xfrm>
              <a:off x="7116833" y="2664370"/>
              <a:ext cx="709860" cy="338949"/>
            </a:xfrm>
            <a:custGeom>
              <a:avLst/>
              <a:gdLst/>
              <a:ahLst/>
              <a:cxnLst/>
              <a:rect l="l" t="t" r="r" b="b"/>
              <a:pathLst>
                <a:path w="97676" h="46623" extrusionOk="0">
                  <a:moveTo>
                    <a:pt x="89112" y="0"/>
                  </a:moveTo>
                  <a:lnTo>
                    <a:pt x="88513" y="30"/>
                  </a:lnTo>
                  <a:lnTo>
                    <a:pt x="87884" y="60"/>
                  </a:lnTo>
                  <a:lnTo>
                    <a:pt x="87285" y="150"/>
                  </a:lnTo>
                  <a:lnTo>
                    <a:pt x="86687" y="240"/>
                  </a:lnTo>
                  <a:lnTo>
                    <a:pt x="86058" y="360"/>
                  </a:lnTo>
                  <a:lnTo>
                    <a:pt x="85459" y="509"/>
                  </a:lnTo>
                  <a:lnTo>
                    <a:pt x="84860" y="689"/>
                  </a:lnTo>
                  <a:lnTo>
                    <a:pt x="84291" y="869"/>
                  </a:lnTo>
                  <a:lnTo>
                    <a:pt x="83722" y="1078"/>
                  </a:lnTo>
                  <a:lnTo>
                    <a:pt x="83153" y="1288"/>
                  </a:lnTo>
                  <a:lnTo>
                    <a:pt x="81926" y="1797"/>
                  </a:lnTo>
                  <a:lnTo>
                    <a:pt x="80488" y="2366"/>
                  </a:lnTo>
                  <a:lnTo>
                    <a:pt x="78871" y="2965"/>
                  </a:lnTo>
                  <a:lnTo>
                    <a:pt x="77105" y="3594"/>
                  </a:lnTo>
                  <a:lnTo>
                    <a:pt x="73182" y="4941"/>
                  </a:lnTo>
                  <a:lnTo>
                    <a:pt x="69020" y="6348"/>
                  </a:lnTo>
                  <a:lnTo>
                    <a:pt x="60696" y="9133"/>
                  </a:lnTo>
                  <a:lnTo>
                    <a:pt x="57013" y="10391"/>
                  </a:lnTo>
                  <a:lnTo>
                    <a:pt x="53958" y="11469"/>
                  </a:lnTo>
                  <a:lnTo>
                    <a:pt x="52611" y="11948"/>
                  </a:lnTo>
                  <a:lnTo>
                    <a:pt x="51234" y="12427"/>
                  </a:lnTo>
                  <a:lnTo>
                    <a:pt x="49826" y="12906"/>
                  </a:lnTo>
                  <a:lnTo>
                    <a:pt x="48359" y="13355"/>
                  </a:lnTo>
                  <a:lnTo>
                    <a:pt x="46802" y="13834"/>
                  </a:lnTo>
                  <a:lnTo>
                    <a:pt x="45125" y="14283"/>
                  </a:lnTo>
                  <a:lnTo>
                    <a:pt x="43328" y="14762"/>
                  </a:lnTo>
                  <a:lnTo>
                    <a:pt x="41352" y="15242"/>
                  </a:lnTo>
                  <a:lnTo>
                    <a:pt x="39226" y="15721"/>
                  </a:lnTo>
                  <a:lnTo>
                    <a:pt x="36921" y="16230"/>
                  </a:lnTo>
                  <a:lnTo>
                    <a:pt x="34375" y="16769"/>
                  </a:lnTo>
                  <a:lnTo>
                    <a:pt x="31591" y="17308"/>
                  </a:lnTo>
                  <a:lnTo>
                    <a:pt x="28566" y="17877"/>
                  </a:lnTo>
                  <a:lnTo>
                    <a:pt x="25243" y="18475"/>
                  </a:lnTo>
                  <a:lnTo>
                    <a:pt x="21619" y="19104"/>
                  </a:lnTo>
                  <a:lnTo>
                    <a:pt x="17667" y="19763"/>
                  </a:lnTo>
                  <a:lnTo>
                    <a:pt x="15661" y="20122"/>
                  </a:lnTo>
                  <a:lnTo>
                    <a:pt x="13834" y="20512"/>
                  </a:lnTo>
                  <a:lnTo>
                    <a:pt x="12127" y="20901"/>
                  </a:lnTo>
                  <a:lnTo>
                    <a:pt x="10540" y="21350"/>
                  </a:lnTo>
                  <a:lnTo>
                    <a:pt x="9103" y="21829"/>
                  </a:lnTo>
                  <a:lnTo>
                    <a:pt x="7786" y="22308"/>
                  </a:lnTo>
                  <a:lnTo>
                    <a:pt x="6558" y="22817"/>
                  </a:lnTo>
                  <a:lnTo>
                    <a:pt x="5480" y="23356"/>
                  </a:lnTo>
                  <a:lnTo>
                    <a:pt x="5001" y="23626"/>
                  </a:lnTo>
                  <a:lnTo>
                    <a:pt x="4522" y="23895"/>
                  </a:lnTo>
                  <a:lnTo>
                    <a:pt x="4073" y="24195"/>
                  </a:lnTo>
                  <a:lnTo>
                    <a:pt x="3653" y="24464"/>
                  </a:lnTo>
                  <a:lnTo>
                    <a:pt x="3264" y="24764"/>
                  </a:lnTo>
                  <a:lnTo>
                    <a:pt x="2875" y="25063"/>
                  </a:lnTo>
                  <a:lnTo>
                    <a:pt x="2546" y="25392"/>
                  </a:lnTo>
                  <a:lnTo>
                    <a:pt x="2216" y="25692"/>
                  </a:lnTo>
                  <a:lnTo>
                    <a:pt x="1917" y="25991"/>
                  </a:lnTo>
                  <a:lnTo>
                    <a:pt x="1647" y="26321"/>
                  </a:lnTo>
                  <a:lnTo>
                    <a:pt x="1408" y="26650"/>
                  </a:lnTo>
                  <a:lnTo>
                    <a:pt x="1168" y="26979"/>
                  </a:lnTo>
                  <a:lnTo>
                    <a:pt x="988" y="27309"/>
                  </a:lnTo>
                  <a:lnTo>
                    <a:pt x="779" y="27638"/>
                  </a:lnTo>
                  <a:lnTo>
                    <a:pt x="629" y="27997"/>
                  </a:lnTo>
                  <a:lnTo>
                    <a:pt x="479" y="28327"/>
                  </a:lnTo>
                  <a:lnTo>
                    <a:pt x="360" y="28686"/>
                  </a:lnTo>
                  <a:lnTo>
                    <a:pt x="240" y="29015"/>
                  </a:lnTo>
                  <a:lnTo>
                    <a:pt x="180" y="29375"/>
                  </a:lnTo>
                  <a:lnTo>
                    <a:pt x="90" y="29734"/>
                  </a:lnTo>
                  <a:lnTo>
                    <a:pt x="0" y="30483"/>
                  </a:lnTo>
                  <a:lnTo>
                    <a:pt x="0" y="31201"/>
                  </a:lnTo>
                  <a:lnTo>
                    <a:pt x="30" y="31950"/>
                  </a:lnTo>
                  <a:lnTo>
                    <a:pt x="120" y="32728"/>
                  </a:lnTo>
                  <a:lnTo>
                    <a:pt x="270" y="33507"/>
                  </a:lnTo>
                  <a:lnTo>
                    <a:pt x="449" y="34286"/>
                  </a:lnTo>
                  <a:lnTo>
                    <a:pt x="689" y="35064"/>
                  </a:lnTo>
                  <a:lnTo>
                    <a:pt x="988" y="35873"/>
                  </a:lnTo>
                  <a:lnTo>
                    <a:pt x="1288" y="36681"/>
                  </a:lnTo>
                  <a:lnTo>
                    <a:pt x="1647" y="37489"/>
                  </a:lnTo>
                  <a:lnTo>
                    <a:pt x="2007" y="38298"/>
                  </a:lnTo>
                  <a:lnTo>
                    <a:pt x="2396" y="39106"/>
                  </a:lnTo>
                  <a:lnTo>
                    <a:pt x="3234" y="40783"/>
                  </a:lnTo>
                  <a:lnTo>
                    <a:pt x="3683" y="41562"/>
                  </a:lnTo>
                  <a:lnTo>
                    <a:pt x="4162" y="42280"/>
                  </a:lnTo>
                  <a:lnTo>
                    <a:pt x="4671" y="42939"/>
                  </a:lnTo>
                  <a:lnTo>
                    <a:pt x="5210" y="43508"/>
                  </a:lnTo>
                  <a:lnTo>
                    <a:pt x="5779" y="44047"/>
                  </a:lnTo>
                  <a:lnTo>
                    <a:pt x="6378" y="44496"/>
                  </a:lnTo>
                  <a:lnTo>
                    <a:pt x="6977" y="44915"/>
                  </a:lnTo>
                  <a:lnTo>
                    <a:pt x="7576" y="45275"/>
                  </a:lnTo>
                  <a:lnTo>
                    <a:pt x="8205" y="45604"/>
                  </a:lnTo>
                  <a:lnTo>
                    <a:pt x="8834" y="45844"/>
                  </a:lnTo>
                  <a:lnTo>
                    <a:pt x="9492" y="46083"/>
                  </a:lnTo>
                  <a:lnTo>
                    <a:pt x="10121" y="46233"/>
                  </a:lnTo>
                  <a:lnTo>
                    <a:pt x="10750" y="46383"/>
                  </a:lnTo>
                  <a:lnTo>
                    <a:pt x="11379" y="46502"/>
                  </a:lnTo>
                  <a:lnTo>
                    <a:pt x="12008" y="46562"/>
                  </a:lnTo>
                  <a:lnTo>
                    <a:pt x="12636" y="46622"/>
                  </a:lnTo>
                  <a:lnTo>
                    <a:pt x="13834" y="46622"/>
                  </a:lnTo>
                  <a:lnTo>
                    <a:pt x="14403" y="46592"/>
                  </a:lnTo>
                  <a:lnTo>
                    <a:pt x="14942" y="46562"/>
                  </a:lnTo>
                  <a:lnTo>
                    <a:pt x="15960" y="46443"/>
                  </a:lnTo>
                  <a:lnTo>
                    <a:pt x="16829" y="46293"/>
                  </a:lnTo>
                  <a:lnTo>
                    <a:pt x="17547" y="46143"/>
                  </a:lnTo>
                  <a:lnTo>
                    <a:pt x="18116" y="45993"/>
                  </a:lnTo>
                  <a:lnTo>
                    <a:pt x="18565" y="45844"/>
                  </a:lnTo>
                  <a:lnTo>
                    <a:pt x="27339" y="42849"/>
                  </a:lnTo>
                  <a:lnTo>
                    <a:pt x="47341" y="36052"/>
                  </a:lnTo>
                  <a:lnTo>
                    <a:pt x="58630" y="32219"/>
                  </a:lnTo>
                  <a:lnTo>
                    <a:pt x="69229" y="28656"/>
                  </a:lnTo>
                  <a:lnTo>
                    <a:pt x="77943" y="25752"/>
                  </a:lnTo>
                  <a:lnTo>
                    <a:pt x="81207" y="24704"/>
                  </a:lnTo>
                  <a:lnTo>
                    <a:pt x="83572" y="23955"/>
                  </a:lnTo>
                  <a:lnTo>
                    <a:pt x="85399" y="23386"/>
                  </a:lnTo>
                  <a:lnTo>
                    <a:pt x="87046" y="22817"/>
                  </a:lnTo>
                  <a:lnTo>
                    <a:pt x="88603" y="22278"/>
                  </a:lnTo>
                  <a:lnTo>
                    <a:pt x="90010" y="21709"/>
                  </a:lnTo>
                  <a:lnTo>
                    <a:pt x="90669" y="21410"/>
                  </a:lnTo>
                  <a:lnTo>
                    <a:pt x="91298" y="21110"/>
                  </a:lnTo>
                  <a:lnTo>
                    <a:pt x="91897" y="20811"/>
                  </a:lnTo>
                  <a:lnTo>
                    <a:pt x="92466" y="20482"/>
                  </a:lnTo>
                  <a:lnTo>
                    <a:pt x="93005" y="20152"/>
                  </a:lnTo>
                  <a:lnTo>
                    <a:pt x="93514" y="19793"/>
                  </a:lnTo>
                  <a:lnTo>
                    <a:pt x="93993" y="19434"/>
                  </a:lnTo>
                  <a:lnTo>
                    <a:pt x="94442" y="19044"/>
                  </a:lnTo>
                  <a:lnTo>
                    <a:pt x="94861" y="18625"/>
                  </a:lnTo>
                  <a:lnTo>
                    <a:pt x="95250" y="18206"/>
                  </a:lnTo>
                  <a:lnTo>
                    <a:pt x="95610" y="17757"/>
                  </a:lnTo>
                  <a:lnTo>
                    <a:pt x="95939" y="17278"/>
                  </a:lnTo>
                  <a:lnTo>
                    <a:pt x="96238" y="16799"/>
                  </a:lnTo>
                  <a:lnTo>
                    <a:pt x="96508" y="16260"/>
                  </a:lnTo>
                  <a:lnTo>
                    <a:pt x="96747" y="15691"/>
                  </a:lnTo>
                  <a:lnTo>
                    <a:pt x="96957" y="15122"/>
                  </a:lnTo>
                  <a:lnTo>
                    <a:pt x="97137" y="14493"/>
                  </a:lnTo>
                  <a:lnTo>
                    <a:pt x="97316" y="13834"/>
                  </a:lnTo>
                  <a:lnTo>
                    <a:pt x="97436" y="13146"/>
                  </a:lnTo>
                  <a:lnTo>
                    <a:pt x="97556" y="12427"/>
                  </a:lnTo>
                  <a:lnTo>
                    <a:pt x="97616" y="11648"/>
                  </a:lnTo>
                  <a:lnTo>
                    <a:pt x="97676" y="10840"/>
                  </a:lnTo>
                  <a:lnTo>
                    <a:pt x="97676" y="10001"/>
                  </a:lnTo>
                  <a:lnTo>
                    <a:pt x="97676" y="9103"/>
                  </a:lnTo>
                  <a:lnTo>
                    <a:pt x="97646" y="8205"/>
                  </a:lnTo>
                  <a:lnTo>
                    <a:pt x="97556" y="7366"/>
                  </a:lnTo>
                  <a:lnTo>
                    <a:pt x="97436" y="6588"/>
                  </a:lnTo>
                  <a:lnTo>
                    <a:pt x="97257" y="5839"/>
                  </a:lnTo>
                  <a:lnTo>
                    <a:pt x="97047" y="5151"/>
                  </a:lnTo>
                  <a:lnTo>
                    <a:pt x="96777" y="4522"/>
                  </a:lnTo>
                  <a:lnTo>
                    <a:pt x="96478" y="3923"/>
                  </a:lnTo>
                  <a:lnTo>
                    <a:pt x="96179" y="3384"/>
                  </a:lnTo>
                  <a:lnTo>
                    <a:pt x="95819" y="2905"/>
                  </a:lnTo>
                  <a:lnTo>
                    <a:pt x="95430" y="2426"/>
                  </a:lnTo>
                  <a:lnTo>
                    <a:pt x="95011" y="2037"/>
                  </a:lnTo>
                  <a:lnTo>
                    <a:pt x="94562" y="1647"/>
                  </a:lnTo>
                  <a:lnTo>
                    <a:pt x="94083" y="1318"/>
                  </a:lnTo>
                  <a:lnTo>
                    <a:pt x="93603" y="1048"/>
                  </a:lnTo>
                  <a:lnTo>
                    <a:pt x="93094" y="779"/>
                  </a:lnTo>
                  <a:lnTo>
                    <a:pt x="92555" y="569"/>
                  </a:lnTo>
                  <a:lnTo>
                    <a:pt x="92016" y="390"/>
                  </a:lnTo>
                  <a:lnTo>
                    <a:pt x="91448" y="270"/>
                  </a:lnTo>
                  <a:lnTo>
                    <a:pt x="90879" y="150"/>
                  </a:lnTo>
                  <a:lnTo>
                    <a:pt x="90310" y="60"/>
                  </a:lnTo>
                  <a:lnTo>
                    <a:pt x="89711" y="30"/>
                  </a:lnTo>
                  <a:lnTo>
                    <a:pt x="89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714;p51">
              <a:extLst>
                <a:ext uri="{FF2B5EF4-FFF2-40B4-BE49-F238E27FC236}">
                  <a16:creationId xmlns:a16="http://schemas.microsoft.com/office/drawing/2014/main" id="{2CB92003-CE26-D34E-E623-E2D8F6C399BE}"/>
                </a:ext>
              </a:extLst>
            </p:cNvPr>
            <p:cNvSpPr/>
            <p:nvPr/>
          </p:nvSpPr>
          <p:spPr>
            <a:xfrm>
              <a:off x="7185387" y="2677213"/>
              <a:ext cx="586909" cy="181990"/>
            </a:xfrm>
            <a:custGeom>
              <a:avLst/>
              <a:gdLst/>
              <a:ahLst/>
              <a:cxnLst/>
              <a:rect l="l" t="t" r="r" b="b"/>
              <a:pathLst>
                <a:path w="80758" h="25033" extrusionOk="0">
                  <a:moveTo>
                    <a:pt x="65068" y="0"/>
                  </a:moveTo>
                  <a:lnTo>
                    <a:pt x="64618" y="60"/>
                  </a:lnTo>
                  <a:lnTo>
                    <a:pt x="64139" y="180"/>
                  </a:lnTo>
                  <a:lnTo>
                    <a:pt x="63690" y="329"/>
                  </a:lnTo>
                  <a:lnTo>
                    <a:pt x="63271" y="509"/>
                  </a:lnTo>
                  <a:lnTo>
                    <a:pt x="62852" y="719"/>
                  </a:lnTo>
                  <a:lnTo>
                    <a:pt x="62492" y="958"/>
                  </a:lnTo>
                  <a:lnTo>
                    <a:pt x="62133" y="1258"/>
                  </a:lnTo>
                  <a:lnTo>
                    <a:pt x="61774" y="1587"/>
                  </a:lnTo>
                  <a:lnTo>
                    <a:pt x="61474" y="1916"/>
                  </a:lnTo>
                  <a:lnTo>
                    <a:pt x="61205" y="2276"/>
                  </a:lnTo>
                  <a:lnTo>
                    <a:pt x="60965" y="2695"/>
                  </a:lnTo>
                  <a:lnTo>
                    <a:pt x="60756" y="3114"/>
                  </a:lnTo>
                  <a:lnTo>
                    <a:pt x="60576" y="3533"/>
                  </a:lnTo>
                  <a:lnTo>
                    <a:pt x="60426" y="4012"/>
                  </a:lnTo>
                  <a:lnTo>
                    <a:pt x="60336" y="4492"/>
                  </a:lnTo>
                  <a:lnTo>
                    <a:pt x="60277" y="4971"/>
                  </a:lnTo>
                  <a:lnTo>
                    <a:pt x="60247" y="5300"/>
                  </a:lnTo>
                  <a:lnTo>
                    <a:pt x="60247" y="5599"/>
                  </a:lnTo>
                  <a:lnTo>
                    <a:pt x="60277" y="6198"/>
                  </a:lnTo>
                  <a:lnTo>
                    <a:pt x="60307" y="6827"/>
                  </a:lnTo>
                  <a:lnTo>
                    <a:pt x="60307" y="7097"/>
                  </a:lnTo>
                  <a:lnTo>
                    <a:pt x="60247" y="7336"/>
                  </a:lnTo>
                  <a:lnTo>
                    <a:pt x="60007" y="7306"/>
                  </a:lnTo>
                  <a:lnTo>
                    <a:pt x="59708" y="7216"/>
                  </a:lnTo>
                  <a:lnTo>
                    <a:pt x="59079" y="7007"/>
                  </a:lnTo>
                  <a:lnTo>
                    <a:pt x="58480" y="6737"/>
                  </a:lnTo>
                  <a:lnTo>
                    <a:pt x="58031" y="6528"/>
                  </a:lnTo>
                  <a:lnTo>
                    <a:pt x="57642" y="6318"/>
                  </a:lnTo>
                  <a:lnTo>
                    <a:pt x="56504" y="5779"/>
                  </a:lnTo>
                  <a:lnTo>
                    <a:pt x="55036" y="5060"/>
                  </a:lnTo>
                  <a:lnTo>
                    <a:pt x="54258" y="4761"/>
                  </a:lnTo>
                  <a:lnTo>
                    <a:pt x="53479" y="4462"/>
                  </a:lnTo>
                  <a:lnTo>
                    <a:pt x="52701" y="4222"/>
                  </a:lnTo>
                  <a:lnTo>
                    <a:pt x="52282" y="4132"/>
                  </a:lnTo>
                  <a:lnTo>
                    <a:pt x="51892" y="4042"/>
                  </a:lnTo>
                  <a:lnTo>
                    <a:pt x="51473" y="3982"/>
                  </a:lnTo>
                  <a:lnTo>
                    <a:pt x="51054" y="3953"/>
                  </a:lnTo>
                  <a:lnTo>
                    <a:pt x="50635" y="3953"/>
                  </a:lnTo>
                  <a:lnTo>
                    <a:pt x="50216" y="3982"/>
                  </a:lnTo>
                  <a:lnTo>
                    <a:pt x="49856" y="4012"/>
                  </a:lnTo>
                  <a:lnTo>
                    <a:pt x="49497" y="4072"/>
                  </a:lnTo>
                  <a:lnTo>
                    <a:pt x="49138" y="4162"/>
                  </a:lnTo>
                  <a:lnTo>
                    <a:pt x="48808" y="4282"/>
                  </a:lnTo>
                  <a:lnTo>
                    <a:pt x="48269" y="4492"/>
                  </a:lnTo>
                  <a:lnTo>
                    <a:pt x="47790" y="4731"/>
                  </a:lnTo>
                  <a:lnTo>
                    <a:pt x="47371" y="5031"/>
                  </a:lnTo>
                  <a:lnTo>
                    <a:pt x="47012" y="5330"/>
                  </a:lnTo>
                  <a:lnTo>
                    <a:pt x="46712" y="5689"/>
                  </a:lnTo>
                  <a:lnTo>
                    <a:pt x="46473" y="6049"/>
                  </a:lnTo>
                  <a:lnTo>
                    <a:pt x="46263" y="6408"/>
                  </a:lnTo>
                  <a:lnTo>
                    <a:pt x="46083" y="6827"/>
                  </a:lnTo>
                  <a:lnTo>
                    <a:pt x="45964" y="7216"/>
                  </a:lnTo>
                  <a:lnTo>
                    <a:pt x="45844" y="7636"/>
                  </a:lnTo>
                  <a:lnTo>
                    <a:pt x="45784" y="8055"/>
                  </a:lnTo>
                  <a:lnTo>
                    <a:pt x="45724" y="8474"/>
                  </a:lnTo>
                  <a:lnTo>
                    <a:pt x="45634" y="9312"/>
                  </a:lnTo>
                  <a:lnTo>
                    <a:pt x="45634" y="10091"/>
                  </a:lnTo>
                  <a:lnTo>
                    <a:pt x="45604" y="10330"/>
                  </a:lnTo>
                  <a:lnTo>
                    <a:pt x="45604" y="10510"/>
                  </a:lnTo>
                  <a:lnTo>
                    <a:pt x="45574" y="10660"/>
                  </a:lnTo>
                  <a:lnTo>
                    <a:pt x="45544" y="10780"/>
                  </a:lnTo>
                  <a:lnTo>
                    <a:pt x="45485" y="10869"/>
                  </a:lnTo>
                  <a:lnTo>
                    <a:pt x="45395" y="10929"/>
                  </a:lnTo>
                  <a:lnTo>
                    <a:pt x="45305" y="10959"/>
                  </a:lnTo>
                  <a:lnTo>
                    <a:pt x="45005" y="11019"/>
                  </a:lnTo>
                  <a:lnTo>
                    <a:pt x="44706" y="11019"/>
                  </a:lnTo>
                  <a:lnTo>
                    <a:pt x="44377" y="10989"/>
                  </a:lnTo>
                  <a:lnTo>
                    <a:pt x="44017" y="10929"/>
                  </a:lnTo>
                  <a:lnTo>
                    <a:pt x="43598" y="10840"/>
                  </a:lnTo>
                  <a:lnTo>
                    <a:pt x="43179" y="10720"/>
                  </a:lnTo>
                  <a:lnTo>
                    <a:pt x="42700" y="10570"/>
                  </a:lnTo>
                  <a:lnTo>
                    <a:pt x="41622" y="10181"/>
                  </a:lnTo>
                  <a:lnTo>
                    <a:pt x="41113" y="9971"/>
                  </a:lnTo>
                  <a:lnTo>
                    <a:pt x="39855" y="9462"/>
                  </a:lnTo>
                  <a:lnTo>
                    <a:pt x="39226" y="9223"/>
                  </a:lnTo>
                  <a:lnTo>
                    <a:pt x="38538" y="9043"/>
                  </a:lnTo>
                  <a:lnTo>
                    <a:pt x="37879" y="8863"/>
                  </a:lnTo>
                  <a:lnTo>
                    <a:pt x="37190" y="8743"/>
                  </a:lnTo>
                  <a:lnTo>
                    <a:pt x="36472" y="8684"/>
                  </a:lnTo>
                  <a:lnTo>
                    <a:pt x="36112" y="8684"/>
                  </a:lnTo>
                  <a:lnTo>
                    <a:pt x="35753" y="8714"/>
                  </a:lnTo>
                  <a:lnTo>
                    <a:pt x="35304" y="8773"/>
                  </a:lnTo>
                  <a:lnTo>
                    <a:pt x="34855" y="8863"/>
                  </a:lnTo>
                  <a:lnTo>
                    <a:pt x="34435" y="8983"/>
                  </a:lnTo>
                  <a:lnTo>
                    <a:pt x="34016" y="9133"/>
                  </a:lnTo>
                  <a:lnTo>
                    <a:pt x="33567" y="9342"/>
                  </a:lnTo>
                  <a:lnTo>
                    <a:pt x="33148" y="9582"/>
                  </a:lnTo>
                  <a:lnTo>
                    <a:pt x="32789" y="9881"/>
                  </a:lnTo>
                  <a:lnTo>
                    <a:pt x="32459" y="10211"/>
                  </a:lnTo>
                  <a:lnTo>
                    <a:pt x="32160" y="10570"/>
                  </a:lnTo>
                  <a:lnTo>
                    <a:pt x="31920" y="10959"/>
                  </a:lnTo>
                  <a:lnTo>
                    <a:pt x="31711" y="11408"/>
                  </a:lnTo>
                  <a:lnTo>
                    <a:pt x="31561" y="11858"/>
                  </a:lnTo>
                  <a:lnTo>
                    <a:pt x="31471" y="12247"/>
                  </a:lnTo>
                  <a:lnTo>
                    <a:pt x="31441" y="12606"/>
                  </a:lnTo>
                  <a:lnTo>
                    <a:pt x="31411" y="13325"/>
                  </a:lnTo>
                  <a:lnTo>
                    <a:pt x="31411" y="13714"/>
                  </a:lnTo>
                  <a:lnTo>
                    <a:pt x="31381" y="14043"/>
                  </a:lnTo>
                  <a:lnTo>
                    <a:pt x="31112" y="13954"/>
                  </a:lnTo>
                  <a:lnTo>
                    <a:pt x="30812" y="13804"/>
                  </a:lnTo>
                  <a:lnTo>
                    <a:pt x="29974" y="13355"/>
                  </a:lnTo>
                  <a:lnTo>
                    <a:pt x="29674" y="13175"/>
                  </a:lnTo>
                  <a:lnTo>
                    <a:pt x="29016" y="12816"/>
                  </a:lnTo>
                  <a:lnTo>
                    <a:pt x="28267" y="12427"/>
                  </a:lnTo>
                  <a:lnTo>
                    <a:pt x="27489" y="12097"/>
                  </a:lnTo>
                  <a:lnTo>
                    <a:pt x="27039" y="11947"/>
                  </a:lnTo>
                  <a:lnTo>
                    <a:pt x="26620" y="11828"/>
                  </a:lnTo>
                  <a:lnTo>
                    <a:pt x="26171" y="11738"/>
                  </a:lnTo>
                  <a:lnTo>
                    <a:pt x="25722" y="11648"/>
                  </a:lnTo>
                  <a:lnTo>
                    <a:pt x="24824" y="11648"/>
                  </a:lnTo>
                  <a:lnTo>
                    <a:pt x="24315" y="11708"/>
                  </a:lnTo>
                  <a:lnTo>
                    <a:pt x="23835" y="11858"/>
                  </a:lnTo>
                  <a:lnTo>
                    <a:pt x="23386" y="12007"/>
                  </a:lnTo>
                  <a:lnTo>
                    <a:pt x="22937" y="12247"/>
                  </a:lnTo>
                  <a:lnTo>
                    <a:pt x="22518" y="12486"/>
                  </a:lnTo>
                  <a:lnTo>
                    <a:pt x="22129" y="12816"/>
                  </a:lnTo>
                  <a:lnTo>
                    <a:pt x="21769" y="13175"/>
                  </a:lnTo>
                  <a:lnTo>
                    <a:pt x="21470" y="13564"/>
                  </a:lnTo>
                  <a:lnTo>
                    <a:pt x="21170" y="14014"/>
                  </a:lnTo>
                  <a:lnTo>
                    <a:pt x="20931" y="14463"/>
                  </a:lnTo>
                  <a:lnTo>
                    <a:pt x="20721" y="14942"/>
                  </a:lnTo>
                  <a:lnTo>
                    <a:pt x="20542" y="15361"/>
                  </a:lnTo>
                  <a:lnTo>
                    <a:pt x="20362" y="15810"/>
                  </a:lnTo>
                  <a:lnTo>
                    <a:pt x="20182" y="16199"/>
                  </a:lnTo>
                  <a:lnTo>
                    <a:pt x="19973" y="16559"/>
                  </a:lnTo>
                  <a:lnTo>
                    <a:pt x="19853" y="16708"/>
                  </a:lnTo>
                  <a:lnTo>
                    <a:pt x="19733" y="16828"/>
                  </a:lnTo>
                  <a:lnTo>
                    <a:pt x="19494" y="16828"/>
                  </a:lnTo>
                  <a:lnTo>
                    <a:pt x="19164" y="16738"/>
                  </a:lnTo>
                  <a:lnTo>
                    <a:pt x="18835" y="16589"/>
                  </a:lnTo>
                  <a:lnTo>
                    <a:pt x="18476" y="16439"/>
                  </a:lnTo>
                  <a:lnTo>
                    <a:pt x="17787" y="16050"/>
                  </a:lnTo>
                  <a:lnTo>
                    <a:pt x="17218" y="15690"/>
                  </a:lnTo>
                  <a:lnTo>
                    <a:pt x="16799" y="15451"/>
                  </a:lnTo>
                  <a:lnTo>
                    <a:pt x="16469" y="15241"/>
                  </a:lnTo>
                  <a:lnTo>
                    <a:pt x="15841" y="14942"/>
                  </a:lnTo>
                  <a:lnTo>
                    <a:pt x="15272" y="14702"/>
                  </a:lnTo>
                  <a:lnTo>
                    <a:pt x="14703" y="14493"/>
                  </a:lnTo>
                  <a:lnTo>
                    <a:pt x="14134" y="14313"/>
                  </a:lnTo>
                  <a:lnTo>
                    <a:pt x="13595" y="14193"/>
                  </a:lnTo>
                  <a:lnTo>
                    <a:pt x="13086" y="14133"/>
                  </a:lnTo>
                  <a:lnTo>
                    <a:pt x="12577" y="14103"/>
                  </a:lnTo>
                  <a:lnTo>
                    <a:pt x="12098" y="14103"/>
                  </a:lnTo>
                  <a:lnTo>
                    <a:pt x="11559" y="14193"/>
                  </a:lnTo>
                  <a:lnTo>
                    <a:pt x="11080" y="14313"/>
                  </a:lnTo>
                  <a:lnTo>
                    <a:pt x="10600" y="14523"/>
                  </a:lnTo>
                  <a:lnTo>
                    <a:pt x="10151" y="14762"/>
                  </a:lnTo>
                  <a:lnTo>
                    <a:pt x="9732" y="15062"/>
                  </a:lnTo>
                  <a:lnTo>
                    <a:pt x="9343" y="15421"/>
                  </a:lnTo>
                  <a:lnTo>
                    <a:pt x="8984" y="15840"/>
                  </a:lnTo>
                  <a:lnTo>
                    <a:pt x="8684" y="16289"/>
                  </a:lnTo>
                  <a:lnTo>
                    <a:pt x="8445" y="16738"/>
                  </a:lnTo>
                  <a:lnTo>
                    <a:pt x="8295" y="17188"/>
                  </a:lnTo>
                  <a:lnTo>
                    <a:pt x="8175" y="17637"/>
                  </a:lnTo>
                  <a:lnTo>
                    <a:pt x="8085" y="18086"/>
                  </a:lnTo>
                  <a:lnTo>
                    <a:pt x="8055" y="18535"/>
                  </a:lnTo>
                  <a:lnTo>
                    <a:pt x="8055" y="18954"/>
                  </a:lnTo>
                  <a:lnTo>
                    <a:pt x="8085" y="19793"/>
                  </a:lnTo>
                  <a:lnTo>
                    <a:pt x="8085" y="20302"/>
                  </a:lnTo>
                  <a:lnTo>
                    <a:pt x="8085" y="20601"/>
                  </a:lnTo>
                  <a:lnTo>
                    <a:pt x="8085" y="20900"/>
                  </a:lnTo>
                  <a:lnTo>
                    <a:pt x="7876" y="20900"/>
                  </a:lnTo>
                  <a:lnTo>
                    <a:pt x="7666" y="20871"/>
                  </a:lnTo>
                  <a:lnTo>
                    <a:pt x="7247" y="20781"/>
                  </a:lnTo>
                  <a:lnTo>
                    <a:pt x="6947" y="20691"/>
                  </a:lnTo>
                  <a:lnTo>
                    <a:pt x="6648" y="20571"/>
                  </a:lnTo>
                  <a:lnTo>
                    <a:pt x="6349" y="20421"/>
                  </a:lnTo>
                  <a:lnTo>
                    <a:pt x="6049" y="20272"/>
                  </a:lnTo>
                  <a:lnTo>
                    <a:pt x="5780" y="20092"/>
                  </a:lnTo>
                  <a:lnTo>
                    <a:pt x="5510" y="19912"/>
                  </a:lnTo>
                  <a:lnTo>
                    <a:pt x="5300" y="19703"/>
                  </a:lnTo>
                  <a:lnTo>
                    <a:pt x="5091" y="19493"/>
                  </a:lnTo>
                  <a:lnTo>
                    <a:pt x="4223" y="18505"/>
                  </a:lnTo>
                  <a:lnTo>
                    <a:pt x="3923" y="18146"/>
                  </a:lnTo>
                  <a:lnTo>
                    <a:pt x="3803" y="17936"/>
                  </a:lnTo>
                  <a:lnTo>
                    <a:pt x="3654" y="17756"/>
                  </a:lnTo>
                  <a:lnTo>
                    <a:pt x="3504" y="17577"/>
                  </a:lnTo>
                  <a:lnTo>
                    <a:pt x="3324" y="17397"/>
                  </a:lnTo>
                  <a:lnTo>
                    <a:pt x="3055" y="17217"/>
                  </a:lnTo>
                  <a:lnTo>
                    <a:pt x="2845" y="17128"/>
                  </a:lnTo>
                  <a:lnTo>
                    <a:pt x="2815" y="17098"/>
                  </a:lnTo>
                  <a:lnTo>
                    <a:pt x="2576" y="17008"/>
                  </a:lnTo>
                  <a:lnTo>
                    <a:pt x="2336" y="16948"/>
                  </a:lnTo>
                  <a:lnTo>
                    <a:pt x="2097" y="16918"/>
                  </a:lnTo>
                  <a:lnTo>
                    <a:pt x="1857" y="16918"/>
                  </a:lnTo>
                  <a:lnTo>
                    <a:pt x="1528" y="16978"/>
                  </a:lnTo>
                  <a:lnTo>
                    <a:pt x="1228" y="17068"/>
                  </a:lnTo>
                  <a:lnTo>
                    <a:pt x="929" y="17217"/>
                  </a:lnTo>
                  <a:lnTo>
                    <a:pt x="689" y="17397"/>
                  </a:lnTo>
                  <a:lnTo>
                    <a:pt x="450" y="17637"/>
                  </a:lnTo>
                  <a:lnTo>
                    <a:pt x="270" y="17876"/>
                  </a:lnTo>
                  <a:lnTo>
                    <a:pt x="120" y="18146"/>
                  </a:lnTo>
                  <a:lnTo>
                    <a:pt x="30" y="18445"/>
                  </a:lnTo>
                  <a:lnTo>
                    <a:pt x="0" y="18685"/>
                  </a:lnTo>
                  <a:lnTo>
                    <a:pt x="0" y="18894"/>
                  </a:lnTo>
                  <a:lnTo>
                    <a:pt x="0" y="19104"/>
                  </a:lnTo>
                  <a:lnTo>
                    <a:pt x="30" y="19313"/>
                  </a:lnTo>
                  <a:lnTo>
                    <a:pt x="120" y="19673"/>
                  </a:lnTo>
                  <a:lnTo>
                    <a:pt x="270" y="20032"/>
                  </a:lnTo>
                  <a:lnTo>
                    <a:pt x="450" y="20362"/>
                  </a:lnTo>
                  <a:lnTo>
                    <a:pt x="659" y="20631"/>
                  </a:lnTo>
                  <a:lnTo>
                    <a:pt x="1049" y="21080"/>
                  </a:lnTo>
                  <a:lnTo>
                    <a:pt x="1258" y="21320"/>
                  </a:lnTo>
                  <a:lnTo>
                    <a:pt x="1378" y="21469"/>
                  </a:lnTo>
                  <a:lnTo>
                    <a:pt x="1797" y="21978"/>
                  </a:lnTo>
                  <a:lnTo>
                    <a:pt x="2246" y="22458"/>
                  </a:lnTo>
                  <a:lnTo>
                    <a:pt x="2725" y="22907"/>
                  </a:lnTo>
                  <a:lnTo>
                    <a:pt x="2995" y="23146"/>
                  </a:lnTo>
                  <a:lnTo>
                    <a:pt x="3264" y="23356"/>
                  </a:lnTo>
                  <a:lnTo>
                    <a:pt x="3803" y="23685"/>
                  </a:lnTo>
                  <a:lnTo>
                    <a:pt x="4372" y="24015"/>
                  </a:lnTo>
                  <a:lnTo>
                    <a:pt x="5001" y="24314"/>
                  </a:lnTo>
                  <a:lnTo>
                    <a:pt x="5660" y="24584"/>
                  </a:lnTo>
                  <a:lnTo>
                    <a:pt x="6349" y="24793"/>
                  </a:lnTo>
                  <a:lnTo>
                    <a:pt x="7067" y="24943"/>
                  </a:lnTo>
                  <a:lnTo>
                    <a:pt x="7426" y="25003"/>
                  </a:lnTo>
                  <a:lnTo>
                    <a:pt x="7786" y="25033"/>
                  </a:lnTo>
                  <a:lnTo>
                    <a:pt x="8145" y="25033"/>
                  </a:lnTo>
                  <a:lnTo>
                    <a:pt x="8474" y="25003"/>
                  </a:lnTo>
                  <a:lnTo>
                    <a:pt x="8954" y="24943"/>
                  </a:lnTo>
                  <a:lnTo>
                    <a:pt x="9433" y="24823"/>
                  </a:lnTo>
                  <a:lnTo>
                    <a:pt x="9852" y="24673"/>
                  </a:lnTo>
                  <a:lnTo>
                    <a:pt x="10241" y="24464"/>
                  </a:lnTo>
                  <a:lnTo>
                    <a:pt x="10630" y="24224"/>
                  </a:lnTo>
                  <a:lnTo>
                    <a:pt x="10960" y="23925"/>
                  </a:lnTo>
                  <a:lnTo>
                    <a:pt x="11259" y="23565"/>
                  </a:lnTo>
                  <a:lnTo>
                    <a:pt x="11529" y="23206"/>
                  </a:lnTo>
                  <a:lnTo>
                    <a:pt x="11708" y="22847"/>
                  </a:lnTo>
                  <a:lnTo>
                    <a:pt x="11858" y="22487"/>
                  </a:lnTo>
                  <a:lnTo>
                    <a:pt x="11948" y="22128"/>
                  </a:lnTo>
                  <a:lnTo>
                    <a:pt x="12038" y="21709"/>
                  </a:lnTo>
                  <a:lnTo>
                    <a:pt x="12098" y="21320"/>
                  </a:lnTo>
                  <a:lnTo>
                    <a:pt x="12128" y="20900"/>
                  </a:lnTo>
                  <a:lnTo>
                    <a:pt x="12158" y="20092"/>
                  </a:lnTo>
                  <a:lnTo>
                    <a:pt x="12187" y="19583"/>
                  </a:lnTo>
                  <a:lnTo>
                    <a:pt x="12247" y="18984"/>
                  </a:lnTo>
                  <a:lnTo>
                    <a:pt x="12307" y="18505"/>
                  </a:lnTo>
                  <a:lnTo>
                    <a:pt x="12367" y="18325"/>
                  </a:lnTo>
                  <a:lnTo>
                    <a:pt x="12427" y="18206"/>
                  </a:lnTo>
                  <a:lnTo>
                    <a:pt x="12517" y="18176"/>
                  </a:lnTo>
                  <a:lnTo>
                    <a:pt x="12726" y="18206"/>
                  </a:lnTo>
                  <a:lnTo>
                    <a:pt x="12906" y="18236"/>
                  </a:lnTo>
                  <a:lnTo>
                    <a:pt x="13146" y="18265"/>
                  </a:lnTo>
                  <a:lnTo>
                    <a:pt x="13685" y="18475"/>
                  </a:lnTo>
                  <a:lnTo>
                    <a:pt x="14254" y="18715"/>
                  </a:lnTo>
                  <a:lnTo>
                    <a:pt x="14822" y="19014"/>
                  </a:lnTo>
                  <a:lnTo>
                    <a:pt x="15391" y="19343"/>
                  </a:lnTo>
                  <a:lnTo>
                    <a:pt x="16350" y="19912"/>
                  </a:lnTo>
                  <a:lnTo>
                    <a:pt x="16889" y="20152"/>
                  </a:lnTo>
                  <a:lnTo>
                    <a:pt x="17428" y="20391"/>
                  </a:lnTo>
                  <a:lnTo>
                    <a:pt x="17967" y="20601"/>
                  </a:lnTo>
                  <a:lnTo>
                    <a:pt x="18565" y="20751"/>
                  </a:lnTo>
                  <a:lnTo>
                    <a:pt x="19164" y="20871"/>
                  </a:lnTo>
                  <a:lnTo>
                    <a:pt x="19494" y="20871"/>
                  </a:lnTo>
                  <a:lnTo>
                    <a:pt x="19823" y="20900"/>
                  </a:lnTo>
                  <a:lnTo>
                    <a:pt x="20152" y="20871"/>
                  </a:lnTo>
                  <a:lnTo>
                    <a:pt x="20602" y="20811"/>
                  </a:lnTo>
                  <a:lnTo>
                    <a:pt x="21081" y="20691"/>
                  </a:lnTo>
                  <a:lnTo>
                    <a:pt x="21320" y="20601"/>
                  </a:lnTo>
                  <a:lnTo>
                    <a:pt x="21560" y="20481"/>
                  </a:lnTo>
                  <a:lnTo>
                    <a:pt x="21829" y="20362"/>
                  </a:lnTo>
                  <a:lnTo>
                    <a:pt x="22069" y="20182"/>
                  </a:lnTo>
                  <a:lnTo>
                    <a:pt x="22338" y="20002"/>
                  </a:lnTo>
                  <a:lnTo>
                    <a:pt x="22578" y="19793"/>
                  </a:lnTo>
                  <a:lnTo>
                    <a:pt x="22817" y="19553"/>
                  </a:lnTo>
                  <a:lnTo>
                    <a:pt x="23057" y="19284"/>
                  </a:lnTo>
                  <a:lnTo>
                    <a:pt x="23296" y="18954"/>
                  </a:lnTo>
                  <a:lnTo>
                    <a:pt x="23536" y="18625"/>
                  </a:lnTo>
                  <a:lnTo>
                    <a:pt x="23746" y="18236"/>
                  </a:lnTo>
                  <a:lnTo>
                    <a:pt x="23955" y="17816"/>
                  </a:lnTo>
                  <a:lnTo>
                    <a:pt x="24225" y="17188"/>
                  </a:lnTo>
                  <a:lnTo>
                    <a:pt x="24404" y="16708"/>
                  </a:lnTo>
                  <a:lnTo>
                    <a:pt x="24614" y="16259"/>
                  </a:lnTo>
                  <a:lnTo>
                    <a:pt x="24734" y="16080"/>
                  </a:lnTo>
                  <a:lnTo>
                    <a:pt x="24854" y="15900"/>
                  </a:lnTo>
                  <a:lnTo>
                    <a:pt x="24973" y="15810"/>
                  </a:lnTo>
                  <a:lnTo>
                    <a:pt x="25123" y="15750"/>
                  </a:lnTo>
                  <a:lnTo>
                    <a:pt x="25153" y="15750"/>
                  </a:lnTo>
                  <a:lnTo>
                    <a:pt x="25482" y="15780"/>
                  </a:lnTo>
                  <a:lnTo>
                    <a:pt x="25812" y="15870"/>
                  </a:lnTo>
                  <a:lnTo>
                    <a:pt x="26111" y="15960"/>
                  </a:lnTo>
                  <a:lnTo>
                    <a:pt x="26441" y="16080"/>
                  </a:lnTo>
                  <a:lnTo>
                    <a:pt x="27099" y="16409"/>
                  </a:lnTo>
                  <a:lnTo>
                    <a:pt x="27758" y="16798"/>
                  </a:lnTo>
                  <a:lnTo>
                    <a:pt x="28686" y="17337"/>
                  </a:lnTo>
                  <a:lnTo>
                    <a:pt x="29165" y="17577"/>
                  </a:lnTo>
                  <a:lnTo>
                    <a:pt x="29704" y="17816"/>
                  </a:lnTo>
                  <a:lnTo>
                    <a:pt x="30243" y="17996"/>
                  </a:lnTo>
                  <a:lnTo>
                    <a:pt x="30782" y="18116"/>
                  </a:lnTo>
                  <a:lnTo>
                    <a:pt x="31082" y="18146"/>
                  </a:lnTo>
                  <a:lnTo>
                    <a:pt x="31381" y="18176"/>
                  </a:lnTo>
                  <a:lnTo>
                    <a:pt x="32010" y="18176"/>
                  </a:lnTo>
                  <a:lnTo>
                    <a:pt x="32070" y="18146"/>
                  </a:lnTo>
                  <a:lnTo>
                    <a:pt x="32339" y="18116"/>
                  </a:lnTo>
                  <a:lnTo>
                    <a:pt x="32579" y="18086"/>
                  </a:lnTo>
                  <a:lnTo>
                    <a:pt x="32818" y="17996"/>
                  </a:lnTo>
                  <a:lnTo>
                    <a:pt x="33058" y="17906"/>
                  </a:lnTo>
                  <a:lnTo>
                    <a:pt x="33298" y="17816"/>
                  </a:lnTo>
                  <a:lnTo>
                    <a:pt x="33507" y="17697"/>
                  </a:lnTo>
                  <a:lnTo>
                    <a:pt x="33926" y="17397"/>
                  </a:lnTo>
                  <a:lnTo>
                    <a:pt x="34316" y="17038"/>
                  </a:lnTo>
                  <a:lnTo>
                    <a:pt x="34675" y="16619"/>
                  </a:lnTo>
                  <a:lnTo>
                    <a:pt x="34944" y="16169"/>
                  </a:lnTo>
                  <a:lnTo>
                    <a:pt x="35184" y="15660"/>
                  </a:lnTo>
                  <a:lnTo>
                    <a:pt x="35274" y="15421"/>
                  </a:lnTo>
                  <a:lnTo>
                    <a:pt x="35334" y="15151"/>
                  </a:lnTo>
                  <a:lnTo>
                    <a:pt x="35424" y="14672"/>
                  </a:lnTo>
                  <a:lnTo>
                    <a:pt x="35483" y="14223"/>
                  </a:lnTo>
                  <a:lnTo>
                    <a:pt x="35483" y="13774"/>
                  </a:lnTo>
                  <a:lnTo>
                    <a:pt x="35513" y="13295"/>
                  </a:lnTo>
                  <a:lnTo>
                    <a:pt x="35543" y="13055"/>
                  </a:lnTo>
                  <a:lnTo>
                    <a:pt x="35573" y="12876"/>
                  </a:lnTo>
                  <a:lnTo>
                    <a:pt x="35663" y="12846"/>
                  </a:lnTo>
                  <a:lnTo>
                    <a:pt x="35873" y="12816"/>
                  </a:lnTo>
                  <a:lnTo>
                    <a:pt x="36202" y="12816"/>
                  </a:lnTo>
                  <a:lnTo>
                    <a:pt x="36591" y="12846"/>
                  </a:lnTo>
                  <a:lnTo>
                    <a:pt x="37041" y="12906"/>
                  </a:lnTo>
                  <a:lnTo>
                    <a:pt x="37460" y="13025"/>
                  </a:lnTo>
                  <a:lnTo>
                    <a:pt x="38059" y="13205"/>
                  </a:lnTo>
                  <a:lnTo>
                    <a:pt x="38657" y="13415"/>
                  </a:lnTo>
                  <a:lnTo>
                    <a:pt x="39885" y="13894"/>
                  </a:lnTo>
                  <a:lnTo>
                    <a:pt x="40694" y="14253"/>
                  </a:lnTo>
                  <a:lnTo>
                    <a:pt x="41562" y="14582"/>
                  </a:lnTo>
                  <a:lnTo>
                    <a:pt x="42041" y="14732"/>
                  </a:lnTo>
                  <a:lnTo>
                    <a:pt x="42520" y="14882"/>
                  </a:lnTo>
                  <a:lnTo>
                    <a:pt x="42999" y="14972"/>
                  </a:lnTo>
                  <a:lnTo>
                    <a:pt x="43448" y="15062"/>
                  </a:lnTo>
                  <a:lnTo>
                    <a:pt x="43898" y="15121"/>
                  </a:lnTo>
                  <a:lnTo>
                    <a:pt x="44347" y="15151"/>
                  </a:lnTo>
                  <a:lnTo>
                    <a:pt x="45185" y="15151"/>
                  </a:lnTo>
                  <a:lnTo>
                    <a:pt x="45724" y="15062"/>
                  </a:lnTo>
                  <a:lnTo>
                    <a:pt x="46233" y="14972"/>
                  </a:lnTo>
                  <a:lnTo>
                    <a:pt x="46742" y="14792"/>
                  </a:lnTo>
                  <a:lnTo>
                    <a:pt x="47191" y="14612"/>
                  </a:lnTo>
                  <a:lnTo>
                    <a:pt x="47640" y="14343"/>
                  </a:lnTo>
                  <a:lnTo>
                    <a:pt x="48030" y="14073"/>
                  </a:lnTo>
                  <a:lnTo>
                    <a:pt x="48419" y="13744"/>
                  </a:lnTo>
                  <a:lnTo>
                    <a:pt x="48778" y="13355"/>
                  </a:lnTo>
                  <a:lnTo>
                    <a:pt x="48958" y="13145"/>
                  </a:lnTo>
                  <a:lnTo>
                    <a:pt x="49108" y="12936"/>
                  </a:lnTo>
                  <a:lnTo>
                    <a:pt x="49227" y="12726"/>
                  </a:lnTo>
                  <a:lnTo>
                    <a:pt x="49317" y="12516"/>
                  </a:lnTo>
                  <a:lnTo>
                    <a:pt x="49497" y="12067"/>
                  </a:lnTo>
                  <a:lnTo>
                    <a:pt x="49587" y="11648"/>
                  </a:lnTo>
                  <a:lnTo>
                    <a:pt x="49647" y="11199"/>
                  </a:lnTo>
                  <a:lnTo>
                    <a:pt x="49677" y="10750"/>
                  </a:lnTo>
                  <a:lnTo>
                    <a:pt x="49677" y="9941"/>
                  </a:lnTo>
                  <a:lnTo>
                    <a:pt x="49677" y="9312"/>
                  </a:lnTo>
                  <a:lnTo>
                    <a:pt x="49707" y="8833"/>
                  </a:lnTo>
                  <a:lnTo>
                    <a:pt x="49766" y="8654"/>
                  </a:lnTo>
                  <a:lnTo>
                    <a:pt x="49796" y="8504"/>
                  </a:lnTo>
                  <a:lnTo>
                    <a:pt x="49886" y="8384"/>
                  </a:lnTo>
                  <a:lnTo>
                    <a:pt x="49976" y="8264"/>
                  </a:lnTo>
                  <a:lnTo>
                    <a:pt x="50096" y="8175"/>
                  </a:lnTo>
                  <a:lnTo>
                    <a:pt x="50246" y="8115"/>
                  </a:lnTo>
                  <a:lnTo>
                    <a:pt x="50395" y="8085"/>
                  </a:lnTo>
                  <a:lnTo>
                    <a:pt x="50545" y="8055"/>
                  </a:lnTo>
                  <a:lnTo>
                    <a:pt x="50844" y="8055"/>
                  </a:lnTo>
                  <a:lnTo>
                    <a:pt x="51174" y="8115"/>
                  </a:lnTo>
                  <a:lnTo>
                    <a:pt x="51503" y="8175"/>
                  </a:lnTo>
                  <a:lnTo>
                    <a:pt x="51833" y="8294"/>
                  </a:lnTo>
                  <a:lnTo>
                    <a:pt x="52521" y="8564"/>
                  </a:lnTo>
                  <a:lnTo>
                    <a:pt x="53150" y="8833"/>
                  </a:lnTo>
                  <a:lnTo>
                    <a:pt x="53300" y="8893"/>
                  </a:lnTo>
                  <a:lnTo>
                    <a:pt x="54767" y="9582"/>
                  </a:lnTo>
                  <a:lnTo>
                    <a:pt x="57162" y="10660"/>
                  </a:lnTo>
                  <a:lnTo>
                    <a:pt x="57642" y="10840"/>
                  </a:lnTo>
                  <a:lnTo>
                    <a:pt x="58091" y="10989"/>
                  </a:lnTo>
                  <a:lnTo>
                    <a:pt x="58540" y="11109"/>
                  </a:lnTo>
                  <a:lnTo>
                    <a:pt x="58989" y="11229"/>
                  </a:lnTo>
                  <a:lnTo>
                    <a:pt x="59438" y="11289"/>
                  </a:lnTo>
                  <a:lnTo>
                    <a:pt x="59887" y="11349"/>
                  </a:lnTo>
                  <a:lnTo>
                    <a:pt x="60307" y="11349"/>
                  </a:lnTo>
                  <a:lnTo>
                    <a:pt x="60726" y="11319"/>
                  </a:lnTo>
                  <a:lnTo>
                    <a:pt x="61085" y="11289"/>
                  </a:lnTo>
                  <a:lnTo>
                    <a:pt x="61444" y="11229"/>
                  </a:lnTo>
                  <a:lnTo>
                    <a:pt x="61774" y="11139"/>
                  </a:lnTo>
                  <a:lnTo>
                    <a:pt x="62073" y="11019"/>
                  </a:lnTo>
                  <a:lnTo>
                    <a:pt x="62373" y="10869"/>
                  </a:lnTo>
                  <a:lnTo>
                    <a:pt x="62672" y="10720"/>
                  </a:lnTo>
                  <a:lnTo>
                    <a:pt x="62942" y="10510"/>
                  </a:lnTo>
                  <a:lnTo>
                    <a:pt x="63181" y="10301"/>
                  </a:lnTo>
                  <a:lnTo>
                    <a:pt x="63391" y="10091"/>
                  </a:lnTo>
                  <a:lnTo>
                    <a:pt x="63600" y="9821"/>
                  </a:lnTo>
                  <a:lnTo>
                    <a:pt x="63780" y="9552"/>
                  </a:lnTo>
                  <a:lnTo>
                    <a:pt x="63930" y="9253"/>
                  </a:lnTo>
                  <a:lnTo>
                    <a:pt x="64079" y="8953"/>
                  </a:lnTo>
                  <a:lnTo>
                    <a:pt x="64199" y="8624"/>
                  </a:lnTo>
                  <a:lnTo>
                    <a:pt x="64289" y="8264"/>
                  </a:lnTo>
                  <a:lnTo>
                    <a:pt x="64379" y="7875"/>
                  </a:lnTo>
                  <a:lnTo>
                    <a:pt x="64409" y="7426"/>
                  </a:lnTo>
                  <a:lnTo>
                    <a:pt x="64439" y="6977"/>
                  </a:lnTo>
                  <a:lnTo>
                    <a:pt x="64409" y="6138"/>
                  </a:lnTo>
                  <a:lnTo>
                    <a:pt x="64379" y="5510"/>
                  </a:lnTo>
                  <a:lnTo>
                    <a:pt x="64379" y="5240"/>
                  </a:lnTo>
                  <a:lnTo>
                    <a:pt x="64409" y="4971"/>
                  </a:lnTo>
                  <a:lnTo>
                    <a:pt x="64469" y="4791"/>
                  </a:lnTo>
                  <a:lnTo>
                    <a:pt x="64559" y="4641"/>
                  </a:lnTo>
                  <a:lnTo>
                    <a:pt x="64678" y="4492"/>
                  </a:lnTo>
                  <a:lnTo>
                    <a:pt x="64828" y="4372"/>
                  </a:lnTo>
                  <a:lnTo>
                    <a:pt x="64978" y="4282"/>
                  </a:lnTo>
                  <a:lnTo>
                    <a:pt x="65157" y="4222"/>
                  </a:lnTo>
                  <a:lnTo>
                    <a:pt x="65337" y="4162"/>
                  </a:lnTo>
                  <a:lnTo>
                    <a:pt x="65517" y="4132"/>
                  </a:lnTo>
                  <a:lnTo>
                    <a:pt x="65636" y="4132"/>
                  </a:lnTo>
                  <a:lnTo>
                    <a:pt x="66086" y="4162"/>
                  </a:lnTo>
                  <a:lnTo>
                    <a:pt x="66535" y="4282"/>
                  </a:lnTo>
                  <a:lnTo>
                    <a:pt x="66984" y="4432"/>
                  </a:lnTo>
                  <a:lnTo>
                    <a:pt x="67433" y="4641"/>
                  </a:lnTo>
                  <a:lnTo>
                    <a:pt x="67912" y="4881"/>
                  </a:lnTo>
                  <a:lnTo>
                    <a:pt x="68361" y="5150"/>
                  </a:lnTo>
                  <a:lnTo>
                    <a:pt x="69290" y="5749"/>
                  </a:lnTo>
                  <a:lnTo>
                    <a:pt x="70008" y="6198"/>
                  </a:lnTo>
                  <a:lnTo>
                    <a:pt x="70667" y="6588"/>
                  </a:lnTo>
                  <a:lnTo>
                    <a:pt x="71416" y="6977"/>
                  </a:lnTo>
                  <a:lnTo>
                    <a:pt x="72134" y="7306"/>
                  </a:lnTo>
                  <a:lnTo>
                    <a:pt x="72823" y="7576"/>
                  </a:lnTo>
                  <a:lnTo>
                    <a:pt x="73482" y="7785"/>
                  </a:lnTo>
                  <a:lnTo>
                    <a:pt x="74110" y="7935"/>
                  </a:lnTo>
                  <a:lnTo>
                    <a:pt x="74739" y="8055"/>
                  </a:lnTo>
                  <a:lnTo>
                    <a:pt x="75338" y="8085"/>
                  </a:lnTo>
                  <a:lnTo>
                    <a:pt x="75907" y="8055"/>
                  </a:lnTo>
                  <a:lnTo>
                    <a:pt x="76386" y="7995"/>
                  </a:lnTo>
                  <a:lnTo>
                    <a:pt x="76835" y="7905"/>
                  </a:lnTo>
                  <a:lnTo>
                    <a:pt x="77284" y="7755"/>
                  </a:lnTo>
                  <a:lnTo>
                    <a:pt x="77704" y="7546"/>
                  </a:lnTo>
                  <a:lnTo>
                    <a:pt x="78362" y="7186"/>
                  </a:lnTo>
                  <a:lnTo>
                    <a:pt x="78961" y="6797"/>
                  </a:lnTo>
                  <a:lnTo>
                    <a:pt x="79530" y="6378"/>
                  </a:lnTo>
                  <a:lnTo>
                    <a:pt x="80039" y="5929"/>
                  </a:lnTo>
                  <a:lnTo>
                    <a:pt x="80279" y="5719"/>
                  </a:lnTo>
                  <a:lnTo>
                    <a:pt x="80458" y="5450"/>
                  </a:lnTo>
                  <a:lnTo>
                    <a:pt x="80608" y="5180"/>
                  </a:lnTo>
                  <a:lnTo>
                    <a:pt x="80698" y="4911"/>
                  </a:lnTo>
                  <a:lnTo>
                    <a:pt x="80758" y="4611"/>
                  </a:lnTo>
                  <a:lnTo>
                    <a:pt x="80758" y="4312"/>
                  </a:lnTo>
                  <a:lnTo>
                    <a:pt x="80728" y="4012"/>
                  </a:lnTo>
                  <a:lnTo>
                    <a:pt x="80608" y="3713"/>
                  </a:lnTo>
                  <a:lnTo>
                    <a:pt x="80458" y="3414"/>
                  </a:lnTo>
                  <a:lnTo>
                    <a:pt x="80249" y="3114"/>
                  </a:lnTo>
                  <a:lnTo>
                    <a:pt x="80009" y="2875"/>
                  </a:lnTo>
                  <a:lnTo>
                    <a:pt x="79740" y="2695"/>
                  </a:lnTo>
                  <a:lnTo>
                    <a:pt x="79440" y="2545"/>
                  </a:lnTo>
                  <a:lnTo>
                    <a:pt x="79141" y="2425"/>
                  </a:lnTo>
                  <a:lnTo>
                    <a:pt x="78782" y="2366"/>
                  </a:lnTo>
                  <a:lnTo>
                    <a:pt x="78452" y="2366"/>
                  </a:lnTo>
                  <a:lnTo>
                    <a:pt x="78123" y="2425"/>
                  </a:lnTo>
                  <a:lnTo>
                    <a:pt x="77823" y="2515"/>
                  </a:lnTo>
                  <a:lnTo>
                    <a:pt x="77554" y="2665"/>
                  </a:lnTo>
                  <a:lnTo>
                    <a:pt x="77284" y="2875"/>
                  </a:lnTo>
                  <a:lnTo>
                    <a:pt x="76716" y="3324"/>
                  </a:lnTo>
                  <a:lnTo>
                    <a:pt x="76446" y="3473"/>
                  </a:lnTo>
                  <a:lnTo>
                    <a:pt x="76236" y="3623"/>
                  </a:lnTo>
                  <a:lnTo>
                    <a:pt x="75997" y="3713"/>
                  </a:lnTo>
                  <a:lnTo>
                    <a:pt x="75787" y="3803"/>
                  </a:lnTo>
                  <a:lnTo>
                    <a:pt x="75608" y="3863"/>
                  </a:lnTo>
                  <a:lnTo>
                    <a:pt x="75398" y="3893"/>
                  </a:lnTo>
                  <a:lnTo>
                    <a:pt x="75099" y="3893"/>
                  </a:lnTo>
                  <a:lnTo>
                    <a:pt x="74769" y="3833"/>
                  </a:lnTo>
                  <a:lnTo>
                    <a:pt x="74440" y="3743"/>
                  </a:lnTo>
                  <a:lnTo>
                    <a:pt x="74081" y="3653"/>
                  </a:lnTo>
                  <a:lnTo>
                    <a:pt x="73751" y="3503"/>
                  </a:lnTo>
                  <a:lnTo>
                    <a:pt x="73422" y="3354"/>
                  </a:lnTo>
                  <a:lnTo>
                    <a:pt x="72733" y="2994"/>
                  </a:lnTo>
                  <a:lnTo>
                    <a:pt x="72074" y="2635"/>
                  </a:lnTo>
                  <a:lnTo>
                    <a:pt x="71984" y="2575"/>
                  </a:lnTo>
                  <a:lnTo>
                    <a:pt x="71146" y="2066"/>
                  </a:lnTo>
                  <a:lnTo>
                    <a:pt x="69888" y="1347"/>
                  </a:lnTo>
                  <a:lnTo>
                    <a:pt x="69230" y="988"/>
                  </a:lnTo>
                  <a:lnTo>
                    <a:pt x="68571" y="689"/>
                  </a:lnTo>
                  <a:lnTo>
                    <a:pt x="67852" y="389"/>
                  </a:lnTo>
                  <a:lnTo>
                    <a:pt x="67493" y="299"/>
                  </a:lnTo>
                  <a:lnTo>
                    <a:pt x="67104" y="180"/>
                  </a:lnTo>
                  <a:lnTo>
                    <a:pt x="66744" y="120"/>
                  </a:lnTo>
                  <a:lnTo>
                    <a:pt x="66355" y="60"/>
                  </a:lnTo>
                  <a:lnTo>
                    <a:pt x="659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715;p51">
              <a:extLst>
                <a:ext uri="{FF2B5EF4-FFF2-40B4-BE49-F238E27FC236}">
                  <a16:creationId xmlns:a16="http://schemas.microsoft.com/office/drawing/2014/main" id="{EBB16E53-6F02-CEA0-BEB4-12C3E923F43B}"/>
                </a:ext>
              </a:extLst>
            </p:cNvPr>
            <p:cNvSpPr/>
            <p:nvPr/>
          </p:nvSpPr>
          <p:spPr>
            <a:xfrm>
              <a:off x="7183861" y="2658061"/>
              <a:ext cx="586916" cy="181990"/>
            </a:xfrm>
            <a:custGeom>
              <a:avLst/>
              <a:gdLst/>
              <a:ahLst/>
              <a:cxnLst/>
              <a:rect l="l" t="t" r="r" b="b"/>
              <a:pathLst>
                <a:path w="80759" h="25033" extrusionOk="0">
                  <a:moveTo>
                    <a:pt x="65068" y="0"/>
                  </a:moveTo>
                  <a:lnTo>
                    <a:pt x="64589" y="60"/>
                  </a:lnTo>
                  <a:lnTo>
                    <a:pt x="64140" y="180"/>
                  </a:lnTo>
                  <a:lnTo>
                    <a:pt x="63691" y="329"/>
                  </a:lnTo>
                  <a:lnTo>
                    <a:pt x="63271" y="509"/>
                  </a:lnTo>
                  <a:lnTo>
                    <a:pt x="62852" y="719"/>
                  </a:lnTo>
                  <a:lnTo>
                    <a:pt x="62463" y="958"/>
                  </a:lnTo>
                  <a:lnTo>
                    <a:pt x="62104" y="1258"/>
                  </a:lnTo>
                  <a:lnTo>
                    <a:pt x="61774" y="1557"/>
                  </a:lnTo>
                  <a:lnTo>
                    <a:pt x="61475" y="1916"/>
                  </a:lnTo>
                  <a:lnTo>
                    <a:pt x="61205" y="2276"/>
                  </a:lnTo>
                  <a:lnTo>
                    <a:pt x="60966" y="2695"/>
                  </a:lnTo>
                  <a:lnTo>
                    <a:pt x="60726" y="3114"/>
                  </a:lnTo>
                  <a:lnTo>
                    <a:pt x="60576" y="3533"/>
                  </a:lnTo>
                  <a:lnTo>
                    <a:pt x="60427" y="4012"/>
                  </a:lnTo>
                  <a:lnTo>
                    <a:pt x="60307" y="4492"/>
                  </a:lnTo>
                  <a:lnTo>
                    <a:pt x="60247" y="4971"/>
                  </a:lnTo>
                  <a:lnTo>
                    <a:pt x="60247" y="5300"/>
                  </a:lnTo>
                  <a:lnTo>
                    <a:pt x="60247" y="5599"/>
                  </a:lnTo>
                  <a:lnTo>
                    <a:pt x="60277" y="6198"/>
                  </a:lnTo>
                  <a:lnTo>
                    <a:pt x="60307" y="6827"/>
                  </a:lnTo>
                  <a:lnTo>
                    <a:pt x="60307" y="7097"/>
                  </a:lnTo>
                  <a:lnTo>
                    <a:pt x="60247" y="7336"/>
                  </a:lnTo>
                  <a:lnTo>
                    <a:pt x="60007" y="7306"/>
                  </a:lnTo>
                  <a:lnTo>
                    <a:pt x="59708" y="7216"/>
                  </a:lnTo>
                  <a:lnTo>
                    <a:pt x="59079" y="7007"/>
                  </a:lnTo>
                  <a:lnTo>
                    <a:pt x="58480" y="6737"/>
                  </a:lnTo>
                  <a:lnTo>
                    <a:pt x="58031" y="6498"/>
                  </a:lnTo>
                  <a:lnTo>
                    <a:pt x="57642" y="6318"/>
                  </a:lnTo>
                  <a:lnTo>
                    <a:pt x="56474" y="5779"/>
                  </a:lnTo>
                  <a:lnTo>
                    <a:pt x="55037" y="5060"/>
                  </a:lnTo>
                  <a:lnTo>
                    <a:pt x="54258" y="4731"/>
                  </a:lnTo>
                  <a:lnTo>
                    <a:pt x="53480" y="4462"/>
                  </a:lnTo>
                  <a:lnTo>
                    <a:pt x="52671" y="4222"/>
                  </a:lnTo>
                  <a:lnTo>
                    <a:pt x="52282" y="4132"/>
                  </a:lnTo>
                  <a:lnTo>
                    <a:pt x="51863" y="4042"/>
                  </a:lnTo>
                  <a:lnTo>
                    <a:pt x="51474" y="3982"/>
                  </a:lnTo>
                  <a:lnTo>
                    <a:pt x="51054" y="3953"/>
                  </a:lnTo>
                  <a:lnTo>
                    <a:pt x="50635" y="3953"/>
                  </a:lnTo>
                  <a:lnTo>
                    <a:pt x="50216" y="3982"/>
                  </a:lnTo>
                  <a:lnTo>
                    <a:pt x="49857" y="4012"/>
                  </a:lnTo>
                  <a:lnTo>
                    <a:pt x="49497" y="4072"/>
                  </a:lnTo>
                  <a:lnTo>
                    <a:pt x="49138" y="4162"/>
                  </a:lnTo>
                  <a:lnTo>
                    <a:pt x="48779" y="4282"/>
                  </a:lnTo>
                  <a:lnTo>
                    <a:pt x="48240" y="4492"/>
                  </a:lnTo>
                  <a:lnTo>
                    <a:pt x="47791" y="4731"/>
                  </a:lnTo>
                  <a:lnTo>
                    <a:pt x="47371" y="5030"/>
                  </a:lnTo>
                  <a:lnTo>
                    <a:pt x="47012" y="5330"/>
                  </a:lnTo>
                  <a:lnTo>
                    <a:pt x="46713" y="5689"/>
                  </a:lnTo>
                  <a:lnTo>
                    <a:pt x="46473" y="6049"/>
                  </a:lnTo>
                  <a:lnTo>
                    <a:pt x="46263" y="6408"/>
                  </a:lnTo>
                  <a:lnTo>
                    <a:pt x="46084" y="6827"/>
                  </a:lnTo>
                  <a:lnTo>
                    <a:pt x="45934" y="7216"/>
                  </a:lnTo>
                  <a:lnTo>
                    <a:pt x="45844" y="7636"/>
                  </a:lnTo>
                  <a:lnTo>
                    <a:pt x="45754" y="8055"/>
                  </a:lnTo>
                  <a:lnTo>
                    <a:pt x="45695" y="8474"/>
                  </a:lnTo>
                  <a:lnTo>
                    <a:pt x="45635" y="9312"/>
                  </a:lnTo>
                  <a:lnTo>
                    <a:pt x="45605" y="10091"/>
                  </a:lnTo>
                  <a:lnTo>
                    <a:pt x="45605" y="10330"/>
                  </a:lnTo>
                  <a:lnTo>
                    <a:pt x="45605" y="10510"/>
                  </a:lnTo>
                  <a:lnTo>
                    <a:pt x="45575" y="10660"/>
                  </a:lnTo>
                  <a:lnTo>
                    <a:pt x="45545" y="10780"/>
                  </a:lnTo>
                  <a:lnTo>
                    <a:pt x="45485" y="10869"/>
                  </a:lnTo>
                  <a:lnTo>
                    <a:pt x="45395" y="10929"/>
                  </a:lnTo>
                  <a:lnTo>
                    <a:pt x="45275" y="10959"/>
                  </a:lnTo>
                  <a:lnTo>
                    <a:pt x="45006" y="11019"/>
                  </a:lnTo>
                  <a:lnTo>
                    <a:pt x="44706" y="11019"/>
                  </a:lnTo>
                  <a:lnTo>
                    <a:pt x="44377" y="10989"/>
                  </a:lnTo>
                  <a:lnTo>
                    <a:pt x="44018" y="10929"/>
                  </a:lnTo>
                  <a:lnTo>
                    <a:pt x="43599" y="10840"/>
                  </a:lnTo>
                  <a:lnTo>
                    <a:pt x="43149" y="10720"/>
                  </a:lnTo>
                  <a:lnTo>
                    <a:pt x="42670" y="10570"/>
                  </a:lnTo>
                  <a:lnTo>
                    <a:pt x="41622" y="10181"/>
                  </a:lnTo>
                  <a:lnTo>
                    <a:pt x="41083" y="9971"/>
                  </a:lnTo>
                  <a:lnTo>
                    <a:pt x="39856" y="9462"/>
                  </a:lnTo>
                  <a:lnTo>
                    <a:pt x="39197" y="9223"/>
                  </a:lnTo>
                  <a:lnTo>
                    <a:pt x="38538" y="9043"/>
                  </a:lnTo>
                  <a:lnTo>
                    <a:pt x="37879" y="8863"/>
                  </a:lnTo>
                  <a:lnTo>
                    <a:pt x="37191" y="8743"/>
                  </a:lnTo>
                  <a:lnTo>
                    <a:pt x="36472" y="8684"/>
                  </a:lnTo>
                  <a:lnTo>
                    <a:pt x="36113" y="8684"/>
                  </a:lnTo>
                  <a:lnTo>
                    <a:pt x="35753" y="8714"/>
                  </a:lnTo>
                  <a:lnTo>
                    <a:pt x="35304" y="8773"/>
                  </a:lnTo>
                  <a:lnTo>
                    <a:pt x="34855" y="8863"/>
                  </a:lnTo>
                  <a:lnTo>
                    <a:pt x="34436" y="8983"/>
                  </a:lnTo>
                  <a:lnTo>
                    <a:pt x="33987" y="9133"/>
                  </a:lnTo>
                  <a:lnTo>
                    <a:pt x="33567" y="9342"/>
                  </a:lnTo>
                  <a:lnTo>
                    <a:pt x="33148" y="9582"/>
                  </a:lnTo>
                  <a:lnTo>
                    <a:pt x="32789" y="9881"/>
                  </a:lnTo>
                  <a:lnTo>
                    <a:pt x="32460" y="10211"/>
                  </a:lnTo>
                  <a:lnTo>
                    <a:pt x="32160" y="10570"/>
                  </a:lnTo>
                  <a:lnTo>
                    <a:pt x="31921" y="10959"/>
                  </a:lnTo>
                  <a:lnTo>
                    <a:pt x="31711" y="11408"/>
                  </a:lnTo>
                  <a:lnTo>
                    <a:pt x="31561" y="11858"/>
                  </a:lnTo>
                  <a:lnTo>
                    <a:pt x="31471" y="12247"/>
                  </a:lnTo>
                  <a:lnTo>
                    <a:pt x="31412" y="12606"/>
                  </a:lnTo>
                  <a:lnTo>
                    <a:pt x="31412" y="13325"/>
                  </a:lnTo>
                  <a:lnTo>
                    <a:pt x="31382" y="13714"/>
                  </a:lnTo>
                  <a:lnTo>
                    <a:pt x="31352" y="14043"/>
                  </a:lnTo>
                  <a:lnTo>
                    <a:pt x="31112" y="13954"/>
                  </a:lnTo>
                  <a:lnTo>
                    <a:pt x="30813" y="13804"/>
                  </a:lnTo>
                  <a:lnTo>
                    <a:pt x="29974" y="13355"/>
                  </a:lnTo>
                  <a:lnTo>
                    <a:pt x="29675" y="13175"/>
                  </a:lnTo>
                  <a:lnTo>
                    <a:pt x="28986" y="12786"/>
                  </a:lnTo>
                  <a:lnTo>
                    <a:pt x="28267" y="12427"/>
                  </a:lnTo>
                  <a:lnTo>
                    <a:pt x="27459" y="12097"/>
                  </a:lnTo>
                  <a:lnTo>
                    <a:pt x="27040" y="11947"/>
                  </a:lnTo>
                  <a:lnTo>
                    <a:pt x="26621" y="11828"/>
                  </a:lnTo>
                  <a:lnTo>
                    <a:pt x="26141" y="11708"/>
                  </a:lnTo>
                  <a:lnTo>
                    <a:pt x="25692" y="11648"/>
                  </a:lnTo>
                  <a:lnTo>
                    <a:pt x="24824" y="11648"/>
                  </a:lnTo>
                  <a:lnTo>
                    <a:pt x="24315" y="11708"/>
                  </a:lnTo>
                  <a:lnTo>
                    <a:pt x="23836" y="11828"/>
                  </a:lnTo>
                  <a:lnTo>
                    <a:pt x="23387" y="12007"/>
                  </a:lnTo>
                  <a:lnTo>
                    <a:pt x="22938" y="12217"/>
                  </a:lnTo>
                  <a:lnTo>
                    <a:pt x="22518" y="12486"/>
                  </a:lnTo>
                  <a:lnTo>
                    <a:pt x="22129" y="12816"/>
                  </a:lnTo>
                  <a:lnTo>
                    <a:pt x="21770" y="13175"/>
                  </a:lnTo>
                  <a:lnTo>
                    <a:pt x="21440" y="13564"/>
                  </a:lnTo>
                  <a:lnTo>
                    <a:pt x="21171" y="14014"/>
                  </a:lnTo>
                  <a:lnTo>
                    <a:pt x="20931" y="14463"/>
                  </a:lnTo>
                  <a:lnTo>
                    <a:pt x="20722" y="14942"/>
                  </a:lnTo>
                  <a:lnTo>
                    <a:pt x="20542" y="15361"/>
                  </a:lnTo>
                  <a:lnTo>
                    <a:pt x="20362" y="15810"/>
                  </a:lnTo>
                  <a:lnTo>
                    <a:pt x="20183" y="16199"/>
                  </a:lnTo>
                  <a:lnTo>
                    <a:pt x="19973" y="16559"/>
                  </a:lnTo>
                  <a:lnTo>
                    <a:pt x="19853" y="16708"/>
                  </a:lnTo>
                  <a:lnTo>
                    <a:pt x="19734" y="16828"/>
                  </a:lnTo>
                  <a:lnTo>
                    <a:pt x="19464" y="16798"/>
                  </a:lnTo>
                  <a:lnTo>
                    <a:pt x="19165" y="16738"/>
                  </a:lnTo>
                  <a:lnTo>
                    <a:pt x="18835" y="16589"/>
                  </a:lnTo>
                  <a:lnTo>
                    <a:pt x="18476" y="16409"/>
                  </a:lnTo>
                  <a:lnTo>
                    <a:pt x="17787" y="16050"/>
                  </a:lnTo>
                  <a:lnTo>
                    <a:pt x="17188" y="15690"/>
                  </a:lnTo>
                  <a:lnTo>
                    <a:pt x="16799" y="15451"/>
                  </a:lnTo>
                  <a:lnTo>
                    <a:pt x="16440" y="15241"/>
                  </a:lnTo>
                  <a:lnTo>
                    <a:pt x="15841" y="14942"/>
                  </a:lnTo>
                  <a:lnTo>
                    <a:pt x="15272" y="14702"/>
                  </a:lnTo>
                  <a:lnTo>
                    <a:pt x="14703" y="14493"/>
                  </a:lnTo>
                  <a:lnTo>
                    <a:pt x="14134" y="14313"/>
                  </a:lnTo>
                  <a:lnTo>
                    <a:pt x="13595" y="14193"/>
                  </a:lnTo>
                  <a:lnTo>
                    <a:pt x="13086" y="14133"/>
                  </a:lnTo>
                  <a:lnTo>
                    <a:pt x="12577" y="14103"/>
                  </a:lnTo>
                  <a:lnTo>
                    <a:pt x="12098" y="14103"/>
                  </a:lnTo>
                  <a:lnTo>
                    <a:pt x="11559" y="14193"/>
                  </a:lnTo>
                  <a:lnTo>
                    <a:pt x="11050" y="14313"/>
                  </a:lnTo>
                  <a:lnTo>
                    <a:pt x="10571" y="14523"/>
                  </a:lnTo>
                  <a:lnTo>
                    <a:pt x="10122" y="14762"/>
                  </a:lnTo>
                  <a:lnTo>
                    <a:pt x="9703" y="15062"/>
                  </a:lnTo>
                  <a:lnTo>
                    <a:pt x="9343" y="15421"/>
                  </a:lnTo>
                  <a:lnTo>
                    <a:pt x="8984" y="15840"/>
                  </a:lnTo>
                  <a:lnTo>
                    <a:pt x="8655" y="16289"/>
                  </a:lnTo>
                  <a:lnTo>
                    <a:pt x="8445" y="16738"/>
                  </a:lnTo>
                  <a:lnTo>
                    <a:pt x="8265" y="17188"/>
                  </a:lnTo>
                  <a:lnTo>
                    <a:pt x="8146" y="17637"/>
                  </a:lnTo>
                  <a:lnTo>
                    <a:pt x="8086" y="18086"/>
                  </a:lnTo>
                  <a:lnTo>
                    <a:pt x="8056" y="18535"/>
                  </a:lnTo>
                  <a:lnTo>
                    <a:pt x="8056" y="18954"/>
                  </a:lnTo>
                  <a:lnTo>
                    <a:pt x="8056" y="19793"/>
                  </a:lnTo>
                  <a:lnTo>
                    <a:pt x="8086" y="20302"/>
                  </a:lnTo>
                  <a:lnTo>
                    <a:pt x="8086" y="20601"/>
                  </a:lnTo>
                  <a:lnTo>
                    <a:pt x="8086" y="20900"/>
                  </a:lnTo>
                  <a:lnTo>
                    <a:pt x="8056" y="20900"/>
                  </a:lnTo>
                  <a:lnTo>
                    <a:pt x="7876" y="20871"/>
                  </a:lnTo>
                  <a:lnTo>
                    <a:pt x="7666" y="20841"/>
                  </a:lnTo>
                  <a:lnTo>
                    <a:pt x="7247" y="20751"/>
                  </a:lnTo>
                  <a:lnTo>
                    <a:pt x="6948" y="20661"/>
                  </a:lnTo>
                  <a:lnTo>
                    <a:pt x="6648" y="20571"/>
                  </a:lnTo>
                  <a:lnTo>
                    <a:pt x="6349" y="20421"/>
                  </a:lnTo>
                  <a:lnTo>
                    <a:pt x="6049" y="20272"/>
                  </a:lnTo>
                  <a:lnTo>
                    <a:pt x="5780" y="20092"/>
                  </a:lnTo>
                  <a:lnTo>
                    <a:pt x="5510" y="19912"/>
                  </a:lnTo>
                  <a:lnTo>
                    <a:pt x="5271" y="19703"/>
                  </a:lnTo>
                  <a:lnTo>
                    <a:pt x="5091" y="19493"/>
                  </a:lnTo>
                  <a:lnTo>
                    <a:pt x="4193" y="18505"/>
                  </a:lnTo>
                  <a:lnTo>
                    <a:pt x="3923" y="18146"/>
                  </a:lnTo>
                  <a:lnTo>
                    <a:pt x="3804" y="17936"/>
                  </a:lnTo>
                  <a:lnTo>
                    <a:pt x="3654" y="17756"/>
                  </a:lnTo>
                  <a:lnTo>
                    <a:pt x="3504" y="17577"/>
                  </a:lnTo>
                  <a:lnTo>
                    <a:pt x="3325" y="17397"/>
                  </a:lnTo>
                  <a:lnTo>
                    <a:pt x="3055" y="17217"/>
                  </a:lnTo>
                  <a:lnTo>
                    <a:pt x="2846" y="17128"/>
                  </a:lnTo>
                  <a:lnTo>
                    <a:pt x="2786" y="17098"/>
                  </a:lnTo>
                  <a:lnTo>
                    <a:pt x="2576" y="17008"/>
                  </a:lnTo>
                  <a:lnTo>
                    <a:pt x="2336" y="16948"/>
                  </a:lnTo>
                  <a:lnTo>
                    <a:pt x="2097" y="16918"/>
                  </a:lnTo>
                  <a:lnTo>
                    <a:pt x="1857" y="16918"/>
                  </a:lnTo>
                  <a:lnTo>
                    <a:pt x="1528" y="16978"/>
                  </a:lnTo>
                  <a:lnTo>
                    <a:pt x="1229" y="17068"/>
                  </a:lnTo>
                  <a:lnTo>
                    <a:pt x="929" y="17217"/>
                  </a:lnTo>
                  <a:lnTo>
                    <a:pt x="690" y="17397"/>
                  </a:lnTo>
                  <a:lnTo>
                    <a:pt x="450" y="17637"/>
                  </a:lnTo>
                  <a:lnTo>
                    <a:pt x="270" y="17876"/>
                  </a:lnTo>
                  <a:lnTo>
                    <a:pt x="121" y="18146"/>
                  </a:lnTo>
                  <a:lnTo>
                    <a:pt x="31" y="18445"/>
                  </a:lnTo>
                  <a:lnTo>
                    <a:pt x="1" y="18685"/>
                  </a:lnTo>
                  <a:lnTo>
                    <a:pt x="1" y="18894"/>
                  </a:lnTo>
                  <a:lnTo>
                    <a:pt x="1" y="19104"/>
                  </a:lnTo>
                  <a:lnTo>
                    <a:pt x="31" y="19313"/>
                  </a:lnTo>
                  <a:lnTo>
                    <a:pt x="121" y="19673"/>
                  </a:lnTo>
                  <a:lnTo>
                    <a:pt x="270" y="20032"/>
                  </a:lnTo>
                  <a:lnTo>
                    <a:pt x="450" y="20332"/>
                  </a:lnTo>
                  <a:lnTo>
                    <a:pt x="660" y="20631"/>
                  </a:lnTo>
                  <a:lnTo>
                    <a:pt x="1049" y="21080"/>
                  </a:lnTo>
                  <a:lnTo>
                    <a:pt x="1229" y="21320"/>
                  </a:lnTo>
                  <a:lnTo>
                    <a:pt x="1378" y="21469"/>
                  </a:lnTo>
                  <a:lnTo>
                    <a:pt x="1797" y="21978"/>
                  </a:lnTo>
                  <a:lnTo>
                    <a:pt x="2217" y="22458"/>
                  </a:lnTo>
                  <a:lnTo>
                    <a:pt x="2726" y="22907"/>
                  </a:lnTo>
                  <a:lnTo>
                    <a:pt x="2995" y="23146"/>
                  </a:lnTo>
                  <a:lnTo>
                    <a:pt x="3265" y="23356"/>
                  </a:lnTo>
                  <a:lnTo>
                    <a:pt x="3774" y="23685"/>
                  </a:lnTo>
                  <a:lnTo>
                    <a:pt x="4373" y="24015"/>
                  </a:lnTo>
                  <a:lnTo>
                    <a:pt x="5001" y="24314"/>
                  </a:lnTo>
                  <a:lnTo>
                    <a:pt x="5660" y="24584"/>
                  </a:lnTo>
                  <a:lnTo>
                    <a:pt x="6349" y="24793"/>
                  </a:lnTo>
                  <a:lnTo>
                    <a:pt x="7068" y="24943"/>
                  </a:lnTo>
                  <a:lnTo>
                    <a:pt x="7397" y="24973"/>
                  </a:lnTo>
                  <a:lnTo>
                    <a:pt x="7756" y="25003"/>
                  </a:lnTo>
                  <a:lnTo>
                    <a:pt x="8116" y="25033"/>
                  </a:lnTo>
                  <a:lnTo>
                    <a:pt x="8475" y="25003"/>
                  </a:lnTo>
                  <a:lnTo>
                    <a:pt x="8954" y="24943"/>
                  </a:lnTo>
                  <a:lnTo>
                    <a:pt x="9433" y="24823"/>
                  </a:lnTo>
                  <a:lnTo>
                    <a:pt x="9852" y="24673"/>
                  </a:lnTo>
                  <a:lnTo>
                    <a:pt x="10242" y="24464"/>
                  </a:lnTo>
                  <a:lnTo>
                    <a:pt x="10631" y="24224"/>
                  </a:lnTo>
                  <a:lnTo>
                    <a:pt x="10960" y="23925"/>
                  </a:lnTo>
                  <a:lnTo>
                    <a:pt x="11260" y="23565"/>
                  </a:lnTo>
                  <a:lnTo>
                    <a:pt x="11529" y="23206"/>
                  </a:lnTo>
                  <a:lnTo>
                    <a:pt x="11709" y="22847"/>
                  </a:lnTo>
                  <a:lnTo>
                    <a:pt x="11858" y="22487"/>
                  </a:lnTo>
                  <a:lnTo>
                    <a:pt x="11948" y="22098"/>
                  </a:lnTo>
                  <a:lnTo>
                    <a:pt x="12038" y="21709"/>
                  </a:lnTo>
                  <a:lnTo>
                    <a:pt x="12098" y="21320"/>
                  </a:lnTo>
                  <a:lnTo>
                    <a:pt x="12128" y="20900"/>
                  </a:lnTo>
                  <a:lnTo>
                    <a:pt x="12158" y="20092"/>
                  </a:lnTo>
                  <a:lnTo>
                    <a:pt x="12188" y="19553"/>
                  </a:lnTo>
                  <a:lnTo>
                    <a:pt x="12248" y="18984"/>
                  </a:lnTo>
                  <a:lnTo>
                    <a:pt x="12308" y="18505"/>
                  </a:lnTo>
                  <a:lnTo>
                    <a:pt x="12368" y="18325"/>
                  </a:lnTo>
                  <a:lnTo>
                    <a:pt x="12427" y="18206"/>
                  </a:lnTo>
                  <a:lnTo>
                    <a:pt x="12487" y="18176"/>
                  </a:lnTo>
                  <a:lnTo>
                    <a:pt x="12727" y="18176"/>
                  </a:lnTo>
                  <a:lnTo>
                    <a:pt x="12907" y="18206"/>
                  </a:lnTo>
                  <a:lnTo>
                    <a:pt x="13116" y="18265"/>
                  </a:lnTo>
                  <a:lnTo>
                    <a:pt x="13685" y="18475"/>
                  </a:lnTo>
                  <a:lnTo>
                    <a:pt x="14254" y="18715"/>
                  </a:lnTo>
                  <a:lnTo>
                    <a:pt x="14793" y="19014"/>
                  </a:lnTo>
                  <a:lnTo>
                    <a:pt x="15362" y="19343"/>
                  </a:lnTo>
                  <a:lnTo>
                    <a:pt x="16350" y="19912"/>
                  </a:lnTo>
                  <a:lnTo>
                    <a:pt x="16859" y="20152"/>
                  </a:lnTo>
                  <a:lnTo>
                    <a:pt x="17398" y="20391"/>
                  </a:lnTo>
                  <a:lnTo>
                    <a:pt x="17967" y="20601"/>
                  </a:lnTo>
                  <a:lnTo>
                    <a:pt x="18566" y="20751"/>
                  </a:lnTo>
                  <a:lnTo>
                    <a:pt x="19165" y="20841"/>
                  </a:lnTo>
                  <a:lnTo>
                    <a:pt x="19494" y="20871"/>
                  </a:lnTo>
                  <a:lnTo>
                    <a:pt x="19823" y="20900"/>
                  </a:lnTo>
                  <a:lnTo>
                    <a:pt x="20123" y="20871"/>
                  </a:lnTo>
                  <a:lnTo>
                    <a:pt x="20572" y="20811"/>
                  </a:lnTo>
                  <a:lnTo>
                    <a:pt x="21051" y="20691"/>
                  </a:lnTo>
                  <a:lnTo>
                    <a:pt x="21321" y="20601"/>
                  </a:lnTo>
                  <a:lnTo>
                    <a:pt x="21560" y="20481"/>
                  </a:lnTo>
                  <a:lnTo>
                    <a:pt x="21830" y="20361"/>
                  </a:lnTo>
                  <a:lnTo>
                    <a:pt x="22069" y="20182"/>
                  </a:lnTo>
                  <a:lnTo>
                    <a:pt x="22309" y="20002"/>
                  </a:lnTo>
                  <a:lnTo>
                    <a:pt x="22578" y="19793"/>
                  </a:lnTo>
                  <a:lnTo>
                    <a:pt x="22818" y="19553"/>
                  </a:lnTo>
                  <a:lnTo>
                    <a:pt x="23057" y="19284"/>
                  </a:lnTo>
                  <a:lnTo>
                    <a:pt x="23297" y="18954"/>
                  </a:lnTo>
                  <a:lnTo>
                    <a:pt x="23536" y="18625"/>
                  </a:lnTo>
                  <a:lnTo>
                    <a:pt x="23746" y="18236"/>
                  </a:lnTo>
                  <a:lnTo>
                    <a:pt x="23956" y="17816"/>
                  </a:lnTo>
                  <a:lnTo>
                    <a:pt x="24225" y="17188"/>
                  </a:lnTo>
                  <a:lnTo>
                    <a:pt x="24405" y="16708"/>
                  </a:lnTo>
                  <a:lnTo>
                    <a:pt x="24614" y="16259"/>
                  </a:lnTo>
                  <a:lnTo>
                    <a:pt x="24734" y="16080"/>
                  </a:lnTo>
                  <a:lnTo>
                    <a:pt x="24854" y="15900"/>
                  </a:lnTo>
                  <a:lnTo>
                    <a:pt x="24974" y="15810"/>
                  </a:lnTo>
                  <a:lnTo>
                    <a:pt x="25093" y="15750"/>
                  </a:lnTo>
                  <a:lnTo>
                    <a:pt x="25153" y="15750"/>
                  </a:lnTo>
                  <a:lnTo>
                    <a:pt x="25483" y="15780"/>
                  </a:lnTo>
                  <a:lnTo>
                    <a:pt x="25782" y="15840"/>
                  </a:lnTo>
                  <a:lnTo>
                    <a:pt x="26112" y="15960"/>
                  </a:lnTo>
                  <a:lnTo>
                    <a:pt x="26441" y="16080"/>
                  </a:lnTo>
                  <a:lnTo>
                    <a:pt x="27100" y="16409"/>
                  </a:lnTo>
                  <a:lnTo>
                    <a:pt x="27758" y="16798"/>
                  </a:lnTo>
                  <a:lnTo>
                    <a:pt x="28687" y="17337"/>
                  </a:lnTo>
                  <a:lnTo>
                    <a:pt x="29166" y="17577"/>
                  </a:lnTo>
                  <a:lnTo>
                    <a:pt x="29675" y="17786"/>
                  </a:lnTo>
                  <a:lnTo>
                    <a:pt x="30214" y="17966"/>
                  </a:lnTo>
                  <a:lnTo>
                    <a:pt x="30783" y="18116"/>
                  </a:lnTo>
                  <a:lnTo>
                    <a:pt x="31082" y="18146"/>
                  </a:lnTo>
                  <a:lnTo>
                    <a:pt x="31382" y="18176"/>
                  </a:lnTo>
                  <a:lnTo>
                    <a:pt x="32010" y="18176"/>
                  </a:lnTo>
                  <a:lnTo>
                    <a:pt x="32070" y="18146"/>
                  </a:lnTo>
                  <a:lnTo>
                    <a:pt x="32310" y="18116"/>
                  </a:lnTo>
                  <a:lnTo>
                    <a:pt x="32579" y="18056"/>
                  </a:lnTo>
                  <a:lnTo>
                    <a:pt x="32819" y="17996"/>
                  </a:lnTo>
                  <a:lnTo>
                    <a:pt x="33058" y="17906"/>
                  </a:lnTo>
                  <a:lnTo>
                    <a:pt x="33298" y="17816"/>
                  </a:lnTo>
                  <a:lnTo>
                    <a:pt x="33508" y="17697"/>
                  </a:lnTo>
                  <a:lnTo>
                    <a:pt x="33927" y="17397"/>
                  </a:lnTo>
                  <a:lnTo>
                    <a:pt x="34316" y="17038"/>
                  </a:lnTo>
                  <a:lnTo>
                    <a:pt x="34645" y="16619"/>
                  </a:lnTo>
                  <a:lnTo>
                    <a:pt x="34945" y="16169"/>
                  </a:lnTo>
                  <a:lnTo>
                    <a:pt x="35184" y="15660"/>
                  </a:lnTo>
                  <a:lnTo>
                    <a:pt x="35274" y="15421"/>
                  </a:lnTo>
                  <a:lnTo>
                    <a:pt x="35334" y="15151"/>
                  </a:lnTo>
                  <a:lnTo>
                    <a:pt x="35424" y="14672"/>
                  </a:lnTo>
                  <a:lnTo>
                    <a:pt x="35454" y="14193"/>
                  </a:lnTo>
                  <a:lnTo>
                    <a:pt x="35484" y="13774"/>
                  </a:lnTo>
                  <a:lnTo>
                    <a:pt x="35514" y="13295"/>
                  </a:lnTo>
                  <a:lnTo>
                    <a:pt x="35514" y="13055"/>
                  </a:lnTo>
                  <a:lnTo>
                    <a:pt x="35574" y="12876"/>
                  </a:lnTo>
                  <a:lnTo>
                    <a:pt x="35664" y="12846"/>
                  </a:lnTo>
                  <a:lnTo>
                    <a:pt x="35873" y="12816"/>
                  </a:lnTo>
                  <a:lnTo>
                    <a:pt x="36202" y="12786"/>
                  </a:lnTo>
                  <a:lnTo>
                    <a:pt x="36592" y="12846"/>
                  </a:lnTo>
                  <a:lnTo>
                    <a:pt x="37011" y="12906"/>
                  </a:lnTo>
                  <a:lnTo>
                    <a:pt x="37460" y="12995"/>
                  </a:lnTo>
                  <a:lnTo>
                    <a:pt x="38059" y="13175"/>
                  </a:lnTo>
                  <a:lnTo>
                    <a:pt x="38658" y="13415"/>
                  </a:lnTo>
                  <a:lnTo>
                    <a:pt x="39886" y="13894"/>
                  </a:lnTo>
                  <a:lnTo>
                    <a:pt x="40694" y="14253"/>
                  </a:lnTo>
                  <a:lnTo>
                    <a:pt x="41532" y="14552"/>
                  </a:lnTo>
                  <a:lnTo>
                    <a:pt x="42041" y="14732"/>
                  </a:lnTo>
                  <a:lnTo>
                    <a:pt x="42521" y="14882"/>
                  </a:lnTo>
                  <a:lnTo>
                    <a:pt x="42970" y="14972"/>
                  </a:lnTo>
                  <a:lnTo>
                    <a:pt x="43449" y="15062"/>
                  </a:lnTo>
                  <a:lnTo>
                    <a:pt x="43898" y="15121"/>
                  </a:lnTo>
                  <a:lnTo>
                    <a:pt x="44347" y="15151"/>
                  </a:lnTo>
                  <a:lnTo>
                    <a:pt x="45186" y="15151"/>
                  </a:lnTo>
                  <a:lnTo>
                    <a:pt x="45724" y="15062"/>
                  </a:lnTo>
                  <a:lnTo>
                    <a:pt x="46234" y="14972"/>
                  </a:lnTo>
                  <a:lnTo>
                    <a:pt x="46713" y="14792"/>
                  </a:lnTo>
                  <a:lnTo>
                    <a:pt x="47192" y="14612"/>
                  </a:lnTo>
                  <a:lnTo>
                    <a:pt x="47611" y="14343"/>
                  </a:lnTo>
                  <a:lnTo>
                    <a:pt x="48030" y="14073"/>
                  </a:lnTo>
                  <a:lnTo>
                    <a:pt x="48419" y="13714"/>
                  </a:lnTo>
                  <a:lnTo>
                    <a:pt x="48779" y="13355"/>
                  </a:lnTo>
                  <a:lnTo>
                    <a:pt x="48958" y="13145"/>
                  </a:lnTo>
                  <a:lnTo>
                    <a:pt x="49078" y="12936"/>
                  </a:lnTo>
                  <a:lnTo>
                    <a:pt x="49198" y="12726"/>
                  </a:lnTo>
                  <a:lnTo>
                    <a:pt x="49318" y="12516"/>
                  </a:lnTo>
                  <a:lnTo>
                    <a:pt x="49467" y="12067"/>
                  </a:lnTo>
                  <a:lnTo>
                    <a:pt x="49587" y="11618"/>
                  </a:lnTo>
                  <a:lnTo>
                    <a:pt x="49647" y="11199"/>
                  </a:lnTo>
                  <a:lnTo>
                    <a:pt x="49677" y="10750"/>
                  </a:lnTo>
                  <a:lnTo>
                    <a:pt x="49677" y="9941"/>
                  </a:lnTo>
                  <a:lnTo>
                    <a:pt x="49677" y="9312"/>
                  </a:lnTo>
                  <a:lnTo>
                    <a:pt x="49707" y="8833"/>
                  </a:lnTo>
                  <a:lnTo>
                    <a:pt x="49737" y="8654"/>
                  </a:lnTo>
                  <a:lnTo>
                    <a:pt x="49797" y="8504"/>
                  </a:lnTo>
                  <a:lnTo>
                    <a:pt x="49887" y="8354"/>
                  </a:lnTo>
                  <a:lnTo>
                    <a:pt x="49976" y="8264"/>
                  </a:lnTo>
                  <a:lnTo>
                    <a:pt x="50096" y="8175"/>
                  </a:lnTo>
                  <a:lnTo>
                    <a:pt x="50216" y="8115"/>
                  </a:lnTo>
                  <a:lnTo>
                    <a:pt x="50366" y="8085"/>
                  </a:lnTo>
                  <a:lnTo>
                    <a:pt x="50545" y="8055"/>
                  </a:lnTo>
                  <a:lnTo>
                    <a:pt x="50845" y="8055"/>
                  </a:lnTo>
                  <a:lnTo>
                    <a:pt x="51144" y="8085"/>
                  </a:lnTo>
                  <a:lnTo>
                    <a:pt x="51504" y="8175"/>
                  </a:lnTo>
                  <a:lnTo>
                    <a:pt x="51833" y="8294"/>
                  </a:lnTo>
                  <a:lnTo>
                    <a:pt x="52522" y="8534"/>
                  </a:lnTo>
                  <a:lnTo>
                    <a:pt x="53150" y="8833"/>
                  </a:lnTo>
                  <a:lnTo>
                    <a:pt x="53300" y="8893"/>
                  </a:lnTo>
                  <a:lnTo>
                    <a:pt x="54767" y="9552"/>
                  </a:lnTo>
                  <a:lnTo>
                    <a:pt x="57163" y="10630"/>
                  </a:lnTo>
                  <a:lnTo>
                    <a:pt x="57612" y="10840"/>
                  </a:lnTo>
                  <a:lnTo>
                    <a:pt x="58091" y="10989"/>
                  </a:lnTo>
                  <a:lnTo>
                    <a:pt x="58540" y="11109"/>
                  </a:lnTo>
                  <a:lnTo>
                    <a:pt x="58989" y="11229"/>
                  </a:lnTo>
                  <a:lnTo>
                    <a:pt x="59439" y="11289"/>
                  </a:lnTo>
                  <a:lnTo>
                    <a:pt x="59888" y="11349"/>
                  </a:lnTo>
                  <a:lnTo>
                    <a:pt x="60307" y="11349"/>
                  </a:lnTo>
                  <a:lnTo>
                    <a:pt x="60726" y="11319"/>
                  </a:lnTo>
                  <a:lnTo>
                    <a:pt x="61085" y="11289"/>
                  </a:lnTo>
                  <a:lnTo>
                    <a:pt x="61415" y="11229"/>
                  </a:lnTo>
                  <a:lnTo>
                    <a:pt x="61774" y="11139"/>
                  </a:lnTo>
                  <a:lnTo>
                    <a:pt x="62074" y="11019"/>
                  </a:lnTo>
                  <a:lnTo>
                    <a:pt x="62373" y="10869"/>
                  </a:lnTo>
                  <a:lnTo>
                    <a:pt x="62672" y="10690"/>
                  </a:lnTo>
                  <a:lnTo>
                    <a:pt x="62912" y="10510"/>
                  </a:lnTo>
                  <a:lnTo>
                    <a:pt x="63152" y="10301"/>
                  </a:lnTo>
                  <a:lnTo>
                    <a:pt x="63391" y="10061"/>
                  </a:lnTo>
                  <a:lnTo>
                    <a:pt x="63601" y="9821"/>
                  </a:lnTo>
                  <a:lnTo>
                    <a:pt x="63780" y="9552"/>
                  </a:lnTo>
                  <a:lnTo>
                    <a:pt x="63930" y="9253"/>
                  </a:lnTo>
                  <a:lnTo>
                    <a:pt x="64080" y="8953"/>
                  </a:lnTo>
                  <a:lnTo>
                    <a:pt x="64200" y="8624"/>
                  </a:lnTo>
                  <a:lnTo>
                    <a:pt x="64289" y="8264"/>
                  </a:lnTo>
                  <a:lnTo>
                    <a:pt x="64349" y="7875"/>
                  </a:lnTo>
                  <a:lnTo>
                    <a:pt x="64409" y="7426"/>
                  </a:lnTo>
                  <a:lnTo>
                    <a:pt x="64439" y="6977"/>
                  </a:lnTo>
                  <a:lnTo>
                    <a:pt x="64409" y="6138"/>
                  </a:lnTo>
                  <a:lnTo>
                    <a:pt x="64379" y="5510"/>
                  </a:lnTo>
                  <a:lnTo>
                    <a:pt x="64379" y="5240"/>
                  </a:lnTo>
                  <a:lnTo>
                    <a:pt x="64409" y="4941"/>
                  </a:lnTo>
                  <a:lnTo>
                    <a:pt x="64469" y="4791"/>
                  </a:lnTo>
                  <a:lnTo>
                    <a:pt x="64529" y="4641"/>
                  </a:lnTo>
                  <a:lnTo>
                    <a:pt x="64649" y="4492"/>
                  </a:lnTo>
                  <a:lnTo>
                    <a:pt x="64798" y="4372"/>
                  </a:lnTo>
                  <a:lnTo>
                    <a:pt x="64978" y="4282"/>
                  </a:lnTo>
                  <a:lnTo>
                    <a:pt x="65158" y="4222"/>
                  </a:lnTo>
                  <a:lnTo>
                    <a:pt x="65337" y="4162"/>
                  </a:lnTo>
                  <a:lnTo>
                    <a:pt x="65517" y="4132"/>
                  </a:lnTo>
                  <a:lnTo>
                    <a:pt x="65637" y="4132"/>
                  </a:lnTo>
                  <a:lnTo>
                    <a:pt x="66086" y="4162"/>
                  </a:lnTo>
                  <a:lnTo>
                    <a:pt x="66505" y="4282"/>
                  </a:lnTo>
                  <a:lnTo>
                    <a:pt x="66984" y="4432"/>
                  </a:lnTo>
                  <a:lnTo>
                    <a:pt x="67433" y="4641"/>
                  </a:lnTo>
                  <a:lnTo>
                    <a:pt x="67883" y="4881"/>
                  </a:lnTo>
                  <a:lnTo>
                    <a:pt x="68362" y="5150"/>
                  </a:lnTo>
                  <a:lnTo>
                    <a:pt x="69290" y="5749"/>
                  </a:lnTo>
                  <a:lnTo>
                    <a:pt x="69979" y="6198"/>
                  </a:lnTo>
                  <a:lnTo>
                    <a:pt x="70667" y="6588"/>
                  </a:lnTo>
                  <a:lnTo>
                    <a:pt x="71416" y="6977"/>
                  </a:lnTo>
                  <a:lnTo>
                    <a:pt x="72135" y="7306"/>
                  </a:lnTo>
                  <a:lnTo>
                    <a:pt x="72793" y="7576"/>
                  </a:lnTo>
                  <a:lnTo>
                    <a:pt x="73482" y="7785"/>
                  </a:lnTo>
                  <a:lnTo>
                    <a:pt x="74111" y="7935"/>
                  </a:lnTo>
                  <a:lnTo>
                    <a:pt x="74710" y="8025"/>
                  </a:lnTo>
                  <a:lnTo>
                    <a:pt x="75309" y="8085"/>
                  </a:lnTo>
                  <a:lnTo>
                    <a:pt x="75907" y="8055"/>
                  </a:lnTo>
                  <a:lnTo>
                    <a:pt x="76387" y="7995"/>
                  </a:lnTo>
                  <a:lnTo>
                    <a:pt x="76836" y="7905"/>
                  </a:lnTo>
                  <a:lnTo>
                    <a:pt x="77285" y="7755"/>
                  </a:lnTo>
                  <a:lnTo>
                    <a:pt x="77704" y="7546"/>
                  </a:lnTo>
                  <a:lnTo>
                    <a:pt x="78363" y="7186"/>
                  </a:lnTo>
                  <a:lnTo>
                    <a:pt x="78962" y="6797"/>
                  </a:lnTo>
                  <a:lnTo>
                    <a:pt x="79501" y="6348"/>
                  </a:lnTo>
                  <a:lnTo>
                    <a:pt x="80040" y="5929"/>
                  </a:lnTo>
                  <a:lnTo>
                    <a:pt x="80279" y="5719"/>
                  </a:lnTo>
                  <a:lnTo>
                    <a:pt x="80459" y="5450"/>
                  </a:lnTo>
                  <a:lnTo>
                    <a:pt x="80609" y="5180"/>
                  </a:lnTo>
                  <a:lnTo>
                    <a:pt x="80698" y="4911"/>
                  </a:lnTo>
                  <a:lnTo>
                    <a:pt x="80758" y="4611"/>
                  </a:lnTo>
                  <a:lnTo>
                    <a:pt x="80758" y="4312"/>
                  </a:lnTo>
                  <a:lnTo>
                    <a:pt x="80698" y="4012"/>
                  </a:lnTo>
                  <a:lnTo>
                    <a:pt x="80609" y="3713"/>
                  </a:lnTo>
                  <a:lnTo>
                    <a:pt x="80459" y="3384"/>
                  </a:lnTo>
                  <a:lnTo>
                    <a:pt x="80249" y="3114"/>
                  </a:lnTo>
                  <a:lnTo>
                    <a:pt x="80010" y="2875"/>
                  </a:lnTo>
                  <a:lnTo>
                    <a:pt x="79740" y="2695"/>
                  </a:lnTo>
                  <a:lnTo>
                    <a:pt x="79441" y="2545"/>
                  </a:lnTo>
                  <a:lnTo>
                    <a:pt x="79111" y="2425"/>
                  </a:lnTo>
                  <a:lnTo>
                    <a:pt x="78782" y="2366"/>
                  </a:lnTo>
                  <a:lnTo>
                    <a:pt x="78453" y="2366"/>
                  </a:lnTo>
                  <a:lnTo>
                    <a:pt x="78123" y="2425"/>
                  </a:lnTo>
                  <a:lnTo>
                    <a:pt x="77824" y="2515"/>
                  </a:lnTo>
                  <a:lnTo>
                    <a:pt x="77524" y="2665"/>
                  </a:lnTo>
                  <a:lnTo>
                    <a:pt x="77255" y="2875"/>
                  </a:lnTo>
                  <a:lnTo>
                    <a:pt x="76716" y="3294"/>
                  </a:lnTo>
                  <a:lnTo>
                    <a:pt x="76446" y="3473"/>
                  </a:lnTo>
                  <a:lnTo>
                    <a:pt x="76207" y="3623"/>
                  </a:lnTo>
                  <a:lnTo>
                    <a:pt x="75997" y="3713"/>
                  </a:lnTo>
                  <a:lnTo>
                    <a:pt x="75788" y="3803"/>
                  </a:lnTo>
                  <a:lnTo>
                    <a:pt x="75578" y="3833"/>
                  </a:lnTo>
                  <a:lnTo>
                    <a:pt x="75398" y="3863"/>
                  </a:lnTo>
                  <a:lnTo>
                    <a:pt x="75099" y="3863"/>
                  </a:lnTo>
                  <a:lnTo>
                    <a:pt x="74770" y="3833"/>
                  </a:lnTo>
                  <a:lnTo>
                    <a:pt x="74440" y="3743"/>
                  </a:lnTo>
                  <a:lnTo>
                    <a:pt x="74081" y="3653"/>
                  </a:lnTo>
                  <a:lnTo>
                    <a:pt x="73752" y="3503"/>
                  </a:lnTo>
                  <a:lnTo>
                    <a:pt x="73392" y="3354"/>
                  </a:lnTo>
                  <a:lnTo>
                    <a:pt x="72733" y="2994"/>
                  </a:lnTo>
                  <a:lnTo>
                    <a:pt x="72045" y="2605"/>
                  </a:lnTo>
                  <a:lnTo>
                    <a:pt x="71985" y="2575"/>
                  </a:lnTo>
                  <a:lnTo>
                    <a:pt x="71146" y="2066"/>
                  </a:lnTo>
                  <a:lnTo>
                    <a:pt x="69889" y="1347"/>
                  </a:lnTo>
                  <a:lnTo>
                    <a:pt x="69230" y="988"/>
                  </a:lnTo>
                  <a:lnTo>
                    <a:pt x="68541" y="689"/>
                  </a:lnTo>
                  <a:lnTo>
                    <a:pt x="67853" y="389"/>
                  </a:lnTo>
                  <a:lnTo>
                    <a:pt x="67463" y="299"/>
                  </a:lnTo>
                  <a:lnTo>
                    <a:pt x="67104" y="180"/>
                  </a:lnTo>
                  <a:lnTo>
                    <a:pt x="66715" y="90"/>
                  </a:lnTo>
                  <a:lnTo>
                    <a:pt x="66356" y="30"/>
                  </a:lnTo>
                  <a:lnTo>
                    <a:pt x="65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716;p51">
              <a:extLst>
                <a:ext uri="{FF2B5EF4-FFF2-40B4-BE49-F238E27FC236}">
                  <a16:creationId xmlns:a16="http://schemas.microsoft.com/office/drawing/2014/main" id="{AEC64A58-DC6A-010E-1AE5-2BF13E999E9A}"/>
                </a:ext>
              </a:extLst>
            </p:cNvPr>
            <p:cNvSpPr/>
            <p:nvPr/>
          </p:nvSpPr>
          <p:spPr>
            <a:xfrm>
              <a:off x="7214983" y="2754039"/>
              <a:ext cx="538820" cy="273636"/>
            </a:xfrm>
            <a:custGeom>
              <a:avLst/>
              <a:gdLst/>
              <a:ahLst/>
              <a:cxnLst/>
              <a:rect l="l" t="t" r="r" b="b"/>
              <a:pathLst>
                <a:path w="74141" h="37639" extrusionOk="0">
                  <a:moveTo>
                    <a:pt x="57582" y="0"/>
                  </a:moveTo>
                  <a:lnTo>
                    <a:pt x="55935" y="60"/>
                  </a:lnTo>
                  <a:lnTo>
                    <a:pt x="54288" y="150"/>
                  </a:lnTo>
                  <a:lnTo>
                    <a:pt x="52611" y="329"/>
                  </a:lnTo>
                  <a:lnTo>
                    <a:pt x="50935" y="509"/>
                  </a:lnTo>
                  <a:lnTo>
                    <a:pt x="49288" y="749"/>
                  </a:lnTo>
                  <a:lnTo>
                    <a:pt x="47671" y="1048"/>
                  </a:lnTo>
                  <a:lnTo>
                    <a:pt x="46114" y="1347"/>
                  </a:lnTo>
                  <a:lnTo>
                    <a:pt x="44646" y="1707"/>
                  </a:lnTo>
                  <a:lnTo>
                    <a:pt x="43239" y="2096"/>
                  </a:lnTo>
                  <a:lnTo>
                    <a:pt x="41952" y="2485"/>
                  </a:lnTo>
                  <a:lnTo>
                    <a:pt x="40664" y="2934"/>
                  </a:lnTo>
                  <a:lnTo>
                    <a:pt x="39287" y="3444"/>
                  </a:lnTo>
                  <a:lnTo>
                    <a:pt x="36232" y="4641"/>
                  </a:lnTo>
                  <a:lnTo>
                    <a:pt x="32939" y="5989"/>
                  </a:lnTo>
                  <a:lnTo>
                    <a:pt x="29495" y="7366"/>
                  </a:lnTo>
                  <a:lnTo>
                    <a:pt x="27758" y="8055"/>
                  </a:lnTo>
                  <a:lnTo>
                    <a:pt x="26052" y="8684"/>
                  </a:lnTo>
                  <a:lnTo>
                    <a:pt x="24315" y="9312"/>
                  </a:lnTo>
                  <a:lnTo>
                    <a:pt x="22638" y="9911"/>
                  </a:lnTo>
                  <a:lnTo>
                    <a:pt x="21021" y="10420"/>
                  </a:lnTo>
                  <a:lnTo>
                    <a:pt x="19434" y="10869"/>
                  </a:lnTo>
                  <a:lnTo>
                    <a:pt x="17937" y="11229"/>
                  </a:lnTo>
                  <a:lnTo>
                    <a:pt x="17248" y="11379"/>
                  </a:lnTo>
                  <a:lnTo>
                    <a:pt x="16530" y="11528"/>
                  </a:lnTo>
                  <a:lnTo>
                    <a:pt x="15212" y="11768"/>
                  </a:lnTo>
                  <a:lnTo>
                    <a:pt x="13954" y="12037"/>
                  </a:lnTo>
                  <a:lnTo>
                    <a:pt x="12757" y="12337"/>
                  </a:lnTo>
                  <a:lnTo>
                    <a:pt x="11619" y="12696"/>
                  </a:lnTo>
                  <a:lnTo>
                    <a:pt x="10541" y="13055"/>
                  </a:lnTo>
                  <a:lnTo>
                    <a:pt x="9493" y="13475"/>
                  </a:lnTo>
                  <a:lnTo>
                    <a:pt x="8535" y="13924"/>
                  </a:lnTo>
                  <a:lnTo>
                    <a:pt x="7576" y="14403"/>
                  </a:lnTo>
                  <a:lnTo>
                    <a:pt x="6678" y="14912"/>
                  </a:lnTo>
                  <a:lnTo>
                    <a:pt x="5840" y="15451"/>
                  </a:lnTo>
                  <a:lnTo>
                    <a:pt x="5001" y="16050"/>
                  </a:lnTo>
                  <a:lnTo>
                    <a:pt x="4223" y="16678"/>
                  </a:lnTo>
                  <a:lnTo>
                    <a:pt x="3444" y="17337"/>
                  </a:lnTo>
                  <a:lnTo>
                    <a:pt x="2696" y="18026"/>
                  </a:lnTo>
                  <a:lnTo>
                    <a:pt x="1977" y="18745"/>
                  </a:lnTo>
                  <a:lnTo>
                    <a:pt x="1258" y="19523"/>
                  </a:lnTo>
                  <a:lnTo>
                    <a:pt x="929" y="19942"/>
                  </a:lnTo>
                  <a:lnTo>
                    <a:pt x="660" y="20391"/>
                  </a:lnTo>
                  <a:lnTo>
                    <a:pt x="450" y="20871"/>
                  </a:lnTo>
                  <a:lnTo>
                    <a:pt x="270" y="21410"/>
                  </a:lnTo>
                  <a:lnTo>
                    <a:pt x="151" y="21978"/>
                  </a:lnTo>
                  <a:lnTo>
                    <a:pt x="61" y="22547"/>
                  </a:lnTo>
                  <a:lnTo>
                    <a:pt x="1" y="23176"/>
                  </a:lnTo>
                  <a:lnTo>
                    <a:pt x="1" y="23805"/>
                  </a:lnTo>
                  <a:lnTo>
                    <a:pt x="31" y="24464"/>
                  </a:lnTo>
                  <a:lnTo>
                    <a:pt x="91" y="25123"/>
                  </a:lnTo>
                  <a:lnTo>
                    <a:pt x="180" y="25811"/>
                  </a:lnTo>
                  <a:lnTo>
                    <a:pt x="300" y="26500"/>
                  </a:lnTo>
                  <a:lnTo>
                    <a:pt x="450" y="27189"/>
                  </a:lnTo>
                  <a:lnTo>
                    <a:pt x="630" y="27907"/>
                  </a:lnTo>
                  <a:lnTo>
                    <a:pt x="839" y="28596"/>
                  </a:lnTo>
                  <a:lnTo>
                    <a:pt x="1079" y="29285"/>
                  </a:lnTo>
                  <a:lnTo>
                    <a:pt x="1318" y="29973"/>
                  </a:lnTo>
                  <a:lnTo>
                    <a:pt x="1588" y="30662"/>
                  </a:lnTo>
                  <a:lnTo>
                    <a:pt x="1857" y="31321"/>
                  </a:lnTo>
                  <a:lnTo>
                    <a:pt x="2127" y="31950"/>
                  </a:lnTo>
                  <a:lnTo>
                    <a:pt x="2426" y="32578"/>
                  </a:lnTo>
                  <a:lnTo>
                    <a:pt x="2726" y="33177"/>
                  </a:lnTo>
                  <a:lnTo>
                    <a:pt x="3055" y="33746"/>
                  </a:lnTo>
                  <a:lnTo>
                    <a:pt x="3354" y="34285"/>
                  </a:lnTo>
                  <a:lnTo>
                    <a:pt x="3684" y="34794"/>
                  </a:lnTo>
                  <a:lnTo>
                    <a:pt x="4013" y="35273"/>
                  </a:lnTo>
                  <a:lnTo>
                    <a:pt x="4313" y="35693"/>
                  </a:lnTo>
                  <a:lnTo>
                    <a:pt x="4642" y="36082"/>
                  </a:lnTo>
                  <a:lnTo>
                    <a:pt x="4941" y="36411"/>
                  </a:lnTo>
                  <a:lnTo>
                    <a:pt x="5211" y="36711"/>
                  </a:lnTo>
                  <a:lnTo>
                    <a:pt x="5510" y="36950"/>
                  </a:lnTo>
                  <a:lnTo>
                    <a:pt x="5780" y="37130"/>
                  </a:lnTo>
                  <a:lnTo>
                    <a:pt x="6109" y="37280"/>
                  </a:lnTo>
                  <a:lnTo>
                    <a:pt x="6528" y="37429"/>
                  </a:lnTo>
                  <a:lnTo>
                    <a:pt x="6948" y="37519"/>
                  </a:lnTo>
                  <a:lnTo>
                    <a:pt x="7427" y="37579"/>
                  </a:lnTo>
                  <a:lnTo>
                    <a:pt x="7966" y="37609"/>
                  </a:lnTo>
                  <a:lnTo>
                    <a:pt x="8535" y="37639"/>
                  </a:lnTo>
                  <a:lnTo>
                    <a:pt x="9134" y="37609"/>
                  </a:lnTo>
                  <a:lnTo>
                    <a:pt x="9792" y="37549"/>
                  </a:lnTo>
                  <a:lnTo>
                    <a:pt x="10451" y="37489"/>
                  </a:lnTo>
                  <a:lnTo>
                    <a:pt x="11170" y="37399"/>
                  </a:lnTo>
                  <a:lnTo>
                    <a:pt x="12697" y="37130"/>
                  </a:lnTo>
                  <a:lnTo>
                    <a:pt x="14314" y="36800"/>
                  </a:lnTo>
                  <a:lnTo>
                    <a:pt x="16021" y="36411"/>
                  </a:lnTo>
                  <a:lnTo>
                    <a:pt x="17817" y="35962"/>
                  </a:lnTo>
                  <a:lnTo>
                    <a:pt x="19674" y="35483"/>
                  </a:lnTo>
                  <a:lnTo>
                    <a:pt x="23566" y="34435"/>
                  </a:lnTo>
                  <a:lnTo>
                    <a:pt x="27519" y="33387"/>
                  </a:lnTo>
                  <a:lnTo>
                    <a:pt x="29495" y="32878"/>
                  </a:lnTo>
                  <a:lnTo>
                    <a:pt x="31441" y="32399"/>
                  </a:lnTo>
                  <a:lnTo>
                    <a:pt x="36113" y="31321"/>
                  </a:lnTo>
                  <a:lnTo>
                    <a:pt x="38987" y="30662"/>
                  </a:lnTo>
                  <a:lnTo>
                    <a:pt x="42101" y="29913"/>
                  </a:lnTo>
                  <a:lnTo>
                    <a:pt x="45395" y="29075"/>
                  </a:lnTo>
                  <a:lnTo>
                    <a:pt x="48809" y="28177"/>
                  </a:lnTo>
                  <a:lnTo>
                    <a:pt x="50515" y="27668"/>
                  </a:lnTo>
                  <a:lnTo>
                    <a:pt x="52252" y="27189"/>
                  </a:lnTo>
                  <a:lnTo>
                    <a:pt x="53959" y="26650"/>
                  </a:lnTo>
                  <a:lnTo>
                    <a:pt x="55666" y="26111"/>
                  </a:lnTo>
                  <a:lnTo>
                    <a:pt x="57342" y="25572"/>
                  </a:lnTo>
                  <a:lnTo>
                    <a:pt x="58989" y="25003"/>
                  </a:lnTo>
                  <a:lnTo>
                    <a:pt x="60606" y="24404"/>
                  </a:lnTo>
                  <a:lnTo>
                    <a:pt x="62163" y="23775"/>
                  </a:lnTo>
                  <a:lnTo>
                    <a:pt x="63631" y="23176"/>
                  </a:lnTo>
                  <a:lnTo>
                    <a:pt x="65068" y="22517"/>
                  </a:lnTo>
                  <a:lnTo>
                    <a:pt x="66415" y="21859"/>
                  </a:lnTo>
                  <a:lnTo>
                    <a:pt x="67673" y="21200"/>
                  </a:lnTo>
                  <a:lnTo>
                    <a:pt x="68841" y="20511"/>
                  </a:lnTo>
                  <a:lnTo>
                    <a:pt x="69380" y="20152"/>
                  </a:lnTo>
                  <a:lnTo>
                    <a:pt x="69919" y="19793"/>
                  </a:lnTo>
                  <a:lnTo>
                    <a:pt x="70398" y="19433"/>
                  </a:lnTo>
                  <a:lnTo>
                    <a:pt x="70877" y="19074"/>
                  </a:lnTo>
                  <a:lnTo>
                    <a:pt x="71296" y="18715"/>
                  </a:lnTo>
                  <a:lnTo>
                    <a:pt x="71685" y="18325"/>
                  </a:lnTo>
                  <a:lnTo>
                    <a:pt x="72075" y="17966"/>
                  </a:lnTo>
                  <a:lnTo>
                    <a:pt x="72404" y="17577"/>
                  </a:lnTo>
                  <a:lnTo>
                    <a:pt x="72703" y="17217"/>
                  </a:lnTo>
                  <a:lnTo>
                    <a:pt x="72973" y="16828"/>
                  </a:lnTo>
                  <a:lnTo>
                    <a:pt x="73183" y="16439"/>
                  </a:lnTo>
                  <a:lnTo>
                    <a:pt x="73392" y="16050"/>
                  </a:lnTo>
                  <a:lnTo>
                    <a:pt x="73542" y="15630"/>
                  </a:lnTo>
                  <a:lnTo>
                    <a:pt x="73662" y="15241"/>
                  </a:lnTo>
                  <a:lnTo>
                    <a:pt x="73811" y="14463"/>
                  </a:lnTo>
                  <a:lnTo>
                    <a:pt x="73961" y="13714"/>
                  </a:lnTo>
                  <a:lnTo>
                    <a:pt x="74051" y="12966"/>
                  </a:lnTo>
                  <a:lnTo>
                    <a:pt x="74111" y="12277"/>
                  </a:lnTo>
                  <a:lnTo>
                    <a:pt x="74141" y="11618"/>
                  </a:lnTo>
                  <a:lnTo>
                    <a:pt x="74141" y="10959"/>
                  </a:lnTo>
                  <a:lnTo>
                    <a:pt x="74141" y="10330"/>
                  </a:lnTo>
                  <a:lnTo>
                    <a:pt x="74081" y="9732"/>
                  </a:lnTo>
                  <a:lnTo>
                    <a:pt x="73991" y="9163"/>
                  </a:lnTo>
                  <a:lnTo>
                    <a:pt x="73871" y="8624"/>
                  </a:lnTo>
                  <a:lnTo>
                    <a:pt x="73751" y="8115"/>
                  </a:lnTo>
                  <a:lnTo>
                    <a:pt x="73572" y="7606"/>
                  </a:lnTo>
                  <a:lnTo>
                    <a:pt x="73392" y="7127"/>
                  </a:lnTo>
                  <a:lnTo>
                    <a:pt x="73183" y="6647"/>
                  </a:lnTo>
                  <a:lnTo>
                    <a:pt x="72943" y="6228"/>
                  </a:lnTo>
                  <a:lnTo>
                    <a:pt x="72673" y="5809"/>
                  </a:lnTo>
                  <a:lnTo>
                    <a:pt x="72374" y="5390"/>
                  </a:lnTo>
                  <a:lnTo>
                    <a:pt x="72075" y="5001"/>
                  </a:lnTo>
                  <a:lnTo>
                    <a:pt x="71745" y="4641"/>
                  </a:lnTo>
                  <a:lnTo>
                    <a:pt x="71416" y="4312"/>
                  </a:lnTo>
                  <a:lnTo>
                    <a:pt x="71027" y="3953"/>
                  </a:lnTo>
                  <a:lnTo>
                    <a:pt x="70637" y="3653"/>
                  </a:lnTo>
                  <a:lnTo>
                    <a:pt x="70248" y="3354"/>
                  </a:lnTo>
                  <a:lnTo>
                    <a:pt x="69829" y="3054"/>
                  </a:lnTo>
                  <a:lnTo>
                    <a:pt x="69380" y="2755"/>
                  </a:lnTo>
                  <a:lnTo>
                    <a:pt x="68931" y="2515"/>
                  </a:lnTo>
                  <a:lnTo>
                    <a:pt x="68002" y="2006"/>
                  </a:lnTo>
                  <a:lnTo>
                    <a:pt x="66984" y="1557"/>
                  </a:lnTo>
                  <a:lnTo>
                    <a:pt x="65936" y="1108"/>
                  </a:lnTo>
                  <a:lnTo>
                    <a:pt x="65397" y="928"/>
                  </a:lnTo>
                  <a:lnTo>
                    <a:pt x="64798" y="749"/>
                  </a:lnTo>
                  <a:lnTo>
                    <a:pt x="64199" y="599"/>
                  </a:lnTo>
                  <a:lnTo>
                    <a:pt x="63541" y="449"/>
                  </a:lnTo>
                  <a:lnTo>
                    <a:pt x="62882" y="329"/>
                  </a:lnTo>
                  <a:lnTo>
                    <a:pt x="62193" y="240"/>
                  </a:lnTo>
                  <a:lnTo>
                    <a:pt x="61475" y="180"/>
                  </a:lnTo>
                  <a:lnTo>
                    <a:pt x="60726" y="90"/>
                  </a:lnTo>
                  <a:lnTo>
                    <a:pt x="59169" y="30"/>
                  </a:lnTo>
                  <a:lnTo>
                    <a:pt x="57582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717;p51">
              <a:extLst>
                <a:ext uri="{FF2B5EF4-FFF2-40B4-BE49-F238E27FC236}">
                  <a16:creationId xmlns:a16="http://schemas.microsoft.com/office/drawing/2014/main" id="{51FBC834-8066-AD59-87D2-AF03A0D49CA7}"/>
                </a:ext>
              </a:extLst>
            </p:cNvPr>
            <p:cNvSpPr/>
            <p:nvPr/>
          </p:nvSpPr>
          <p:spPr>
            <a:xfrm>
              <a:off x="7793901" y="2612568"/>
              <a:ext cx="25247" cy="37019"/>
            </a:xfrm>
            <a:custGeom>
              <a:avLst/>
              <a:gdLst/>
              <a:ahLst/>
              <a:cxnLst/>
              <a:rect l="l" t="t" r="r" b="b"/>
              <a:pathLst>
                <a:path w="3474" h="5092" extrusionOk="0">
                  <a:moveTo>
                    <a:pt x="2635" y="1"/>
                  </a:moveTo>
                  <a:lnTo>
                    <a:pt x="2516" y="31"/>
                  </a:lnTo>
                  <a:lnTo>
                    <a:pt x="2396" y="91"/>
                  </a:lnTo>
                  <a:lnTo>
                    <a:pt x="2276" y="181"/>
                  </a:lnTo>
                  <a:lnTo>
                    <a:pt x="1857" y="600"/>
                  </a:lnTo>
                  <a:lnTo>
                    <a:pt x="1497" y="1049"/>
                  </a:lnTo>
                  <a:lnTo>
                    <a:pt x="1168" y="1498"/>
                  </a:lnTo>
                  <a:lnTo>
                    <a:pt x="899" y="2007"/>
                  </a:lnTo>
                  <a:lnTo>
                    <a:pt x="629" y="2486"/>
                  </a:lnTo>
                  <a:lnTo>
                    <a:pt x="419" y="3025"/>
                  </a:lnTo>
                  <a:lnTo>
                    <a:pt x="210" y="3564"/>
                  </a:lnTo>
                  <a:lnTo>
                    <a:pt x="30" y="4103"/>
                  </a:lnTo>
                  <a:lnTo>
                    <a:pt x="0" y="4283"/>
                  </a:lnTo>
                  <a:lnTo>
                    <a:pt x="0" y="4432"/>
                  </a:lnTo>
                  <a:lnTo>
                    <a:pt x="30" y="4582"/>
                  </a:lnTo>
                  <a:lnTo>
                    <a:pt x="90" y="4702"/>
                  </a:lnTo>
                  <a:lnTo>
                    <a:pt x="180" y="4822"/>
                  </a:lnTo>
                  <a:lnTo>
                    <a:pt x="270" y="4912"/>
                  </a:lnTo>
                  <a:lnTo>
                    <a:pt x="390" y="5001"/>
                  </a:lnTo>
                  <a:lnTo>
                    <a:pt x="509" y="5061"/>
                  </a:lnTo>
                  <a:lnTo>
                    <a:pt x="629" y="5091"/>
                  </a:lnTo>
                  <a:lnTo>
                    <a:pt x="929" y="5091"/>
                  </a:lnTo>
                  <a:lnTo>
                    <a:pt x="1048" y="5061"/>
                  </a:lnTo>
                  <a:lnTo>
                    <a:pt x="1168" y="4971"/>
                  </a:lnTo>
                  <a:lnTo>
                    <a:pt x="1288" y="4882"/>
                  </a:lnTo>
                  <a:lnTo>
                    <a:pt x="1348" y="4762"/>
                  </a:lnTo>
                  <a:lnTo>
                    <a:pt x="1438" y="4612"/>
                  </a:lnTo>
                  <a:lnTo>
                    <a:pt x="1587" y="4133"/>
                  </a:lnTo>
                  <a:lnTo>
                    <a:pt x="1767" y="3684"/>
                  </a:lnTo>
                  <a:lnTo>
                    <a:pt x="1977" y="3235"/>
                  </a:lnTo>
                  <a:lnTo>
                    <a:pt x="2186" y="2786"/>
                  </a:lnTo>
                  <a:lnTo>
                    <a:pt x="2426" y="2366"/>
                  </a:lnTo>
                  <a:lnTo>
                    <a:pt x="2695" y="1947"/>
                  </a:lnTo>
                  <a:lnTo>
                    <a:pt x="2995" y="1558"/>
                  </a:lnTo>
                  <a:lnTo>
                    <a:pt x="3324" y="1169"/>
                  </a:lnTo>
                  <a:lnTo>
                    <a:pt x="3384" y="1049"/>
                  </a:lnTo>
                  <a:lnTo>
                    <a:pt x="3444" y="929"/>
                  </a:lnTo>
                  <a:lnTo>
                    <a:pt x="3474" y="809"/>
                  </a:lnTo>
                  <a:lnTo>
                    <a:pt x="3474" y="690"/>
                  </a:lnTo>
                  <a:lnTo>
                    <a:pt x="3444" y="570"/>
                  </a:lnTo>
                  <a:lnTo>
                    <a:pt x="3384" y="450"/>
                  </a:lnTo>
                  <a:lnTo>
                    <a:pt x="3324" y="330"/>
                  </a:lnTo>
                  <a:lnTo>
                    <a:pt x="3234" y="240"/>
                  </a:lnTo>
                  <a:lnTo>
                    <a:pt x="3114" y="151"/>
                  </a:lnTo>
                  <a:lnTo>
                    <a:pt x="2995" y="91"/>
                  </a:lnTo>
                  <a:lnTo>
                    <a:pt x="2875" y="31"/>
                  </a:lnTo>
                  <a:lnTo>
                    <a:pt x="2755" y="31"/>
                  </a:lnTo>
                  <a:lnTo>
                    <a:pt x="2635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718;p51">
              <a:extLst>
                <a:ext uri="{FF2B5EF4-FFF2-40B4-BE49-F238E27FC236}">
                  <a16:creationId xmlns:a16="http://schemas.microsoft.com/office/drawing/2014/main" id="{01AE5788-3598-2CD3-CA4B-B6BBB0A503B3}"/>
                </a:ext>
              </a:extLst>
            </p:cNvPr>
            <p:cNvSpPr/>
            <p:nvPr/>
          </p:nvSpPr>
          <p:spPr>
            <a:xfrm>
              <a:off x="7820670" y="2634991"/>
              <a:ext cx="24375" cy="23293"/>
            </a:xfrm>
            <a:custGeom>
              <a:avLst/>
              <a:gdLst/>
              <a:ahLst/>
              <a:cxnLst/>
              <a:rect l="l" t="t" r="r" b="b"/>
              <a:pathLst>
                <a:path w="3354" h="3204" extrusionOk="0">
                  <a:moveTo>
                    <a:pt x="2546" y="0"/>
                  </a:moveTo>
                  <a:lnTo>
                    <a:pt x="2396" y="30"/>
                  </a:lnTo>
                  <a:lnTo>
                    <a:pt x="2246" y="120"/>
                  </a:lnTo>
                  <a:lnTo>
                    <a:pt x="1977" y="299"/>
                  </a:lnTo>
                  <a:lnTo>
                    <a:pt x="1707" y="509"/>
                  </a:lnTo>
                  <a:lnTo>
                    <a:pt x="1198" y="958"/>
                  </a:lnTo>
                  <a:lnTo>
                    <a:pt x="719" y="1437"/>
                  </a:lnTo>
                  <a:lnTo>
                    <a:pt x="240" y="1916"/>
                  </a:lnTo>
                  <a:lnTo>
                    <a:pt x="150" y="2036"/>
                  </a:lnTo>
                  <a:lnTo>
                    <a:pt x="90" y="2156"/>
                  </a:lnTo>
                  <a:lnTo>
                    <a:pt x="30" y="2306"/>
                  </a:lnTo>
                  <a:lnTo>
                    <a:pt x="0" y="2425"/>
                  </a:lnTo>
                  <a:lnTo>
                    <a:pt x="0" y="2575"/>
                  </a:lnTo>
                  <a:lnTo>
                    <a:pt x="30" y="2695"/>
                  </a:lnTo>
                  <a:lnTo>
                    <a:pt x="90" y="2815"/>
                  </a:lnTo>
                  <a:lnTo>
                    <a:pt x="180" y="2964"/>
                  </a:lnTo>
                  <a:lnTo>
                    <a:pt x="270" y="3054"/>
                  </a:lnTo>
                  <a:lnTo>
                    <a:pt x="390" y="3114"/>
                  </a:lnTo>
                  <a:lnTo>
                    <a:pt x="539" y="3174"/>
                  </a:lnTo>
                  <a:lnTo>
                    <a:pt x="689" y="3204"/>
                  </a:lnTo>
                  <a:lnTo>
                    <a:pt x="839" y="3204"/>
                  </a:lnTo>
                  <a:lnTo>
                    <a:pt x="959" y="3174"/>
                  </a:lnTo>
                  <a:lnTo>
                    <a:pt x="1108" y="3114"/>
                  </a:lnTo>
                  <a:lnTo>
                    <a:pt x="1198" y="3024"/>
                  </a:lnTo>
                  <a:lnTo>
                    <a:pt x="1647" y="2575"/>
                  </a:lnTo>
                  <a:lnTo>
                    <a:pt x="2066" y="2096"/>
                  </a:lnTo>
                  <a:lnTo>
                    <a:pt x="2546" y="1677"/>
                  </a:lnTo>
                  <a:lnTo>
                    <a:pt x="3055" y="1318"/>
                  </a:lnTo>
                  <a:lnTo>
                    <a:pt x="3174" y="1198"/>
                  </a:lnTo>
                  <a:lnTo>
                    <a:pt x="3264" y="1078"/>
                  </a:lnTo>
                  <a:lnTo>
                    <a:pt x="3324" y="958"/>
                  </a:lnTo>
                  <a:lnTo>
                    <a:pt x="3354" y="838"/>
                  </a:lnTo>
                  <a:lnTo>
                    <a:pt x="3354" y="689"/>
                  </a:lnTo>
                  <a:lnTo>
                    <a:pt x="3354" y="569"/>
                  </a:lnTo>
                  <a:lnTo>
                    <a:pt x="3294" y="449"/>
                  </a:lnTo>
                  <a:lnTo>
                    <a:pt x="3234" y="329"/>
                  </a:lnTo>
                  <a:lnTo>
                    <a:pt x="3144" y="210"/>
                  </a:lnTo>
                  <a:lnTo>
                    <a:pt x="3055" y="120"/>
                  </a:lnTo>
                  <a:lnTo>
                    <a:pt x="2935" y="60"/>
                  </a:lnTo>
                  <a:lnTo>
                    <a:pt x="2815" y="30"/>
                  </a:lnTo>
                  <a:lnTo>
                    <a:pt x="2695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719;p51">
              <a:extLst>
                <a:ext uri="{FF2B5EF4-FFF2-40B4-BE49-F238E27FC236}">
                  <a16:creationId xmlns:a16="http://schemas.microsoft.com/office/drawing/2014/main" id="{19BE8948-33C0-8C08-57BA-9AA5EAF54E2B}"/>
                </a:ext>
              </a:extLst>
            </p:cNvPr>
            <p:cNvSpPr/>
            <p:nvPr/>
          </p:nvSpPr>
          <p:spPr>
            <a:xfrm>
              <a:off x="7837423" y="2668942"/>
              <a:ext cx="33089" cy="19600"/>
            </a:xfrm>
            <a:custGeom>
              <a:avLst/>
              <a:gdLst/>
              <a:ahLst/>
              <a:cxnLst/>
              <a:rect l="l" t="t" r="r" b="b"/>
              <a:pathLst>
                <a:path w="4553" h="2696" extrusionOk="0">
                  <a:moveTo>
                    <a:pt x="3594" y="0"/>
                  </a:moveTo>
                  <a:lnTo>
                    <a:pt x="3444" y="60"/>
                  </a:lnTo>
                  <a:lnTo>
                    <a:pt x="2696" y="389"/>
                  </a:lnTo>
                  <a:lnTo>
                    <a:pt x="1917" y="659"/>
                  </a:lnTo>
                  <a:lnTo>
                    <a:pt x="1169" y="958"/>
                  </a:lnTo>
                  <a:lnTo>
                    <a:pt x="779" y="1108"/>
                  </a:lnTo>
                  <a:lnTo>
                    <a:pt x="390" y="1288"/>
                  </a:lnTo>
                  <a:lnTo>
                    <a:pt x="270" y="1378"/>
                  </a:lnTo>
                  <a:lnTo>
                    <a:pt x="151" y="1467"/>
                  </a:lnTo>
                  <a:lnTo>
                    <a:pt x="91" y="1587"/>
                  </a:lnTo>
                  <a:lnTo>
                    <a:pt x="31" y="1737"/>
                  </a:lnTo>
                  <a:lnTo>
                    <a:pt x="1" y="1857"/>
                  </a:lnTo>
                  <a:lnTo>
                    <a:pt x="1" y="2006"/>
                  </a:lnTo>
                  <a:lnTo>
                    <a:pt x="31" y="2126"/>
                  </a:lnTo>
                  <a:lnTo>
                    <a:pt x="91" y="2276"/>
                  </a:lnTo>
                  <a:lnTo>
                    <a:pt x="151" y="2396"/>
                  </a:lnTo>
                  <a:lnTo>
                    <a:pt x="241" y="2485"/>
                  </a:lnTo>
                  <a:lnTo>
                    <a:pt x="360" y="2575"/>
                  </a:lnTo>
                  <a:lnTo>
                    <a:pt x="480" y="2635"/>
                  </a:lnTo>
                  <a:lnTo>
                    <a:pt x="600" y="2695"/>
                  </a:lnTo>
                  <a:lnTo>
                    <a:pt x="750" y="2695"/>
                  </a:lnTo>
                  <a:lnTo>
                    <a:pt x="899" y="2665"/>
                  </a:lnTo>
                  <a:lnTo>
                    <a:pt x="1049" y="2605"/>
                  </a:lnTo>
                  <a:lnTo>
                    <a:pt x="1438" y="2426"/>
                  </a:lnTo>
                  <a:lnTo>
                    <a:pt x="1828" y="2276"/>
                  </a:lnTo>
                  <a:lnTo>
                    <a:pt x="2636" y="1976"/>
                  </a:lnTo>
                  <a:lnTo>
                    <a:pt x="3415" y="1647"/>
                  </a:lnTo>
                  <a:lnTo>
                    <a:pt x="3804" y="1497"/>
                  </a:lnTo>
                  <a:lnTo>
                    <a:pt x="4193" y="1288"/>
                  </a:lnTo>
                  <a:lnTo>
                    <a:pt x="4313" y="1198"/>
                  </a:lnTo>
                  <a:lnTo>
                    <a:pt x="4433" y="1108"/>
                  </a:lnTo>
                  <a:lnTo>
                    <a:pt x="4492" y="988"/>
                  </a:lnTo>
                  <a:lnTo>
                    <a:pt x="4522" y="869"/>
                  </a:lnTo>
                  <a:lnTo>
                    <a:pt x="4552" y="749"/>
                  </a:lnTo>
                  <a:lnTo>
                    <a:pt x="4522" y="599"/>
                  </a:lnTo>
                  <a:lnTo>
                    <a:pt x="4492" y="479"/>
                  </a:lnTo>
                  <a:lnTo>
                    <a:pt x="4433" y="360"/>
                  </a:lnTo>
                  <a:lnTo>
                    <a:pt x="4343" y="270"/>
                  </a:lnTo>
                  <a:lnTo>
                    <a:pt x="4253" y="180"/>
                  </a:lnTo>
                  <a:lnTo>
                    <a:pt x="4163" y="90"/>
                  </a:lnTo>
                  <a:lnTo>
                    <a:pt x="4013" y="30"/>
                  </a:lnTo>
                  <a:lnTo>
                    <a:pt x="3894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720;p51">
              <a:extLst>
                <a:ext uri="{FF2B5EF4-FFF2-40B4-BE49-F238E27FC236}">
                  <a16:creationId xmlns:a16="http://schemas.microsoft.com/office/drawing/2014/main" id="{3CBB6A52-7513-A16E-C74D-294BB0AD3E14}"/>
                </a:ext>
              </a:extLst>
            </p:cNvPr>
            <p:cNvSpPr/>
            <p:nvPr/>
          </p:nvSpPr>
          <p:spPr>
            <a:xfrm>
              <a:off x="7272875" y="2940771"/>
              <a:ext cx="14375" cy="16990"/>
            </a:xfrm>
            <a:custGeom>
              <a:avLst/>
              <a:gdLst/>
              <a:ahLst/>
              <a:cxnLst/>
              <a:rect l="l" t="t" r="r" b="b"/>
              <a:pathLst>
                <a:path w="1978" h="2337" extrusionOk="0">
                  <a:moveTo>
                    <a:pt x="570" y="0"/>
                  </a:moveTo>
                  <a:lnTo>
                    <a:pt x="420" y="30"/>
                  </a:lnTo>
                  <a:lnTo>
                    <a:pt x="300" y="90"/>
                  </a:lnTo>
                  <a:lnTo>
                    <a:pt x="180" y="180"/>
                  </a:lnTo>
                  <a:lnTo>
                    <a:pt x="91" y="300"/>
                  </a:lnTo>
                  <a:lnTo>
                    <a:pt x="31" y="420"/>
                  </a:lnTo>
                  <a:lnTo>
                    <a:pt x="1" y="539"/>
                  </a:lnTo>
                  <a:lnTo>
                    <a:pt x="1" y="689"/>
                  </a:lnTo>
                  <a:lnTo>
                    <a:pt x="1" y="839"/>
                  </a:lnTo>
                  <a:lnTo>
                    <a:pt x="31" y="959"/>
                  </a:lnTo>
                  <a:lnTo>
                    <a:pt x="150" y="1348"/>
                  </a:lnTo>
                  <a:lnTo>
                    <a:pt x="240" y="1528"/>
                  </a:lnTo>
                  <a:lnTo>
                    <a:pt x="360" y="1707"/>
                  </a:lnTo>
                  <a:lnTo>
                    <a:pt x="480" y="1857"/>
                  </a:lnTo>
                  <a:lnTo>
                    <a:pt x="630" y="2007"/>
                  </a:lnTo>
                  <a:lnTo>
                    <a:pt x="779" y="2126"/>
                  </a:lnTo>
                  <a:lnTo>
                    <a:pt x="959" y="2246"/>
                  </a:lnTo>
                  <a:lnTo>
                    <a:pt x="1049" y="2306"/>
                  </a:lnTo>
                  <a:lnTo>
                    <a:pt x="1169" y="2306"/>
                  </a:lnTo>
                  <a:lnTo>
                    <a:pt x="1288" y="2336"/>
                  </a:lnTo>
                  <a:lnTo>
                    <a:pt x="1408" y="2306"/>
                  </a:lnTo>
                  <a:lnTo>
                    <a:pt x="1618" y="2216"/>
                  </a:lnTo>
                  <a:lnTo>
                    <a:pt x="1708" y="2156"/>
                  </a:lnTo>
                  <a:lnTo>
                    <a:pt x="1797" y="2096"/>
                  </a:lnTo>
                  <a:lnTo>
                    <a:pt x="1887" y="1977"/>
                  </a:lnTo>
                  <a:lnTo>
                    <a:pt x="1947" y="1857"/>
                  </a:lnTo>
                  <a:lnTo>
                    <a:pt x="1977" y="1707"/>
                  </a:lnTo>
                  <a:lnTo>
                    <a:pt x="1977" y="1557"/>
                  </a:lnTo>
                  <a:lnTo>
                    <a:pt x="1947" y="1438"/>
                  </a:lnTo>
                  <a:lnTo>
                    <a:pt x="1917" y="1288"/>
                  </a:lnTo>
                  <a:lnTo>
                    <a:pt x="1827" y="1168"/>
                  </a:lnTo>
                  <a:lnTo>
                    <a:pt x="1737" y="1078"/>
                  </a:lnTo>
                  <a:lnTo>
                    <a:pt x="1618" y="989"/>
                  </a:lnTo>
                  <a:lnTo>
                    <a:pt x="1558" y="899"/>
                  </a:lnTo>
                  <a:lnTo>
                    <a:pt x="1498" y="809"/>
                  </a:lnTo>
                  <a:lnTo>
                    <a:pt x="1498" y="779"/>
                  </a:lnTo>
                  <a:lnTo>
                    <a:pt x="1438" y="599"/>
                  </a:lnTo>
                  <a:lnTo>
                    <a:pt x="1378" y="450"/>
                  </a:lnTo>
                  <a:lnTo>
                    <a:pt x="1318" y="300"/>
                  </a:lnTo>
                  <a:lnTo>
                    <a:pt x="1228" y="180"/>
                  </a:lnTo>
                  <a:lnTo>
                    <a:pt x="1109" y="120"/>
                  </a:lnTo>
                  <a:lnTo>
                    <a:pt x="989" y="30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721;p51">
              <a:extLst>
                <a:ext uri="{FF2B5EF4-FFF2-40B4-BE49-F238E27FC236}">
                  <a16:creationId xmlns:a16="http://schemas.microsoft.com/office/drawing/2014/main" id="{B3C96313-F1EF-3348-9693-C2DC52F5E304}"/>
                </a:ext>
              </a:extLst>
            </p:cNvPr>
            <p:cNvSpPr/>
            <p:nvPr/>
          </p:nvSpPr>
          <p:spPr>
            <a:xfrm>
              <a:off x="7297689" y="2964931"/>
              <a:ext cx="17413" cy="13718"/>
            </a:xfrm>
            <a:custGeom>
              <a:avLst/>
              <a:gdLst/>
              <a:ahLst/>
              <a:cxnLst/>
              <a:rect l="l" t="t" r="r" b="b"/>
              <a:pathLst>
                <a:path w="2396" h="1887" extrusionOk="0">
                  <a:moveTo>
                    <a:pt x="659" y="0"/>
                  </a:moveTo>
                  <a:lnTo>
                    <a:pt x="539" y="30"/>
                  </a:lnTo>
                  <a:lnTo>
                    <a:pt x="420" y="90"/>
                  </a:lnTo>
                  <a:lnTo>
                    <a:pt x="300" y="150"/>
                  </a:lnTo>
                  <a:lnTo>
                    <a:pt x="180" y="240"/>
                  </a:lnTo>
                  <a:lnTo>
                    <a:pt x="90" y="359"/>
                  </a:lnTo>
                  <a:lnTo>
                    <a:pt x="30" y="479"/>
                  </a:lnTo>
                  <a:lnTo>
                    <a:pt x="0" y="629"/>
                  </a:lnTo>
                  <a:lnTo>
                    <a:pt x="0" y="779"/>
                  </a:lnTo>
                  <a:lnTo>
                    <a:pt x="0" y="928"/>
                  </a:lnTo>
                  <a:lnTo>
                    <a:pt x="60" y="1048"/>
                  </a:lnTo>
                  <a:lnTo>
                    <a:pt x="120" y="1168"/>
                  </a:lnTo>
                  <a:lnTo>
                    <a:pt x="240" y="1258"/>
                  </a:lnTo>
                  <a:lnTo>
                    <a:pt x="330" y="1318"/>
                  </a:lnTo>
                  <a:lnTo>
                    <a:pt x="449" y="1407"/>
                  </a:lnTo>
                  <a:lnTo>
                    <a:pt x="599" y="1437"/>
                  </a:lnTo>
                  <a:lnTo>
                    <a:pt x="779" y="1497"/>
                  </a:lnTo>
                  <a:lnTo>
                    <a:pt x="958" y="1587"/>
                  </a:lnTo>
                  <a:lnTo>
                    <a:pt x="1318" y="1797"/>
                  </a:lnTo>
                  <a:lnTo>
                    <a:pt x="1438" y="1857"/>
                  </a:lnTo>
                  <a:lnTo>
                    <a:pt x="1587" y="1887"/>
                  </a:lnTo>
                  <a:lnTo>
                    <a:pt x="1857" y="1887"/>
                  </a:lnTo>
                  <a:lnTo>
                    <a:pt x="1977" y="1827"/>
                  </a:lnTo>
                  <a:lnTo>
                    <a:pt x="2096" y="1767"/>
                  </a:lnTo>
                  <a:lnTo>
                    <a:pt x="2186" y="1677"/>
                  </a:lnTo>
                  <a:lnTo>
                    <a:pt x="2276" y="1557"/>
                  </a:lnTo>
                  <a:lnTo>
                    <a:pt x="2336" y="1437"/>
                  </a:lnTo>
                  <a:lnTo>
                    <a:pt x="2396" y="1318"/>
                  </a:lnTo>
                  <a:lnTo>
                    <a:pt x="2396" y="1168"/>
                  </a:lnTo>
                  <a:lnTo>
                    <a:pt x="2366" y="1048"/>
                  </a:lnTo>
                  <a:lnTo>
                    <a:pt x="2336" y="898"/>
                  </a:lnTo>
                  <a:lnTo>
                    <a:pt x="2276" y="779"/>
                  </a:lnTo>
                  <a:lnTo>
                    <a:pt x="2186" y="689"/>
                  </a:lnTo>
                  <a:lnTo>
                    <a:pt x="2066" y="599"/>
                  </a:lnTo>
                  <a:lnTo>
                    <a:pt x="1767" y="419"/>
                  </a:lnTo>
                  <a:lnTo>
                    <a:pt x="1468" y="270"/>
                  </a:lnTo>
                  <a:lnTo>
                    <a:pt x="1138" y="120"/>
                  </a:lnTo>
                  <a:lnTo>
                    <a:pt x="809" y="3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722;p51">
              <a:extLst>
                <a:ext uri="{FF2B5EF4-FFF2-40B4-BE49-F238E27FC236}">
                  <a16:creationId xmlns:a16="http://schemas.microsoft.com/office/drawing/2014/main" id="{63B82F19-FEBF-8723-E7E1-76587156FD4D}"/>
                </a:ext>
              </a:extLst>
            </p:cNvPr>
            <p:cNvSpPr/>
            <p:nvPr/>
          </p:nvSpPr>
          <p:spPr>
            <a:xfrm>
              <a:off x="7348618" y="2957749"/>
              <a:ext cx="16977" cy="10890"/>
            </a:xfrm>
            <a:custGeom>
              <a:avLst/>
              <a:gdLst/>
              <a:ahLst/>
              <a:cxnLst/>
              <a:rect l="l" t="t" r="r" b="b"/>
              <a:pathLst>
                <a:path w="2336" h="1498" extrusionOk="0">
                  <a:moveTo>
                    <a:pt x="928" y="0"/>
                  </a:moveTo>
                  <a:lnTo>
                    <a:pt x="599" y="30"/>
                  </a:lnTo>
                  <a:lnTo>
                    <a:pt x="479" y="60"/>
                  </a:lnTo>
                  <a:lnTo>
                    <a:pt x="329" y="120"/>
                  </a:lnTo>
                  <a:lnTo>
                    <a:pt x="240" y="210"/>
                  </a:lnTo>
                  <a:lnTo>
                    <a:pt x="150" y="329"/>
                  </a:lnTo>
                  <a:lnTo>
                    <a:pt x="60" y="449"/>
                  </a:lnTo>
                  <a:lnTo>
                    <a:pt x="30" y="599"/>
                  </a:lnTo>
                  <a:lnTo>
                    <a:pt x="0" y="749"/>
                  </a:lnTo>
                  <a:lnTo>
                    <a:pt x="30" y="898"/>
                  </a:lnTo>
                  <a:lnTo>
                    <a:pt x="60" y="1018"/>
                  </a:lnTo>
                  <a:lnTo>
                    <a:pt x="120" y="1138"/>
                  </a:lnTo>
                  <a:lnTo>
                    <a:pt x="210" y="1258"/>
                  </a:lnTo>
                  <a:lnTo>
                    <a:pt x="329" y="1347"/>
                  </a:lnTo>
                  <a:lnTo>
                    <a:pt x="449" y="1437"/>
                  </a:lnTo>
                  <a:lnTo>
                    <a:pt x="599" y="1467"/>
                  </a:lnTo>
                  <a:lnTo>
                    <a:pt x="749" y="1497"/>
                  </a:lnTo>
                  <a:lnTo>
                    <a:pt x="898" y="1467"/>
                  </a:lnTo>
                  <a:lnTo>
                    <a:pt x="1497" y="1467"/>
                  </a:lnTo>
                  <a:lnTo>
                    <a:pt x="1827" y="1407"/>
                  </a:lnTo>
                  <a:lnTo>
                    <a:pt x="1946" y="1347"/>
                  </a:lnTo>
                  <a:lnTo>
                    <a:pt x="2036" y="1288"/>
                  </a:lnTo>
                  <a:lnTo>
                    <a:pt x="2126" y="1198"/>
                  </a:lnTo>
                  <a:lnTo>
                    <a:pt x="2216" y="1108"/>
                  </a:lnTo>
                  <a:lnTo>
                    <a:pt x="2276" y="1018"/>
                  </a:lnTo>
                  <a:lnTo>
                    <a:pt x="2306" y="898"/>
                  </a:lnTo>
                  <a:lnTo>
                    <a:pt x="2336" y="779"/>
                  </a:lnTo>
                  <a:lnTo>
                    <a:pt x="2336" y="659"/>
                  </a:lnTo>
                  <a:lnTo>
                    <a:pt x="2306" y="539"/>
                  </a:lnTo>
                  <a:lnTo>
                    <a:pt x="2246" y="389"/>
                  </a:lnTo>
                  <a:lnTo>
                    <a:pt x="2186" y="270"/>
                  </a:lnTo>
                  <a:lnTo>
                    <a:pt x="2096" y="180"/>
                  </a:lnTo>
                  <a:lnTo>
                    <a:pt x="1976" y="90"/>
                  </a:lnTo>
                  <a:lnTo>
                    <a:pt x="1857" y="30"/>
                  </a:lnTo>
                  <a:lnTo>
                    <a:pt x="1707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723;p51">
              <a:extLst>
                <a:ext uri="{FF2B5EF4-FFF2-40B4-BE49-F238E27FC236}">
                  <a16:creationId xmlns:a16="http://schemas.microsoft.com/office/drawing/2014/main" id="{104A5ABC-8A96-C639-2411-B8EB08E58A42}"/>
                </a:ext>
              </a:extLst>
            </p:cNvPr>
            <p:cNvSpPr/>
            <p:nvPr/>
          </p:nvSpPr>
          <p:spPr>
            <a:xfrm>
              <a:off x="7302043" y="2941207"/>
              <a:ext cx="15894" cy="12846"/>
            </a:xfrm>
            <a:custGeom>
              <a:avLst/>
              <a:gdLst/>
              <a:ahLst/>
              <a:cxnLst/>
              <a:rect l="l" t="t" r="r" b="b"/>
              <a:pathLst>
                <a:path w="2187" h="1767" extrusionOk="0">
                  <a:moveTo>
                    <a:pt x="629" y="0"/>
                  </a:moveTo>
                  <a:lnTo>
                    <a:pt x="479" y="30"/>
                  </a:lnTo>
                  <a:lnTo>
                    <a:pt x="359" y="90"/>
                  </a:lnTo>
                  <a:lnTo>
                    <a:pt x="240" y="180"/>
                  </a:lnTo>
                  <a:lnTo>
                    <a:pt x="150" y="270"/>
                  </a:lnTo>
                  <a:lnTo>
                    <a:pt x="60" y="390"/>
                  </a:lnTo>
                  <a:lnTo>
                    <a:pt x="30" y="539"/>
                  </a:lnTo>
                  <a:lnTo>
                    <a:pt x="0" y="689"/>
                  </a:lnTo>
                  <a:lnTo>
                    <a:pt x="0" y="809"/>
                  </a:lnTo>
                  <a:lnTo>
                    <a:pt x="30" y="929"/>
                  </a:lnTo>
                  <a:lnTo>
                    <a:pt x="90" y="1048"/>
                  </a:lnTo>
                  <a:lnTo>
                    <a:pt x="180" y="1168"/>
                  </a:lnTo>
                  <a:lnTo>
                    <a:pt x="270" y="1288"/>
                  </a:lnTo>
                  <a:lnTo>
                    <a:pt x="389" y="1348"/>
                  </a:lnTo>
                  <a:lnTo>
                    <a:pt x="659" y="1527"/>
                  </a:lnTo>
                  <a:lnTo>
                    <a:pt x="869" y="1617"/>
                  </a:lnTo>
                  <a:lnTo>
                    <a:pt x="1048" y="1677"/>
                  </a:lnTo>
                  <a:lnTo>
                    <a:pt x="1467" y="1767"/>
                  </a:lnTo>
                  <a:lnTo>
                    <a:pt x="1587" y="1767"/>
                  </a:lnTo>
                  <a:lnTo>
                    <a:pt x="1707" y="1737"/>
                  </a:lnTo>
                  <a:lnTo>
                    <a:pt x="1797" y="1677"/>
                  </a:lnTo>
                  <a:lnTo>
                    <a:pt x="1887" y="1617"/>
                  </a:lnTo>
                  <a:lnTo>
                    <a:pt x="2066" y="1438"/>
                  </a:lnTo>
                  <a:lnTo>
                    <a:pt x="2156" y="1258"/>
                  </a:lnTo>
                  <a:lnTo>
                    <a:pt x="2186" y="1108"/>
                  </a:lnTo>
                  <a:lnTo>
                    <a:pt x="2186" y="988"/>
                  </a:lnTo>
                  <a:lnTo>
                    <a:pt x="2156" y="839"/>
                  </a:lnTo>
                  <a:lnTo>
                    <a:pt x="2096" y="719"/>
                  </a:lnTo>
                  <a:lnTo>
                    <a:pt x="2036" y="629"/>
                  </a:lnTo>
                  <a:lnTo>
                    <a:pt x="1917" y="509"/>
                  </a:lnTo>
                  <a:lnTo>
                    <a:pt x="1827" y="449"/>
                  </a:lnTo>
                  <a:lnTo>
                    <a:pt x="1677" y="390"/>
                  </a:lnTo>
                  <a:lnTo>
                    <a:pt x="1437" y="300"/>
                  </a:lnTo>
                  <a:lnTo>
                    <a:pt x="1378" y="270"/>
                  </a:lnTo>
                  <a:lnTo>
                    <a:pt x="1048" y="90"/>
                  </a:lnTo>
                  <a:lnTo>
                    <a:pt x="898" y="30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724;p51">
              <a:extLst>
                <a:ext uri="{FF2B5EF4-FFF2-40B4-BE49-F238E27FC236}">
                  <a16:creationId xmlns:a16="http://schemas.microsoft.com/office/drawing/2014/main" id="{4583D867-E5F8-08D2-2A78-565DB946ED76}"/>
                </a:ext>
              </a:extLst>
            </p:cNvPr>
            <p:cNvSpPr/>
            <p:nvPr/>
          </p:nvSpPr>
          <p:spPr>
            <a:xfrm>
              <a:off x="7341211" y="2931409"/>
              <a:ext cx="225" cy="22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1" y="31"/>
                  </a:moveTo>
                  <a:lnTo>
                    <a:pt x="31" y="31"/>
                  </a:lnTo>
                  <a:lnTo>
                    <a:pt x="31" y="1"/>
                  </a:lnTo>
                  <a:lnTo>
                    <a:pt x="31" y="31"/>
                  </a:lnTo>
                  <a:lnTo>
                    <a:pt x="1" y="31"/>
                  </a:lnTo>
                  <a:lnTo>
                    <a:pt x="31" y="31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725;p51">
              <a:extLst>
                <a:ext uri="{FF2B5EF4-FFF2-40B4-BE49-F238E27FC236}">
                  <a16:creationId xmlns:a16="http://schemas.microsoft.com/office/drawing/2014/main" id="{A0C19AC3-7DF6-A74E-0D22-50F07F4E546F}"/>
                </a:ext>
              </a:extLst>
            </p:cNvPr>
            <p:cNvSpPr/>
            <p:nvPr/>
          </p:nvSpPr>
          <p:spPr>
            <a:xfrm>
              <a:off x="7341211" y="2931627"/>
              <a:ext cx="225" cy="22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1" y="1"/>
                  </a:move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31" y="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726;p51">
              <a:extLst>
                <a:ext uri="{FF2B5EF4-FFF2-40B4-BE49-F238E27FC236}">
                  <a16:creationId xmlns:a16="http://schemas.microsoft.com/office/drawing/2014/main" id="{A00C8237-5F9A-AA4D-4E82-335AB60A4498}"/>
                </a:ext>
              </a:extLst>
            </p:cNvPr>
            <p:cNvSpPr/>
            <p:nvPr/>
          </p:nvSpPr>
          <p:spPr>
            <a:xfrm>
              <a:off x="7337730" y="2926626"/>
              <a:ext cx="15240" cy="15027"/>
            </a:xfrm>
            <a:custGeom>
              <a:avLst/>
              <a:gdLst/>
              <a:ahLst/>
              <a:cxnLst/>
              <a:rect l="l" t="t" r="r" b="b"/>
              <a:pathLst>
                <a:path w="2097" h="2067" extrusionOk="0">
                  <a:moveTo>
                    <a:pt x="1318" y="0"/>
                  </a:moveTo>
                  <a:lnTo>
                    <a:pt x="1199" y="30"/>
                  </a:lnTo>
                  <a:lnTo>
                    <a:pt x="1079" y="90"/>
                  </a:lnTo>
                  <a:lnTo>
                    <a:pt x="959" y="180"/>
                  </a:lnTo>
                  <a:lnTo>
                    <a:pt x="869" y="270"/>
                  </a:lnTo>
                  <a:lnTo>
                    <a:pt x="809" y="329"/>
                  </a:lnTo>
                  <a:lnTo>
                    <a:pt x="749" y="419"/>
                  </a:lnTo>
                  <a:lnTo>
                    <a:pt x="600" y="599"/>
                  </a:lnTo>
                  <a:lnTo>
                    <a:pt x="540" y="659"/>
                  </a:lnTo>
                  <a:lnTo>
                    <a:pt x="510" y="689"/>
                  </a:lnTo>
                  <a:lnTo>
                    <a:pt x="570" y="689"/>
                  </a:lnTo>
                  <a:lnTo>
                    <a:pt x="480" y="719"/>
                  </a:lnTo>
                  <a:lnTo>
                    <a:pt x="360" y="749"/>
                  </a:lnTo>
                  <a:lnTo>
                    <a:pt x="270" y="839"/>
                  </a:lnTo>
                  <a:lnTo>
                    <a:pt x="181" y="928"/>
                  </a:lnTo>
                  <a:lnTo>
                    <a:pt x="91" y="1018"/>
                  </a:lnTo>
                  <a:lnTo>
                    <a:pt x="31" y="1108"/>
                  </a:lnTo>
                  <a:lnTo>
                    <a:pt x="1" y="1228"/>
                  </a:lnTo>
                  <a:lnTo>
                    <a:pt x="1" y="1378"/>
                  </a:lnTo>
                  <a:lnTo>
                    <a:pt x="1" y="1497"/>
                  </a:lnTo>
                  <a:lnTo>
                    <a:pt x="31" y="1617"/>
                  </a:lnTo>
                  <a:lnTo>
                    <a:pt x="121" y="1737"/>
                  </a:lnTo>
                  <a:lnTo>
                    <a:pt x="210" y="1857"/>
                  </a:lnTo>
                  <a:lnTo>
                    <a:pt x="300" y="1946"/>
                  </a:lnTo>
                  <a:lnTo>
                    <a:pt x="420" y="2036"/>
                  </a:lnTo>
                  <a:lnTo>
                    <a:pt x="540" y="2066"/>
                  </a:lnTo>
                  <a:lnTo>
                    <a:pt x="839" y="2066"/>
                  </a:lnTo>
                  <a:lnTo>
                    <a:pt x="1019" y="1976"/>
                  </a:lnTo>
                  <a:lnTo>
                    <a:pt x="1199" y="1887"/>
                  </a:lnTo>
                  <a:lnTo>
                    <a:pt x="1378" y="1767"/>
                  </a:lnTo>
                  <a:lnTo>
                    <a:pt x="1528" y="1647"/>
                  </a:lnTo>
                  <a:lnTo>
                    <a:pt x="1678" y="1497"/>
                  </a:lnTo>
                  <a:lnTo>
                    <a:pt x="1797" y="1348"/>
                  </a:lnTo>
                  <a:lnTo>
                    <a:pt x="2007" y="988"/>
                  </a:lnTo>
                  <a:lnTo>
                    <a:pt x="2067" y="868"/>
                  </a:lnTo>
                  <a:lnTo>
                    <a:pt x="2097" y="719"/>
                  </a:lnTo>
                  <a:lnTo>
                    <a:pt x="2067" y="599"/>
                  </a:lnTo>
                  <a:lnTo>
                    <a:pt x="2037" y="449"/>
                  </a:lnTo>
                  <a:lnTo>
                    <a:pt x="2007" y="329"/>
                  </a:lnTo>
                  <a:lnTo>
                    <a:pt x="1917" y="240"/>
                  </a:lnTo>
                  <a:lnTo>
                    <a:pt x="1827" y="150"/>
                  </a:lnTo>
                  <a:lnTo>
                    <a:pt x="1708" y="60"/>
                  </a:lnTo>
                  <a:lnTo>
                    <a:pt x="1558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727;p51">
              <a:extLst>
                <a:ext uri="{FF2B5EF4-FFF2-40B4-BE49-F238E27FC236}">
                  <a16:creationId xmlns:a16="http://schemas.microsoft.com/office/drawing/2014/main" id="{911F1366-CF80-1932-FCED-0A2328E06E0A}"/>
                </a:ext>
              </a:extLst>
            </p:cNvPr>
            <p:cNvSpPr/>
            <p:nvPr/>
          </p:nvSpPr>
          <p:spPr>
            <a:xfrm>
              <a:off x="7375816" y="2911821"/>
              <a:ext cx="14375" cy="11334"/>
            </a:xfrm>
            <a:custGeom>
              <a:avLst/>
              <a:gdLst/>
              <a:ahLst/>
              <a:cxnLst/>
              <a:rect l="l" t="t" r="r" b="b"/>
              <a:pathLst>
                <a:path w="1978" h="1559" extrusionOk="0">
                  <a:moveTo>
                    <a:pt x="660" y="1"/>
                  </a:moveTo>
                  <a:lnTo>
                    <a:pt x="510" y="31"/>
                  </a:lnTo>
                  <a:lnTo>
                    <a:pt x="390" y="91"/>
                  </a:lnTo>
                  <a:lnTo>
                    <a:pt x="270" y="151"/>
                  </a:lnTo>
                  <a:lnTo>
                    <a:pt x="181" y="270"/>
                  </a:lnTo>
                  <a:lnTo>
                    <a:pt x="91" y="390"/>
                  </a:lnTo>
                  <a:lnTo>
                    <a:pt x="31" y="510"/>
                  </a:lnTo>
                  <a:lnTo>
                    <a:pt x="1" y="660"/>
                  </a:lnTo>
                  <a:lnTo>
                    <a:pt x="1" y="809"/>
                  </a:lnTo>
                  <a:lnTo>
                    <a:pt x="31" y="929"/>
                  </a:lnTo>
                  <a:lnTo>
                    <a:pt x="61" y="1079"/>
                  </a:lnTo>
                  <a:lnTo>
                    <a:pt x="151" y="1199"/>
                  </a:lnTo>
                  <a:lnTo>
                    <a:pt x="241" y="1289"/>
                  </a:lnTo>
                  <a:lnTo>
                    <a:pt x="360" y="1378"/>
                  </a:lnTo>
                  <a:lnTo>
                    <a:pt x="630" y="1498"/>
                  </a:lnTo>
                  <a:lnTo>
                    <a:pt x="899" y="1558"/>
                  </a:lnTo>
                  <a:lnTo>
                    <a:pt x="1169" y="1558"/>
                  </a:lnTo>
                  <a:lnTo>
                    <a:pt x="1438" y="1498"/>
                  </a:lnTo>
                  <a:lnTo>
                    <a:pt x="1558" y="1438"/>
                  </a:lnTo>
                  <a:lnTo>
                    <a:pt x="1678" y="1348"/>
                  </a:lnTo>
                  <a:lnTo>
                    <a:pt x="1798" y="1259"/>
                  </a:lnTo>
                  <a:lnTo>
                    <a:pt x="1887" y="1169"/>
                  </a:lnTo>
                  <a:lnTo>
                    <a:pt x="1947" y="1049"/>
                  </a:lnTo>
                  <a:lnTo>
                    <a:pt x="1977" y="929"/>
                  </a:lnTo>
                  <a:lnTo>
                    <a:pt x="1977" y="779"/>
                  </a:lnTo>
                  <a:lnTo>
                    <a:pt x="1977" y="630"/>
                  </a:lnTo>
                  <a:lnTo>
                    <a:pt x="1917" y="480"/>
                  </a:lnTo>
                  <a:lnTo>
                    <a:pt x="1857" y="360"/>
                  </a:lnTo>
                  <a:lnTo>
                    <a:pt x="1768" y="270"/>
                  </a:lnTo>
                  <a:lnTo>
                    <a:pt x="1648" y="181"/>
                  </a:lnTo>
                  <a:lnTo>
                    <a:pt x="1528" y="121"/>
                  </a:lnTo>
                  <a:lnTo>
                    <a:pt x="1378" y="91"/>
                  </a:lnTo>
                  <a:lnTo>
                    <a:pt x="1259" y="61"/>
                  </a:lnTo>
                  <a:lnTo>
                    <a:pt x="1109" y="91"/>
                  </a:lnTo>
                  <a:lnTo>
                    <a:pt x="1079" y="91"/>
                  </a:lnTo>
                  <a:lnTo>
                    <a:pt x="929" y="31"/>
                  </a:lnTo>
                  <a:lnTo>
                    <a:pt x="809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728;p51">
              <a:extLst>
                <a:ext uri="{FF2B5EF4-FFF2-40B4-BE49-F238E27FC236}">
                  <a16:creationId xmlns:a16="http://schemas.microsoft.com/office/drawing/2014/main" id="{01A12EE3-8DF1-8A62-5B43-20520EE203AB}"/>
                </a:ext>
              </a:extLst>
            </p:cNvPr>
            <p:cNvSpPr/>
            <p:nvPr/>
          </p:nvSpPr>
          <p:spPr>
            <a:xfrm>
              <a:off x="7375387" y="2934890"/>
              <a:ext cx="10015" cy="10462"/>
            </a:xfrm>
            <a:custGeom>
              <a:avLst/>
              <a:gdLst/>
              <a:ahLst/>
              <a:cxnLst/>
              <a:rect l="l" t="t" r="r" b="b"/>
              <a:pathLst>
                <a:path w="1378" h="1439" extrusionOk="0">
                  <a:moveTo>
                    <a:pt x="719" y="1"/>
                  </a:moveTo>
                  <a:lnTo>
                    <a:pt x="539" y="31"/>
                  </a:lnTo>
                  <a:lnTo>
                    <a:pt x="389" y="91"/>
                  </a:lnTo>
                  <a:lnTo>
                    <a:pt x="270" y="151"/>
                  </a:lnTo>
                  <a:lnTo>
                    <a:pt x="180" y="241"/>
                  </a:lnTo>
                  <a:lnTo>
                    <a:pt x="90" y="360"/>
                  </a:lnTo>
                  <a:lnTo>
                    <a:pt x="30" y="480"/>
                  </a:lnTo>
                  <a:lnTo>
                    <a:pt x="0" y="630"/>
                  </a:lnTo>
                  <a:lnTo>
                    <a:pt x="0" y="750"/>
                  </a:lnTo>
                  <a:lnTo>
                    <a:pt x="0" y="899"/>
                  </a:lnTo>
                  <a:lnTo>
                    <a:pt x="60" y="1019"/>
                  </a:lnTo>
                  <a:lnTo>
                    <a:pt x="90" y="1139"/>
                  </a:lnTo>
                  <a:lnTo>
                    <a:pt x="180" y="1229"/>
                  </a:lnTo>
                  <a:lnTo>
                    <a:pt x="270" y="1318"/>
                  </a:lnTo>
                  <a:lnTo>
                    <a:pt x="389" y="1408"/>
                  </a:lnTo>
                  <a:lnTo>
                    <a:pt x="509" y="1438"/>
                  </a:lnTo>
                  <a:lnTo>
                    <a:pt x="809" y="1438"/>
                  </a:lnTo>
                  <a:lnTo>
                    <a:pt x="958" y="1378"/>
                  </a:lnTo>
                  <a:lnTo>
                    <a:pt x="1078" y="1289"/>
                  </a:lnTo>
                  <a:lnTo>
                    <a:pt x="1198" y="1199"/>
                  </a:lnTo>
                  <a:lnTo>
                    <a:pt x="1258" y="1079"/>
                  </a:lnTo>
                  <a:lnTo>
                    <a:pt x="1318" y="959"/>
                  </a:lnTo>
                  <a:lnTo>
                    <a:pt x="1348" y="839"/>
                  </a:lnTo>
                  <a:lnTo>
                    <a:pt x="1377" y="690"/>
                  </a:lnTo>
                  <a:lnTo>
                    <a:pt x="1348" y="570"/>
                  </a:lnTo>
                  <a:lnTo>
                    <a:pt x="1318" y="450"/>
                  </a:lnTo>
                  <a:lnTo>
                    <a:pt x="1258" y="330"/>
                  </a:lnTo>
                  <a:lnTo>
                    <a:pt x="1198" y="211"/>
                  </a:lnTo>
                  <a:lnTo>
                    <a:pt x="1108" y="121"/>
                  </a:lnTo>
                  <a:lnTo>
                    <a:pt x="988" y="61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729;p51">
              <a:extLst>
                <a:ext uri="{FF2B5EF4-FFF2-40B4-BE49-F238E27FC236}">
                  <a16:creationId xmlns:a16="http://schemas.microsoft.com/office/drawing/2014/main" id="{D9B1B4CB-9556-5E19-BADE-7D02D56F68F0}"/>
                </a:ext>
              </a:extLst>
            </p:cNvPr>
            <p:cNvSpPr/>
            <p:nvPr/>
          </p:nvSpPr>
          <p:spPr>
            <a:xfrm>
              <a:off x="7312923" y="2881788"/>
              <a:ext cx="11323" cy="13071"/>
            </a:xfrm>
            <a:custGeom>
              <a:avLst/>
              <a:gdLst/>
              <a:ahLst/>
              <a:cxnLst/>
              <a:rect l="l" t="t" r="r" b="b"/>
              <a:pathLst>
                <a:path w="1558" h="1798" extrusionOk="0">
                  <a:moveTo>
                    <a:pt x="689" y="1"/>
                  </a:moveTo>
                  <a:lnTo>
                    <a:pt x="569" y="31"/>
                  </a:lnTo>
                  <a:lnTo>
                    <a:pt x="449" y="61"/>
                  </a:lnTo>
                  <a:lnTo>
                    <a:pt x="360" y="121"/>
                  </a:lnTo>
                  <a:lnTo>
                    <a:pt x="240" y="180"/>
                  </a:lnTo>
                  <a:lnTo>
                    <a:pt x="180" y="270"/>
                  </a:lnTo>
                  <a:lnTo>
                    <a:pt x="90" y="360"/>
                  </a:lnTo>
                  <a:lnTo>
                    <a:pt x="30" y="480"/>
                  </a:lnTo>
                  <a:lnTo>
                    <a:pt x="0" y="570"/>
                  </a:lnTo>
                  <a:lnTo>
                    <a:pt x="0" y="719"/>
                  </a:lnTo>
                  <a:lnTo>
                    <a:pt x="0" y="899"/>
                  </a:lnTo>
                  <a:lnTo>
                    <a:pt x="30" y="1109"/>
                  </a:lnTo>
                  <a:lnTo>
                    <a:pt x="60" y="1258"/>
                  </a:lnTo>
                  <a:lnTo>
                    <a:pt x="120" y="1408"/>
                  </a:lnTo>
                  <a:lnTo>
                    <a:pt x="210" y="1528"/>
                  </a:lnTo>
                  <a:lnTo>
                    <a:pt x="330" y="1618"/>
                  </a:lnTo>
                  <a:lnTo>
                    <a:pt x="449" y="1708"/>
                  </a:lnTo>
                  <a:lnTo>
                    <a:pt x="569" y="1767"/>
                  </a:lnTo>
                  <a:lnTo>
                    <a:pt x="719" y="1797"/>
                  </a:lnTo>
                  <a:lnTo>
                    <a:pt x="899" y="1797"/>
                  </a:lnTo>
                  <a:lnTo>
                    <a:pt x="1078" y="1738"/>
                  </a:lnTo>
                  <a:lnTo>
                    <a:pt x="1228" y="1678"/>
                  </a:lnTo>
                  <a:lnTo>
                    <a:pt x="1348" y="1558"/>
                  </a:lnTo>
                  <a:lnTo>
                    <a:pt x="1438" y="1408"/>
                  </a:lnTo>
                  <a:lnTo>
                    <a:pt x="1527" y="1258"/>
                  </a:lnTo>
                  <a:lnTo>
                    <a:pt x="1557" y="1109"/>
                  </a:lnTo>
                  <a:lnTo>
                    <a:pt x="1557" y="929"/>
                  </a:lnTo>
                  <a:lnTo>
                    <a:pt x="1498" y="749"/>
                  </a:lnTo>
                  <a:lnTo>
                    <a:pt x="1378" y="420"/>
                  </a:lnTo>
                  <a:lnTo>
                    <a:pt x="1318" y="300"/>
                  </a:lnTo>
                  <a:lnTo>
                    <a:pt x="1228" y="210"/>
                  </a:lnTo>
                  <a:lnTo>
                    <a:pt x="1138" y="151"/>
                  </a:lnTo>
                  <a:lnTo>
                    <a:pt x="1048" y="91"/>
                  </a:lnTo>
                  <a:lnTo>
                    <a:pt x="929" y="31"/>
                  </a:lnTo>
                  <a:lnTo>
                    <a:pt x="809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730;p51">
              <a:extLst>
                <a:ext uri="{FF2B5EF4-FFF2-40B4-BE49-F238E27FC236}">
                  <a16:creationId xmlns:a16="http://schemas.microsoft.com/office/drawing/2014/main" id="{F2409381-6AD2-600D-9E5C-F4E57FAC11FD}"/>
                </a:ext>
              </a:extLst>
            </p:cNvPr>
            <p:cNvSpPr/>
            <p:nvPr/>
          </p:nvSpPr>
          <p:spPr>
            <a:xfrm>
              <a:off x="7358626" y="2889623"/>
              <a:ext cx="16112" cy="14380"/>
            </a:xfrm>
            <a:custGeom>
              <a:avLst/>
              <a:gdLst/>
              <a:ahLst/>
              <a:cxnLst/>
              <a:rect l="l" t="t" r="r" b="b"/>
              <a:pathLst>
                <a:path w="2217" h="1978" extrusionOk="0">
                  <a:moveTo>
                    <a:pt x="1288" y="1"/>
                  </a:moveTo>
                  <a:lnTo>
                    <a:pt x="959" y="121"/>
                  </a:lnTo>
                  <a:lnTo>
                    <a:pt x="629" y="300"/>
                  </a:lnTo>
                  <a:lnTo>
                    <a:pt x="360" y="510"/>
                  </a:lnTo>
                  <a:lnTo>
                    <a:pt x="120" y="779"/>
                  </a:lnTo>
                  <a:lnTo>
                    <a:pt x="60" y="899"/>
                  </a:lnTo>
                  <a:lnTo>
                    <a:pt x="0" y="1049"/>
                  </a:lnTo>
                  <a:lnTo>
                    <a:pt x="0" y="1198"/>
                  </a:lnTo>
                  <a:lnTo>
                    <a:pt x="0" y="1348"/>
                  </a:lnTo>
                  <a:lnTo>
                    <a:pt x="30" y="1468"/>
                  </a:lnTo>
                  <a:lnTo>
                    <a:pt x="90" y="1618"/>
                  </a:lnTo>
                  <a:lnTo>
                    <a:pt x="180" y="1737"/>
                  </a:lnTo>
                  <a:lnTo>
                    <a:pt x="270" y="1827"/>
                  </a:lnTo>
                  <a:lnTo>
                    <a:pt x="420" y="1917"/>
                  </a:lnTo>
                  <a:lnTo>
                    <a:pt x="539" y="1947"/>
                  </a:lnTo>
                  <a:lnTo>
                    <a:pt x="689" y="1977"/>
                  </a:lnTo>
                  <a:lnTo>
                    <a:pt x="839" y="1977"/>
                  </a:lnTo>
                  <a:lnTo>
                    <a:pt x="989" y="1947"/>
                  </a:lnTo>
                  <a:lnTo>
                    <a:pt x="1138" y="1887"/>
                  </a:lnTo>
                  <a:lnTo>
                    <a:pt x="1258" y="1797"/>
                  </a:lnTo>
                  <a:lnTo>
                    <a:pt x="1348" y="1678"/>
                  </a:lnTo>
                  <a:lnTo>
                    <a:pt x="1408" y="1588"/>
                  </a:lnTo>
                  <a:lnTo>
                    <a:pt x="1468" y="1528"/>
                  </a:lnTo>
                  <a:lnTo>
                    <a:pt x="1617" y="1438"/>
                  </a:lnTo>
                  <a:lnTo>
                    <a:pt x="1617" y="1408"/>
                  </a:lnTo>
                  <a:lnTo>
                    <a:pt x="1677" y="1408"/>
                  </a:lnTo>
                  <a:lnTo>
                    <a:pt x="1797" y="1348"/>
                  </a:lnTo>
                  <a:lnTo>
                    <a:pt x="1917" y="1258"/>
                  </a:lnTo>
                  <a:lnTo>
                    <a:pt x="2037" y="1169"/>
                  </a:lnTo>
                  <a:lnTo>
                    <a:pt x="2096" y="1049"/>
                  </a:lnTo>
                  <a:lnTo>
                    <a:pt x="2156" y="929"/>
                  </a:lnTo>
                  <a:lnTo>
                    <a:pt x="2186" y="809"/>
                  </a:lnTo>
                  <a:lnTo>
                    <a:pt x="2216" y="660"/>
                  </a:lnTo>
                  <a:lnTo>
                    <a:pt x="2186" y="510"/>
                  </a:lnTo>
                  <a:lnTo>
                    <a:pt x="2126" y="360"/>
                  </a:lnTo>
                  <a:lnTo>
                    <a:pt x="2037" y="240"/>
                  </a:lnTo>
                  <a:lnTo>
                    <a:pt x="1947" y="150"/>
                  </a:lnTo>
                  <a:lnTo>
                    <a:pt x="1827" y="91"/>
                  </a:lnTo>
                  <a:lnTo>
                    <a:pt x="1707" y="31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731;p51">
              <a:extLst>
                <a:ext uri="{FF2B5EF4-FFF2-40B4-BE49-F238E27FC236}">
                  <a16:creationId xmlns:a16="http://schemas.microsoft.com/office/drawing/2014/main" id="{EFD011D0-7F85-A42D-0D7C-24F33A447E2F}"/>
                </a:ext>
              </a:extLst>
            </p:cNvPr>
            <p:cNvSpPr/>
            <p:nvPr/>
          </p:nvSpPr>
          <p:spPr>
            <a:xfrm>
              <a:off x="7292899" y="2907038"/>
              <a:ext cx="9586" cy="10018"/>
            </a:xfrm>
            <a:custGeom>
              <a:avLst/>
              <a:gdLst/>
              <a:ahLst/>
              <a:cxnLst/>
              <a:rect l="l" t="t" r="r" b="b"/>
              <a:pathLst>
                <a:path w="1319" h="1378" extrusionOk="0">
                  <a:moveTo>
                    <a:pt x="659" y="0"/>
                  </a:moveTo>
                  <a:lnTo>
                    <a:pt x="510" y="30"/>
                  </a:lnTo>
                  <a:lnTo>
                    <a:pt x="360" y="60"/>
                  </a:lnTo>
                  <a:lnTo>
                    <a:pt x="240" y="150"/>
                  </a:lnTo>
                  <a:lnTo>
                    <a:pt x="150" y="240"/>
                  </a:lnTo>
                  <a:lnTo>
                    <a:pt x="90" y="330"/>
                  </a:lnTo>
                  <a:lnTo>
                    <a:pt x="30" y="449"/>
                  </a:lnTo>
                  <a:lnTo>
                    <a:pt x="1" y="599"/>
                  </a:lnTo>
                  <a:lnTo>
                    <a:pt x="1" y="719"/>
                  </a:lnTo>
                  <a:lnTo>
                    <a:pt x="1" y="839"/>
                  </a:lnTo>
                  <a:lnTo>
                    <a:pt x="30" y="958"/>
                  </a:lnTo>
                  <a:lnTo>
                    <a:pt x="90" y="1078"/>
                  </a:lnTo>
                  <a:lnTo>
                    <a:pt x="180" y="1168"/>
                  </a:lnTo>
                  <a:lnTo>
                    <a:pt x="270" y="1258"/>
                  </a:lnTo>
                  <a:lnTo>
                    <a:pt x="360" y="1318"/>
                  </a:lnTo>
                  <a:lnTo>
                    <a:pt x="480" y="1378"/>
                  </a:lnTo>
                  <a:lnTo>
                    <a:pt x="629" y="1378"/>
                  </a:lnTo>
                  <a:lnTo>
                    <a:pt x="779" y="1348"/>
                  </a:lnTo>
                  <a:lnTo>
                    <a:pt x="929" y="1318"/>
                  </a:lnTo>
                  <a:lnTo>
                    <a:pt x="1049" y="1228"/>
                  </a:lnTo>
                  <a:lnTo>
                    <a:pt x="1138" y="1138"/>
                  </a:lnTo>
                  <a:lnTo>
                    <a:pt x="1228" y="1048"/>
                  </a:lnTo>
                  <a:lnTo>
                    <a:pt x="1288" y="928"/>
                  </a:lnTo>
                  <a:lnTo>
                    <a:pt x="1318" y="779"/>
                  </a:lnTo>
                  <a:lnTo>
                    <a:pt x="1318" y="659"/>
                  </a:lnTo>
                  <a:lnTo>
                    <a:pt x="1288" y="539"/>
                  </a:lnTo>
                  <a:lnTo>
                    <a:pt x="1258" y="419"/>
                  </a:lnTo>
                  <a:lnTo>
                    <a:pt x="1198" y="300"/>
                  </a:lnTo>
                  <a:lnTo>
                    <a:pt x="1138" y="210"/>
                  </a:lnTo>
                  <a:lnTo>
                    <a:pt x="1049" y="120"/>
                  </a:lnTo>
                  <a:lnTo>
                    <a:pt x="929" y="60"/>
                  </a:lnTo>
                  <a:lnTo>
                    <a:pt x="80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732;p51">
              <a:extLst>
                <a:ext uri="{FF2B5EF4-FFF2-40B4-BE49-F238E27FC236}">
                  <a16:creationId xmlns:a16="http://schemas.microsoft.com/office/drawing/2014/main" id="{94D7FB76-88A1-BD67-0432-7C044957CBF7}"/>
                </a:ext>
              </a:extLst>
            </p:cNvPr>
            <p:cNvSpPr/>
            <p:nvPr/>
          </p:nvSpPr>
          <p:spPr>
            <a:xfrm>
              <a:off x="7395840" y="2935109"/>
              <a:ext cx="15240" cy="15245"/>
            </a:xfrm>
            <a:custGeom>
              <a:avLst/>
              <a:gdLst/>
              <a:ahLst/>
              <a:cxnLst/>
              <a:rect l="l" t="t" r="r" b="b"/>
              <a:pathLst>
                <a:path w="2097" h="2097" extrusionOk="0">
                  <a:moveTo>
                    <a:pt x="1318" y="1"/>
                  </a:moveTo>
                  <a:lnTo>
                    <a:pt x="1199" y="31"/>
                  </a:lnTo>
                  <a:lnTo>
                    <a:pt x="1049" y="61"/>
                  </a:lnTo>
                  <a:lnTo>
                    <a:pt x="929" y="151"/>
                  </a:lnTo>
                  <a:lnTo>
                    <a:pt x="839" y="270"/>
                  </a:lnTo>
                  <a:lnTo>
                    <a:pt x="689" y="450"/>
                  </a:lnTo>
                  <a:lnTo>
                    <a:pt x="600" y="540"/>
                  </a:lnTo>
                  <a:lnTo>
                    <a:pt x="450" y="690"/>
                  </a:lnTo>
                  <a:lnTo>
                    <a:pt x="360" y="749"/>
                  </a:lnTo>
                  <a:lnTo>
                    <a:pt x="210" y="899"/>
                  </a:lnTo>
                  <a:lnTo>
                    <a:pt x="121" y="1049"/>
                  </a:lnTo>
                  <a:lnTo>
                    <a:pt x="180" y="929"/>
                  </a:lnTo>
                  <a:lnTo>
                    <a:pt x="150" y="959"/>
                  </a:lnTo>
                  <a:lnTo>
                    <a:pt x="91" y="1049"/>
                  </a:lnTo>
                  <a:lnTo>
                    <a:pt x="31" y="1139"/>
                  </a:lnTo>
                  <a:lnTo>
                    <a:pt x="1" y="1259"/>
                  </a:lnTo>
                  <a:lnTo>
                    <a:pt x="1" y="1378"/>
                  </a:lnTo>
                  <a:lnTo>
                    <a:pt x="31" y="1618"/>
                  </a:lnTo>
                  <a:lnTo>
                    <a:pt x="91" y="1708"/>
                  </a:lnTo>
                  <a:lnTo>
                    <a:pt x="121" y="1798"/>
                  </a:lnTo>
                  <a:lnTo>
                    <a:pt x="210" y="1917"/>
                  </a:lnTo>
                  <a:lnTo>
                    <a:pt x="330" y="1977"/>
                  </a:lnTo>
                  <a:lnTo>
                    <a:pt x="450" y="2037"/>
                  </a:lnTo>
                  <a:lnTo>
                    <a:pt x="570" y="2067"/>
                  </a:lnTo>
                  <a:lnTo>
                    <a:pt x="719" y="2097"/>
                  </a:lnTo>
                  <a:lnTo>
                    <a:pt x="839" y="2067"/>
                  </a:lnTo>
                  <a:lnTo>
                    <a:pt x="989" y="2037"/>
                  </a:lnTo>
                  <a:lnTo>
                    <a:pt x="1109" y="1977"/>
                  </a:lnTo>
                  <a:lnTo>
                    <a:pt x="1199" y="1887"/>
                  </a:lnTo>
                  <a:lnTo>
                    <a:pt x="1408" y="1708"/>
                  </a:lnTo>
                  <a:lnTo>
                    <a:pt x="1708" y="1438"/>
                  </a:lnTo>
                  <a:lnTo>
                    <a:pt x="1827" y="1318"/>
                  </a:lnTo>
                  <a:lnTo>
                    <a:pt x="1947" y="1169"/>
                  </a:lnTo>
                  <a:lnTo>
                    <a:pt x="2007" y="1019"/>
                  </a:lnTo>
                  <a:lnTo>
                    <a:pt x="2067" y="899"/>
                  </a:lnTo>
                  <a:lnTo>
                    <a:pt x="2097" y="779"/>
                  </a:lnTo>
                  <a:lnTo>
                    <a:pt x="2097" y="630"/>
                  </a:lnTo>
                  <a:lnTo>
                    <a:pt x="2067" y="510"/>
                  </a:lnTo>
                  <a:lnTo>
                    <a:pt x="2037" y="390"/>
                  </a:lnTo>
                  <a:lnTo>
                    <a:pt x="1947" y="270"/>
                  </a:lnTo>
                  <a:lnTo>
                    <a:pt x="1857" y="151"/>
                  </a:lnTo>
                  <a:lnTo>
                    <a:pt x="1738" y="91"/>
                  </a:lnTo>
                  <a:lnTo>
                    <a:pt x="1618" y="31"/>
                  </a:lnTo>
                  <a:lnTo>
                    <a:pt x="1468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733;p51">
              <a:extLst>
                <a:ext uri="{FF2B5EF4-FFF2-40B4-BE49-F238E27FC236}">
                  <a16:creationId xmlns:a16="http://schemas.microsoft.com/office/drawing/2014/main" id="{50E4CA30-F6DC-8FC0-750C-2967D71F3D33}"/>
                </a:ext>
              </a:extLst>
            </p:cNvPr>
            <p:cNvSpPr/>
            <p:nvPr/>
          </p:nvSpPr>
          <p:spPr>
            <a:xfrm>
              <a:off x="7330113" y="2906166"/>
              <a:ext cx="15240" cy="15245"/>
            </a:xfrm>
            <a:custGeom>
              <a:avLst/>
              <a:gdLst/>
              <a:ahLst/>
              <a:cxnLst/>
              <a:rect l="l" t="t" r="r" b="b"/>
              <a:pathLst>
                <a:path w="2097" h="2097" extrusionOk="0">
                  <a:moveTo>
                    <a:pt x="1318" y="0"/>
                  </a:moveTo>
                  <a:lnTo>
                    <a:pt x="1199" y="30"/>
                  </a:lnTo>
                  <a:lnTo>
                    <a:pt x="1049" y="90"/>
                  </a:lnTo>
                  <a:lnTo>
                    <a:pt x="929" y="150"/>
                  </a:lnTo>
                  <a:lnTo>
                    <a:pt x="839" y="270"/>
                  </a:lnTo>
                  <a:lnTo>
                    <a:pt x="690" y="450"/>
                  </a:lnTo>
                  <a:lnTo>
                    <a:pt x="600" y="539"/>
                  </a:lnTo>
                  <a:lnTo>
                    <a:pt x="450" y="689"/>
                  </a:lnTo>
                  <a:lnTo>
                    <a:pt x="360" y="779"/>
                  </a:lnTo>
                  <a:lnTo>
                    <a:pt x="210" y="899"/>
                  </a:lnTo>
                  <a:lnTo>
                    <a:pt x="121" y="1078"/>
                  </a:lnTo>
                  <a:lnTo>
                    <a:pt x="181" y="929"/>
                  </a:lnTo>
                  <a:lnTo>
                    <a:pt x="181" y="929"/>
                  </a:lnTo>
                  <a:lnTo>
                    <a:pt x="151" y="959"/>
                  </a:lnTo>
                  <a:lnTo>
                    <a:pt x="91" y="1048"/>
                  </a:lnTo>
                  <a:lnTo>
                    <a:pt x="31" y="1168"/>
                  </a:lnTo>
                  <a:lnTo>
                    <a:pt x="1" y="1258"/>
                  </a:lnTo>
                  <a:lnTo>
                    <a:pt x="1" y="1378"/>
                  </a:lnTo>
                  <a:lnTo>
                    <a:pt x="31" y="1617"/>
                  </a:lnTo>
                  <a:lnTo>
                    <a:pt x="61" y="1737"/>
                  </a:lnTo>
                  <a:lnTo>
                    <a:pt x="121" y="1827"/>
                  </a:lnTo>
                  <a:lnTo>
                    <a:pt x="210" y="1917"/>
                  </a:lnTo>
                  <a:lnTo>
                    <a:pt x="330" y="2007"/>
                  </a:lnTo>
                  <a:lnTo>
                    <a:pt x="450" y="2067"/>
                  </a:lnTo>
                  <a:lnTo>
                    <a:pt x="570" y="2096"/>
                  </a:lnTo>
                  <a:lnTo>
                    <a:pt x="839" y="2096"/>
                  </a:lnTo>
                  <a:lnTo>
                    <a:pt x="959" y="2037"/>
                  </a:lnTo>
                  <a:lnTo>
                    <a:pt x="1079" y="1977"/>
                  </a:lnTo>
                  <a:lnTo>
                    <a:pt x="1199" y="1917"/>
                  </a:lnTo>
                  <a:lnTo>
                    <a:pt x="1408" y="1737"/>
                  </a:lnTo>
                  <a:lnTo>
                    <a:pt x="1708" y="1468"/>
                  </a:lnTo>
                  <a:lnTo>
                    <a:pt x="1827" y="1318"/>
                  </a:lnTo>
                  <a:lnTo>
                    <a:pt x="1947" y="1168"/>
                  </a:lnTo>
                  <a:lnTo>
                    <a:pt x="2007" y="1048"/>
                  </a:lnTo>
                  <a:lnTo>
                    <a:pt x="2067" y="929"/>
                  </a:lnTo>
                  <a:lnTo>
                    <a:pt x="2097" y="779"/>
                  </a:lnTo>
                  <a:lnTo>
                    <a:pt x="2097" y="659"/>
                  </a:lnTo>
                  <a:lnTo>
                    <a:pt x="2067" y="509"/>
                  </a:lnTo>
                  <a:lnTo>
                    <a:pt x="2037" y="390"/>
                  </a:lnTo>
                  <a:lnTo>
                    <a:pt x="1947" y="270"/>
                  </a:lnTo>
                  <a:lnTo>
                    <a:pt x="1857" y="180"/>
                  </a:lnTo>
                  <a:lnTo>
                    <a:pt x="1738" y="90"/>
                  </a:lnTo>
                  <a:lnTo>
                    <a:pt x="1618" y="30"/>
                  </a:lnTo>
                  <a:lnTo>
                    <a:pt x="1468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734;p51">
              <a:extLst>
                <a:ext uri="{FF2B5EF4-FFF2-40B4-BE49-F238E27FC236}">
                  <a16:creationId xmlns:a16="http://schemas.microsoft.com/office/drawing/2014/main" id="{A73E06A8-7D98-4F83-8A8E-D71B55B613C0}"/>
                </a:ext>
              </a:extLst>
            </p:cNvPr>
            <p:cNvSpPr/>
            <p:nvPr/>
          </p:nvSpPr>
          <p:spPr>
            <a:xfrm>
              <a:off x="7126187" y="2671551"/>
              <a:ext cx="688974" cy="354405"/>
            </a:xfrm>
            <a:custGeom>
              <a:avLst/>
              <a:gdLst/>
              <a:ahLst/>
              <a:cxnLst/>
              <a:rect l="l" t="t" r="r" b="b"/>
              <a:pathLst>
                <a:path w="94802" h="48749" extrusionOk="0">
                  <a:moveTo>
                    <a:pt x="75398" y="13385"/>
                  </a:moveTo>
                  <a:lnTo>
                    <a:pt x="76506" y="13415"/>
                  </a:lnTo>
                  <a:lnTo>
                    <a:pt x="77045" y="13475"/>
                  </a:lnTo>
                  <a:lnTo>
                    <a:pt x="77584" y="13565"/>
                  </a:lnTo>
                  <a:lnTo>
                    <a:pt x="78123" y="13655"/>
                  </a:lnTo>
                  <a:lnTo>
                    <a:pt x="78662" y="13774"/>
                  </a:lnTo>
                  <a:lnTo>
                    <a:pt x="79171" y="13894"/>
                  </a:lnTo>
                  <a:lnTo>
                    <a:pt x="79680" y="14074"/>
                  </a:lnTo>
                  <a:lnTo>
                    <a:pt x="80189" y="14283"/>
                  </a:lnTo>
                  <a:lnTo>
                    <a:pt x="80698" y="14493"/>
                  </a:lnTo>
                  <a:lnTo>
                    <a:pt x="81148" y="14763"/>
                  </a:lnTo>
                  <a:lnTo>
                    <a:pt x="81627" y="15032"/>
                  </a:lnTo>
                  <a:lnTo>
                    <a:pt x="82076" y="15361"/>
                  </a:lnTo>
                  <a:lnTo>
                    <a:pt x="82495" y="15721"/>
                  </a:lnTo>
                  <a:lnTo>
                    <a:pt x="82914" y="16170"/>
                  </a:lnTo>
                  <a:lnTo>
                    <a:pt x="83333" y="16619"/>
                  </a:lnTo>
                  <a:lnTo>
                    <a:pt x="83693" y="17128"/>
                  </a:lnTo>
                  <a:lnTo>
                    <a:pt x="83992" y="17667"/>
                  </a:lnTo>
                  <a:lnTo>
                    <a:pt x="84292" y="18236"/>
                  </a:lnTo>
                  <a:lnTo>
                    <a:pt x="84531" y="18805"/>
                  </a:lnTo>
                  <a:lnTo>
                    <a:pt x="84741" y="19404"/>
                  </a:lnTo>
                  <a:lnTo>
                    <a:pt x="84920" y="20033"/>
                  </a:lnTo>
                  <a:lnTo>
                    <a:pt x="85040" y="20661"/>
                  </a:lnTo>
                  <a:lnTo>
                    <a:pt x="85160" y="21290"/>
                  </a:lnTo>
                  <a:lnTo>
                    <a:pt x="85220" y="21919"/>
                  </a:lnTo>
                  <a:lnTo>
                    <a:pt x="85280" y="22548"/>
                  </a:lnTo>
                  <a:lnTo>
                    <a:pt x="85280" y="23207"/>
                  </a:lnTo>
                  <a:lnTo>
                    <a:pt x="85250" y="23805"/>
                  </a:lnTo>
                  <a:lnTo>
                    <a:pt x="85220" y="24434"/>
                  </a:lnTo>
                  <a:lnTo>
                    <a:pt x="85130" y="25033"/>
                  </a:lnTo>
                  <a:lnTo>
                    <a:pt x="85010" y="25692"/>
                  </a:lnTo>
                  <a:lnTo>
                    <a:pt x="84831" y="26321"/>
                  </a:lnTo>
                  <a:lnTo>
                    <a:pt x="84621" y="26920"/>
                  </a:lnTo>
                  <a:lnTo>
                    <a:pt x="84381" y="27489"/>
                  </a:lnTo>
                  <a:lnTo>
                    <a:pt x="84082" y="28027"/>
                  </a:lnTo>
                  <a:lnTo>
                    <a:pt x="83753" y="28537"/>
                  </a:lnTo>
                  <a:lnTo>
                    <a:pt x="83393" y="29016"/>
                  </a:lnTo>
                  <a:lnTo>
                    <a:pt x="83004" y="29465"/>
                  </a:lnTo>
                  <a:lnTo>
                    <a:pt x="82585" y="29884"/>
                  </a:lnTo>
                  <a:lnTo>
                    <a:pt x="82136" y="30303"/>
                  </a:lnTo>
                  <a:lnTo>
                    <a:pt x="81627" y="30663"/>
                  </a:lnTo>
                  <a:lnTo>
                    <a:pt x="81118" y="31022"/>
                  </a:lnTo>
                  <a:lnTo>
                    <a:pt x="80579" y="31351"/>
                  </a:lnTo>
                  <a:lnTo>
                    <a:pt x="80040" y="31651"/>
                  </a:lnTo>
                  <a:lnTo>
                    <a:pt x="79441" y="31920"/>
                  </a:lnTo>
                  <a:lnTo>
                    <a:pt x="78842" y="32160"/>
                  </a:lnTo>
                  <a:lnTo>
                    <a:pt x="77704" y="32579"/>
                  </a:lnTo>
                  <a:lnTo>
                    <a:pt x="76566" y="32968"/>
                  </a:lnTo>
                  <a:lnTo>
                    <a:pt x="75428" y="33327"/>
                  </a:lnTo>
                  <a:lnTo>
                    <a:pt x="74261" y="33687"/>
                  </a:lnTo>
                  <a:lnTo>
                    <a:pt x="71925" y="34316"/>
                  </a:lnTo>
                  <a:lnTo>
                    <a:pt x="69619" y="34974"/>
                  </a:lnTo>
                  <a:lnTo>
                    <a:pt x="66625" y="35783"/>
                  </a:lnTo>
                  <a:lnTo>
                    <a:pt x="63601" y="36591"/>
                  </a:lnTo>
                  <a:lnTo>
                    <a:pt x="57552" y="38118"/>
                  </a:lnTo>
                  <a:lnTo>
                    <a:pt x="54558" y="38897"/>
                  </a:lnTo>
                  <a:lnTo>
                    <a:pt x="51534" y="39705"/>
                  </a:lnTo>
                  <a:lnTo>
                    <a:pt x="48539" y="40514"/>
                  </a:lnTo>
                  <a:lnTo>
                    <a:pt x="45545" y="41412"/>
                  </a:lnTo>
                  <a:lnTo>
                    <a:pt x="42550" y="42340"/>
                  </a:lnTo>
                  <a:lnTo>
                    <a:pt x="41053" y="42790"/>
                  </a:lnTo>
                  <a:lnTo>
                    <a:pt x="39526" y="43209"/>
                  </a:lnTo>
                  <a:lnTo>
                    <a:pt x="38029" y="43628"/>
                  </a:lnTo>
                  <a:lnTo>
                    <a:pt x="36502" y="44017"/>
                  </a:lnTo>
                  <a:lnTo>
                    <a:pt x="34975" y="44347"/>
                  </a:lnTo>
                  <a:lnTo>
                    <a:pt x="33418" y="44646"/>
                  </a:lnTo>
                  <a:lnTo>
                    <a:pt x="31921" y="44916"/>
                  </a:lnTo>
                  <a:lnTo>
                    <a:pt x="30423" y="45155"/>
                  </a:lnTo>
                  <a:lnTo>
                    <a:pt x="27429" y="45574"/>
                  </a:lnTo>
                  <a:lnTo>
                    <a:pt x="25932" y="45814"/>
                  </a:lnTo>
                  <a:lnTo>
                    <a:pt x="24465" y="46053"/>
                  </a:lnTo>
                  <a:lnTo>
                    <a:pt x="22967" y="46353"/>
                  </a:lnTo>
                  <a:lnTo>
                    <a:pt x="21500" y="46712"/>
                  </a:lnTo>
                  <a:lnTo>
                    <a:pt x="21440" y="46712"/>
                  </a:lnTo>
                  <a:lnTo>
                    <a:pt x="21261" y="46622"/>
                  </a:lnTo>
                  <a:lnTo>
                    <a:pt x="20782" y="46473"/>
                  </a:lnTo>
                  <a:lnTo>
                    <a:pt x="20332" y="46293"/>
                  </a:lnTo>
                  <a:lnTo>
                    <a:pt x="19883" y="46083"/>
                  </a:lnTo>
                  <a:lnTo>
                    <a:pt x="19494" y="45844"/>
                  </a:lnTo>
                  <a:lnTo>
                    <a:pt x="19105" y="45544"/>
                  </a:lnTo>
                  <a:lnTo>
                    <a:pt x="18745" y="45245"/>
                  </a:lnTo>
                  <a:lnTo>
                    <a:pt x="18386" y="44916"/>
                  </a:lnTo>
                  <a:lnTo>
                    <a:pt x="18057" y="44556"/>
                  </a:lnTo>
                  <a:lnTo>
                    <a:pt x="17757" y="44197"/>
                  </a:lnTo>
                  <a:lnTo>
                    <a:pt x="17458" y="43808"/>
                  </a:lnTo>
                  <a:lnTo>
                    <a:pt x="17188" y="43388"/>
                  </a:lnTo>
                  <a:lnTo>
                    <a:pt x="16919" y="42969"/>
                  </a:lnTo>
                  <a:lnTo>
                    <a:pt x="16709" y="42550"/>
                  </a:lnTo>
                  <a:lnTo>
                    <a:pt x="16470" y="42131"/>
                  </a:lnTo>
                  <a:lnTo>
                    <a:pt x="16081" y="41233"/>
                  </a:lnTo>
                  <a:lnTo>
                    <a:pt x="15901" y="40753"/>
                  </a:lnTo>
                  <a:lnTo>
                    <a:pt x="15721" y="40274"/>
                  </a:lnTo>
                  <a:lnTo>
                    <a:pt x="15571" y="39795"/>
                  </a:lnTo>
                  <a:lnTo>
                    <a:pt x="15452" y="39286"/>
                  </a:lnTo>
                  <a:lnTo>
                    <a:pt x="15362" y="38807"/>
                  </a:lnTo>
                  <a:lnTo>
                    <a:pt x="15302" y="38298"/>
                  </a:lnTo>
                  <a:lnTo>
                    <a:pt x="15242" y="37789"/>
                  </a:lnTo>
                  <a:lnTo>
                    <a:pt x="15242" y="37310"/>
                  </a:lnTo>
                  <a:lnTo>
                    <a:pt x="15242" y="36801"/>
                  </a:lnTo>
                  <a:lnTo>
                    <a:pt x="15272" y="36322"/>
                  </a:lnTo>
                  <a:lnTo>
                    <a:pt x="15332" y="35813"/>
                  </a:lnTo>
                  <a:lnTo>
                    <a:pt x="15392" y="35304"/>
                  </a:lnTo>
                  <a:lnTo>
                    <a:pt x="15512" y="34825"/>
                  </a:lnTo>
                  <a:lnTo>
                    <a:pt x="15661" y="34346"/>
                  </a:lnTo>
                  <a:lnTo>
                    <a:pt x="15811" y="33836"/>
                  </a:lnTo>
                  <a:lnTo>
                    <a:pt x="15991" y="33357"/>
                  </a:lnTo>
                  <a:lnTo>
                    <a:pt x="16230" y="32848"/>
                  </a:lnTo>
                  <a:lnTo>
                    <a:pt x="16500" y="32339"/>
                  </a:lnTo>
                  <a:lnTo>
                    <a:pt x="16769" y="31890"/>
                  </a:lnTo>
                  <a:lnTo>
                    <a:pt x="17099" y="31411"/>
                  </a:lnTo>
                  <a:lnTo>
                    <a:pt x="17428" y="30992"/>
                  </a:lnTo>
                  <a:lnTo>
                    <a:pt x="17757" y="30573"/>
                  </a:lnTo>
                  <a:lnTo>
                    <a:pt x="18117" y="30183"/>
                  </a:lnTo>
                  <a:lnTo>
                    <a:pt x="18506" y="29794"/>
                  </a:lnTo>
                  <a:lnTo>
                    <a:pt x="18895" y="29405"/>
                  </a:lnTo>
                  <a:lnTo>
                    <a:pt x="19314" y="29076"/>
                  </a:lnTo>
                  <a:lnTo>
                    <a:pt x="19734" y="28716"/>
                  </a:lnTo>
                  <a:lnTo>
                    <a:pt x="20183" y="28417"/>
                  </a:lnTo>
                  <a:lnTo>
                    <a:pt x="21111" y="27788"/>
                  </a:lnTo>
                  <a:lnTo>
                    <a:pt x="22069" y="27249"/>
                  </a:lnTo>
                  <a:lnTo>
                    <a:pt x="23057" y="26710"/>
                  </a:lnTo>
                  <a:lnTo>
                    <a:pt x="24075" y="26231"/>
                  </a:lnTo>
                  <a:lnTo>
                    <a:pt x="25123" y="25812"/>
                  </a:lnTo>
                  <a:lnTo>
                    <a:pt x="26171" y="25392"/>
                  </a:lnTo>
                  <a:lnTo>
                    <a:pt x="28238" y="24614"/>
                  </a:lnTo>
                  <a:lnTo>
                    <a:pt x="30274" y="23925"/>
                  </a:lnTo>
                  <a:lnTo>
                    <a:pt x="32999" y="22967"/>
                  </a:lnTo>
                  <a:lnTo>
                    <a:pt x="35753" y="22039"/>
                  </a:lnTo>
                  <a:lnTo>
                    <a:pt x="38478" y="21111"/>
                  </a:lnTo>
                  <a:lnTo>
                    <a:pt x="41233" y="20242"/>
                  </a:lnTo>
                  <a:lnTo>
                    <a:pt x="44018" y="19374"/>
                  </a:lnTo>
                  <a:lnTo>
                    <a:pt x="46773" y="18565"/>
                  </a:lnTo>
                  <a:lnTo>
                    <a:pt x="49557" y="17787"/>
                  </a:lnTo>
                  <a:lnTo>
                    <a:pt x="52372" y="17038"/>
                  </a:lnTo>
                  <a:lnTo>
                    <a:pt x="55067" y="16350"/>
                  </a:lnTo>
                  <a:lnTo>
                    <a:pt x="57762" y="15721"/>
                  </a:lnTo>
                  <a:lnTo>
                    <a:pt x="60517" y="15152"/>
                  </a:lnTo>
                  <a:lnTo>
                    <a:pt x="63241" y="14643"/>
                  </a:lnTo>
                  <a:lnTo>
                    <a:pt x="64619" y="14403"/>
                  </a:lnTo>
                  <a:lnTo>
                    <a:pt x="66026" y="14194"/>
                  </a:lnTo>
                  <a:lnTo>
                    <a:pt x="67404" y="13984"/>
                  </a:lnTo>
                  <a:lnTo>
                    <a:pt x="68781" y="13834"/>
                  </a:lnTo>
                  <a:lnTo>
                    <a:pt x="70158" y="13685"/>
                  </a:lnTo>
                  <a:lnTo>
                    <a:pt x="71536" y="13565"/>
                  </a:lnTo>
                  <a:lnTo>
                    <a:pt x="72943" y="13475"/>
                  </a:lnTo>
                  <a:lnTo>
                    <a:pt x="74320" y="13385"/>
                  </a:lnTo>
                  <a:close/>
                  <a:moveTo>
                    <a:pt x="85609" y="1"/>
                  </a:moveTo>
                  <a:lnTo>
                    <a:pt x="84711" y="30"/>
                  </a:lnTo>
                  <a:lnTo>
                    <a:pt x="83842" y="90"/>
                  </a:lnTo>
                  <a:lnTo>
                    <a:pt x="82974" y="210"/>
                  </a:lnTo>
                  <a:lnTo>
                    <a:pt x="82076" y="420"/>
                  </a:lnTo>
                  <a:lnTo>
                    <a:pt x="81177" y="689"/>
                  </a:lnTo>
                  <a:lnTo>
                    <a:pt x="80219" y="1019"/>
                  </a:lnTo>
                  <a:lnTo>
                    <a:pt x="80848" y="1468"/>
                  </a:lnTo>
                  <a:lnTo>
                    <a:pt x="81507" y="1917"/>
                  </a:lnTo>
                  <a:lnTo>
                    <a:pt x="82106" y="2216"/>
                  </a:lnTo>
                  <a:lnTo>
                    <a:pt x="82345" y="2336"/>
                  </a:lnTo>
                  <a:lnTo>
                    <a:pt x="82555" y="2396"/>
                  </a:lnTo>
                  <a:lnTo>
                    <a:pt x="83244" y="2156"/>
                  </a:lnTo>
                  <a:lnTo>
                    <a:pt x="83723" y="1977"/>
                  </a:lnTo>
                  <a:lnTo>
                    <a:pt x="84920" y="1587"/>
                  </a:lnTo>
                  <a:lnTo>
                    <a:pt x="85340" y="1468"/>
                  </a:lnTo>
                  <a:lnTo>
                    <a:pt x="85699" y="1378"/>
                  </a:lnTo>
                  <a:lnTo>
                    <a:pt x="86088" y="1318"/>
                  </a:lnTo>
                  <a:lnTo>
                    <a:pt x="86448" y="1288"/>
                  </a:lnTo>
                  <a:lnTo>
                    <a:pt x="87166" y="1288"/>
                  </a:lnTo>
                  <a:lnTo>
                    <a:pt x="87525" y="1348"/>
                  </a:lnTo>
                  <a:lnTo>
                    <a:pt x="87885" y="1408"/>
                  </a:lnTo>
                  <a:lnTo>
                    <a:pt x="88214" y="1468"/>
                  </a:lnTo>
                  <a:lnTo>
                    <a:pt x="88574" y="1587"/>
                  </a:lnTo>
                  <a:lnTo>
                    <a:pt x="89262" y="1857"/>
                  </a:lnTo>
                  <a:lnTo>
                    <a:pt x="89981" y="2186"/>
                  </a:lnTo>
                  <a:lnTo>
                    <a:pt x="90699" y="2576"/>
                  </a:lnTo>
                  <a:lnTo>
                    <a:pt x="91119" y="2845"/>
                  </a:lnTo>
                  <a:lnTo>
                    <a:pt x="91478" y="3115"/>
                  </a:lnTo>
                  <a:lnTo>
                    <a:pt x="91777" y="3414"/>
                  </a:lnTo>
                  <a:lnTo>
                    <a:pt x="92077" y="3743"/>
                  </a:lnTo>
                  <a:lnTo>
                    <a:pt x="92316" y="4073"/>
                  </a:lnTo>
                  <a:lnTo>
                    <a:pt x="92526" y="4432"/>
                  </a:lnTo>
                  <a:lnTo>
                    <a:pt x="92706" y="4821"/>
                  </a:lnTo>
                  <a:lnTo>
                    <a:pt x="92855" y="5211"/>
                  </a:lnTo>
                  <a:lnTo>
                    <a:pt x="92975" y="5630"/>
                  </a:lnTo>
                  <a:lnTo>
                    <a:pt x="93065" y="6019"/>
                  </a:lnTo>
                  <a:lnTo>
                    <a:pt x="93095" y="6468"/>
                  </a:lnTo>
                  <a:lnTo>
                    <a:pt x="93125" y="6887"/>
                  </a:lnTo>
                  <a:lnTo>
                    <a:pt x="93125" y="7337"/>
                  </a:lnTo>
                  <a:lnTo>
                    <a:pt x="93095" y="7756"/>
                  </a:lnTo>
                  <a:lnTo>
                    <a:pt x="93035" y="8205"/>
                  </a:lnTo>
                  <a:lnTo>
                    <a:pt x="92945" y="8654"/>
                  </a:lnTo>
                  <a:lnTo>
                    <a:pt x="92766" y="9403"/>
                  </a:lnTo>
                  <a:lnTo>
                    <a:pt x="92526" y="10151"/>
                  </a:lnTo>
                  <a:lnTo>
                    <a:pt x="92227" y="10870"/>
                  </a:lnTo>
                  <a:lnTo>
                    <a:pt x="91897" y="11589"/>
                  </a:lnTo>
                  <a:lnTo>
                    <a:pt x="91508" y="12277"/>
                  </a:lnTo>
                  <a:lnTo>
                    <a:pt x="91119" y="12966"/>
                  </a:lnTo>
                  <a:lnTo>
                    <a:pt x="90699" y="13625"/>
                  </a:lnTo>
                  <a:lnTo>
                    <a:pt x="90280" y="14283"/>
                  </a:lnTo>
                  <a:lnTo>
                    <a:pt x="89861" y="14852"/>
                  </a:lnTo>
                  <a:lnTo>
                    <a:pt x="89412" y="15451"/>
                  </a:lnTo>
                  <a:lnTo>
                    <a:pt x="88933" y="16050"/>
                  </a:lnTo>
                  <a:lnTo>
                    <a:pt x="88454" y="16589"/>
                  </a:lnTo>
                  <a:lnTo>
                    <a:pt x="87915" y="17128"/>
                  </a:lnTo>
                  <a:lnTo>
                    <a:pt x="87376" y="17607"/>
                  </a:lnTo>
                  <a:lnTo>
                    <a:pt x="87076" y="17817"/>
                  </a:lnTo>
                  <a:lnTo>
                    <a:pt x="86777" y="18026"/>
                  </a:lnTo>
                  <a:lnTo>
                    <a:pt x="86448" y="18206"/>
                  </a:lnTo>
                  <a:lnTo>
                    <a:pt x="86118" y="18386"/>
                  </a:lnTo>
                  <a:lnTo>
                    <a:pt x="85819" y="17667"/>
                  </a:lnTo>
                  <a:lnTo>
                    <a:pt x="85489" y="17008"/>
                  </a:lnTo>
                  <a:lnTo>
                    <a:pt x="85100" y="16350"/>
                  </a:lnTo>
                  <a:lnTo>
                    <a:pt x="84681" y="15721"/>
                  </a:lnTo>
                  <a:lnTo>
                    <a:pt x="84232" y="15152"/>
                  </a:lnTo>
                  <a:lnTo>
                    <a:pt x="83723" y="14613"/>
                  </a:lnTo>
                  <a:lnTo>
                    <a:pt x="83184" y="14104"/>
                  </a:lnTo>
                  <a:lnTo>
                    <a:pt x="82585" y="13655"/>
                  </a:lnTo>
                  <a:lnTo>
                    <a:pt x="82196" y="13385"/>
                  </a:lnTo>
                  <a:lnTo>
                    <a:pt x="81806" y="13176"/>
                  </a:lnTo>
                  <a:lnTo>
                    <a:pt x="81387" y="12936"/>
                  </a:lnTo>
                  <a:lnTo>
                    <a:pt x="80968" y="12756"/>
                  </a:lnTo>
                  <a:lnTo>
                    <a:pt x="80519" y="12577"/>
                  </a:lnTo>
                  <a:lnTo>
                    <a:pt x="80100" y="12427"/>
                  </a:lnTo>
                  <a:lnTo>
                    <a:pt x="79650" y="12277"/>
                  </a:lnTo>
                  <a:lnTo>
                    <a:pt x="79201" y="12158"/>
                  </a:lnTo>
                  <a:lnTo>
                    <a:pt x="78273" y="11978"/>
                  </a:lnTo>
                  <a:lnTo>
                    <a:pt x="77345" y="11858"/>
                  </a:lnTo>
                  <a:lnTo>
                    <a:pt x="76416" y="11768"/>
                  </a:lnTo>
                  <a:lnTo>
                    <a:pt x="75488" y="11738"/>
                  </a:lnTo>
                  <a:lnTo>
                    <a:pt x="74201" y="11738"/>
                  </a:lnTo>
                  <a:lnTo>
                    <a:pt x="72913" y="11768"/>
                  </a:lnTo>
                  <a:lnTo>
                    <a:pt x="71626" y="11858"/>
                  </a:lnTo>
                  <a:lnTo>
                    <a:pt x="70338" y="11978"/>
                  </a:lnTo>
                  <a:lnTo>
                    <a:pt x="69080" y="12128"/>
                  </a:lnTo>
                  <a:lnTo>
                    <a:pt x="67793" y="12307"/>
                  </a:lnTo>
                  <a:lnTo>
                    <a:pt x="65248" y="12667"/>
                  </a:lnTo>
                  <a:lnTo>
                    <a:pt x="63511" y="12936"/>
                  </a:lnTo>
                  <a:lnTo>
                    <a:pt x="61774" y="13235"/>
                  </a:lnTo>
                  <a:lnTo>
                    <a:pt x="60067" y="13565"/>
                  </a:lnTo>
                  <a:lnTo>
                    <a:pt x="58331" y="13924"/>
                  </a:lnTo>
                  <a:lnTo>
                    <a:pt x="49078" y="16919"/>
                  </a:lnTo>
                  <a:lnTo>
                    <a:pt x="39646" y="19883"/>
                  </a:lnTo>
                  <a:lnTo>
                    <a:pt x="35125" y="21290"/>
                  </a:lnTo>
                  <a:lnTo>
                    <a:pt x="30843" y="22608"/>
                  </a:lnTo>
                  <a:lnTo>
                    <a:pt x="26950" y="23776"/>
                  </a:lnTo>
                  <a:lnTo>
                    <a:pt x="23477" y="24764"/>
                  </a:lnTo>
                  <a:lnTo>
                    <a:pt x="22698" y="25123"/>
                  </a:lnTo>
                  <a:lnTo>
                    <a:pt x="21830" y="25572"/>
                  </a:lnTo>
                  <a:lnTo>
                    <a:pt x="20961" y="26051"/>
                  </a:lnTo>
                  <a:lnTo>
                    <a:pt x="20093" y="26560"/>
                  </a:lnTo>
                  <a:lnTo>
                    <a:pt x="19255" y="27129"/>
                  </a:lnTo>
                  <a:lnTo>
                    <a:pt x="18476" y="27758"/>
                  </a:lnTo>
                  <a:lnTo>
                    <a:pt x="17727" y="28417"/>
                  </a:lnTo>
                  <a:lnTo>
                    <a:pt x="17009" y="29105"/>
                  </a:lnTo>
                  <a:lnTo>
                    <a:pt x="16350" y="29824"/>
                  </a:lnTo>
                  <a:lnTo>
                    <a:pt x="16021" y="30213"/>
                  </a:lnTo>
                  <a:lnTo>
                    <a:pt x="15721" y="30603"/>
                  </a:lnTo>
                  <a:lnTo>
                    <a:pt x="15452" y="30992"/>
                  </a:lnTo>
                  <a:lnTo>
                    <a:pt x="15182" y="31411"/>
                  </a:lnTo>
                  <a:lnTo>
                    <a:pt x="14943" y="31830"/>
                  </a:lnTo>
                  <a:lnTo>
                    <a:pt x="14703" y="32279"/>
                  </a:lnTo>
                  <a:lnTo>
                    <a:pt x="14494" y="32699"/>
                  </a:lnTo>
                  <a:lnTo>
                    <a:pt x="14314" y="33148"/>
                  </a:lnTo>
                  <a:lnTo>
                    <a:pt x="14134" y="33627"/>
                  </a:lnTo>
                  <a:lnTo>
                    <a:pt x="13984" y="34076"/>
                  </a:lnTo>
                  <a:lnTo>
                    <a:pt x="13865" y="34555"/>
                  </a:lnTo>
                  <a:lnTo>
                    <a:pt x="13745" y="35064"/>
                  </a:lnTo>
                  <a:lnTo>
                    <a:pt x="13685" y="35543"/>
                  </a:lnTo>
                  <a:lnTo>
                    <a:pt x="13625" y="36052"/>
                  </a:lnTo>
                  <a:lnTo>
                    <a:pt x="13565" y="36561"/>
                  </a:lnTo>
                  <a:lnTo>
                    <a:pt x="13565" y="37100"/>
                  </a:lnTo>
                  <a:lnTo>
                    <a:pt x="13595" y="37729"/>
                  </a:lnTo>
                  <a:lnTo>
                    <a:pt x="13655" y="38388"/>
                  </a:lnTo>
                  <a:lnTo>
                    <a:pt x="13745" y="39077"/>
                  </a:lnTo>
                  <a:lnTo>
                    <a:pt x="13895" y="39735"/>
                  </a:lnTo>
                  <a:lnTo>
                    <a:pt x="14044" y="40424"/>
                  </a:lnTo>
                  <a:lnTo>
                    <a:pt x="14254" y="41083"/>
                  </a:lnTo>
                  <a:lnTo>
                    <a:pt x="14494" y="41742"/>
                  </a:lnTo>
                  <a:lnTo>
                    <a:pt x="14763" y="42400"/>
                  </a:lnTo>
                  <a:lnTo>
                    <a:pt x="14763" y="42400"/>
                  </a:lnTo>
                  <a:lnTo>
                    <a:pt x="13625" y="42191"/>
                  </a:lnTo>
                  <a:lnTo>
                    <a:pt x="12517" y="41891"/>
                  </a:lnTo>
                  <a:lnTo>
                    <a:pt x="11409" y="41532"/>
                  </a:lnTo>
                  <a:lnTo>
                    <a:pt x="10331" y="41083"/>
                  </a:lnTo>
                  <a:lnTo>
                    <a:pt x="9792" y="40843"/>
                  </a:lnTo>
                  <a:lnTo>
                    <a:pt x="9253" y="40604"/>
                  </a:lnTo>
                  <a:lnTo>
                    <a:pt x="8744" y="40304"/>
                  </a:lnTo>
                  <a:lnTo>
                    <a:pt x="8235" y="40035"/>
                  </a:lnTo>
                  <a:lnTo>
                    <a:pt x="7756" y="39735"/>
                  </a:lnTo>
                  <a:lnTo>
                    <a:pt x="7247" y="39406"/>
                  </a:lnTo>
                  <a:lnTo>
                    <a:pt x="6798" y="39077"/>
                  </a:lnTo>
                  <a:lnTo>
                    <a:pt x="6319" y="38717"/>
                  </a:lnTo>
                  <a:lnTo>
                    <a:pt x="5870" y="38358"/>
                  </a:lnTo>
                  <a:lnTo>
                    <a:pt x="5451" y="37969"/>
                  </a:lnTo>
                  <a:lnTo>
                    <a:pt x="5031" y="37549"/>
                  </a:lnTo>
                  <a:lnTo>
                    <a:pt x="4642" y="37160"/>
                  </a:lnTo>
                  <a:lnTo>
                    <a:pt x="4283" y="36711"/>
                  </a:lnTo>
                  <a:lnTo>
                    <a:pt x="3923" y="36262"/>
                  </a:lnTo>
                  <a:lnTo>
                    <a:pt x="3594" y="35813"/>
                  </a:lnTo>
                  <a:lnTo>
                    <a:pt x="3265" y="35334"/>
                  </a:lnTo>
                  <a:lnTo>
                    <a:pt x="2995" y="34855"/>
                  </a:lnTo>
                  <a:lnTo>
                    <a:pt x="2726" y="34346"/>
                  </a:lnTo>
                  <a:lnTo>
                    <a:pt x="2486" y="33836"/>
                  </a:lnTo>
                  <a:lnTo>
                    <a:pt x="2247" y="33298"/>
                  </a:lnTo>
                  <a:lnTo>
                    <a:pt x="2067" y="32729"/>
                  </a:lnTo>
                  <a:lnTo>
                    <a:pt x="1917" y="32190"/>
                  </a:lnTo>
                  <a:lnTo>
                    <a:pt x="1768" y="31591"/>
                  </a:lnTo>
                  <a:lnTo>
                    <a:pt x="1678" y="31022"/>
                  </a:lnTo>
                  <a:lnTo>
                    <a:pt x="1618" y="30543"/>
                  </a:lnTo>
                  <a:lnTo>
                    <a:pt x="1588" y="30064"/>
                  </a:lnTo>
                  <a:lnTo>
                    <a:pt x="1588" y="29644"/>
                  </a:lnTo>
                  <a:lnTo>
                    <a:pt x="1618" y="29195"/>
                  </a:lnTo>
                  <a:lnTo>
                    <a:pt x="1678" y="28806"/>
                  </a:lnTo>
                  <a:lnTo>
                    <a:pt x="1768" y="28387"/>
                  </a:lnTo>
                  <a:lnTo>
                    <a:pt x="1887" y="28027"/>
                  </a:lnTo>
                  <a:lnTo>
                    <a:pt x="2037" y="27638"/>
                  </a:lnTo>
                  <a:lnTo>
                    <a:pt x="2187" y="27279"/>
                  </a:lnTo>
                  <a:lnTo>
                    <a:pt x="2366" y="26950"/>
                  </a:lnTo>
                  <a:lnTo>
                    <a:pt x="2576" y="26620"/>
                  </a:lnTo>
                  <a:lnTo>
                    <a:pt x="2786" y="26321"/>
                  </a:lnTo>
                  <a:lnTo>
                    <a:pt x="3025" y="26021"/>
                  </a:lnTo>
                  <a:lnTo>
                    <a:pt x="3295" y="25722"/>
                  </a:lnTo>
                  <a:lnTo>
                    <a:pt x="3564" y="25452"/>
                  </a:lnTo>
                  <a:lnTo>
                    <a:pt x="3864" y="25183"/>
                  </a:lnTo>
                  <a:lnTo>
                    <a:pt x="4163" y="24943"/>
                  </a:lnTo>
                  <a:lnTo>
                    <a:pt x="4492" y="24704"/>
                  </a:lnTo>
                  <a:lnTo>
                    <a:pt x="5151" y="24285"/>
                  </a:lnTo>
                  <a:lnTo>
                    <a:pt x="5870" y="23895"/>
                  </a:lnTo>
                  <a:lnTo>
                    <a:pt x="6648" y="23566"/>
                  </a:lnTo>
                  <a:lnTo>
                    <a:pt x="7427" y="23266"/>
                  </a:lnTo>
                  <a:lnTo>
                    <a:pt x="8235" y="22997"/>
                  </a:lnTo>
                  <a:lnTo>
                    <a:pt x="9044" y="22787"/>
                  </a:lnTo>
                  <a:lnTo>
                    <a:pt x="9852" y="22638"/>
                  </a:lnTo>
                  <a:lnTo>
                    <a:pt x="9732" y="22428"/>
                  </a:lnTo>
                  <a:lnTo>
                    <a:pt x="9583" y="22248"/>
                  </a:lnTo>
                  <a:lnTo>
                    <a:pt x="9253" y="21919"/>
                  </a:lnTo>
                  <a:lnTo>
                    <a:pt x="8954" y="21590"/>
                  </a:lnTo>
                  <a:lnTo>
                    <a:pt x="8834" y="21410"/>
                  </a:lnTo>
                  <a:lnTo>
                    <a:pt x="8744" y="21230"/>
                  </a:lnTo>
                  <a:lnTo>
                    <a:pt x="7696" y="21470"/>
                  </a:lnTo>
                  <a:lnTo>
                    <a:pt x="7157" y="21620"/>
                  </a:lnTo>
                  <a:lnTo>
                    <a:pt x="6648" y="21769"/>
                  </a:lnTo>
                  <a:lnTo>
                    <a:pt x="6139" y="21919"/>
                  </a:lnTo>
                  <a:lnTo>
                    <a:pt x="5630" y="22129"/>
                  </a:lnTo>
                  <a:lnTo>
                    <a:pt x="5151" y="22338"/>
                  </a:lnTo>
                  <a:lnTo>
                    <a:pt x="4672" y="22548"/>
                  </a:lnTo>
                  <a:lnTo>
                    <a:pt x="4223" y="22817"/>
                  </a:lnTo>
                  <a:lnTo>
                    <a:pt x="3774" y="23087"/>
                  </a:lnTo>
                  <a:lnTo>
                    <a:pt x="3355" y="23386"/>
                  </a:lnTo>
                  <a:lnTo>
                    <a:pt x="2935" y="23716"/>
                  </a:lnTo>
                  <a:lnTo>
                    <a:pt x="2546" y="24045"/>
                  </a:lnTo>
                  <a:lnTo>
                    <a:pt x="2187" y="24434"/>
                  </a:lnTo>
                  <a:lnTo>
                    <a:pt x="1827" y="24824"/>
                  </a:lnTo>
                  <a:lnTo>
                    <a:pt x="1468" y="25243"/>
                  </a:lnTo>
                  <a:lnTo>
                    <a:pt x="1229" y="25602"/>
                  </a:lnTo>
                  <a:lnTo>
                    <a:pt x="1019" y="25961"/>
                  </a:lnTo>
                  <a:lnTo>
                    <a:pt x="809" y="26351"/>
                  </a:lnTo>
                  <a:lnTo>
                    <a:pt x="630" y="26710"/>
                  </a:lnTo>
                  <a:lnTo>
                    <a:pt x="480" y="27099"/>
                  </a:lnTo>
                  <a:lnTo>
                    <a:pt x="330" y="27489"/>
                  </a:lnTo>
                  <a:lnTo>
                    <a:pt x="240" y="27878"/>
                  </a:lnTo>
                  <a:lnTo>
                    <a:pt x="151" y="28267"/>
                  </a:lnTo>
                  <a:lnTo>
                    <a:pt x="91" y="28686"/>
                  </a:lnTo>
                  <a:lnTo>
                    <a:pt x="31" y="29076"/>
                  </a:lnTo>
                  <a:lnTo>
                    <a:pt x="1" y="29495"/>
                  </a:lnTo>
                  <a:lnTo>
                    <a:pt x="1" y="29914"/>
                  </a:lnTo>
                  <a:lnTo>
                    <a:pt x="31" y="30722"/>
                  </a:lnTo>
                  <a:lnTo>
                    <a:pt x="121" y="31531"/>
                  </a:lnTo>
                  <a:lnTo>
                    <a:pt x="300" y="32339"/>
                  </a:lnTo>
                  <a:lnTo>
                    <a:pt x="540" y="33148"/>
                  </a:lnTo>
                  <a:lnTo>
                    <a:pt x="809" y="33956"/>
                  </a:lnTo>
                  <a:lnTo>
                    <a:pt x="1139" y="34735"/>
                  </a:lnTo>
                  <a:lnTo>
                    <a:pt x="1528" y="35483"/>
                  </a:lnTo>
                  <a:lnTo>
                    <a:pt x="1947" y="36202"/>
                  </a:lnTo>
                  <a:lnTo>
                    <a:pt x="2396" y="36891"/>
                  </a:lnTo>
                  <a:lnTo>
                    <a:pt x="2875" y="37549"/>
                  </a:lnTo>
                  <a:lnTo>
                    <a:pt x="3474" y="38238"/>
                  </a:lnTo>
                  <a:lnTo>
                    <a:pt x="4073" y="38897"/>
                  </a:lnTo>
                  <a:lnTo>
                    <a:pt x="4732" y="39496"/>
                  </a:lnTo>
                  <a:lnTo>
                    <a:pt x="5421" y="40095"/>
                  </a:lnTo>
                  <a:lnTo>
                    <a:pt x="6169" y="40634"/>
                  </a:lnTo>
                  <a:lnTo>
                    <a:pt x="6918" y="41143"/>
                  </a:lnTo>
                  <a:lnTo>
                    <a:pt x="7696" y="41592"/>
                  </a:lnTo>
                  <a:lnTo>
                    <a:pt x="8505" y="42011"/>
                  </a:lnTo>
                  <a:lnTo>
                    <a:pt x="9343" y="42400"/>
                  </a:lnTo>
                  <a:lnTo>
                    <a:pt x="10182" y="42760"/>
                  </a:lnTo>
                  <a:lnTo>
                    <a:pt x="11020" y="43059"/>
                  </a:lnTo>
                  <a:lnTo>
                    <a:pt x="11918" y="43329"/>
                  </a:lnTo>
                  <a:lnTo>
                    <a:pt x="12787" y="43568"/>
                  </a:lnTo>
                  <a:lnTo>
                    <a:pt x="13655" y="43748"/>
                  </a:lnTo>
                  <a:lnTo>
                    <a:pt x="14553" y="43868"/>
                  </a:lnTo>
                  <a:lnTo>
                    <a:pt x="15422" y="43987"/>
                  </a:lnTo>
                  <a:lnTo>
                    <a:pt x="15571" y="43957"/>
                  </a:lnTo>
                  <a:lnTo>
                    <a:pt x="15961" y="44556"/>
                  </a:lnTo>
                  <a:lnTo>
                    <a:pt x="16380" y="45125"/>
                  </a:lnTo>
                  <a:lnTo>
                    <a:pt x="16829" y="45664"/>
                  </a:lnTo>
                  <a:lnTo>
                    <a:pt x="17308" y="46143"/>
                  </a:lnTo>
                  <a:lnTo>
                    <a:pt x="17817" y="46592"/>
                  </a:lnTo>
                  <a:lnTo>
                    <a:pt x="18356" y="47012"/>
                  </a:lnTo>
                  <a:lnTo>
                    <a:pt x="18925" y="47371"/>
                  </a:lnTo>
                  <a:lnTo>
                    <a:pt x="19554" y="47670"/>
                  </a:lnTo>
                  <a:lnTo>
                    <a:pt x="19524" y="47880"/>
                  </a:lnTo>
                  <a:lnTo>
                    <a:pt x="19524" y="48090"/>
                  </a:lnTo>
                  <a:lnTo>
                    <a:pt x="19584" y="48299"/>
                  </a:lnTo>
                  <a:lnTo>
                    <a:pt x="19704" y="48479"/>
                  </a:lnTo>
                  <a:lnTo>
                    <a:pt x="19853" y="48629"/>
                  </a:lnTo>
                  <a:lnTo>
                    <a:pt x="20033" y="48718"/>
                  </a:lnTo>
                  <a:lnTo>
                    <a:pt x="20273" y="48748"/>
                  </a:lnTo>
                  <a:lnTo>
                    <a:pt x="20392" y="48748"/>
                  </a:lnTo>
                  <a:lnTo>
                    <a:pt x="20512" y="48718"/>
                  </a:lnTo>
                  <a:lnTo>
                    <a:pt x="21171" y="48569"/>
                  </a:lnTo>
                  <a:lnTo>
                    <a:pt x="21321" y="48539"/>
                  </a:lnTo>
                  <a:lnTo>
                    <a:pt x="21410" y="48479"/>
                  </a:lnTo>
                  <a:lnTo>
                    <a:pt x="22728" y="48149"/>
                  </a:lnTo>
                  <a:lnTo>
                    <a:pt x="24075" y="47850"/>
                  </a:lnTo>
                  <a:lnTo>
                    <a:pt x="25393" y="47610"/>
                  </a:lnTo>
                  <a:lnTo>
                    <a:pt x="26740" y="47371"/>
                  </a:lnTo>
                  <a:lnTo>
                    <a:pt x="29435" y="46982"/>
                  </a:lnTo>
                  <a:lnTo>
                    <a:pt x="32130" y="46592"/>
                  </a:lnTo>
                  <a:lnTo>
                    <a:pt x="33597" y="46323"/>
                  </a:lnTo>
                  <a:lnTo>
                    <a:pt x="35065" y="46053"/>
                  </a:lnTo>
                  <a:lnTo>
                    <a:pt x="36502" y="45724"/>
                  </a:lnTo>
                  <a:lnTo>
                    <a:pt x="37939" y="45365"/>
                  </a:lnTo>
                  <a:lnTo>
                    <a:pt x="39376" y="45005"/>
                  </a:lnTo>
                  <a:lnTo>
                    <a:pt x="40814" y="44586"/>
                  </a:lnTo>
                  <a:lnTo>
                    <a:pt x="43658" y="43748"/>
                  </a:lnTo>
                  <a:lnTo>
                    <a:pt x="49408" y="42011"/>
                  </a:lnTo>
                  <a:lnTo>
                    <a:pt x="52312" y="41143"/>
                  </a:lnTo>
                  <a:lnTo>
                    <a:pt x="53779" y="40753"/>
                  </a:lnTo>
                  <a:lnTo>
                    <a:pt x="55217" y="40364"/>
                  </a:lnTo>
                  <a:lnTo>
                    <a:pt x="58361" y="39556"/>
                  </a:lnTo>
                  <a:lnTo>
                    <a:pt x="61505" y="38807"/>
                  </a:lnTo>
                  <a:lnTo>
                    <a:pt x="64649" y="38029"/>
                  </a:lnTo>
                  <a:lnTo>
                    <a:pt x="67793" y="37220"/>
                  </a:lnTo>
                  <a:lnTo>
                    <a:pt x="70278" y="36531"/>
                  </a:lnTo>
                  <a:lnTo>
                    <a:pt x="72763" y="35813"/>
                  </a:lnTo>
                  <a:lnTo>
                    <a:pt x="75249" y="35094"/>
                  </a:lnTo>
                  <a:lnTo>
                    <a:pt x="77704" y="34346"/>
                  </a:lnTo>
                  <a:lnTo>
                    <a:pt x="78692" y="34016"/>
                  </a:lnTo>
                  <a:lnTo>
                    <a:pt x="79680" y="33627"/>
                  </a:lnTo>
                  <a:lnTo>
                    <a:pt x="80639" y="33208"/>
                  </a:lnTo>
                  <a:lnTo>
                    <a:pt x="81118" y="32998"/>
                  </a:lnTo>
                  <a:lnTo>
                    <a:pt x="81567" y="32759"/>
                  </a:lnTo>
                  <a:lnTo>
                    <a:pt x="82016" y="32489"/>
                  </a:lnTo>
                  <a:lnTo>
                    <a:pt x="82465" y="32220"/>
                  </a:lnTo>
                  <a:lnTo>
                    <a:pt x="82884" y="31920"/>
                  </a:lnTo>
                  <a:lnTo>
                    <a:pt x="83274" y="31591"/>
                  </a:lnTo>
                  <a:lnTo>
                    <a:pt x="83693" y="31261"/>
                  </a:lnTo>
                  <a:lnTo>
                    <a:pt x="84052" y="30902"/>
                  </a:lnTo>
                  <a:lnTo>
                    <a:pt x="84411" y="30543"/>
                  </a:lnTo>
                  <a:lnTo>
                    <a:pt x="84771" y="30124"/>
                  </a:lnTo>
                  <a:lnTo>
                    <a:pt x="85160" y="29614"/>
                  </a:lnTo>
                  <a:lnTo>
                    <a:pt x="85519" y="29046"/>
                  </a:lnTo>
                  <a:lnTo>
                    <a:pt x="85819" y="28477"/>
                  </a:lnTo>
                  <a:lnTo>
                    <a:pt x="86088" y="27908"/>
                  </a:lnTo>
                  <a:lnTo>
                    <a:pt x="86328" y="27279"/>
                  </a:lnTo>
                  <a:lnTo>
                    <a:pt x="86537" y="26650"/>
                  </a:lnTo>
                  <a:lnTo>
                    <a:pt x="86717" y="25991"/>
                  </a:lnTo>
                  <a:lnTo>
                    <a:pt x="86837" y="25333"/>
                  </a:lnTo>
                  <a:lnTo>
                    <a:pt x="86927" y="24674"/>
                  </a:lnTo>
                  <a:lnTo>
                    <a:pt x="86987" y="23985"/>
                  </a:lnTo>
                  <a:lnTo>
                    <a:pt x="87016" y="23326"/>
                  </a:lnTo>
                  <a:lnTo>
                    <a:pt x="87016" y="22638"/>
                  </a:lnTo>
                  <a:lnTo>
                    <a:pt x="86957" y="21949"/>
                  </a:lnTo>
                  <a:lnTo>
                    <a:pt x="86897" y="21260"/>
                  </a:lnTo>
                  <a:lnTo>
                    <a:pt x="86777" y="20602"/>
                  </a:lnTo>
                  <a:lnTo>
                    <a:pt x="86627" y="19943"/>
                  </a:lnTo>
                  <a:lnTo>
                    <a:pt x="86777" y="19913"/>
                  </a:lnTo>
                  <a:lnTo>
                    <a:pt x="86957" y="19853"/>
                  </a:lnTo>
                  <a:lnTo>
                    <a:pt x="87406" y="19613"/>
                  </a:lnTo>
                  <a:lnTo>
                    <a:pt x="87855" y="19344"/>
                  </a:lnTo>
                  <a:lnTo>
                    <a:pt x="88274" y="19044"/>
                  </a:lnTo>
                  <a:lnTo>
                    <a:pt x="88693" y="18715"/>
                  </a:lnTo>
                  <a:lnTo>
                    <a:pt x="89083" y="18356"/>
                  </a:lnTo>
                  <a:lnTo>
                    <a:pt x="89472" y="17996"/>
                  </a:lnTo>
                  <a:lnTo>
                    <a:pt x="89831" y="17607"/>
                  </a:lnTo>
                  <a:lnTo>
                    <a:pt x="90190" y="17218"/>
                  </a:lnTo>
                  <a:lnTo>
                    <a:pt x="90879" y="16350"/>
                  </a:lnTo>
                  <a:lnTo>
                    <a:pt x="91508" y="15481"/>
                  </a:lnTo>
                  <a:lnTo>
                    <a:pt x="92077" y="14613"/>
                  </a:lnTo>
                  <a:lnTo>
                    <a:pt x="92616" y="13745"/>
                  </a:lnTo>
                  <a:lnTo>
                    <a:pt x="92915" y="13265"/>
                  </a:lnTo>
                  <a:lnTo>
                    <a:pt x="93215" y="12756"/>
                  </a:lnTo>
                  <a:lnTo>
                    <a:pt x="93454" y="12217"/>
                  </a:lnTo>
                  <a:lnTo>
                    <a:pt x="93724" y="11708"/>
                  </a:lnTo>
                  <a:lnTo>
                    <a:pt x="93933" y="11169"/>
                  </a:lnTo>
                  <a:lnTo>
                    <a:pt x="94143" y="10630"/>
                  </a:lnTo>
                  <a:lnTo>
                    <a:pt x="94323" y="10061"/>
                  </a:lnTo>
                  <a:lnTo>
                    <a:pt x="94472" y="9493"/>
                  </a:lnTo>
                  <a:lnTo>
                    <a:pt x="94592" y="8924"/>
                  </a:lnTo>
                  <a:lnTo>
                    <a:pt x="94712" y="8355"/>
                  </a:lnTo>
                  <a:lnTo>
                    <a:pt x="94772" y="7786"/>
                  </a:lnTo>
                  <a:lnTo>
                    <a:pt x="94802" y="7217"/>
                  </a:lnTo>
                  <a:lnTo>
                    <a:pt x="94802" y="6648"/>
                  </a:lnTo>
                  <a:lnTo>
                    <a:pt x="94772" y="6079"/>
                  </a:lnTo>
                  <a:lnTo>
                    <a:pt x="94682" y="5480"/>
                  </a:lnTo>
                  <a:lnTo>
                    <a:pt x="94562" y="4941"/>
                  </a:lnTo>
                  <a:lnTo>
                    <a:pt x="94383" y="4372"/>
                  </a:lnTo>
                  <a:lnTo>
                    <a:pt x="94173" y="3833"/>
                  </a:lnTo>
                  <a:lnTo>
                    <a:pt x="93873" y="3354"/>
                  </a:lnTo>
                  <a:lnTo>
                    <a:pt x="93574" y="2875"/>
                  </a:lnTo>
                  <a:lnTo>
                    <a:pt x="93185" y="2456"/>
                  </a:lnTo>
                  <a:lnTo>
                    <a:pt x="92796" y="2067"/>
                  </a:lnTo>
                  <a:lnTo>
                    <a:pt x="92346" y="1677"/>
                  </a:lnTo>
                  <a:lnTo>
                    <a:pt x="91897" y="1348"/>
                  </a:lnTo>
                  <a:lnTo>
                    <a:pt x="91418" y="1078"/>
                  </a:lnTo>
                  <a:lnTo>
                    <a:pt x="90879" y="809"/>
                  </a:lnTo>
                  <a:lnTo>
                    <a:pt x="90370" y="599"/>
                  </a:lnTo>
                  <a:lnTo>
                    <a:pt x="89831" y="390"/>
                  </a:lnTo>
                  <a:lnTo>
                    <a:pt x="89262" y="240"/>
                  </a:lnTo>
                  <a:lnTo>
                    <a:pt x="88723" y="150"/>
                  </a:lnTo>
                  <a:lnTo>
                    <a:pt x="88154" y="60"/>
                  </a:lnTo>
                  <a:lnTo>
                    <a:pt x="87585" y="30"/>
                  </a:lnTo>
                  <a:lnTo>
                    <a:pt x="86567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5785;p51">
            <a:extLst>
              <a:ext uri="{FF2B5EF4-FFF2-40B4-BE49-F238E27FC236}">
                <a16:creationId xmlns:a16="http://schemas.microsoft.com/office/drawing/2014/main" id="{C0D61DA4-8592-86AE-0E43-7AD1C6D8BE4D}"/>
              </a:ext>
            </a:extLst>
          </p:cNvPr>
          <p:cNvGrpSpPr/>
          <p:nvPr/>
        </p:nvGrpSpPr>
        <p:grpSpPr>
          <a:xfrm>
            <a:off x="5423381" y="2514367"/>
            <a:ext cx="519495" cy="640392"/>
            <a:chOff x="9131776" y="3129947"/>
            <a:chExt cx="519495" cy="640392"/>
          </a:xfrm>
        </p:grpSpPr>
        <p:sp>
          <p:nvSpPr>
            <p:cNvPr id="303" name="Google Shape;5786;p51">
              <a:extLst>
                <a:ext uri="{FF2B5EF4-FFF2-40B4-BE49-F238E27FC236}">
                  <a16:creationId xmlns:a16="http://schemas.microsoft.com/office/drawing/2014/main" id="{23D5C957-7BCF-5B0E-86BC-45E8E04EE0CC}"/>
                </a:ext>
              </a:extLst>
            </p:cNvPr>
            <p:cNvSpPr/>
            <p:nvPr/>
          </p:nvSpPr>
          <p:spPr>
            <a:xfrm>
              <a:off x="9310669" y="3357810"/>
              <a:ext cx="321420" cy="412529"/>
            </a:xfrm>
            <a:custGeom>
              <a:avLst/>
              <a:gdLst/>
              <a:ahLst/>
              <a:cxnLst/>
              <a:rect l="l" t="t" r="r" b="b"/>
              <a:pathLst>
                <a:path w="44227" h="56744" extrusionOk="0">
                  <a:moveTo>
                    <a:pt x="28447" y="1"/>
                  </a:moveTo>
                  <a:lnTo>
                    <a:pt x="28117" y="31"/>
                  </a:lnTo>
                  <a:lnTo>
                    <a:pt x="27818" y="120"/>
                  </a:lnTo>
                  <a:lnTo>
                    <a:pt x="27578" y="210"/>
                  </a:lnTo>
                  <a:lnTo>
                    <a:pt x="27369" y="300"/>
                  </a:lnTo>
                  <a:lnTo>
                    <a:pt x="27219" y="390"/>
                  </a:lnTo>
                  <a:lnTo>
                    <a:pt x="5271" y="13984"/>
                  </a:lnTo>
                  <a:lnTo>
                    <a:pt x="0" y="23117"/>
                  </a:lnTo>
                  <a:lnTo>
                    <a:pt x="1498" y="24704"/>
                  </a:lnTo>
                  <a:lnTo>
                    <a:pt x="3204" y="26471"/>
                  </a:lnTo>
                  <a:lnTo>
                    <a:pt x="5480" y="28806"/>
                  </a:lnTo>
                  <a:lnTo>
                    <a:pt x="8175" y="31531"/>
                  </a:lnTo>
                  <a:lnTo>
                    <a:pt x="11229" y="34555"/>
                  </a:lnTo>
                  <a:lnTo>
                    <a:pt x="14553" y="37759"/>
                  </a:lnTo>
                  <a:lnTo>
                    <a:pt x="16290" y="39406"/>
                  </a:lnTo>
                  <a:lnTo>
                    <a:pt x="18086" y="41053"/>
                  </a:lnTo>
                  <a:lnTo>
                    <a:pt x="19883" y="42670"/>
                  </a:lnTo>
                  <a:lnTo>
                    <a:pt x="21680" y="44287"/>
                  </a:lnTo>
                  <a:lnTo>
                    <a:pt x="23506" y="45874"/>
                  </a:lnTo>
                  <a:lnTo>
                    <a:pt x="25303" y="47401"/>
                  </a:lnTo>
                  <a:lnTo>
                    <a:pt x="27069" y="48838"/>
                  </a:lnTo>
                  <a:lnTo>
                    <a:pt x="28836" y="50216"/>
                  </a:lnTo>
                  <a:lnTo>
                    <a:pt x="30543" y="51503"/>
                  </a:lnTo>
                  <a:lnTo>
                    <a:pt x="32190" y="52701"/>
                  </a:lnTo>
                  <a:lnTo>
                    <a:pt x="33777" y="53749"/>
                  </a:lnTo>
                  <a:lnTo>
                    <a:pt x="34525" y="54228"/>
                  </a:lnTo>
                  <a:lnTo>
                    <a:pt x="35274" y="54677"/>
                  </a:lnTo>
                  <a:lnTo>
                    <a:pt x="35992" y="55067"/>
                  </a:lnTo>
                  <a:lnTo>
                    <a:pt x="36711" y="55426"/>
                  </a:lnTo>
                  <a:lnTo>
                    <a:pt x="37370" y="55755"/>
                  </a:lnTo>
                  <a:lnTo>
                    <a:pt x="38029" y="56025"/>
                  </a:lnTo>
                  <a:lnTo>
                    <a:pt x="38657" y="56264"/>
                  </a:lnTo>
                  <a:lnTo>
                    <a:pt x="39256" y="56474"/>
                  </a:lnTo>
                  <a:lnTo>
                    <a:pt x="39825" y="56624"/>
                  </a:lnTo>
                  <a:lnTo>
                    <a:pt x="40334" y="56713"/>
                  </a:lnTo>
                  <a:lnTo>
                    <a:pt x="40843" y="56743"/>
                  </a:lnTo>
                  <a:lnTo>
                    <a:pt x="41322" y="56743"/>
                  </a:lnTo>
                  <a:lnTo>
                    <a:pt x="41742" y="56654"/>
                  </a:lnTo>
                  <a:lnTo>
                    <a:pt x="42131" y="56534"/>
                  </a:lnTo>
                  <a:lnTo>
                    <a:pt x="42490" y="56354"/>
                  </a:lnTo>
                  <a:lnTo>
                    <a:pt x="42820" y="56145"/>
                  </a:lnTo>
                  <a:lnTo>
                    <a:pt x="43119" y="55875"/>
                  </a:lnTo>
                  <a:lnTo>
                    <a:pt x="43359" y="55546"/>
                  </a:lnTo>
                  <a:lnTo>
                    <a:pt x="43568" y="55156"/>
                  </a:lnTo>
                  <a:lnTo>
                    <a:pt x="43748" y="54737"/>
                  </a:lnTo>
                  <a:lnTo>
                    <a:pt x="43898" y="54288"/>
                  </a:lnTo>
                  <a:lnTo>
                    <a:pt x="44047" y="53779"/>
                  </a:lnTo>
                  <a:lnTo>
                    <a:pt x="44137" y="53240"/>
                  </a:lnTo>
                  <a:lnTo>
                    <a:pt x="44197" y="52671"/>
                  </a:lnTo>
                  <a:lnTo>
                    <a:pt x="44227" y="52072"/>
                  </a:lnTo>
                  <a:lnTo>
                    <a:pt x="44227" y="51413"/>
                  </a:lnTo>
                  <a:lnTo>
                    <a:pt x="44227" y="50725"/>
                  </a:lnTo>
                  <a:lnTo>
                    <a:pt x="44197" y="50006"/>
                  </a:lnTo>
                  <a:lnTo>
                    <a:pt x="44107" y="49258"/>
                  </a:lnTo>
                  <a:lnTo>
                    <a:pt x="44017" y="48479"/>
                  </a:lnTo>
                  <a:lnTo>
                    <a:pt x="43808" y="46862"/>
                  </a:lnTo>
                  <a:lnTo>
                    <a:pt x="43478" y="45125"/>
                  </a:lnTo>
                  <a:lnTo>
                    <a:pt x="43089" y="43299"/>
                  </a:lnTo>
                  <a:lnTo>
                    <a:pt x="42640" y="41382"/>
                  </a:lnTo>
                  <a:lnTo>
                    <a:pt x="42131" y="39436"/>
                  </a:lnTo>
                  <a:lnTo>
                    <a:pt x="41562" y="37430"/>
                  </a:lnTo>
                  <a:lnTo>
                    <a:pt x="40963" y="35364"/>
                  </a:lnTo>
                  <a:lnTo>
                    <a:pt x="40304" y="33298"/>
                  </a:lnTo>
                  <a:lnTo>
                    <a:pt x="38987" y="29106"/>
                  </a:lnTo>
                  <a:lnTo>
                    <a:pt x="37579" y="24944"/>
                  </a:lnTo>
                  <a:lnTo>
                    <a:pt x="34944" y="17128"/>
                  </a:lnTo>
                  <a:lnTo>
                    <a:pt x="33807" y="13655"/>
                  </a:lnTo>
                  <a:lnTo>
                    <a:pt x="33298" y="12068"/>
                  </a:lnTo>
                  <a:lnTo>
                    <a:pt x="32848" y="10601"/>
                  </a:lnTo>
                  <a:lnTo>
                    <a:pt x="32489" y="9253"/>
                  </a:lnTo>
                  <a:lnTo>
                    <a:pt x="32190" y="8055"/>
                  </a:lnTo>
                  <a:lnTo>
                    <a:pt x="31980" y="7037"/>
                  </a:lnTo>
                  <a:lnTo>
                    <a:pt x="31830" y="6139"/>
                  </a:lnTo>
                  <a:lnTo>
                    <a:pt x="31741" y="5391"/>
                  </a:lnTo>
                  <a:lnTo>
                    <a:pt x="31651" y="4702"/>
                  </a:lnTo>
                  <a:lnTo>
                    <a:pt x="31531" y="4073"/>
                  </a:lnTo>
                  <a:lnTo>
                    <a:pt x="31381" y="3474"/>
                  </a:lnTo>
                  <a:lnTo>
                    <a:pt x="31261" y="2965"/>
                  </a:lnTo>
                  <a:lnTo>
                    <a:pt x="31082" y="2486"/>
                  </a:lnTo>
                  <a:lnTo>
                    <a:pt x="30932" y="2067"/>
                  </a:lnTo>
                  <a:lnTo>
                    <a:pt x="30752" y="1707"/>
                  </a:lnTo>
                  <a:lnTo>
                    <a:pt x="30573" y="1378"/>
                  </a:lnTo>
                  <a:lnTo>
                    <a:pt x="30393" y="1079"/>
                  </a:lnTo>
                  <a:lnTo>
                    <a:pt x="30183" y="839"/>
                  </a:lnTo>
                  <a:lnTo>
                    <a:pt x="30004" y="630"/>
                  </a:lnTo>
                  <a:lnTo>
                    <a:pt x="29794" y="450"/>
                  </a:lnTo>
                  <a:lnTo>
                    <a:pt x="29615" y="300"/>
                  </a:lnTo>
                  <a:lnTo>
                    <a:pt x="29405" y="210"/>
                  </a:lnTo>
                  <a:lnTo>
                    <a:pt x="29195" y="120"/>
                  </a:lnTo>
                  <a:lnTo>
                    <a:pt x="29016" y="61"/>
                  </a:lnTo>
                  <a:lnTo>
                    <a:pt x="28806" y="31"/>
                  </a:lnTo>
                  <a:lnTo>
                    <a:pt x="28447" y="1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787;p51">
              <a:extLst>
                <a:ext uri="{FF2B5EF4-FFF2-40B4-BE49-F238E27FC236}">
                  <a16:creationId xmlns:a16="http://schemas.microsoft.com/office/drawing/2014/main" id="{C8649920-A218-7CDE-D1A1-75DE81EB60F2}"/>
                </a:ext>
              </a:extLst>
            </p:cNvPr>
            <p:cNvSpPr/>
            <p:nvPr/>
          </p:nvSpPr>
          <p:spPr>
            <a:xfrm>
              <a:off x="9131776" y="3129947"/>
              <a:ext cx="427176" cy="453234"/>
            </a:xfrm>
            <a:custGeom>
              <a:avLst/>
              <a:gdLst/>
              <a:ahLst/>
              <a:cxnLst/>
              <a:rect l="l" t="t" r="r" b="b"/>
              <a:pathLst>
                <a:path w="58779" h="62343" extrusionOk="0">
                  <a:moveTo>
                    <a:pt x="27458" y="0"/>
                  </a:moveTo>
                  <a:lnTo>
                    <a:pt x="26650" y="30"/>
                  </a:lnTo>
                  <a:lnTo>
                    <a:pt x="25871" y="60"/>
                  </a:lnTo>
                  <a:lnTo>
                    <a:pt x="25093" y="150"/>
                  </a:lnTo>
                  <a:lnTo>
                    <a:pt x="24344" y="240"/>
                  </a:lnTo>
                  <a:lnTo>
                    <a:pt x="23595" y="329"/>
                  </a:lnTo>
                  <a:lnTo>
                    <a:pt x="22847" y="479"/>
                  </a:lnTo>
                  <a:lnTo>
                    <a:pt x="22128" y="629"/>
                  </a:lnTo>
                  <a:lnTo>
                    <a:pt x="21410" y="808"/>
                  </a:lnTo>
                  <a:lnTo>
                    <a:pt x="20691" y="988"/>
                  </a:lnTo>
                  <a:lnTo>
                    <a:pt x="20002" y="1198"/>
                  </a:lnTo>
                  <a:lnTo>
                    <a:pt x="19314" y="1437"/>
                  </a:lnTo>
                  <a:lnTo>
                    <a:pt x="18625" y="1677"/>
                  </a:lnTo>
                  <a:lnTo>
                    <a:pt x="17966" y="1946"/>
                  </a:lnTo>
                  <a:lnTo>
                    <a:pt x="17307" y="2246"/>
                  </a:lnTo>
                  <a:lnTo>
                    <a:pt x="16649" y="2545"/>
                  </a:lnTo>
                  <a:lnTo>
                    <a:pt x="16020" y="2845"/>
                  </a:lnTo>
                  <a:lnTo>
                    <a:pt x="14792" y="3503"/>
                  </a:lnTo>
                  <a:lnTo>
                    <a:pt x="13624" y="4192"/>
                  </a:lnTo>
                  <a:lnTo>
                    <a:pt x="12486" y="4941"/>
                  </a:lnTo>
                  <a:lnTo>
                    <a:pt x="11408" y="5749"/>
                  </a:lnTo>
                  <a:lnTo>
                    <a:pt x="10390" y="6558"/>
                  </a:lnTo>
                  <a:lnTo>
                    <a:pt x="9432" y="7396"/>
                  </a:lnTo>
                  <a:lnTo>
                    <a:pt x="8504" y="8234"/>
                  </a:lnTo>
                  <a:lnTo>
                    <a:pt x="7666" y="9103"/>
                  </a:lnTo>
                  <a:lnTo>
                    <a:pt x="6857" y="9941"/>
                  </a:lnTo>
                  <a:lnTo>
                    <a:pt x="6138" y="10810"/>
                  </a:lnTo>
                  <a:lnTo>
                    <a:pt x="5450" y="11678"/>
                  </a:lnTo>
                  <a:lnTo>
                    <a:pt x="4851" y="12516"/>
                  </a:lnTo>
                  <a:lnTo>
                    <a:pt x="4312" y="13325"/>
                  </a:lnTo>
                  <a:lnTo>
                    <a:pt x="3833" y="14103"/>
                  </a:lnTo>
                  <a:lnTo>
                    <a:pt x="3414" y="14882"/>
                  </a:lnTo>
                  <a:lnTo>
                    <a:pt x="3084" y="15571"/>
                  </a:lnTo>
                  <a:lnTo>
                    <a:pt x="2815" y="16259"/>
                  </a:lnTo>
                  <a:lnTo>
                    <a:pt x="2605" y="16888"/>
                  </a:lnTo>
                  <a:lnTo>
                    <a:pt x="2156" y="18655"/>
                  </a:lnTo>
                  <a:lnTo>
                    <a:pt x="1707" y="20451"/>
                  </a:lnTo>
                  <a:lnTo>
                    <a:pt x="1288" y="22218"/>
                  </a:lnTo>
                  <a:lnTo>
                    <a:pt x="928" y="23985"/>
                  </a:lnTo>
                  <a:lnTo>
                    <a:pt x="599" y="25721"/>
                  </a:lnTo>
                  <a:lnTo>
                    <a:pt x="329" y="27458"/>
                  </a:lnTo>
                  <a:lnTo>
                    <a:pt x="150" y="29135"/>
                  </a:lnTo>
                  <a:lnTo>
                    <a:pt x="90" y="29973"/>
                  </a:lnTo>
                  <a:lnTo>
                    <a:pt x="30" y="30782"/>
                  </a:lnTo>
                  <a:lnTo>
                    <a:pt x="0" y="31590"/>
                  </a:lnTo>
                  <a:lnTo>
                    <a:pt x="0" y="32399"/>
                  </a:lnTo>
                  <a:lnTo>
                    <a:pt x="0" y="33177"/>
                  </a:lnTo>
                  <a:lnTo>
                    <a:pt x="60" y="33956"/>
                  </a:lnTo>
                  <a:lnTo>
                    <a:pt x="120" y="34734"/>
                  </a:lnTo>
                  <a:lnTo>
                    <a:pt x="210" y="35483"/>
                  </a:lnTo>
                  <a:lnTo>
                    <a:pt x="329" y="36202"/>
                  </a:lnTo>
                  <a:lnTo>
                    <a:pt x="449" y="36920"/>
                  </a:lnTo>
                  <a:lnTo>
                    <a:pt x="629" y="37639"/>
                  </a:lnTo>
                  <a:lnTo>
                    <a:pt x="838" y="38328"/>
                  </a:lnTo>
                  <a:lnTo>
                    <a:pt x="1078" y="38986"/>
                  </a:lnTo>
                  <a:lnTo>
                    <a:pt x="1347" y="39645"/>
                  </a:lnTo>
                  <a:lnTo>
                    <a:pt x="1647" y="40304"/>
                  </a:lnTo>
                  <a:lnTo>
                    <a:pt x="1976" y="40933"/>
                  </a:lnTo>
                  <a:lnTo>
                    <a:pt x="2336" y="41531"/>
                  </a:lnTo>
                  <a:lnTo>
                    <a:pt x="2725" y="42100"/>
                  </a:lnTo>
                  <a:lnTo>
                    <a:pt x="3174" y="42669"/>
                  </a:lnTo>
                  <a:lnTo>
                    <a:pt x="3653" y="43208"/>
                  </a:lnTo>
                  <a:lnTo>
                    <a:pt x="4192" y="43717"/>
                  </a:lnTo>
                  <a:lnTo>
                    <a:pt x="4761" y="44226"/>
                  </a:lnTo>
                  <a:lnTo>
                    <a:pt x="5390" y="44705"/>
                  </a:lnTo>
                  <a:lnTo>
                    <a:pt x="6019" y="45155"/>
                  </a:lnTo>
                  <a:lnTo>
                    <a:pt x="6707" y="45604"/>
                  </a:lnTo>
                  <a:lnTo>
                    <a:pt x="7396" y="46053"/>
                  </a:lnTo>
                  <a:lnTo>
                    <a:pt x="8115" y="46472"/>
                  </a:lnTo>
                  <a:lnTo>
                    <a:pt x="8863" y="46861"/>
                  </a:lnTo>
                  <a:lnTo>
                    <a:pt x="10390" y="47640"/>
                  </a:lnTo>
                  <a:lnTo>
                    <a:pt x="11947" y="48359"/>
                  </a:lnTo>
                  <a:lnTo>
                    <a:pt x="13534" y="49047"/>
                  </a:lnTo>
                  <a:lnTo>
                    <a:pt x="16589" y="50365"/>
                  </a:lnTo>
                  <a:lnTo>
                    <a:pt x="18026" y="51024"/>
                  </a:lnTo>
                  <a:lnTo>
                    <a:pt x="19373" y="51652"/>
                  </a:lnTo>
                  <a:lnTo>
                    <a:pt x="20002" y="51982"/>
                  </a:lnTo>
                  <a:lnTo>
                    <a:pt x="20601" y="52311"/>
                  </a:lnTo>
                  <a:lnTo>
                    <a:pt x="21140" y="52640"/>
                  </a:lnTo>
                  <a:lnTo>
                    <a:pt x="21649" y="52970"/>
                  </a:lnTo>
                  <a:lnTo>
                    <a:pt x="22128" y="53329"/>
                  </a:lnTo>
                  <a:lnTo>
                    <a:pt x="22547" y="53688"/>
                  </a:lnTo>
                  <a:lnTo>
                    <a:pt x="22907" y="54048"/>
                  </a:lnTo>
                  <a:lnTo>
                    <a:pt x="23206" y="54407"/>
                  </a:lnTo>
                  <a:lnTo>
                    <a:pt x="23476" y="54766"/>
                  </a:lnTo>
                  <a:lnTo>
                    <a:pt x="23715" y="55156"/>
                  </a:lnTo>
                  <a:lnTo>
                    <a:pt x="23925" y="55515"/>
                  </a:lnTo>
                  <a:lnTo>
                    <a:pt x="24104" y="55904"/>
                  </a:lnTo>
                  <a:lnTo>
                    <a:pt x="24434" y="56653"/>
                  </a:lnTo>
                  <a:lnTo>
                    <a:pt x="24673" y="57372"/>
                  </a:lnTo>
                  <a:lnTo>
                    <a:pt x="24883" y="58090"/>
                  </a:lnTo>
                  <a:lnTo>
                    <a:pt x="25033" y="58749"/>
                  </a:lnTo>
                  <a:lnTo>
                    <a:pt x="25332" y="60007"/>
                  </a:lnTo>
                  <a:lnTo>
                    <a:pt x="25482" y="60545"/>
                  </a:lnTo>
                  <a:lnTo>
                    <a:pt x="25662" y="61025"/>
                  </a:lnTo>
                  <a:lnTo>
                    <a:pt x="25751" y="61264"/>
                  </a:lnTo>
                  <a:lnTo>
                    <a:pt x="25871" y="61474"/>
                  </a:lnTo>
                  <a:lnTo>
                    <a:pt x="26021" y="61653"/>
                  </a:lnTo>
                  <a:lnTo>
                    <a:pt x="26171" y="61803"/>
                  </a:lnTo>
                  <a:lnTo>
                    <a:pt x="26320" y="61953"/>
                  </a:lnTo>
                  <a:lnTo>
                    <a:pt x="26530" y="62073"/>
                  </a:lnTo>
                  <a:lnTo>
                    <a:pt x="26739" y="62192"/>
                  </a:lnTo>
                  <a:lnTo>
                    <a:pt x="26979" y="62252"/>
                  </a:lnTo>
                  <a:lnTo>
                    <a:pt x="27249" y="62312"/>
                  </a:lnTo>
                  <a:lnTo>
                    <a:pt x="27518" y="62342"/>
                  </a:lnTo>
                  <a:lnTo>
                    <a:pt x="28207" y="62342"/>
                  </a:lnTo>
                  <a:lnTo>
                    <a:pt x="28566" y="62282"/>
                  </a:lnTo>
                  <a:lnTo>
                    <a:pt x="28895" y="62192"/>
                  </a:lnTo>
                  <a:lnTo>
                    <a:pt x="29165" y="62043"/>
                  </a:lnTo>
                  <a:lnTo>
                    <a:pt x="29434" y="61863"/>
                  </a:lnTo>
                  <a:lnTo>
                    <a:pt x="29644" y="61683"/>
                  </a:lnTo>
                  <a:lnTo>
                    <a:pt x="29824" y="61444"/>
                  </a:lnTo>
                  <a:lnTo>
                    <a:pt x="30003" y="61174"/>
                  </a:lnTo>
                  <a:lnTo>
                    <a:pt x="30153" y="60905"/>
                  </a:lnTo>
                  <a:lnTo>
                    <a:pt x="30243" y="60605"/>
                  </a:lnTo>
                  <a:lnTo>
                    <a:pt x="30363" y="60276"/>
                  </a:lnTo>
                  <a:lnTo>
                    <a:pt x="30423" y="59947"/>
                  </a:lnTo>
                  <a:lnTo>
                    <a:pt x="30482" y="59587"/>
                  </a:lnTo>
                  <a:lnTo>
                    <a:pt x="30572" y="58869"/>
                  </a:lnTo>
                  <a:lnTo>
                    <a:pt x="30632" y="58120"/>
                  </a:lnTo>
                  <a:lnTo>
                    <a:pt x="30662" y="56653"/>
                  </a:lnTo>
                  <a:lnTo>
                    <a:pt x="30692" y="55964"/>
                  </a:lnTo>
                  <a:lnTo>
                    <a:pt x="30722" y="55365"/>
                  </a:lnTo>
                  <a:lnTo>
                    <a:pt x="30782" y="55096"/>
                  </a:lnTo>
                  <a:lnTo>
                    <a:pt x="30842" y="54856"/>
                  </a:lnTo>
                  <a:lnTo>
                    <a:pt x="30902" y="54647"/>
                  </a:lnTo>
                  <a:lnTo>
                    <a:pt x="30991" y="54467"/>
                  </a:lnTo>
                  <a:lnTo>
                    <a:pt x="31111" y="54317"/>
                  </a:lnTo>
                  <a:lnTo>
                    <a:pt x="31231" y="54198"/>
                  </a:lnTo>
                  <a:lnTo>
                    <a:pt x="31381" y="54108"/>
                  </a:lnTo>
                  <a:lnTo>
                    <a:pt x="31560" y="54078"/>
                  </a:lnTo>
                  <a:lnTo>
                    <a:pt x="31740" y="54078"/>
                  </a:lnTo>
                  <a:lnTo>
                    <a:pt x="31950" y="54138"/>
                  </a:lnTo>
                  <a:lnTo>
                    <a:pt x="32129" y="54198"/>
                  </a:lnTo>
                  <a:lnTo>
                    <a:pt x="32279" y="54287"/>
                  </a:lnTo>
                  <a:lnTo>
                    <a:pt x="32459" y="54377"/>
                  </a:lnTo>
                  <a:lnTo>
                    <a:pt x="32638" y="54527"/>
                  </a:lnTo>
                  <a:lnTo>
                    <a:pt x="32938" y="54856"/>
                  </a:lnTo>
                  <a:lnTo>
                    <a:pt x="33237" y="55216"/>
                  </a:lnTo>
                  <a:lnTo>
                    <a:pt x="33537" y="55635"/>
                  </a:lnTo>
                  <a:lnTo>
                    <a:pt x="34106" y="56503"/>
                  </a:lnTo>
                  <a:lnTo>
                    <a:pt x="34405" y="56892"/>
                  </a:lnTo>
                  <a:lnTo>
                    <a:pt x="34704" y="57282"/>
                  </a:lnTo>
                  <a:lnTo>
                    <a:pt x="34974" y="57581"/>
                  </a:lnTo>
                  <a:lnTo>
                    <a:pt x="35124" y="57731"/>
                  </a:lnTo>
                  <a:lnTo>
                    <a:pt x="35303" y="57821"/>
                  </a:lnTo>
                  <a:lnTo>
                    <a:pt x="35453" y="57910"/>
                  </a:lnTo>
                  <a:lnTo>
                    <a:pt x="35603" y="57970"/>
                  </a:lnTo>
                  <a:lnTo>
                    <a:pt x="35752" y="58000"/>
                  </a:lnTo>
                  <a:lnTo>
                    <a:pt x="35932" y="58000"/>
                  </a:lnTo>
                  <a:lnTo>
                    <a:pt x="36112" y="57970"/>
                  </a:lnTo>
                  <a:lnTo>
                    <a:pt x="36291" y="57910"/>
                  </a:lnTo>
                  <a:lnTo>
                    <a:pt x="36471" y="57821"/>
                  </a:lnTo>
                  <a:lnTo>
                    <a:pt x="36651" y="57671"/>
                  </a:lnTo>
                  <a:lnTo>
                    <a:pt x="36800" y="57491"/>
                  </a:lnTo>
                  <a:lnTo>
                    <a:pt x="36950" y="57282"/>
                  </a:lnTo>
                  <a:lnTo>
                    <a:pt x="37040" y="57072"/>
                  </a:lnTo>
                  <a:lnTo>
                    <a:pt x="37070" y="56833"/>
                  </a:lnTo>
                  <a:lnTo>
                    <a:pt x="37100" y="56593"/>
                  </a:lnTo>
                  <a:lnTo>
                    <a:pt x="37100" y="56323"/>
                  </a:lnTo>
                  <a:lnTo>
                    <a:pt x="37040" y="56024"/>
                  </a:lnTo>
                  <a:lnTo>
                    <a:pt x="36980" y="55725"/>
                  </a:lnTo>
                  <a:lnTo>
                    <a:pt x="36800" y="55126"/>
                  </a:lnTo>
                  <a:lnTo>
                    <a:pt x="36591" y="54497"/>
                  </a:lnTo>
                  <a:lnTo>
                    <a:pt x="36022" y="53239"/>
                  </a:lnTo>
                  <a:lnTo>
                    <a:pt x="35752" y="52640"/>
                  </a:lnTo>
                  <a:lnTo>
                    <a:pt x="35543" y="52072"/>
                  </a:lnTo>
                  <a:lnTo>
                    <a:pt x="35363" y="51533"/>
                  </a:lnTo>
                  <a:lnTo>
                    <a:pt x="35333" y="51293"/>
                  </a:lnTo>
                  <a:lnTo>
                    <a:pt x="35303" y="51083"/>
                  </a:lnTo>
                  <a:lnTo>
                    <a:pt x="35303" y="50904"/>
                  </a:lnTo>
                  <a:lnTo>
                    <a:pt x="35333" y="50724"/>
                  </a:lnTo>
                  <a:lnTo>
                    <a:pt x="35393" y="50574"/>
                  </a:lnTo>
                  <a:lnTo>
                    <a:pt x="35483" y="50455"/>
                  </a:lnTo>
                  <a:lnTo>
                    <a:pt x="35633" y="50365"/>
                  </a:lnTo>
                  <a:lnTo>
                    <a:pt x="35812" y="50305"/>
                  </a:lnTo>
                  <a:lnTo>
                    <a:pt x="36052" y="50275"/>
                  </a:lnTo>
                  <a:lnTo>
                    <a:pt x="36321" y="50275"/>
                  </a:lnTo>
                  <a:lnTo>
                    <a:pt x="36651" y="50305"/>
                  </a:lnTo>
                  <a:lnTo>
                    <a:pt x="36950" y="50425"/>
                  </a:lnTo>
                  <a:lnTo>
                    <a:pt x="37280" y="50634"/>
                  </a:lnTo>
                  <a:lnTo>
                    <a:pt x="37609" y="50874"/>
                  </a:lnTo>
                  <a:lnTo>
                    <a:pt x="37968" y="51173"/>
                  </a:lnTo>
                  <a:lnTo>
                    <a:pt x="38328" y="51533"/>
                  </a:lnTo>
                  <a:lnTo>
                    <a:pt x="38687" y="51922"/>
                  </a:lnTo>
                  <a:lnTo>
                    <a:pt x="39046" y="52341"/>
                  </a:lnTo>
                  <a:lnTo>
                    <a:pt x="39795" y="53269"/>
                  </a:lnTo>
                  <a:lnTo>
                    <a:pt x="40543" y="54287"/>
                  </a:lnTo>
                  <a:lnTo>
                    <a:pt x="42100" y="56413"/>
                  </a:lnTo>
                  <a:lnTo>
                    <a:pt x="42879" y="57431"/>
                  </a:lnTo>
                  <a:lnTo>
                    <a:pt x="43268" y="57910"/>
                  </a:lnTo>
                  <a:lnTo>
                    <a:pt x="43657" y="58360"/>
                  </a:lnTo>
                  <a:lnTo>
                    <a:pt x="44077" y="58779"/>
                  </a:lnTo>
                  <a:lnTo>
                    <a:pt x="44466" y="59138"/>
                  </a:lnTo>
                  <a:lnTo>
                    <a:pt x="44825" y="59468"/>
                  </a:lnTo>
                  <a:lnTo>
                    <a:pt x="45215" y="59767"/>
                  </a:lnTo>
                  <a:lnTo>
                    <a:pt x="45604" y="59977"/>
                  </a:lnTo>
                  <a:lnTo>
                    <a:pt x="45963" y="60156"/>
                  </a:lnTo>
                  <a:lnTo>
                    <a:pt x="46352" y="60246"/>
                  </a:lnTo>
                  <a:lnTo>
                    <a:pt x="46532" y="60276"/>
                  </a:lnTo>
                  <a:lnTo>
                    <a:pt x="46712" y="60276"/>
                  </a:lnTo>
                  <a:lnTo>
                    <a:pt x="46891" y="60246"/>
                  </a:lnTo>
                  <a:lnTo>
                    <a:pt x="47071" y="60216"/>
                  </a:lnTo>
                  <a:lnTo>
                    <a:pt x="47251" y="60156"/>
                  </a:lnTo>
                  <a:lnTo>
                    <a:pt x="47430" y="60096"/>
                  </a:lnTo>
                  <a:lnTo>
                    <a:pt x="47580" y="59977"/>
                  </a:lnTo>
                  <a:lnTo>
                    <a:pt x="47760" y="59857"/>
                  </a:lnTo>
                  <a:lnTo>
                    <a:pt x="47939" y="59737"/>
                  </a:lnTo>
                  <a:lnTo>
                    <a:pt x="48089" y="59557"/>
                  </a:lnTo>
                  <a:lnTo>
                    <a:pt x="48239" y="59378"/>
                  </a:lnTo>
                  <a:lnTo>
                    <a:pt x="48389" y="59198"/>
                  </a:lnTo>
                  <a:lnTo>
                    <a:pt x="48478" y="59018"/>
                  </a:lnTo>
                  <a:lnTo>
                    <a:pt x="48568" y="58809"/>
                  </a:lnTo>
                  <a:lnTo>
                    <a:pt x="48628" y="58629"/>
                  </a:lnTo>
                  <a:lnTo>
                    <a:pt x="48688" y="58449"/>
                  </a:lnTo>
                  <a:lnTo>
                    <a:pt x="48688" y="58240"/>
                  </a:lnTo>
                  <a:lnTo>
                    <a:pt x="48688" y="58060"/>
                  </a:lnTo>
                  <a:lnTo>
                    <a:pt x="48688" y="57881"/>
                  </a:lnTo>
                  <a:lnTo>
                    <a:pt x="48658" y="57671"/>
                  </a:lnTo>
                  <a:lnTo>
                    <a:pt x="48538" y="57282"/>
                  </a:lnTo>
                  <a:lnTo>
                    <a:pt x="48329" y="56892"/>
                  </a:lnTo>
                  <a:lnTo>
                    <a:pt x="48089" y="56503"/>
                  </a:lnTo>
                  <a:lnTo>
                    <a:pt x="47820" y="56114"/>
                  </a:lnTo>
                  <a:lnTo>
                    <a:pt x="47460" y="55725"/>
                  </a:lnTo>
                  <a:lnTo>
                    <a:pt x="47101" y="55305"/>
                  </a:lnTo>
                  <a:lnTo>
                    <a:pt x="46682" y="54916"/>
                  </a:lnTo>
                  <a:lnTo>
                    <a:pt x="45783" y="54138"/>
                  </a:lnTo>
                  <a:lnTo>
                    <a:pt x="44825" y="53359"/>
                  </a:lnTo>
                  <a:lnTo>
                    <a:pt x="42879" y="51892"/>
                  </a:lnTo>
                  <a:lnTo>
                    <a:pt x="42041" y="51173"/>
                  </a:lnTo>
                  <a:lnTo>
                    <a:pt x="41651" y="50844"/>
                  </a:lnTo>
                  <a:lnTo>
                    <a:pt x="41292" y="50514"/>
                  </a:lnTo>
                  <a:lnTo>
                    <a:pt x="40993" y="50185"/>
                  </a:lnTo>
                  <a:lnTo>
                    <a:pt x="40723" y="49886"/>
                  </a:lnTo>
                  <a:lnTo>
                    <a:pt x="40513" y="49586"/>
                  </a:lnTo>
                  <a:lnTo>
                    <a:pt x="40394" y="49287"/>
                  </a:lnTo>
                  <a:lnTo>
                    <a:pt x="40304" y="49017"/>
                  </a:lnTo>
                  <a:lnTo>
                    <a:pt x="40304" y="48868"/>
                  </a:lnTo>
                  <a:lnTo>
                    <a:pt x="40304" y="48748"/>
                  </a:lnTo>
                  <a:lnTo>
                    <a:pt x="40334" y="48628"/>
                  </a:lnTo>
                  <a:lnTo>
                    <a:pt x="40394" y="48508"/>
                  </a:lnTo>
                  <a:lnTo>
                    <a:pt x="40454" y="48388"/>
                  </a:lnTo>
                  <a:lnTo>
                    <a:pt x="40573" y="48269"/>
                  </a:lnTo>
                  <a:lnTo>
                    <a:pt x="40783" y="48059"/>
                  </a:lnTo>
                  <a:lnTo>
                    <a:pt x="40993" y="47909"/>
                  </a:lnTo>
                  <a:lnTo>
                    <a:pt x="41232" y="47760"/>
                  </a:lnTo>
                  <a:lnTo>
                    <a:pt x="41472" y="47670"/>
                  </a:lnTo>
                  <a:lnTo>
                    <a:pt x="41741" y="47580"/>
                  </a:lnTo>
                  <a:lnTo>
                    <a:pt x="41981" y="47550"/>
                  </a:lnTo>
                  <a:lnTo>
                    <a:pt x="42250" y="47520"/>
                  </a:lnTo>
                  <a:lnTo>
                    <a:pt x="42520" y="47550"/>
                  </a:lnTo>
                  <a:lnTo>
                    <a:pt x="43059" y="47610"/>
                  </a:lnTo>
                  <a:lnTo>
                    <a:pt x="43598" y="47730"/>
                  </a:lnTo>
                  <a:lnTo>
                    <a:pt x="44137" y="47879"/>
                  </a:lnTo>
                  <a:lnTo>
                    <a:pt x="44676" y="48059"/>
                  </a:lnTo>
                  <a:lnTo>
                    <a:pt x="45215" y="48209"/>
                  </a:lnTo>
                  <a:lnTo>
                    <a:pt x="45724" y="48359"/>
                  </a:lnTo>
                  <a:lnTo>
                    <a:pt x="46203" y="48448"/>
                  </a:lnTo>
                  <a:lnTo>
                    <a:pt x="46442" y="48478"/>
                  </a:lnTo>
                  <a:lnTo>
                    <a:pt x="46682" y="48478"/>
                  </a:lnTo>
                  <a:lnTo>
                    <a:pt x="46891" y="48448"/>
                  </a:lnTo>
                  <a:lnTo>
                    <a:pt x="47101" y="48388"/>
                  </a:lnTo>
                  <a:lnTo>
                    <a:pt x="47281" y="48329"/>
                  </a:lnTo>
                  <a:lnTo>
                    <a:pt x="47460" y="48209"/>
                  </a:lnTo>
                  <a:lnTo>
                    <a:pt x="47640" y="48059"/>
                  </a:lnTo>
                  <a:lnTo>
                    <a:pt x="47790" y="47879"/>
                  </a:lnTo>
                  <a:lnTo>
                    <a:pt x="47909" y="47670"/>
                  </a:lnTo>
                  <a:lnTo>
                    <a:pt x="48029" y="47430"/>
                  </a:lnTo>
                  <a:lnTo>
                    <a:pt x="48149" y="47131"/>
                  </a:lnTo>
                  <a:lnTo>
                    <a:pt x="48209" y="46861"/>
                  </a:lnTo>
                  <a:lnTo>
                    <a:pt x="48269" y="46562"/>
                  </a:lnTo>
                  <a:lnTo>
                    <a:pt x="48269" y="46292"/>
                  </a:lnTo>
                  <a:lnTo>
                    <a:pt x="48269" y="46023"/>
                  </a:lnTo>
                  <a:lnTo>
                    <a:pt x="48239" y="45724"/>
                  </a:lnTo>
                  <a:lnTo>
                    <a:pt x="48149" y="45185"/>
                  </a:lnTo>
                  <a:lnTo>
                    <a:pt x="47999" y="44646"/>
                  </a:lnTo>
                  <a:lnTo>
                    <a:pt x="47790" y="44107"/>
                  </a:lnTo>
                  <a:lnTo>
                    <a:pt x="47370" y="43118"/>
                  </a:lnTo>
                  <a:lnTo>
                    <a:pt x="47161" y="42669"/>
                  </a:lnTo>
                  <a:lnTo>
                    <a:pt x="47011" y="42250"/>
                  </a:lnTo>
                  <a:lnTo>
                    <a:pt x="46891" y="41891"/>
                  </a:lnTo>
                  <a:lnTo>
                    <a:pt x="46861" y="41741"/>
                  </a:lnTo>
                  <a:lnTo>
                    <a:pt x="46861" y="41591"/>
                  </a:lnTo>
                  <a:lnTo>
                    <a:pt x="46861" y="41442"/>
                  </a:lnTo>
                  <a:lnTo>
                    <a:pt x="46891" y="41322"/>
                  </a:lnTo>
                  <a:lnTo>
                    <a:pt x="46951" y="41202"/>
                  </a:lnTo>
                  <a:lnTo>
                    <a:pt x="47041" y="41112"/>
                  </a:lnTo>
                  <a:lnTo>
                    <a:pt x="47161" y="41022"/>
                  </a:lnTo>
                  <a:lnTo>
                    <a:pt x="47311" y="40963"/>
                  </a:lnTo>
                  <a:lnTo>
                    <a:pt x="47520" y="40903"/>
                  </a:lnTo>
                  <a:lnTo>
                    <a:pt x="47730" y="40873"/>
                  </a:lnTo>
                  <a:lnTo>
                    <a:pt x="48269" y="40873"/>
                  </a:lnTo>
                  <a:lnTo>
                    <a:pt x="48838" y="40992"/>
                  </a:lnTo>
                  <a:lnTo>
                    <a:pt x="49437" y="41142"/>
                  </a:lnTo>
                  <a:lnTo>
                    <a:pt x="50095" y="41352"/>
                  </a:lnTo>
                  <a:lnTo>
                    <a:pt x="51443" y="41861"/>
                  </a:lnTo>
                  <a:lnTo>
                    <a:pt x="52102" y="42100"/>
                  </a:lnTo>
                  <a:lnTo>
                    <a:pt x="52790" y="42340"/>
                  </a:lnTo>
                  <a:lnTo>
                    <a:pt x="53419" y="42550"/>
                  </a:lnTo>
                  <a:lnTo>
                    <a:pt x="54048" y="42699"/>
                  </a:lnTo>
                  <a:lnTo>
                    <a:pt x="54347" y="42759"/>
                  </a:lnTo>
                  <a:lnTo>
                    <a:pt x="54617" y="42789"/>
                  </a:lnTo>
                  <a:lnTo>
                    <a:pt x="55126" y="42789"/>
                  </a:lnTo>
                  <a:lnTo>
                    <a:pt x="55365" y="42729"/>
                  </a:lnTo>
                  <a:lnTo>
                    <a:pt x="55605" y="42669"/>
                  </a:lnTo>
                  <a:lnTo>
                    <a:pt x="55815" y="42579"/>
                  </a:lnTo>
                  <a:lnTo>
                    <a:pt x="55994" y="42430"/>
                  </a:lnTo>
                  <a:lnTo>
                    <a:pt x="56144" y="42280"/>
                  </a:lnTo>
                  <a:lnTo>
                    <a:pt x="56294" y="42070"/>
                  </a:lnTo>
                  <a:lnTo>
                    <a:pt x="56413" y="41801"/>
                  </a:lnTo>
                  <a:lnTo>
                    <a:pt x="56503" y="41531"/>
                  </a:lnTo>
                  <a:lnTo>
                    <a:pt x="56563" y="41232"/>
                  </a:lnTo>
                  <a:lnTo>
                    <a:pt x="56593" y="40933"/>
                  </a:lnTo>
                  <a:lnTo>
                    <a:pt x="56563" y="40633"/>
                  </a:lnTo>
                  <a:lnTo>
                    <a:pt x="56533" y="40364"/>
                  </a:lnTo>
                  <a:lnTo>
                    <a:pt x="56443" y="40094"/>
                  </a:lnTo>
                  <a:lnTo>
                    <a:pt x="56354" y="39825"/>
                  </a:lnTo>
                  <a:lnTo>
                    <a:pt x="56204" y="39555"/>
                  </a:lnTo>
                  <a:lnTo>
                    <a:pt x="56054" y="39316"/>
                  </a:lnTo>
                  <a:lnTo>
                    <a:pt x="55874" y="39046"/>
                  </a:lnTo>
                  <a:lnTo>
                    <a:pt x="55695" y="38807"/>
                  </a:lnTo>
                  <a:lnTo>
                    <a:pt x="55276" y="38357"/>
                  </a:lnTo>
                  <a:lnTo>
                    <a:pt x="54826" y="37908"/>
                  </a:lnTo>
                  <a:lnTo>
                    <a:pt x="54347" y="37519"/>
                  </a:lnTo>
                  <a:lnTo>
                    <a:pt x="53449" y="36770"/>
                  </a:lnTo>
                  <a:lnTo>
                    <a:pt x="53090" y="36411"/>
                  </a:lnTo>
                  <a:lnTo>
                    <a:pt x="52790" y="36112"/>
                  </a:lnTo>
                  <a:lnTo>
                    <a:pt x="52670" y="35932"/>
                  </a:lnTo>
                  <a:lnTo>
                    <a:pt x="52581" y="35782"/>
                  </a:lnTo>
                  <a:lnTo>
                    <a:pt x="52521" y="35663"/>
                  </a:lnTo>
                  <a:lnTo>
                    <a:pt x="52521" y="35513"/>
                  </a:lnTo>
                  <a:lnTo>
                    <a:pt x="52521" y="35393"/>
                  </a:lnTo>
                  <a:lnTo>
                    <a:pt x="52581" y="35243"/>
                  </a:lnTo>
                  <a:lnTo>
                    <a:pt x="52670" y="35124"/>
                  </a:lnTo>
                  <a:lnTo>
                    <a:pt x="52790" y="35004"/>
                  </a:lnTo>
                  <a:lnTo>
                    <a:pt x="53150" y="34794"/>
                  </a:lnTo>
                  <a:lnTo>
                    <a:pt x="53569" y="34615"/>
                  </a:lnTo>
                  <a:lnTo>
                    <a:pt x="54048" y="34435"/>
                  </a:lnTo>
                  <a:lnTo>
                    <a:pt x="54557" y="34285"/>
                  </a:lnTo>
                  <a:lnTo>
                    <a:pt x="55605" y="34016"/>
                  </a:lnTo>
                  <a:lnTo>
                    <a:pt x="56683" y="33776"/>
                  </a:lnTo>
                  <a:lnTo>
                    <a:pt x="57192" y="33626"/>
                  </a:lnTo>
                  <a:lnTo>
                    <a:pt x="57641" y="33447"/>
                  </a:lnTo>
                  <a:lnTo>
                    <a:pt x="58030" y="33267"/>
                  </a:lnTo>
                  <a:lnTo>
                    <a:pt x="58210" y="33147"/>
                  </a:lnTo>
                  <a:lnTo>
                    <a:pt x="58360" y="33028"/>
                  </a:lnTo>
                  <a:lnTo>
                    <a:pt x="58479" y="32908"/>
                  </a:lnTo>
                  <a:lnTo>
                    <a:pt x="58599" y="32758"/>
                  </a:lnTo>
                  <a:lnTo>
                    <a:pt x="58689" y="32608"/>
                  </a:lnTo>
                  <a:lnTo>
                    <a:pt x="58749" y="32459"/>
                  </a:lnTo>
                  <a:lnTo>
                    <a:pt x="58779" y="32279"/>
                  </a:lnTo>
                  <a:lnTo>
                    <a:pt x="58779" y="32099"/>
                  </a:lnTo>
                  <a:lnTo>
                    <a:pt x="58749" y="31890"/>
                  </a:lnTo>
                  <a:lnTo>
                    <a:pt x="58689" y="31680"/>
                  </a:lnTo>
                  <a:lnTo>
                    <a:pt x="58599" y="31470"/>
                  </a:lnTo>
                  <a:lnTo>
                    <a:pt x="58479" y="31291"/>
                  </a:lnTo>
                  <a:lnTo>
                    <a:pt x="58330" y="31111"/>
                  </a:lnTo>
                  <a:lnTo>
                    <a:pt x="58180" y="30961"/>
                  </a:lnTo>
                  <a:lnTo>
                    <a:pt x="58030" y="30842"/>
                  </a:lnTo>
                  <a:lnTo>
                    <a:pt x="57821" y="30722"/>
                  </a:lnTo>
                  <a:lnTo>
                    <a:pt x="57431" y="30542"/>
                  </a:lnTo>
                  <a:lnTo>
                    <a:pt x="56952" y="30393"/>
                  </a:lnTo>
                  <a:lnTo>
                    <a:pt x="56473" y="30273"/>
                  </a:lnTo>
                  <a:lnTo>
                    <a:pt x="55455" y="30093"/>
                  </a:lnTo>
                  <a:lnTo>
                    <a:pt x="54946" y="30003"/>
                  </a:lnTo>
                  <a:lnTo>
                    <a:pt x="54467" y="29884"/>
                  </a:lnTo>
                  <a:lnTo>
                    <a:pt x="54018" y="29704"/>
                  </a:lnTo>
                  <a:lnTo>
                    <a:pt x="53808" y="29614"/>
                  </a:lnTo>
                  <a:lnTo>
                    <a:pt x="53629" y="29494"/>
                  </a:lnTo>
                  <a:lnTo>
                    <a:pt x="53449" y="29374"/>
                  </a:lnTo>
                  <a:lnTo>
                    <a:pt x="53269" y="29225"/>
                  </a:lnTo>
                  <a:lnTo>
                    <a:pt x="53120" y="29075"/>
                  </a:lnTo>
                  <a:lnTo>
                    <a:pt x="53000" y="28895"/>
                  </a:lnTo>
                  <a:lnTo>
                    <a:pt x="52880" y="28686"/>
                  </a:lnTo>
                  <a:lnTo>
                    <a:pt x="52790" y="28446"/>
                  </a:lnTo>
                  <a:lnTo>
                    <a:pt x="52730" y="28207"/>
                  </a:lnTo>
                  <a:lnTo>
                    <a:pt x="52700" y="27907"/>
                  </a:lnTo>
                  <a:lnTo>
                    <a:pt x="52700" y="27578"/>
                  </a:lnTo>
                  <a:lnTo>
                    <a:pt x="52700" y="27189"/>
                  </a:lnTo>
                  <a:lnTo>
                    <a:pt x="52760" y="26200"/>
                  </a:lnTo>
                  <a:lnTo>
                    <a:pt x="52850" y="25003"/>
                  </a:lnTo>
                  <a:lnTo>
                    <a:pt x="52910" y="23625"/>
                  </a:lnTo>
                  <a:lnTo>
                    <a:pt x="52910" y="22847"/>
                  </a:lnTo>
                  <a:lnTo>
                    <a:pt x="52910" y="22068"/>
                  </a:lnTo>
                  <a:lnTo>
                    <a:pt x="52880" y="21230"/>
                  </a:lnTo>
                  <a:lnTo>
                    <a:pt x="52820" y="20362"/>
                  </a:lnTo>
                  <a:lnTo>
                    <a:pt x="52700" y="19493"/>
                  </a:lnTo>
                  <a:lnTo>
                    <a:pt x="52581" y="18565"/>
                  </a:lnTo>
                  <a:lnTo>
                    <a:pt x="52371" y="17637"/>
                  </a:lnTo>
                  <a:lnTo>
                    <a:pt x="52161" y="16678"/>
                  </a:lnTo>
                  <a:lnTo>
                    <a:pt x="51862" y="15720"/>
                  </a:lnTo>
                  <a:lnTo>
                    <a:pt x="51503" y="14762"/>
                  </a:lnTo>
                  <a:lnTo>
                    <a:pt x="51083" y="13774"/>
                  </a:lnTo>
                  <a:lnTo>
                    <a:pt x="50604" y="12786"/>
                  </a:lnTo>
                  <a:lnTo>
                    <a:pt x="50065" y="11798"/>
                  </a:lnTo>
                  <a:lnTo>
                    <a:pt x="49736" y="11319"/>
                  </a:lnTo>
                  <a:lnTo>
                    <a:pt x="49407" y="10840"/>
                  </a:lnTo>
                  <a:lnTo>
                    <a:pt x="49077" y="10360"/>
                  </a:lnTo>
                  <a:lnTo>
                    <a:pt x="48688" y="9851"/>
                  </a:lnTo>
                  <a:lnTo>
                    <a:pt x="48299" y="9372"/>
                  </a:lnTo>
                  <a:lnTo>
                    <a:pt x="47880" y="8893"/>
                  </a:lnTo>
                  <a:lnTo>
                    <a:pt x="47430" y="8444"/>
                  </a:lnTo>
                  <a:lnTo>
                    <a:pt x="46981" y="7965"/>
                  </a:lnTo>
                  <a:lnTo>
                    <a:pt x="46472" y="7486"/>
                  </a:lnTo>
                  <a:lnTo>
                    <a:pt x="45963" y="7037"/>
                  </a:lnTo>
                  <a:lnTo>
                    <a:pt x="45424" y="6588"/>
                  </a:lnTo>
                  <a:lnTo>
                    <a:pt x="44855" y="6138"/>
                  </a:lnTo>
                  <a:lnTo>
                    <a:pt x="44256" y="5689"/>
                  </a:lnTo>
                  <a:lnTo>
                    <a:pt x="43628" y="5240"/>
                  </a:lnTo>
                  <a:lnTo>
                    <a:pt x="42969" y="4821"/>
                  </a:lnTo>
                  <a:lnTo>
                    <a:pt x="42310" y="4402"/>
                  </a:lnTo>
                  <a:lnTo>
                    <a:pt x="41591" y="3982"/>
                  </a:lnTo>
                  <a:lnTo>
                    <a:pt x="40843" y="3593"/>
                  </a:lnTo>
                  <a:lnTo>
                    <a:pt x="40064" y="3174"/>
                  </a:lnTo>
                  <a:lnTo>
                    <a:pt x="39256" y="2785"/>
                  </a:lnTo>
                  <a:lnTo>
                    <a:pt x="38417" y="2425"/>
                  </a:lnTo>
                  <a:lnTo>
                    <a:pt x="37549" y="2066"/>
                  </a:lnTo>
                  <a:lnTo>
                    <a:pt x="36681" y="1707"/>
                  </a:lnTo>
                  <a:lnTo>
                    <a:pt x="35782" y="1407"/>
                  </a:lnTo>
                  <a:lnTo>
                    <a:pt x="34914" y="1108"/>
                  </a:lnTo>
                  <a:lnTo>
                    <a:pt x="34076" y="868"/>
                  </a:lnTo>
                  <a:lnTo>
                    <a:pt x="33207" y="659"/>
                  </a:lnTo>
                  <a:lnTo>
                    <a:pt x="32369" y="479"/>
                  </a:lnTo>
                  <a:lnTo>
                    <a:pt x="31530" y="329"/>
                  </a:lnTo>
                  <a:lnTo>
                    <a:pt x="30692" y="210"/>
                  </a:lnTo>
                  <a:lnTo>
                    <a:pt x="29854" y="120"/>
                  </a:lnTo>
                  <a:lnTo>
                    <a:pt x="29045" y="60"/>
                  </a:lnTo>
                  <a:lnTo>
                    <a:pt x="28237" y="30"/>
                  </a:lnTo>
                  <a:lnTo>
                    <a:pt x="27458" y="0"/>
                  </a:lnTo>
                  <a:close/>
                </a:path>
              </a:pathLst>
            </a:custGeom>
            <a:solidFill>
              <a:srgbClr val="A86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788;p51">
              <a:extLst>
                <a:ext uri="{FF2B5EF4-FFF2-40B4-BE49-F238E27FC236}">
                  <a16:creationId xmlns:a16="http://schemas.microsoft.com/office/drawing/2014/main" id="{A46C2506-06E3-FCC5-7178-62CB4DC7B798}"/>
                </a:ext>
              </a:extLst>
            </p:cNvPr>
            <p:cNvSpPr/>
            <p:nvPr/>
          </p:nvSpPr>
          <p:spPr>
            <a:xfrm>
              <a:off x="9198149" y="3253560"/>
              <a:ext cx="19811" cy="34184"/>
            </a:xfrm>
            <a:custGeom>
              <a:avLst/>
              <a:gdLst/>
              <a:ahLst/>
              <a:cxnLst/>
              <a:rect l="l" t="t" r="r" b="b"/>
              <a:pathLst>
                <a:path w="2726" h="4702" extrusionOk="0">
                  <a:moveTo>
                    <a:pt x="1678" y="1"/>
                  </a:moveTo>
                  <a:lnTo>
                    <a:pt x="1528" y="61"/>
                  </a:lnTo>
                  <a:lnTo>
                    <a:pt x="1378" y="151"/>
                  </a:lnTo>
                  <a:lnTo>
                    <a:pt x="1258" y="270"/>
                  </a:lnTo>
                  <a:lnTo>
                    <a:pt x="1139" y="420"/>
                  </a:lnTo>
                  <a:lnTo>
                    <a:pt x="929" y="809"/>
                  </a:lnTo>
                  <a:lnTo>
                    <a:pt x="749" y="1199"/>
                  </a:lnTo>
                  <a:lnTo>
                    <a:pt x="600" y="1588"/>
                  </a:lnTo>
                  <a:lnTo>
                    <a:pt x="450" y="2007"/>
                  </a:lnTo>
                  <a:lnTo>
                    <a:pt x="210" y="2845"/>
                  </a:lnTo>
                  <a:lnTo>
                    <a:pt x="31" y="3684"/>
                  </a:lnTo>
                  <a:lnTo>
                    <a:pt x="1" y="3893"/>
                  </a:lnTo>
                  <a:lnTo>
                    <a:pt x="31" y="4073"/>
                  </a:lnTo>
                  <a:lnTo>
                    <a:pt x="91" y="4223"/>
                  </a:lnTo>
                  <a:lnTo>
                    <a:pt x="180" y="4343"/>
                  </a:lnTo>
                  <a:lnTo>
                    <a:pt x="270" y="4462"/>
                  </a:lnTo>
                  <a:lnTo>
                    <a:pt x="420" y="4552"/>
                  </a:lnTo>
                  <a:lnTo>
                    <a:pt x="540" y="4642"/>
                  </a:lnTo>
                  <a:lnTo>
                    <a:pt x="689" y="4672"/>
                  </a:lnTo>
                  <a:lnTo>
                    <a:pt x="869" y="4702"/>
                  </a:lnTo>
                  <a:lnTo>
                    <a:pt x="1019" y="4672"/>
                  </a:lnTo>
                  <a:lnTo>
                    <a:pt x="1169" y="4642"/>
                  </a:lnTo>
                  <a:lnTo>
                    <a:pt x="1318" y="4582"/>
                  </a:lnTo>
                  <a:lnTo>
                    <a:pt x="1438" y="4492"/>
                  </a:lnTo>
                  <a:lnTo>
                    <a:pt x="1558" y="4373"/>
                  </a:lnTo>
                  <a:lnTo>
                    <a:pt x="1648" y="4193"/>
                  </a:lnTo>
                  <a:lnTo>
                    <a:pt x="1708" y="4013"/>
                  </a:lnTo>
                  <a:lnTo>
                    <a:pt x="1887" y="3295"/>
                  </a:lnTo>
                  <a:lnTo>
                    <a:pt x="2097" y="2606"/>
                  </a:lnTo>
                  <a:lnTo>
                    <a:pt x="2366" y="1917"/>
                  </a:lnTo>
                  <a:lnTo>
                    <a:pt x="2636" y="1229"/>
                  </a:lnTo>
                  <a:lnTo>
                    <a:pt x="2696" y="1049"/>
                  </a:lnTo>
                  <a:lnTo>
                    <a:pt x="2726" y="869"/>
                  </a:lnTo>
                  <a:lnTo>
                    <a:pt x="2696" y="719"/>
                  </a:lnTo>
                  <a:lnTo>
                    <a:pt x="2666" y="570"/>
                  </a:lnTo>
                  <a:lnTo>
                    <a:pt x="2606" y="420"/>
                  </a:lnTo>
                  <a:lnTo>
                    <a:pt x="2486" y="300"/>
                  </a:lnTo>
                  <a:lnTo>
                    <a:pt x="2396" y="181"/>
                  </a:lnTo>
                  <a:lnTo>
                    <a:pt x="2246" y="91"/>
                  </a:lnTo>
                  <a:lnTo>
                    <a:pt x="2127" y="31"/>
                  </a:lnTo>
                  <a:lnTo>
                    <a:pt x="19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789;p51">
              <a:extLst>
                <a:ext uri="{FF2B5EF4-FFF2-40B4-BE49-F238E27FC236}">
                  <a16:creationId xmlns:a16="http://schemas.microsoft.com/office/drawing/2014/main" id="{C3175FB3-C864-8DEB-09FF-315664A1CA7E}"/>
                </a:ext>
              </a:extLst>
            </p:cNvPr>
            <p:cNvSpPr/>
            <p:nvPr/>
          </p:nvSpPr>
          <p:spPr>
            <a:xfrm>
              <a:off x="9238852" y="3249860"/>
              <a:ext cx="22638" cy="33100"/>
            </a:xfrm>
            <a:custGeom>
              <a:avLst/>
              <a:gdLst/>
              <a:ahLst/>
              <a:cxnLst/>
              <a:rect l="l" t="t" r="r" b="b"/>
              <a:pathLst>
                <a:path w="3115" h="4553" extrusionOk="0">
                  <a:moveTo>
                    <a:pt x="988" y="1"/>
                  </a:moveTo>
                  <a:lnTo>
                    <a:pt x="809" y="31"/>
                  </a:lnTo>
                  <a:lnTo>
                    <a:pt x="659" y="61"/>
                  </a:lnTo>
                  <a:lnTo>
                    <a:pt x="509" y="151"/>
                  </a:lnTo>
                  <a:lnTo>
                    <a:pt x="359" y="240"/>
                  </a:lnTo>
                  <a:lnTo>
                    <a:pt x="240" y="360"/>
                  </a:lnTo>
                  <a:lnTo>
                    <a:pt x="150" y="480"/>
                  </a:lnTo>
                  <a:lnTo>
                    <a:pt x="60" y="630"/>
                  </a:lnTo>
                  <a:lnTo>
                    <a:pt x="30" y="809"/>
                  </a:lnTo>
                  <a:lnTo>
                    <a:pt x="0" y="959"/>
                  </a:lnTo>
                  <a:lnTo>
                    <a:pt x="30" y="1169"/>
                  </a:lnTo>
                  <a:lnTo>
                    <a:pt x="120" y="1348"/>
                  </a:lnTo>
                  <a:lnTo>
                    <a:pt x="809" y="2786"/>
                  </a:lnTo>
                  <a:lnTo>
                    <a:pt x="1168" y="3504"/>
                  </a:lnTo>
                  <a:lnTo>
                    <a:pt x="1557" y="4193"/>
                  </a:lnTo>
                  <a:lnTo>
                    <a:pt x="1647" y="4343"/>
                  </a:lnTo>
                  <a:lnTo>
                    <a:pt x="1767" y="4462"/>
                  </a:lnTo>
                  <a:lnTo>
                    <a:pt x="1917" y="4522"/>
                  </a:lnTo>
                  <a:lnTo>
                    <a:pt x="2036" y="4552"/>
                  </a:lnTo>
                  <a:lnTo>
                    <a:pt x="2336" y="4552"/>
                  </a:lnTo>
                  <a:lnTo>
                    <a:pt x="2485" y="4492"/>
                  </a:lnTo>
                  <a:lnTo>
                    <a:pt x="2635" y="4432"/>
                  </a:lnTo>
                  <a:lnTo>
                    <a:pt x="2755" y="4343"/>
                  </a:lnTo>
                  <a:lnTo>
                    <a:pt x="2875" y="4223"/>
                  </a:lnTo>
                  <a:lnTo>
                    <a:pt x="2965" y="4103"/>
                  </a:lnTo>
                  <a:lnTo>
                    <a:pt x="3054" y="3983"/>
                  </a:lnTo>
                  <a:lnTo>
                    <a:pt x="3084" y="3834"/>
                  </a:lnTo>
                  <a:lnTo>
                    <a:pt x="3114" y="3684"/>
                  </a:lnTo>
                  <a:lnTo>
                    <a:pt x="3114" y="3504"/>
                  </a:lnTo>
                  <a:lnTo>
                    <a:pt x="3054" y="3354"/>
                  </a:lnTo>
                  <a:lnTo>
                    <a:pt x="2725" y="2606"/>
                  </a:lnTo>
                  <a:lnTo>
                    <a:pt x="2396" y="1887"/>
                  </a:lnTo>
                  <a:lnTo>
                    <a:pt x="1677" y="480"/>
                  </a:lnTo>
                  <a:lnTo>
                    <a:pt x="1557" y="300"/>
                  </a:lnTo>
                  <a:lnTo>
                    <a:pt x="1437" y="180"/>
                  </a:lnTo>
                  <a:lnTo>
                    <a:pt x="1288" y="91"/>
                  </a:lnTo>
                  <a:lnTo>
                    <a:pt x="1138" y="31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790;p51">
              <a:extLst>
                <a:ext uri="{FF2B5EF4-FFF2-40B4-BE49-F238E27FC236}">
                  <a16:creationId xmlns:a16="http://schemas.microsoft.com/office/drawing/2014/main" id="{0066EE81-618A-158E-7B89-AB8852A9903E}"/>
                </a:ext>
              </a:extLst>
            </p:cNvPr>
            <p:cNvSpPr/>
            <p:nvPr/>
          </p:nvSpPr>
          <p:spPr>
            <a:xfrm>
              <a:off x="9251469" y="3225271"/>
              <a:ext cx="23728" cy="17855"/>
            </a:xfrm>
            <a:custGeom>
              <a:avLst/>
              <a:gdLst/>
              <a:ahLst/>
              <a:cxnLst/>
              <a:rect l="l" t="t" r="r" b="b"/>
              <a:pathLst>
                <a:path w="3265" h="2456" extrusionOk="0">
                  <a:moveTo>
                    <a:pt x="869" y="0"/>
                  </a:moveTo>
                  <a:lnTo>
                    <a:pt x="690" y="30"/>
                  </a:lnTo>
                  <a:lnTo>
                    <a:pt x="540" y="90"/>
                  </a:lnTo>
                  <a:lnTo>
                    <a:pt x="390" y="180"/>
                  </a:lnTo>
                  <a:lnTo>
                    <a:pt x="240" y="300"/>
                  </a:lnTo>
                  <a:lnTo>
                    <a:pt x="151" y="449"/>
                  </a:lnTo>
                  <a:lnTo>
                    <a:pt x="61" y="599"/>
                  </a:lnTo>
                  <a:lnTo>
                    <a:pt x="1" y="779"/>
                  </a:lnTo>
                  <a:lnTo>
                    <a:pt x="1" y="958"/>
                  </a:lnTo>
                  <a:lnTo>
                    <a:pt x="31" y="1108"/>
                  </a:lnTo>
                  <a:lnTo>
                    <a:pt x="91" y="1288"/>
                  </a:lnTo>
                  <a:lnTo>
                    <a:pt x="181" y="1438"/>
                  </a:lnTo>
                  <a:lnTo>
                    <a:pt x="300" y="1557"/>
                  </a:lnTo>
                  <a:lnTo>
                    <a:pt x="450" y="1677"/>
                  </a:lnTo>
                  <a:lnTo>
                    <a:pt x="839" y="1917"/>
                  </a:lnTo>
                  <a:lnTo>
                    <a:pt x="1229" y="2126"/>
                  </a:lnTo>
                  <a:lnTo>
                    <a:pt x="1648" y="2276"/>
                  </a:lnTo>
                  <a:lnTo>
                    <a:pt x="2097" y="2396"/>
                  </a:lnTo>
                  <a:lnTo>
                    <a:pt x="2277" y="2426"/>
                  </a:lnTo>
                  <a:lnTo>
                    <a:pt x="2426" y="2456"/>
                  </a:lnTo>
                  <a:lnTo>
                    <a:pt x="2606" y="2426"/>
                  </a:lnTo>
                  <a:lnTo>
                    <a:pt x="2786" y="2366"/>
                  </a:lnTo>
                  <a:lnTo>
                    <a:pt x="2905" y="2276"/>
                  </a:lnTo>
                  <a:lnTo>
                    <a:pt x="3055" y="2156"/>
                  </a:lnTo>
                  <a:lnTo>
                    <a:pt x="3145" y="2006"/>
                  </a:lnTo>
                  <a:lnTo>
                    <a:pt x="3235" y="1857"/>
                  </a:lnTo>
                  <a:lnTo>
                    <a:pt x="3265" y="1677"/>
                  </a:lnTo>
                  <a:lnTo>
                    <a:pt x="3265" y="1497"/>
                  </a:lnTo>
                  <a:lnTo>
                    <a:pt x="3235" y="1318"/>
                  </a:lnTo>
                  <a:lnTo>
                    <a:pt x="3175" y="1168"/>
                  </a:lnTo>
                  <a:lnTo>
                    <a:pt x="3085" y="1018"/>
                  </a:lnTo>
                  <a:lnTo>
                    <a:pt x="2965" y="899"/>
                  </a:lnTo>
                  <a:lnTo>
                    <a:pt x="2846" y="779"/>
                  </a:lnTo>
                  <a:lnTo>
                    <a:pt x="2666" y="719"/>
                  </a:lnTo>
                  <a:lnTo>
                    <a:pt x="1947" y="449"/>
                  </a:lnTo>
                  <a:lnTo>
                    <a:pt x="1797" y="389"/>
                  </a:lnTo>
                  <a:lnTo>
                    <a:pt x="1738" y="360"/>
                  </a:lnTo>
                  <a:lnTo>
                    <a:pt x="1558" y="240"/>
                  </a:lnTo>
                  <a:lnTo>
                    <a:pt x="1378" y="120"/>
                  </a:lnTo>
                  <a:lnTo>
                    <a:pt x="1229" y="30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791;p51">
              <a:extLst>
                <a:ext uri="{FF2B5EF4-FFF2-40B4-BE49-F238E27FC236}">
                  <a16:creationId xmlns:a16="http://schemas.microsoft.com/office/drawing/2014/main" id="{46EDD2E4-55C0-06DF-6BE0-30ECC6C3AB55}"/>
                </a:ext>
              </a:extLst>
            </p:cNvPr>
            <p:cNvSpPr/>
            <p:nvPr/>
          </p:nvSpPr>
          <p:spPr>
            <a:xfrm>
              <a:off x="9327212" y="3190449"/>
              <a:ext cx="25029" cy="15899"/>
            </a:xfrm>
            <a:custGeom>
              <a:avLst/>
              <a:gdLst/>
              <a:ahLst/>
              <a:cxnLst/>
              <a:rect l="l" t="t" r="r" b="b"/>
              <a:pathLst>
                <a:path w="3444" h="2187" extrusionOk="0">
                  <a:moveTo>
                    <a:pt x="2485" y="0"/>
                  </a:moveTo>
                  <a:lnTo>
                    <a:pt x="1976" y="30"/>
                  </a:lnTo>
                  <a:lnTo>
                    <a:pt x="1497" y="120"/>
                  </a:lnTo>
                  <a:lnTo>
                    <a:pt x="988" y="240"/>
                  </a:lnTo>
                  <a:lnTo>
                    <a:pt x="539" y="419"/>
                  </a:lnTo>
                  <a:lnTo>
                    <a:pt x="360" y="539"/>
                  </a:lnTo>
                  <a:lnTo>
                    <a:pt x="240" y="629"/>
                  </a:lnTo>
                  <a:lnTo>
                    <a:pt x="120" y="779"/>
                  </a:lnTo>
                  <a:lnTo>
                    <a:pt x="60" y="929"/>
                  </a:lnTo>
                  <a:lnTo>
                    <a:pt x="0" y="1108"/>
                  </a:lnTo>
                  <a:lnTo>
                    <a:pt x="0" y="1288"/>
                  </a:lnTo>
                  <a:lnTo>
                    <a:pt x="0" y="1468"/>
                  </a:lnTo>
                  <a:lnTo>
                    <a:pt x="60" y="1617"/>
                  </a:lnTo>
                  <a:lnTo>
                    <a:pt x="150" y="1797"/>
                  </a:lnTo>
                  <a:lnTo>
                    <a:pt x="270" y="1917"/>
                  </a:lnTo>
                  <a:lnTo>
                    <a:pt x="419" y="2036"/>
                  </a:lnTo>
                  <a:lnTo>
                    <a:pt x="569" y="2096"/>
                  </a:lnTo>
                  <a:lnTo>
                    <a:pt x="749" y="2156"/>
                  </a:lnTo>
                  <a:lnTo>
                    <a:pt x="928" y="2186"/>
                  </a:lnTo>
                  <a:lnTo>
                    <a:pt x="1108" y="2156"/>
                  </a:lnTo>
                  <a:lnTo>
                    <a:pt x="1258" y="2096"/>
                  </a:lnTo>
                  <a:lnTo>
                    <a:pt x="1587" y="1977"/>
                  </a:lnTo>
                  <a:lnTo>
                    <a:pt x="1917" y="1887"/>
                  </a:lnTo>
                  <a:lnTo>
                    <a:pt x="2276" y="1827"/>
                  </a:lnTo>
                  <a:lnTo>
                    <a:pt x="2605" y="1797"/>
                  </a:lnTo>
                  <a:lnTo>
                    <a:pt x="2785" y="1767"/>
                  </a:lnTo>
                  <a:lnTo>
                    <a:pt x="2965" y="1707"/>
                  </a:lnTo>
                  <a:lnTo>
                    <a:pt x="3114" y="1617"/>
                  </a:lnTo>
                  <a:lnTo>
                    <a:pt x="3234" y="1497"/>
                  </a:lnTo>
                  <a:lnTo>
                    <a:pt x="3324" y="1348"/>
                  </a:lnTo>
                  <a:lnTo>
                    <a:pt x="3414" y="1198"/>
                  </a:lnTo>
                  <a:lnTo>
                    <a:pt x="3444" y="1018"/>
                  </a:lnTo>
                  <a:lnTo>
                    <a:pt x="3444" y="839"/>
                  </a:lnTo>
                  <a:lnTo>
                    <a:pt x="3414" y="659"/>
                  </a:lnTo>
                  <a:lnTo>
                    <a:pt x="3354" y="509"/>
                  </a:lnTo>
                  <a:lnTo>
                    <a:pt x="3264" y="360"/>
                  </a:lnTo>
                  <a:lnTo>
                    <a:pt x="3144" y="240"/>
                  </a:lnTo>
                  <a:lnTo>
                    <a:pt x="2995" y="150"/>
                  </a:lnTo>
                  <a:lnTo>
                    <a:pt x="2845" y="60"/>
                  </a:lnTo>
                  <a:lnTo>
                    <a:pt x="2665" y="30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792;p51">
              <a:extLst>
                <a:ext uri="{FF2B5EF4-FFF2-40B4-BE49-F238E27FC236}">
                  <a16:creationId xmlns:a16="http://schemas.microsoft.com/office/drawing/2014/main" id="{73EBD35C-9355-66FE-7C62-49CF6E683F07}"/>
                </a:ext>
              </a:extLst>
            </p:cNvPr>
            <p:cNvSpPr/>
            <p:nvPr/>
          </p:nvSpPr>
          <p:spPr>
            <a:xfrm>
              <a:off x="9313497" y="3236370"/>
              <a:ext cx="22856" cy="19818"/>
            </a:xfrm>
            <a:custGeom>
              <a:avLst/>
              <a:gdLst/>
              <a:ahLst/>
              <a:cxnLst/>
              <a:rect l="l" t="t" r="r" b="b"/>
              <a:pathLst>
                <a:path w="3145" h="2726" extrusionOk="0">
                  <a:moveTo>
                    <a:pt x="839" y="0"/>
                  </a:moveTo>
                  <a:lnTo>
                    <a:pt x="660" y="30"/>
                  </a:lnTo>
                  <a:lnTo>
                    <a:pt x="510" y="90"/>
                  </a:lnTo>
                  <a:lnTo>
                    <a:pt x="360" y="210"/>
                  </a:lnTo>
                  <a:lnTo>
                    <a:pt x="240" y="330"/>
                  </a:lnTo>
                  <a:lnTo>
                    <a:pt x="121" y="479"/>
                  </a:lnTo>
                  <a:lnTo>
                    <a:pt x="61" y="629"/>
                  </a:lnTo>
                  <a:lnTo>
                    <a:pt x="1" y="809"/>
                  </a:lnTo>
                  <a:lnTo>
                    <a:pt x="1" y="988"/>
                  </a:lnTo>
                  <a:lnTo>
                    <a:pt x="31" y="1168"/>
                  </a:lnTo>
                  <a:lnTo>
                    <a:pt x="91" y="1318"/>
                  </a:lnTo>
                  <a:lnTo>
                    <a:pt x="210" y="1468"/>
                  </a:lnTo>
                  <a:lnTo>
                    <a:pt x="630" y="1857"/>
                  </a:lnTo>
                  <a:lnTo>
                    <a:pt x="1079" y="2216"/>
                  </a:lnTo>
                  <a:lnTo>
                    <a:pt x="1318" y="2366"/>
                  </a:lnTo>
                  <a:lnTo>
                    <a:pt x="1558" y="2486"/>
                  </a:lnTo>
                  <a:lnTo>
                    <a:pt x="1827" y="2605"/>
                  </a:lnTo>
                  <a:lnTo>
                    <a:pt x="2097" y="2695"/>
                  </a:lnTo>
                  <a:lnTo>
                    <a:pt x="2276" y="2725"/>
                  </a:lnTo>
                  <a:lnTo>
                    <a:pt x="2456" y="2725"/>
                  </a:lnTo>
                  <a:lnTo>
                    <a:pt x="2606" y="2695"/>
                  </a:lnTo>
                  <a:lnTo>
                    <a:pt x="2726" y="2605"/>
                  </a:lnTo>
                  <a:lnTo>
                    <a:pt x="2845" y="2516"/>
                  </a:lnTo>
                  <a:lnTo>
                    <a:pt x="2965" y="2396"/>
                  </a:lnTo>
                  <a:lnTo>
                    <a:pt x="3025" y="2276"/>
                  </a:lnTo>
                  <a:lnTo>
                    <a:pt x="3085" y="2126"/>
                  </a:lnTo>
                  <a:lnTo>
                    <a:pt x="3145" y="1977"/>
                  </a:lnTo>
                  <a:lnTo>
                    <a:pt x="3145" y="1797"/>
                  </a:lnTo>
                  <a:lnTo>
                    <a:pt x="3145" y="1647"/>
                  </a:lnTo>
                  <a:lnTo>
                    <a:pt x="3115" y="1497"/>
                  </a:lnTo>
                  <a:lnTo>
                    <a:pt x="3055" y="1348"/>
                  </a:lnTo>
                  <a:lnTo>
                    <a:pt x="2965" y="1228"/>
                  </a:lnTo>
                  <a:lnTo>
                    <a:pt x="2845" y="1108"/>
                  </a:lnTo>
                  <a:lnTo>
                    <a:pt x="2666" y="1048"/>
                  </a:lnTo>
                  <a:lnTo>
                    <a:pt x="2366" y="899"/>
                  </a:lnTo>
                  <a:lnTo>
                    <a:pt x="2217" y="809"/>
                  </a:lnTo>
                  <a:lnTo>
                    <a:pt x="2157" y="809"/>
                  </a:lnTo>
                  <a:lnTo>
                    <a:pt x="2127" y="779"/>
                  </a:lnTo>
                  <a:lnTo>
                    <a:pt x="1857" y="569"/>
                  </a:lnTo>
                  <a:lnTo>
                    <a:pt x="1618" y="330"/>
                  </a:lnTo>
                  <a:lnTo>
                    <a:pt x="1468" y="210"/>
                  </a:lnTo>
                  <a:lnTo>
                    <a:pt x="1318" y="120"/>
                  </a:lnTo>
                  <a:lnTo>
                    <a:pt x="1169" y="60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793;p51">
              <a:extLst>
                <a:ext uri="{FF2B5EF4-FFF2-40B4-BE49-F238E27FC236}">
                  <a16:creationId xmlns:a16="http://schemas.microsoft.com/office/drawing/2014/main" id="{C240AB01-14F5-4307-FAE7-021ADCFD0F68}"/>
                </a:ext>
              </a:extLst>
            </p:cNvPr>
            <p:cNvSpPr/>
            <p:nvPr/>
          </p:nvSpPr>
          <p:spPr>
            <a:xfrm>
              <a:off x="9279983" y="3197412"/>
              <a:ext cx="27428" cy="13500"/>
            </a:xfrm>
            <a:custGeom>
              <a:avLst/>
              <a:gdLst/>
              <a:ahLst/>
              <a:cxnLst/>
              <a:rect l="l" t="t" r="r" b="b"/>
              <a:pathLst>
                <a:path w="3774" h="1857" extrusionOk="0">
                  <a:moveTo>
                    <a:pt x="2396" y="0"/>
                  </a:moveTo>
                  <a:lnTo>
                    <a:pt x="1797" y="30"/>
                  </a:lnTo>
                  <a:lnTo>
                    <a:pt x="1228" y="90"/>
                  </a:lnTo>
                  <a:lnTo>
                    <a:pt x="659" y="150"/>
                  </a:lnTo>
                  <a:lnTo>
                    <a:pt x="510" y="210"/>
                  </a:lnTo>
                  <a:lnTo>
                    <a:pt x="360" y="300"/>
                  </a:lnTo>
                  <a:lnTo>
                    <a:pt x="240" y="420"/>
                  </a:lnTo>
                  <a:lnTo>
                    <a:pt x="120" y="539"/>
                  </a:lnTo>
                  <a:lnTo>
                    <a:pt x="60" y="719"/>
                  </a:lnTo>
                  <a:lnTo>
                    <a:pt x="30" y="869"/>
                  </a:lnTo>
                  <a:lnTo>
                    <a:pt x="0" y="1048"/>
                  </a:lnTo>
                  <a:lnTo>
                    <a:pt x="30" y="1198"/>
                  </a:lnTo>
                  <a:lnTo>
                    <a:pt x="90" y="1378"/>
                  </a:lnTo>
                  <a:lnTo>
                    <a:pt x="180" y="1528"/>
                  </a:lnTo>
                  <a:lnTo>
                    <a:pt x="300" y="1647"/>
                  </a:lnTo>
                  <a:lnTo>
                    <a:pt x="420" y="1737"/>
                  </a:lnTo>
                  <a:lnTo>
                    <a:pt x="569" y="1797"/>
                  </a:lnTo>
                  <a:lnTo>
                    <a:pt x="749" y="1827"/>
                  </a:lnTo>
                  <a:lnTo>
                    <a:pt x="899" y="1857"/>
                  </a:lnTo>
                  <a:lnTo>
                    <a:pt x="1078" y="1827"/>
                  </a:lnTo>
                  <a:lnTo>
                    <a:pt x="1528" y="1797"/>
                  </a:lnTo>
                  <a:lnTo>
                    <a:pt x="1947" y="1767"/>
                  </a:lnTo>
                  <a:lnTo>
                    <a:pt x="2396" y="1767"/>
                  </a:lnTo>
                  <a:lnTo>
                    <a:pt x="2815" y="1797"/>
                  </a:lnTo>
                  <a:lnTo>
                    <a:pt x="2995" y="1797"/>
                  </a:lnTo>
                  <a:lnTo>
                    <a:pt x="3174" y="1767"/>
                  </a:lnTo>
                  <a:lnTo>
                    <a:pt x="3324" y="1677"/>
                  </a:lnTo>
                  <a:lnTo>
                    <a:pt x="3474" y="1587"/>
                  </a:lnTo>
                  <a:lnTo>
                    <a:pt x="3594" y="1468"/>
                  </a:lnTo>
                  <a:lnTo>
                    <a:pt x="3684" y="1318"/>
                  </a:lnTo>
                  <a:lnTo>
                    <a:pt x="3743" y="1168"/>
                  </a:lnTo>
                  <a:lnTo>
                    <a:pt x="3773" y="989"/>
                  </a:lnTo>
                  <a:lnTo>
                    <a:pt x="3773" y="809"/>
                  </a:lnTo>
                  <a:lnTo>
                    <a:pt x="3743" y="629"/>
                  </a:lnTo>
                  <a:lnTo>
                    <a:pt x="3654" y="480"/>
                  </a:lnTo>
                  <a:lnTo>
                    <a:pt x="3564" y="360"/>
                  </a:lnTo>
                  <a:lnTo>
                    <a:pt x="3444" y="240"/>
                  </a:lnTo>
                  <a:lnTo>
                    <a:pt x="3294" y="150"/>
                  </a:lnTo>
                  <a:lnTo>
                    <a:pt x="3145" y="90"/>
                  </a:lnTo>
                  <a:lnTo>
                    <a:pt x="2965" y="30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794;p51">
              <a:extLst>
                <a:ext uri="{FF2B5EF4-FFF2-40B4-BE49-F238E27FC236}">
                  <a16:creationId xmlns:a16="http://schemas.microsoft.com/office/drawing/2014/main" id="{34F1F82B-A5A8-2B0D-79B1-4FF3906013EC}"/>
                </a:ext>
              </a:extLst>
            </p:cNvPr>
            <p:cNvSpPr/>
            <p:nvPr/>
          </p:nvSpPr>
          <p:spPr>
            <a:xfrm>
              <a:off x="9271711" y="3306880"/>
              <a:ext cx="16548" cy="26354"/>
            </a:xfrm>
            <a:custGeom>
              <a:avLst/>
              <a:gdLst/>
              <a:ahLst/>
              <a:cxnLst/>
              <a:rect l="l" t="t" r="r" b="b"/>
              <a:pathLst>
                <a:path w="2277" h="3625" extrusionOk="0">
                  <a:moveTo>
                    <a:pt x="1258" y="1"/>
                  </a:moveTo>
                  <a:lnTo>
                    <a:pt x="1079" y="61"/>
                  </a:lnTo>
                  <a:lnTo>
                    <a:pt x="929" y="121"/>
                  </a:lnTo>
                  <a:lnTo>
                    <a:pt x="779" y="211"/>
                  </a:lnTo>
                  <a:lnTo>
                    <a:pt x="659" y="360"/>
                  </a:lnTo>
                  <a:lnTo>
                    <a:pt x="570" y="510"/>
                  </a:lnTo>
                  <a:lnTo>
                    <a:pt x="420" y="780"/>
                  </a:lnTo>
                  <a:lnTo>
                    <a:pt x="330" y="1049"/>
                  </a:lnTo>
                  <a:lnTo>
                    <a:pt x="240" y="1318"/>
                  </a:lnTo>
                  <a:lnTo>
                    <a:pt x="180" y="1618"/>
                  </a:lnTo>
                  <a:lnTo>
                    <a:pt x="120" y="2067"/>
                  </a:lnTo>
                  <a:lnTo>
                    <a:pt x="90" y="2307"/>
                  </a:lnTo>
                  <a:lnTo>
                    <a:pt x="31" y="2516"/>
                  </a:lnTo>
                  <a:lnTo>
                    <a:pt x="1" y="2696"/>
                  </a:lnTo>
                  <a:lnTo>
                    <a:pt x="1" y="2876"/>
                  </a:lnTo>
                  <a:lnTo>
                    <a:pt x="61" y="3025"/>
                  </a:lnTo>
                  <a:lnTo>
                    <a:pt x="120" y="3205"/>
                  </a:lnTo>
                  <a:lnTo>
                    <a:pt x="240" y="3325"/>
                  </a:lnTo>
                  <a:lnTo>
                    <a:pt x="360" y="3444"/>
                  </a:lnTo>
                  <a:lnTo>
                    <a:pt x="510" y="3534"/>
                  </a:lnTo>
                  <a:lnTo>
                    <a:pt x="689" y="3594"/>
                  </a:lnTo>
                  <a:lnTo>
                    <a:pt x="869" y="3624"/>
                  </a:lnTo>
                  <a:lnTo>
                    <a:pt x="1049" y="3624"/>
                  </a:lnTo>
                  <a:lnTo>
                    <a:pt x="1198" y="3564"/>
                  </a:lnTo>
                  <a:lnTo>
                    <a:pt x="1348" y="3504"/>
                  </a:lnTo>
                  <a:lnTo>
                    <a:pt x="1498" y="3385"/>
                  </a:lnTo>
                  <a:lnTo>
                    <a:pt x="1588" y="3265"/>
                  </a:lnTo>
                  <a:lnTo>
                    <a:pt x="1677" y="3115"/>
                  </a:lnTo>
                  <a:lnTo>
                    <a:pt x="1767" y="2965"/>
                  </a:lnTo>
                  <a:lnTo>
                    <a:pt x="1827" y="2756"/>
                  </a:lnTo>
                  <a:lnTo>
                    <a:pt x="1857" y="2516"/>
                  </a:lnTo>
                  <a:lnTo>
                    <a:pt x="1947" y="2097"/>
                  </a:lnTo>
                  <a:lnTo>
                    <a:pt x="2037" y="1648"/>
                  </a:lnTo>
                  <a:lnTo>
                    <a:pt x="2097" y="1468"/>
                  </a:lnTo>
                  <a:lnTo>
                    <a:pt x="2186" y="1289"/>
                  </a:lnTo>
                  <a:lnTo>
                    <a:pt x="2246" y="1139"/>
                  </a:lnTo>
                  <a:lnTo>
                    <a:pt x="2276" y="959"/>
                  </a:lnTo>
                  <a:lnTo>
                    <a:pt x="2276" y="780"/>
                  </a:lnTo>
                  <a:lnTo>
                    <a:pt x="2216" y="600"/>
                  </a:lnTo>
                  <a:lnTo>
                    <a:pt x="2157" y="450"/>
                  </a:lnTo>
                  <a:lnTo>
                    <a:pt x="2037" y="300"/>
                  </a:lnTo>
                  <a:lnTo>
                    <a:pt x="1917" y="181"/>
                  </a:lnTo>
                  <a:lnTo>
                    <a:pt x="1767" y="91"/>
                  </a:lnTo>
                  <a:lnTo>
                    <a:pt x="1588" y="31"/>
                  </a:lnTo>
                  <a:lnTo>
                    <a:pt x="14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795;p51">
              <a:extLst>
                <a:ext uri="{FF2B5EF4-FFF2-40B4-BE49-F238E27FC236}">
                  <a16:creationId xmlns:a16="http://schemas.microsoft.com/office/drawing/2014/main" id="{2A5A3D07-6981-5D56-CF41-66BAD414DFBC}"/>
                </a:ext>
              </a:extLst>
            </p:cNvPr>
            <p:cNvSpPr/>
            <p:nvPr/>
          </p:nvSpPr>
          <p:spPr>
            <a:xfrm>
              <a:off x="9199676" y="3326469"/>
              <a:ext cx="15022" cy="22217"/>
            </a:xfrm>
            <a:custGeom>
              <a:avLst/>
              <a:gdLst/>
              <a:ahLst/>
              <a:cxnLst/>
              <a:rect l="l" t="t" r="r" b="b"/>
              <a:pathLst>
                <a:path w="2067" h="3056" extrusionOk="0">
                  <a:moveTo>
                    <a:pt x="1108" y="1"/>
                  </a:moveTo>
                  <a:lnTo>
                    <a:pt x="959" y="31"/>
                  </a:lnTo>
                  <a:lnTo>
                    <a:pt x="809" y="91"/>
                  </a:lnTo>
                  <a:lnTo>
                    <a:pt x="659" y="181"/>
                  </a:lnTo>
                  <a:lnTo>
                    <a:pt x="509" y="300"/>
                  </a:lnTo>
                  <a:lnTo>
                    <a:pt x="390" y="450"/>
                  </a:lnTo>
                  <a:lnTo>
                    <a:pt x="270" y="630"/>
                  </a:lnTo>
                  <a:lnTo>
                    <a:pt x="180" y="809"/>
                  </a:lnTo>
                  <a:lnTo>
                    <a:pt x="120" y="1019"/>
                  </a:lnTo>
                  <a:lnTo>
                    <a:pt x="60" y="1229"/>
                  </a:lnTo>
                  <a:lnTo>
                    <a:pt x="0" y="1678"/>
                  </a:lnTo>
                  <a:lnTo>
                    <a:pt x="0" y="2127"/>
                  </a:lnTo>
                  <a:lnTo>
                    <a:pt x="0" y="2307"/>
                  </a:lnTo>
                  <a:lnTo>
                    <a:pt x="60" y="2456"/>
                  </a:lnTo>
                  <a:lnTo>
                    <a:pt x="120" y="2606"/>
                  </a:lnTo>
                  <a:lnTo>
                    <a:pt x="210" y="2756"/>
                  </a:lnTo>
                  <a:lnTo>
                    <a:pt x="330" y="2875"/>
                  </a:lnTo>
                  <a:lnTo>
                    <a:pt x="479" y="2965"/>
                  </a:lnTo>
                  <a:lnTo>
                    <a:pt x="629" y="3025"/>
                  </a:lnTo>
                  <a:lnTo>
                    <a:pt x="809" y="3055"/>
                  </a:lnTo>
                  <a:lnTo>
                    <a:pt x="988" y="3055"/>
                  </a:lnTo>
                  <a:lnTo>
                    <a:pt x="1168" y="3025"/>
                  </a:lnTo>
                  <a:lnTo>
                    <a:pt x="1318" y="2935"/>
                  </a:lnTo>
                  <a:lnTo>
                    <a:pt x="1468" y="2846"/>
                  </a:lnTo>
                  <a:lnTo>
                    <a:pt x="1587" y="2726"/>
                  </a:lnTo>
                  <a:lnTo>
                    <a:pt x="1677" y="2576"/>
                  </a:lnTo>
                  <a:lnTo>
                    <a:pt x="1737" y="2426"/>
                  </a:lnTo>
                  <a:lnTo>
                    <a:pt x="1767" y="2247"/>
                  </a:lnTo>
                  <a:lnTo>
                    <a:pt x="1797" y="1618"/>
                  </a:lnTo>
                  <a:lnTo>
                    <a:pt x="1827" y="1498"/>
                  </a:lnTo>
                  <a:lnTo>
                    <a:pt x="1917" y="1348"/>
                  </a:lnTo>
                  <a:lnTo>
                    <a:pt x="2007" y="1199"/>
                  </a:lnTo>
                  <a:lnTo>
                    <a:pt x="2036" y="1019"/>
                  </a:lnTo>
                  <a:lnTo>
                    <a:pt x="2066" y="869"/>
                  </a:lnTo>
                  <a:lnTo>
                    <a:pt x="2036" y="690"/>
                  </a:lnTo>
                  <a:lnTo>
                    <a:pt x="1977" y="510"/>
                  </a:lnTo>
                  <a:lnTo>
                    <a:pt x="1887" y="360"/>
                  </a:lnTo>
                  <a:lnTo>
                    <a:pt x="1767" y="240"/>
                  </a:lnTo>
                  <a:lnTo>
                    <a:pt x="1617" y="151"/>
                  </a:lnTo>
                  <a:lnTo>
                    <a:pt x="1468" y="61"/>
                  </a:lnTo>
                  <a:lnTo>
                    <a:pt x="1288" y="31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796;p51">
              <a:extLst>
                <a:ext uri="{FF2B5EF4-FFF2-40B4-BE49-F238E27FC236}">
                  <a16:creationId xmlns:a16="http://schemas.microsoft.com/office/drawing/2014/main" id="{5345975E-A698-3332-DAF1-D4A433BEE86B}"/>
                </a:ext>
              </a:extLst>
            </p:cNvPr>
            <p:cNvSpPr/>
            <p:nvPr/>
          </p:nvSpPr>
          <p:spPr>
            <a:xfrm>
              <a:off x="9379442" y="3190449"/>
              <a:ext cx="27210" cy="23300"/>
            </a:xfrm>
            <a:custGeom>
              <a:avLst/>
              <a:gdLst/>
              <a:ahLst/>
              <a:cxnLst/>
              <a:rect l="l" t="t" r="r" b="b"/>
              <a:pathLst>
                <a:path w="3744" h="3205" extrusionOk="0">
                  <a:moveTo>
                    <a:pt x="2875" y="0"/>
                  </a:moveTo>
                  <a:lnTo>
                    <a:pt x="2696" y="30"/>
                  </a:lnTo>
                  <a:lnTo>
                    <a:pt x="2546" y="60"/>
                  </a:lnTo>
                  <a:lnTo>
                    <a:pt x="2396" y="150"/>
                  </a:lnTo>
                  <a:lnTo>
                    <a:pt x="2276" y="270"/>
                  </a:lnTo>
                  <a:lnTo>
                    <a:pt x="2097" y="479"/>
                  </a:lnTo>
                  <a:lnTo>
                    <a:pt x="1887" y="659"/>
                  </a:lnTo>
                  <a:lnTo>
                    <a:pt x="1498" y="958"/>
                  </a:lnTo>
                  <a:lnTo>
                    <a:pt x="1049" y="1228"/>
                  </a:lnTo>
                  <a:lnTo>
                    <a:pt x="570" y="1497"/>
                  </a:lnTo>
                  <a:lnTo>
                    <a:pt x="420" y="1587"/>
                  </a:lnTo>
                  <a:lnTo>
                    <a:pt x="300" y="1677"/>
                  </a:lnTo>
                  <a:lnTo>
                    <a:pt x="180" y="1797"/>
                  </a:lnTo>
                  <a:lnTo>
                    <a:pt x="90" y="1947"/>
                  </a:lnTo>
                  <a:lnTo>
                    <a:pt x="31" y="2096"/>
                  </a:lnTo>
                  <a:lnTo>
                    <a:pt x="1" y="2246"/>
                  </a:lnTo>
                  <a:lnTo>
                    <a:pt x="1" y="2426"/>
                  </a:lnTo>
                  <a:lnTo>
                    <a:pt x="31" y="2605"/>
                  </a:lnTo>
                  <a:lnTo>
                    <a:pt x="120" y="2755"/>
                  </a:lnTo>
                  <a:lnTo>
                    <a:pt x="210" y="2905"/>
                  </a:lnTo>
                  <a:lnTo>
                    <a:pt x="330" y="3025"/>
                  </a:lnTo>
                  <a:lnTo>
                    <a:pt x="480" y="3114"/>
                  </a:lnTo>
                  <a:lnTo>
                    <a:pt x="659" y="3174"/>
                  </a:lnTo>
                  <a:lnTo>
                    <a:pt x="809" y="3204"/>
                  </a:lnTo>
                  <a:lnTo>
                    <a:pt x="989" y="3204"/>
                  </a:lnTo>
                  <a:lnTo>
                    <a:pt x="1168" y="3144"/>
                  </a:lnTo>
                  <a:lnTo>
                    <a:pt x="1827" y="2815"/>
                  </a:lnTo>
                  <a:lnTo>
                    <a:pt x="2456" y="2426"/>
                  </a:lnTo>
                  <a:lnTo>
                    <a:pt x="2725" y="2216"/>
                  </a:lnTo>
                  <a:lnTo>
                    <a:pt x="3025" y="2006"/>
                  </a:lnTo>
                  <a:lnTo>
                    <a:pt x="3294" y="1737"/>
                  </a:lnTo>
                  <a:lnTo>
                    <a:pt x="3534" y="1468"/>
                  </a:lnTo>
                  <a:lnTo>
                    <a:pt x="3624" y="1318"/>
                  </a:lnTo>
                  <a:lnTo>
                    <a:pt x="3684" y="1168"/>
                  </a:lnTo>
                  <a:lnTo>
                    <a:pt x="3744" y="988"/>
                  </a:lnTo>
                  <a:lnTo>
                    <a:pt x="3744" y="839"/>
                  </a:lnTo>
                  <a:lnTo>
                    <a:pt x="3744" y="689"/>
                  </a:lnTo>
                  <a:lnTo>
                    <a:pt x="3684" y="539"/>
                  </a:lnTo>
                  <a:lnTo>
                    <a:pt x="3624" y="390"/>
                  </a:lnTo>
                  <a:lnTo>
                    <a:pt x="3504" y="240"/>
                  </a:lnTo>
                  <a:lnTo>
                    <a:pt x="3354" y="150"/>
                  </a:lnTo>
                  <a:lnTo>
                    <a:pt x="3205" y="60"/>
                  </a:lnTo>
                  <a:lnTo>
                    <a:pt x="3055" y="30"/>
                  </a:lnTo>
                  <a:lnTo>
                    <a:pt x="28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797;p51">
              <a:extLst>
                <a:ext uri="{FF2B5EF4-FFF2-40B4-BE49-F238E27FC236}">
                  <a16:creationId xmlns:a16="http://schemas.microsoft.com/office/drawing/2014/main" id="{9CD2BB39-E133-B161-02CC-753586175968}"/>
                </a:ext>
              </a:extLst>
            </p:cNvPr>
            <p:cNvSpPr/>
            <p:nvPr/>
          </p:nvSpPr>
          <p:spPr>
            <a:xfrm>
              <a:off x="9362681" y="3160198"/>
              <a:ext cx="20901" cy="20029"/>
            </a:xfrm>
            <a:custGeom>
              <a:avLst/>
              <a:gdLst/>
              <a:ahLst/>
              <a:cxnLst/>
              <a:rect l="l" t="t" r="r" b="b"/>
              <a:pathLst>
                <a:path w="2876" h="2755" extrusionOk="0">
                  <a:moveTo>
                    <a:pt x="2067" y="0"/>
                  </a:moveTo>
                  <a:lnTo>
                    <a:pt x="1917" y="30"/>
                  </a:lnTo>
                  <a:lnTo>
                    <a:pt x="1768" y="60"/>
                  </a:lnTo>
                  <a:lnTo>
                    <a:pt x="1618" y="120"/>
                  </a:lnTo>
                  <a:lnTo>
                    <a:pt x="1468" y="210"/>
                  </a:lnTo>
                  <a:lnTo>
                    <a:pt x="1348" y="330"/>
                  </a:lnTo>
                  <a:lnTo>
                    <a:pt x="1229" y="449"/>
                  </a:lnTo>
                  <a:lnTo>
                    <a:pt x="1079" y="569"/>
                  </a:lnTo>
                  <a:lnTo>
                    <a:pt x="809" y="749"/>
                  </a:lnTo>
                  <a:lnTo>
                    <a:pt x="480" y="1018"/>
                  </a:lnTo>
                  <a:lnTo>
                    <a:pt x="181" y="1348"/>
                  </a:lnTo>
                  <a:lnTo>
                    <a:pt x="91" y="1497"/>
                  </a:lnTo>
                  <a:lnTo>
                    <a:pt x="31" y="1647"/>
                  </a:lnTo>
                  <a:lnTo>
                    <a:pt x="1" y="1827"/>
                  </a:lnTo>
                  <a:lnTo>
                    <a:pt x="31" y="2006"/>
                  </a:lnTo>
                  <a:lnTo>
                    <a:pt x="61" y="2186"/>
                  </a:lnTo>
                  <a:lnTo>
                    <a:pt x="151" y="2336"/>
                  </a:lnTo>
                  <a:lnTo>
                    <a:pt x="241" y="2485"/>
                  </a:lnTo>
                  <a:lnTo>
                    <a:pt x="390" y="2605"/>
                  </a:lnTo>
                  <a:lnTo>
                    <a:pt x="540" y="2695"/>
                  </a:lnTo>
                  <a:lnTo>
                    <a:pt x="690" y="2755"/>
                  </a:lnTo>
                  <a:lnTo>
                    <a:pt x="1049" y="2755"/>
                  </a:lnTo>
                  <a:lnTo>
                    <a:pt x="1199" y="2725"/>
                  </a:lnTo>
                  <a:lnTo>
                    <a:pt x="1348" y="2635"/>
                  </a:lnTo>
                  <a:lnTo>
                    <a:pt x="1498" y="2545"/>
                  </a:lnTo>
                  <a:lnTo>
                    <a:pt x="1618" y="2396"/>
                  </a:lnTo>
                  <a:lnTo>
                    <a:pt x="1678" y="2366"/>
                  </a:lnTo>
                  <a:lnTo>
                    <a:pt x="1768" y="2276"/>
                  </a:lnTo>
                  <a:lnTo>
                    <a:pt x="2037" y="2036"/>
                  </a:lnTo>
                  <a:lnTo>
                    <a:pt x="2396" y="1737"/>
                  </a:lnTo>
                  <a:lnTo>
                    <a:pt x="2546" y="1587"/>
                  </a:lnTo>
                  <a:lnTo>
                    <a:pt x="2696" y="1407"/>
                  </a:lnTo>
                  <a:lnTo>
                    <a:pt x="2786" y="1258"/>
                  </a:lnTo>
                  <a:lnTo>
                    <a:pt x="2846" y="1108"/>
                  </a:lnTo>
                  <a:lnTo>
                    <a:pt x="2876" y="928"/>
                  </a:lnTo>
                  <a:lnTo>
                    <a:pt x="2876" y="779"/>
                  </a:lnTo>
                  <a:lnTo>
                    <a:pt x="2846" y="599"/>
                  </a:lnTo>
                  <a:lnTo>
                    <a:pt x="2786" y="449"/>
                  </a:lnTo>
                  <a:lnTo>
                    <a:pt x="2666" y="330"/>
                  </a:lnTo>
                  <a:lnTo>
                    <a:pt x="2546" y="180"/>
                  </a:lnTo>
                  <a:lnTo>
                    <a:pt x="2396" y="90"/>
                  </a:lnTo>
                  <a:lnTo>
                    <a:pt x="2247" y="30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798;p51">
              <a:extLst>
                <a:ext uri="{FF2B5EF4-FFF2-40B4-BE49-F238E27FC236}">
                  <a16:creationId xmlns:a16="http://schemas.microsoft.com/office/drawing/2014/main" id="{D74723DB-115F-C0F1-528C-09C1B6AF6740}"/>
                </a:ext>
              </a:extLst>
            </p:cNvPr>
            <p:cNvSpPr/>
            <p:nvPr/>
          </p:nvSpPr>
          <p:spPr>
            <a:xfrm>
              <a:off x="9142220" y="3141046"/>
              <a:ext cx="477453" cy="615624"/>
            </a:xfrm>
            <a:custGeom>
              <a:avLst/>
              <a:gdLst/>
              <a:ahLst/>
              <a:cxnLst/>
              <a:rect l="l" t="t" r="r" b="b"/>
              <a:pathLst>
                <a:path w="65697" h="84680" extrusionOk="0">
                  <a:moveTo>
                    <a:pt x="53599" y="34495"/>
                  </a:moveTo>
                  <a:lnTo>
                    <a:pt x="53599" y="34675"/>
                  </a:lnTo>
                  <a:lnTo>
                    <a:pt x="53659" y="34854"/>
                  </a:lnTo>
                  <a:lnTo>
                    <a:pt x="54497" y="37908"/>
                  </a:lnTo>
                  <a:lnTo>
                    <a:pt x="54228" y="37399"/>
                  </a:lnTo>
                  <a:lnTo>
                    <a:pt x="53868" y="36950"/>
                  </a:lnTo>
                  <a:lnTo>
                    <a:pt x="53180" y="36082"/>
                  </a:lnTo>
                  <a:lnTo>
                    <a:pt x="52940" y="35782"/>
                  </a:lnTo>
                  <a:lnTo>
                    <a:pt x="52731" y="35483"/>
                  </a:lnTo>
                  <a:lnTo>
                    <a:pt x="52611" y="35214"/>
                  </a:lnTo>
                  <a:lnTo>
                    <a:pt x="52551" y="35124"/>
                  </a:lnTo>
                  <a:lnTo>
                    <a:pt x="52551" y="35004"/>
                  </a:lnTo>
                  <a:lnTo>
                    <a:pt x="52551" y="34914"/>
                  </a:lnTo>
                  <a:lnTo>
                    <a:pt x="52581" y="34824"/>
                  </a:lnTo>
                  <a:lnTo>
                    <a:pt x="52641" y="34764"/>
                  </a:lnTo>
                  <a:lnTo>
                    <a:pt x="52731" y="34675"/>
                  </a:lnTo>
                  <a:lnTo>
                    <a:pt x="52820" y="34615"/>
                  </a:lnTo>
                  <a:lnTo>
                    <a:pt x="52970" y="34585"/>
                  </a:lnTo>
                  <a:lnTo>
                    <a:pt x="53359" y="34525"/>
                  </a:lnTo>
                  <a:lnTo>
                    <a:pt x="53599" y="34495"/>
                  </a:lnTo>
                  <a:close/>
                  <a:moveTo>
                    <a:pt x="32010" y="2066"/>
                  </a:moveTo>
                  <a:lnTo>
                    <a:pt x="33477" y="2096"/>
                  </a:lnTo>
                  <a:lnTo>
                    <a:pt x="34944" y="2186"/>
                  </a:lnTo>
                  <a:lnTo>
                    <a:pt x="35633" y="2246"/>
                  </a:lnTo>
                  <a:lnTo>
                    <a:pt x="36352" y="2336"/>
                  </a:lnTo>
                  <a:lnTo>
                    <a:pt x="37040" y="2426"/>
                  </a:lnTo>
                  <a:lnTo>
                    <a:pt x="37729" y="2575"/>
                  </a:lnTo>
                  <a:lnTo>
                    <a:pt x="38418" y="2725"/>
                  </a:lnTo>
                  <a:lnTo>
                    <a:pt x="39106" y="2875"/>
                  </a:lnTo>
                  <a:lnTo>
                    <a:pt x="39765" y="3084"/>
                  </a:lnTo>
                  <a:lnTo>
                    <a:pt x="40454" y="3294"/>
                  </a:lnTo>
                  <a:lnTo>
                    <a:pt x="41083" y="3563"/>
                  </a:lnTo>
                  <a:lnTo>
                    <a:pt x="41741" y="3833"/>
                  </a:lnTo>
                  <a:lnTo>
                    <a:pt x="42370" y="4132"/>
                  </a:lnTo>
                  <a:lnTo>
                    <a:pt x="42969" y="4462"/>
                  </a:lnTo>
                  <a:lnTo>
                    <a:pt x="43568" y="4821"/>
                  </a:lnTo>
                  <a:lnTo>
                    <a:pt x="44167" y="5210"/>
                  </a:lnTo>
                  <a:lnTo>
                    <a:pt x="44736" y="5629"/>
                  </a:lnTo>
                  <a:lnTo>
                    <a:pt x="45305" y="6079"/>
                  </a:lnTo>
                  <a:lnTo>
                    <a:pt x="45784" y="6528"/>
                  </a:lnTo>
                  <a:lnTo>
                    <a:pt x="46233" y="7007"/>
                  </a:lnTo>
                  <a:lnTo>
                    <a:pt x="46682" y="7486"/>
                  </a:lnTo>
                  <a:lnTo>
                    <a:pt x="47071" y="7995"/>
                  </a:lnTo>
                  <a:lnTo>
                    <a:pt x="47461" y="8534"/>
                  </a:lnTo>
                  <a:lnTo>
                    <a:pt x="47820" y="9073"/>
                  </a:lnTo>
                  <a:lnTo>
                    <a:pt x="48149" y="9642"/>
                  </a:lnTo>
                  <a:lnTo>
                    <a:pt x="48479" y="10211"/>
                  </a:lnTo>
                  <a:lnTo>
                    <a:pt x="48748" y="10810"/>
                  </a:lnTo>
                  <a:lnTo>
                    <a:pt x="49018" y="11409"/>
                  </a:lnTo>
                  <a:lnTo>
                    <a:pt x="49287" y="12007"/>
                  </a:lnTo>
                  <a:lnTo>
                    <a:pt x="49527" y="12636"/>
                  </a:lnTo>
                  <a:lnTo>
                    <a:pt x="49916" y="13894"/>
                  </a:lnTo>
                  <a:lnTo>
                    <a:pt x="50275" y="15151"/>
                  </a:lnTo>
                  <a:lnTo>
                    <a:pt x="50605" y="16529"/>
                  </a:lnTo>
                  <a:lnTo>
                    <a:pt x="50874" y="17906"/>
                  </a:lnTo>
                  <a:lnTo>
                    <a:pt x="51084" y="19344"/>
                  </a:lnTo>
                  <a:lnTo>
                    <a:pt x="51233" y="20781"/>
                  </a:lnTo>
                  <a:lnTo>
                    <a:pt x="51353" y="22218"/>
                  </a:lnTo>
                  <a:lnTo>
                    <a:pt x="51413" y="23655"/>
                  </a:lnTo>
                  <a:lnTo>
                    <a:pt x="51413" y="25093"/>
                  </a:lnTo>
                  <a:lnTo>
                    <a:pt x="51353" y="26500"/>
                  </a:lnTo>
                  <a:lnTo>
                    <a:pt x="51353" y="27039"/>
                  </a:lnTo>
                  <a:lnTo>
                    <a:pt x="51383" y="27608"/>
                  </a:lnTo>
                  <a:lnTo>
                    <a:pt x="51473" y="28177"/>
                  </a:lnTo>
                  <a:lnTo>
                    <a:pt x="51533" y="28446"/>
                  </a:lnTo>
                  <a:lnTo>
                    <a:pt x="51623" y="28746"/>
                  </a:lnTo>
                  <a:lnTo>
                    <a:pt x="51713" y="28985"/>
                  </a:lnTo>
                  <a:lnTo>
                    <a:pt x="51832" y="29255"/>
                  </a:lnTo>
                  <a:lnTo>
                    <a:pt x="51982" y="29494"/>
                  </a:lnTo>
                  <a:lnTo>
                    <a:pt x="52132" y="29704"/>
                  </a:lnTo>
                  <a:lnTo>
                    <a:pt x="52311" y="29914"/>
                  </a:lnTo>
                  <a:lnTo>
                    <a:pt x="52521" y="30093"/>
                  </a:lnTo>
                  <a:lnTo>
                    <a:pt x="52761" y="30273"/>
                  </a:lnTo>
                  <a:lnTo>
                    <a:pt x="53030" y="30393"/>
                  </a:lnTo>
                  <a:lnTo>
                    <a:pt x="53300" y="30482"/>
                  </a:lnTo>
                  <a:lnTo>
                    <a:pt x="53569" y="30572"/>
                  </a:lnTo>
                  <a:lnTo>
                    <a:pt x="54168" y="30752"/>
                  </a:lnTo>
                  <a:lnTo>
                    <a:pt x="54467" y="30872"/>
                  </a:lnTo>
                  <a:lnTo>
                    <a:pt x="54767" y="30992"/>
                  </a:lnTo>
                  <a:lnTo>
                    <a:pt x="55006" y="31141"/>
                  </a:lnTo>
                  <a:lnTo>
                    <a:pt x="55216" y="31321"/>
                  </a:lnTo>
                  <a:lnTo>
                    <a:pt x="55336" y="31501"/>
                  </a:lnTo>
                  <a:lnTo>
                    <a:pt x="55455" y="31740"/>
                  </a:lnTo>
                  <a:lnTo>
                    <a:pt x="55545" y="31980"/>
                  </a:lnTo>
                  <a:lnTo>
                    <a:pt x="55605" y="32219"/>
                  </a:lnTo>
                  <a:lnTo>
                    <a:pt x="55575" y="32219"/>
                  </a:lnTo>
                  <a:lnTo>
                    <a:pt x="55515" y="32249"/>
                  </a:lnTo>
                  <a:lnTo>
                    <a:pt x="55396" y="32279"/>
                  </a:lnTo>
                  <a:lnTo>
                    <a:pt x="55216" y="32339"/>
                  </a:lnTo>
                  <a:lnTo>
                    <a:pt x="54857" y="32399"/>
                  </a:lnTo>
                  <a:lnTo>
                    <a:pt x="54497" y="32429"/>
                  </a:lnTo>
                  <a:lnTo>
                    <a:pt x="53749" y="32489"/>
                  </a:lnTo>
                  <a:lnTo>
                    <a:pt x="53000" y="32549"/>
                  </a:lnTo>
                  <a:lnTo>
                    <a:pt x="52641" y="32608"/>
                  </a:lnTo>
                  <a:lnTo>
                    <a:pt x="52311" y="32668"/>
                  </a:lnTo>
                  <a:lnTo>
                    <a:pt x="51952" y="32788"/>
                  </a:lnTo>
                  <a:lnTo>
                    <a:pt x="51653" y="32908"/>
                  </a:lnTo>
                  <a:lnTo>
                    <a:pt x="51383" y="33058"/>
                  </a:lnTo>
                  <a:lnTo>
                    <a:pt x="51114" y="33267"/>
                  </a:lnTo>
                  <a:lnTo>
                    <a:pt x="50904" y="33537"/>
                  </a:lnTo>
                  <a:lnTo>
                    <a:pt x="50694" y="33836"/>
                  </a:lnTo>
                  <a:lnTo>
                    <a:pt x="50575" y="34195"/>
                  </a:lnTo>
                  <a:lnTo>
                    <a:pt x="50455" y="34645"/>
                  </a:lnTo>
                  <a:lnTo>
                    <a:pt x="50455" y="34854"/>
                  </a:lnTo>
                  <a:lnTo>
                    <a:pt x="50425" y="35034"/>
                  </a:lnTo>
                  <a:lnTo>
                    <a:pt x="50485" y="35423"/>
                  </a:lnTo>
                  <a:lnTo>
                    <a:pt x="50605" y="35782"/>
                  </a:lnTo>
                  <a:lnTo>
                    <a:pt x="50754" y="36142"/>
                  </a:lnTo>
                  <a:lnTo>
                    <a:pt x="50964" y="36501"/>
                  </a:lnTo>
                  <a:lnTo>
                    <a:pt x="51174" y="36830"/>
                  </a:lnTo>
                  <a:lnTo>
                    <a:pt x="51653" y="37429"/>
                  </a:lnTo>
                  <a:lnTo>
                    <a:pt x="51952" y="37789"/>
                  </a:lnTo>
                  <a:lnTo>
                    <a:pt x="52252" y="38208"/>
                  </a:lnTo>
                  <a:lnTo>
                    <a:pt x="52521" y="38657"/>
                  </a:lnTo>
                  <a:lnTo>
                    <a:pt x="52611" y="38897"/>
                  </a:lnTo>
                  <a:lnTo>
                    <a:pt x="52701" y="39136"/>
                  </a:lnTo>
                  <a:lnTo>
                    <a:pt x="52761" y="39376"/>
                  </a:lnTo>
                  <a:lnTo>
                    <a:pt x="52791" y="39615"/>
                  </a:lnTo>
                  <a:lnTo>
                    <a:pt x="52791" y="39855"/>
                  </a:lnTo>
                  <a:lnTo>
                    <a:pt x="52731" y="40064"/>
                  </a:lnTo>
                  <a:lnTo>
                    <a:pt x="52611" y="40274"/>
                  </a:lnTo>
                  <a:lnTo>
                    <a:pt x="52461" y="40454"/>
                  </a:lnTo>
                  <a:lnTo>
                    <a:pt x="52222" y="40633"/>
                  </a:lnTo>
                  <a:lnTo>
                    <a:pt x="51922" y="40783"/>
                  </a:lnTo>
                  <a:lnTo>
                    <a:pt x="51772" y="40813"/>
                  </a:lnTo>
                  <a:lnTo>
                    <a:pt x="51383" y="40813"/>
                  </a:lnTo>
                  <a:lnTo>
                    <a:pt x="51174" y="40753"/>
                  </a:lnTo>
                  <a:lnTo>
                    <a:pt x="50754" y="40603"/>
                  </a:lnTo>
                  <a:lnTo>
                    <a:pt x="50305" y="40394"/>
                  </a:lnTo>
                  <a:lnTo>
                    <a:pt x="49856" y="40154"/>
                  </a:lnTo>
                  <a:lnTo>
                    <a:pt x="49437" y="39915"/>
                  </a:lnTo>
                  <a:lnTo>
                    <a:pt x="49078" y="39675"/>
                  </a:lnTo>
                  <a:lnTo>
                    <a:pt x="48778" y="39525"/>
                  </a:lnTo>
                  <a:lnTo>
                    <a:pt x="48359" y="39346"/>
                  </a:lnTo>
                  <a:lnTo>
                    <a:pt x="47940" y="39196"/>
                  </a:lnTo>
                  <a:lnTo>
                    <a:pt x="47520" y="39106"/>
                  </a:lnTo>
                  <a:lnTo>
                    <a:pt x="47101" y="39046"/>
                  </a:lnTo>
                  <a:lnTo>
                    <a:pt x="46682" y="39046"/>
                  </a:lnTo>
                  <a:lnTo>
                    <a:pt x="46263" y="39106"/>
                  </a:lnTo>
                  <a:lnTo>
                    <a:pt x="45844" y="39196"/>
                  </a:lnTo>
                  <a:lnTo>
                    <a:pt x="45424" y="39346"/>
                  </a:lnTo>
                  <a:lnTo>
                    <a:pt x="45185" y="39465"/>
                  </a:lnTo>
                  <a:lnTo>
                    <a:pt x="45005" y="39585"/>
                  </a:lnTo>
                  <a:lnTo>
                    <a:pt x="44826" y="39705"/>
                  </a:lnTo>
                  <a:lnTo>
                    <a:pt x="44706" y="39825"/>
                  </a:lnTo>
                  <a:lnTo>
                    <a:pt x="44586" y="39975"/>
                  </a:lnTo>
                  <a:lnTo>
                    <a:pt x="44496" y="40124"/>
                  </a:lnTo>
                  <a:lnTo>
                    <a:pt x="44406" y="40304"/>
                  </a:lnTo>
                  <a:lnTo>
                    <a:pt x="44346" y="40454"/>
                  </a:lnTo>
                  <a:lnTo>
                    <a:pt x="44257" y="40813"/>
                  </a:lnTo>
                  <a:lnTo>
                    <a:pt x="44257" y="41172"/>
                  </a:lnTo>
                  <a:lnTo>
                    <a:pt x="44257" y="41562"/>
                  </a:lnTo>
                  <a:lnTo>
                    <a:pt x="44317" y="41951"/>
                  </a:lnTo>
                  <a:lnTo>
                    <a:pt x="44406" y="42729"/>
                  </a:lnTo>
                  <a:lnTo>
                    <a:pt x="44436" y="43119"/>
                  </a:lnTo>
                  <a:lnTo>
                    <a:pt x="44436" y="43508"/>
                  </a:lnTo>
                  <a:lnTo>
                    <a:pt x="44406" y="43867"/>
                  </a:lnTo>
                  <a:lnTo>
                    <a:pt x="44317" y="44197"/>
                  </a:lnTo>
                  <a:lnTo>
                    <a:pt x="44227" y="44346"/>
                  </a:lnTo>
                  <a:lnTo>
                    <a:pt x="44137" y="44496"/>
                  </a:lnTo>
                  <a:lnTo>
                    <a:pt x="44047" y="44646"/>
                  </a:lnTo>
                  <a:lnTo>
                    <a:pt x="43897" y="44795"/>
                  </a:lnTo>
                  <a:lnTo>
                    <a:pt x="43778" y="44885"/>
                  </a:lnTo>
                  <a:lnTo>
                    <a:pt x="43598" y="44915"/>
                  </a:lnTo>
                  <a:lnTo>
                    <a:pt x="43448" y="44945"/>
                  </a:lnTo>
                  <a:lnTo>
                    <a:pt x="43239" y="44945"/>
                  </a:lnTo>
                  <a:lnTo>
                    <a:pt x="43059" y="44915"/>
                  </a:lnTo>
                  <a:lnTo>
                    <a:pt x="42849" y="44855"/>
                  </a:lnTo>
                  <a:lnTo>
                    <a:pt x="42430" y="44676"/>
                  </a:lnTo>
                  <a:lnTo>
                    <a:pt x="42011" y="44496"/>
                  </a:lnTo>
                  <a:lnTo>
                    <a:pt x="41622" y="44256"/>
                  </a:lnTo>
                  <a:lnTo>
                    <a:pt x="41023" y="43927"/>
                  </a:lnTo>
                  <a:lnTo>
                    <a:pt x="40663" y="43777"/>
                  </a:lnTo>
                  <a:lnTo>
                    <a:pt x="40334" y="43628"/>
                  </a:lnTo>
                  <a:lnTo>
                    <a:pt x="39945" y="43508"/>
                  </a:lnTo>
                  <a:lnTo>
                    <a:pt x="39585" y="43418"/>
                  </a:lnTo>
                  <a:lnTo>
                    <a:pt x="39226" y="43358"/>
                  </a:lnTo>
                  <a:lnTo>
                    <a:pt x="38837" y="43358"/>
                  </a:lnTo>
                  <a:lnTo>
                    <a:pt x="38478" y="43418"/>
                  </a:lnTo>
                  <a:lnTo>
                    <a:pt x="38298" y="43478"/>
                  </a:lnTo>
                  <a:lnTo>
                    <a:pt x="38088" y="43538"/>
                  </a:lnTo>
                  <a:lnTo>
                    <a:pt x="37729" y="43747"/>
                  </a:lnTo>
                  <a:lnTo>
                    <a:pt x="37430" y="43987"/>
                  </a:lnTo>
                  <a:lnTo>
                    <a:pt x="37160" y="44256"/>
                  </a:lnTo>
                  <a:lnTo>
                    <a:pt x="36950" y="44526"/>
                  </a:lnTo>
                  <a:lnTo>
                    <a:pt x="36801" y="44855"/>
                  </a:lnTo>
                  <a:lnTo>
                    <a:pt x="36711" y="45185"/>
                  </a:lnTo>
                  <a:lnTo>
                    <a:pt x="36621" y="45544"/>
                  </a:lnTo>
                  <a:lnTo>
                    <a:pt x="36621" y="45903"/>
                  </a:lnTo>
                  <a:lnTo>
                    <a:pt x="36621" y="46263"/>
                  </a:lnTo>
                  <a:lnTo>
                    <a:pt x="36681" y="46622"/>
                  </a:lnTo>
                  <a:lnTo>
                    <a:pt x="36771" y="46981"/>
                  </a:lnTo>
                  <a:lnTo>
                    <a:pt x="36891" y="47341"/>
                  </a:lnTo>
                  <a:lnTo>
                    <a:pt x="37040" y="47700"/>
                  </a:lnTo>
                  <a:lnTo>
                    <a:pt x="37220" y="48029"/>
                  </a:lnTo>
                  <a:lnTo>
                    <a:pt x="37400" y="48359"/>
                  </a:lnTo>
                  <a:lnTo>
                    <a:pt x="37609" y="48628"/>
                  </a:lnTo>
                  <a:lnTo>
                    <a:pt x="37909" y="49017"/>
                  </a:lnTo>
                  <a:lnTo>
                    <a:pt x="38238" y="49347"/>
                  </a:lnTo>
                  <a:lnTo>
                    <a:pt x="38897" y="50035"/>
                  </a:lnTo>
                  <a:lnTo>
                    <a:pt x="39585" y="50664"/>
                  </a:lnTo>
                  <a:lnTo>
                    <a:pt x="40274" y="51323"/>
                  </a:lnTo>
                  <a:lnTo>
                    <a:pt x="40963" y="51952"/>
                  </a:lnTo>
                  <a:lnTo>
                    <a:pt x="41592" y="52641"/>
                  </a:lnTo>
                  <a:lnTo>
                    <a:pt x="41921" y="53000"/>
                  </a:lnTo>
                  <a:lnTo>
                    <a:pt x="42191" y="53389"/>
                  </a:lnTo>
                  <a:lnTo>
                    <a:pt x="42460" y="53748"/>
                  </a:lnTo>
                  <a:lnTo>
                    <a:pt x="42700" y="54168"/>
                  </a:lnTo>
                  <a:lnTo>
                    <a:pt x="42789" y="54377"/>
                  </a:lnTo>
                  <a:lnTo>
                    <a:pt x="42879" y="54557"/>
                  </a:lnTo>
                  <a:lnTo>
                    <a:pt x="42939" y="54767"/>
                  </a:lnTo>
                  <a:lnTo>
                    <a:pt x="42969" y="54946"/>
                  </a:lnTo>
                  <a:lnTo>
                    <a:pt x="42999" y="55335"/>
                  </a:lnTo>
                  <a:lnTo>
                    <a:pt x="42939" y="55725"/>
                  </a:lnTo>
                  <a:lnTo>
                    <a:pt x="42849" y="56084"/>
                  </a:lnTo>
                  <a:lnTo>
                    <a:pt x="42670" y="56443"/>
                  </a:lnTo>
                  <a:lnTo>
                    <a:pt x="42460" y="56803"/>
                  </a:lnTo>
                  <a:lnTo>
                    <a:pt x="42191" y="57132"/>
                  </a:lnTo>
                  <a:lnTo>
                    <a:pt x="42101" y="57222"/>
                  </a:lnTo>
                  <a:lnTo>
                    <a:pt x="41981" y="57312"/>
                  </a:lnTo>
                  <a:lnTo>
                    <a:pt x="41891" y="57372"/>
                  </a:lnTo>
                  <a:lnTo>
                    <a:pt x="41801" y="57402"/>
                  </a:lnTo>
                  <a:lnTo>
                    <a:pt x="41592" y="57402"/>
                  </a:lnTo>
                  <a:lnTo>
                    <a:pt x="41412" y="57342"/>
                  </a:lnTo>
                  <a:lnTo>
                    <a:pt x="41202" y="57222"/>
                  </a:lnTo>
                  <a:lnTo>
                    <a:pt x="41023" y="57072"/>
                  </a:lnTo>
                  <a:lnTo>
                    <a:pt x="40693" y="56743"/>
                  </a:lnTo>
                  <a:lnTo>
                    <a:pt x="40424" y="56443"/>
                  </a:lnTo>
                  <a:lnTo>
                    <a:pt x="40154" y="56144"/>
                  </a:lnTo>
                  <a:lnTo>
                    <a:pt x="39705" y="55485"/>
                  </a:lnTo>
                  <a:lnTo>
                    <a:pt x="39286" y="54796"/>
                  </a:lnTo>
                  <a:lnTo>
                    <a:pt x="38897" y="54078"/>
                  </a:lnTo>
                  <a:lnTo>
                    <a:pt x="38537" y="53329"/>
                  </a:lnTo>
                  <a:lnTo>
                    <a:pt x="38208" y="52581"/>
                  </a:lnTo>
                  <a:lnTo>
                    <a:pt x="37609" y="51143"/>
                  </a:lnTo>
                  <a:lnTo>
                    <a:pt x="37040" y="49796"/>
                  </a:lnTo>
                  <a:lnTo>
                    <a:pt x="36741" y="49077"/>
                  </a:lnTo>
                  <a:lnTo>
                    <a:pt x="36382" y="48389"/>
                  </a:lnTo>
                  <a:lnTo>
                    <a:pt x="36202" y="48059"/>
                  </a:lnTo>
                  <a:lnTo>
                    <a:pt x="35992" y="47730"/>
                  </a:lnTo>
                  <a:lnTo>
                    <a:pt x="35753" y="47430"/>
                  </a:lnTo>
                  <a:lnTo>
                    <a:pt x="35513" y="47131"/>
                  </a:lnTo>
                  <a:lnTo>
                    <a:pt x="35274" y="46891"/>
                  </a:lnTo>
                  <a:lnTo>
                    <a:pt x="35004" y="46652"/>
                  </a:lnTo>
                  <a:lnTo>
                    <a:pt x="34705" y="46442"/>
                  </a:lnTo>
                  <a:lnTo>
                    <a:pt x="34375" y="46293"/>
                  </a:lnTo>
                  <a:lnTo>
                    <a:pt x="33986" y="46143"/>
                  </a:lnTo>
                  <a:lnTo>
                    <a:pt x="33597" y="46053"/>
                  </a:lnTo>
                  <a:lnTo>
                    <a:pt x="33148" y="46053"/>
                  </a:lnTo>
                  <a:lnTo>
                    <a:pt x="32728" y="46113"/>
                  </a:lnTo>
                  <a:lnTo>
                    <a:pt x="32549" y="46143"/>
                  </a:lnTo>
                  <a:lnTo>
                    <a:pt x="32339" y="46233"/>
                  </a:lnTo>
                  <a:lnTo>
                    <a:pt x="32160" y="46323"/>
                  </a:lnTo>
                  <a:lnTo>
                    <a:pt x="31980" y="46412"/>
                  </a:lnTo>
                  <a:lnTo>
                    <a:pt x="31830" y="46562"/>
                  </a:lnTo>
                  <a:lnTo>
                    <a:pt x="31680" y="46712"/>
                  </a:lnTo>
                  <a:lnTo>
                    <a:pt x="31531" y="46861"/>
                  </a:lnTo>
                  <a:lnTo>
                    <a:pt x="31441" y="47071"/>
                  </a:lnTo>
                  <a:lnTo>
                    <a:pt x="31321" y="47281"/>
                  </a:lnTo>
                  <a:lnTo>
                    <a:pt x="31261" y="47490"/>
                  </a:lnTo>
                  <a:lnTo>
                    <a:pt x="31231" y="47700"/>
                  </a:lnTo>
                  <a:lnTo>
                    <a:pt x="31231" y="47910"/>
                  </a:lnTo>
                  <a:lnTo>
                    <a:pt x="31261" y="48089"/>
                  </a:lnTo>
                  <a:lnTo>
                    <a:pt x="31291" y="48299"/>
                  </a:lnTo>
                  <a:lnTo>
                    <a:pt x="31411" y="48688"/>
                  </a:lnTo>
                  <a:lnTo>
                    <a:pt x="31710" y="49437"/>
                  </a:lnTo>
                  <a:lnTo>
                    <a:pt x="31830" y="49826"/>
                  </a:lnTo>
                  <a:lnTo>
                    <a:pt x="31920" y="50245"/>
                  </a:lnTo>
                  <a:lnTo>
                    <a:pt x="31980" y="50814"/>
                  </a:lnTo>
                  <a:lnTo>
                    <a:pt x="32040" y="51383"/>
                  </a:lnTo>
                  <a:lnTo>
                    <a:pt x="32040" y="51952"/>
                  </a:lnTo>
                  <a:lnTo>
                    <a:pt x="31980" y="52551"/>
                  </a:lnTo>
                  <a:lnTo>
                    <a:pt x="31950" y="52611"/>
                  </a:lnTo>
                  <a:lnTo>
                    <a:pt x="31890" y="52641"/>
                  </a:lnTo>
                  <a:lnTo>
                    <a:pt x="31710" y="52641"/>
                  </a:lnTo>
                  <a:lnTo>
                    <a:pt x="31501" y="52521"/>
                  </a:lnTo>
                  <a:lnTo>
                    <a:pt x="31231" y="52371"/>
                  </a:lnTo>
                  <a:lnTo>
                    <a:pt x="30662" y="51952"/>
                  </a:lnTo>
                  <a:lnTo>
                    <a:pt x="30273" y="51622"/>
                  </a:lnTo>
                  <a:lnTo>
                    <a:pt x="29974" y="51293"/>
                  </a:lnTo>
                  <a:lnTo>
                    <a:pt x="29704" y="50934"/>
                  </a:lnTo>
                  <a:lnTo>
                    <a:pt x="29225" y="50215"/>
                  </a:lnTo>
                  <a:lnTo>
                    <a:pt x="28956" y="49886"/>
                  </a:lnTo>
                  <a:lnTo>
                    <a:pt x="28806" y="49736"/>
                  </a:lnTo>
                  <a:lnTo>
                    <a:pt x="28626" y="49586"/>
                  </a:lnTo>
                  <a:lnTo>
                    <a:pt x="28476" y="49467"/>
                  </a:lnTo>
                  <a:lnTo>
                    <a:pt x="28267" y="49377"/>
                  </a:lnTo>
                  <a:lnTo>
                    <a:pt x="28057" y="49287"/>
                  </a:lnTo>
                  <a:lnTo>
                    <a:pt x="27818" y="49227"/>
                  </a:lnTo>
                  <a:lnTo>
                    <a:pt x="27548" y="49167"/>
                  </a:lnTo>
                  <a:lnTo>
                    <a:pt x="27279" y="49137"/>
                  </a:lnTo>
                  <a:lnTo>
                    <a:pt x="27039" y="49137"/>
                  </a:lnTo>
                  <a:lnTo>
                    <a:pt x="26860" y="49167"/>
                  </a:lnTo>
                  <a:lnTo>
                    <a:pt x="26650" y="49227"/>
                  </a:lnTo>
                  <a:lnTo>
                    <a:pt x="26500" y="49317"/>
                  </a:lnTo>
                  <a:lnTo>
                    <a:pt x="26350" y="49407"/>
                  </a:lnTo>
                  <a:lnTo>
                    <a:pt x="26201" y="49526"/>
                  </a:lnTo>
                  <a:lnTo>
                    <a:pt x="26111" y="49646"/>
                  </a:lnTo>
                  <a:lnTo>
                    <a:pt x="25991" y="49796"/>
                  </a:lnTo>
                  <a:lnTo>
                    <a:pt x="25931" y="49946"/>
                  </a:lnTo>
                  <a:lnTo>
                    <a:pt x="25841" y="50125"/>
                  </a:lnTo>
                  <a:lnTo>
                    <a:pt x="25752" y="50515"/>
                  </a:lnTo>
                  <a:lnTo>
                    <a:pt x="25692" y="50934"/>
                  </a:lnTo>
                  <a:lnTo>
                    <a:pt x="25692" y="51383"/>
                  </a:lnTo>
                  <a:lnTo>
                    <a:pt x="25692" y="51862"/>
                  </a:lnTo>
                  <a:lnTo>
                    <a:pt x="25782" y="52790"/>
                  </a:lnTo>
                  <a:lnTo>
                    <a:pt x="25901" y="53629"/>
                  </a:lnTo>
                  <a:lnTo>
                    <a:pt x="25961" y="54317"/>
                  </a:lnTo>
                  <a:lnTo>
                    <a:pt x="25961" y="54467"/>
                  </a:lnTo>
                  <a:lnTo>
                    <a:pt x="25931" y="54617"/>
                  </a:lnTo>
                  <a:lnTo>
                    <a:pt x="25901" y="54796"/>
                  </a:lnTo>
                  <a:lnTo>
                    <a:pt x="25812" y="54946"/>
                  </a:lnTo>
                  <a:lnTo>
                    <a:pt x="25632" y="55246"/>
                  </a:lnTo>
                  <a:lnTo>
                    <a:pt x="25392" y="55515"/>
                  </a:lnTo>
                  <a:lnTo>
                    <a:pt x="25093" y="55725"/>
                  </a:lnTo>
                  <a:lnTo>
                    <a:pt x="24943" y="55815"/>
                  </a:lnTo>
                  <a:lnTo>
                    <a:pt x="24793" y="55874"/>
                  </a:lnTo>
                  <a:lnTo>
                    <a:pt x="24644" y="55934"/>
                  </a:lnTo>
                  <a:lnTo>
                    <a:pt x="24464" y="55934"/>
                  </a:lnTo>
                  <a:lnTo>
                    <a:pt x="24314" y="55904"/>
                  </a:lnTo>
                  <a:lnTo>
                    <a:pt x="24165" y="55874"/>
                  </a:lnTo>
                  <a:lnTo>
                    <a:pt x="23925" y="55725"/>
                  </a:lnTo>
                  <a:lnTo>
                    <a:pt x="23715" y="55545"/>
                  </a:lnTo>
                  <a:lnTo>
                    <a:pt x="23506" y="55306"/>
                  </a:lnTo>
                  <a:lnTo>
                    <a:pt x="23356" y="55066"/>
                  </a:lnTo>
                  <a:lnTo>
                    <a:pt x="23206" y="54796"/>
                  </a:lnTo>
                  <a:lnTo>
                    <a:pt x="23087" y="54527"/>
                  </a:lnTo>
                  <a:lnTo>
                    <a:pt x="22847" y="53988"/>
                  </a:lnTo>
                  <a:lnTo>
                    <a:pt x="22638" y="53359"/>
                  </a:lnTo>
                  <a:lnTo>
                    <a:pt x="22428" y="52730"/>
                  </a:lnTo>
                  <a:lnTo>
                    <a:pt x="22039" y="51473"/>
                  </a:lnTo>
                  <a:lnTo>
                    <a:pt x="21829" y="50844"/>
                  </a:lnTo>
                  <a:lnTo>
                    <a:pt x="21560" y="50245"/>
                  </a:lnTo>
                  <a:lnTo>
                    <a:pt x="21260" y="49646"/>
                  </a:lnTo>
                  <a:lnTo>
                    <a:pt x="21080" y="49377"/>
                  </a:lnTo>
                  <a:lnTo>
                    <a:pt x="20901" y="49077"/>
                  </a:lnTo>
                  <a:lnTo>
                    <a:pt x="20661" y="48808"/>
                  </a:lnTo>
                  <a:lnTo>
                    <a:pt x="20422" y="48508"/>
                  </a:lnTo>
                  <a:lnTo>
                    <a:pt x="19883" y="47999"/>
                  </a:lnTo>
                  <a:lnTo>
                    <a:pt x="19344" y="47550"/>
                  </a:lnTo>
                  <a:lnTo>
                    <a:pt x="18745" y="47101"/>
                  </a:lnTo>
                  <a:lnTo>
                    <a:pt x="18116" y="46712"/>
                  </a:lnTo>
                  <a:lnTo>
                    <a:pt x="17457" y="46352"/>
                  </a:lnTo>
                  <a:lnTo>
                    <a:pt x="16769" y="46023"/>
                  </a:lnTo>
                  <a:lnTo>
                    <a:pt x="16080" y="45724"/>
                  </a:lnTo>
                  <a:lnTo>
                    <a:pt x="14673" y="45155"/>
                  </a:lnTo>
                  <a:lnTo>
                    <a:pt x="13265" y="44616"/>
                  </a:lnTo>
                  <a:lnTo>
                    <a:pt x="11858" y="44077"/>
                  </a:lnTo>
                  <a:lnTo>
                    <a:pt x="11199" y="43777"/>
                  </a:lnTo>
                  <a:lnTo>
                    <a:pt x="10540" y="43478"/>
                  </a:lnTo>
                  <a:lnTo>
                    <a:pt x="9882" y="43119"/>
                  </a:lnTo>
                  <a:lnTo>
                    <a:pt x="9223" y="42699"/>
                  </a:lnTo>
                  <a:lnTo>
                    <a:pt x="8624" y="42250"/>
                  </a:lnTo>
                  <a:lnTo>
                    <a:pt x="8025" y="41771"/>
                  </a:lnTo>
                  <a:lnTo>
                    <a:pt x="7486" y="41262"/>
                  </a:lnTo>
                  <a:lnTo>
                    <a:pt x="6947" y="40723"/>
                  </a:lnTo>
                  <a:lnTo>
                    <a:pt x="6468" y="40124"/>
                  </a:lnTo>
                  <a:lnTo>
                    <a:pt x="5989" y="39525"/>
                  </a:lnTo>
                  <a:lnTo>
                    <a:pt x="5540" y="38927"/>
                  </a:lnTo>
                  <a:lnTo>
                    <a:pt x="5121" y="38268"/>
                  </a:lnTo>
                  <a:lnTo>
                    <a:pt x="4761" y="37609"/>
                  </a:lnTo>
                  <a:lnTo>
                    <a:pt x="4402" y="36950"/>
                  </a:lnTo>
                  <a:lnTo>
                    <a:pt x="4043" y="36262"/>
                  </a:lnTo>
                  <a:lnTo>
                    <a:pt x="3743" y="35543"/>
                  </a:lnTo>
                  <a:lnTo>
                    <a:pt x="3474" y="34854"/>
                  </a:lnTo>
                  <a:lnTo>
                    <a:pt x="3204" y="34136"/>
                  </a:lnTo>
                  <a:lnTo>
                    <a:pt x="2965" y="33417"/>
                  </a:lnTo>
                  <a:lnTo>
                    <a:pt x="2755" y="32698"/>
                  </a:lnTo>
                  <a:lnTo>
                    <a:pt x="2575" y="31980"/>
                  </a:lnTo>
                  <a:lnTo>
                    <a:pt x="2426" y="31231"/>
                  </a:lnTo>
                  <a:lnTo>
                    <a:pt x="2306" y="30482"/>
                  </a:lnTo>
                  <a:lnTo>
                    <a:pt x="2186" y="29734"/>
                  </a:lnTo>
                  <a:lnTo>
                    <a:pt x="2096" y="28985"/>
                  </a:lnTo>
                  <a:lnTo>
                    <a:pt x="2036" y="28237"/>
                  </a:lnTo>
                  <a:lnTo>
                    <a:pt x="2006" y="27488"/>
                  </a:lnTo>
                  <a:lnTo>
                    <a:pt x="2006" y="26740"/>
                  </a:lnTo>
                  <a:lnTo>
                    <a:pt x="2006" y="25991"/>
                  </a:lnTo>
                  <a:lnTo>
                    <a:pt x="2066" y="25242"/>
                  </a:lnTo>
                  <a:lnTo>
                    <a:pt x="2126" y="24494"/>
                  </a:lnTo>
                  <a:lnTo>
                    <a:pt x="2216" y="23745"/>
                  </a:lnTo>
                  <a:lnTo>
                    <a:pt x="2336" y="22997"/>
                  </a:lnTo>
                  <a:lnTo>
                    <a:pt x="2456" y="22248"/>
                  </a:lnTo>
                  <a:lnTo>
                    <a:pt x="2635" y="21499"/>
                  </a:lnTo>
                  <a:lnTo>
                    <a:pt x="2815" y="20781"/>
                  </a:lnTo>
                  <a:lnTo>
                    <a:pt x="3025" y="20062"/>
                  </a:lnTo>
                  <a:lnTo>
                    <a:pt x="3264" y="19344"/>
                  </a:lnTo>
                  <a:lnTo>
                    <a:pt x="3534" y="18625"/>
                  </a:lnTo>
                  <a:lnTo>
                    <a:pt x="3803" y="17936"/>
                  </a:lnTo>
                  <a:lnTo>
                    <a:pt x="4103" y="17248"/>
                  </a:lnTo>
                  <a:lnTo>
                    <a:pt x="4432" y="16589"/>
                  </a:lnTo>
                  <a:lnTo>
                    <a:pt x="4791" y="15930"/>
                  </a:lnTo>
                  <a:lnTo>
                    <a:pt x="5151" y="15271"/>
                  </a:lnTo>
                  <a:lnTo>
                    <a:pt x="5570" y="14642"/>
                  </a:lnTo>
                  <a:lnTo>
                    <a:pt x="5989" y="14014"/>
                  </a:lnTo>
                  <a:lnTo>
                    <a:pt x="6438" y="13385"/>
                  </a:lnTo>
                  <a:lnTo>
                    <a:pt x="6887" y="12816"/>
                  </a:lnTo>
                  <a:lnTo>
                    <a:pt x="7396" y="12247"/>
                  </a:lnTo>
                  <a:lnTo>
                    <a:pt x="7905" y="11678"/>
                  </a:lnTo>
                  <a:lnTo>
                    <a:pt x="8953" y="10540"/>
                  </a:lnTo>
                  <a:lnTo>
                    <a:pt x="9552" y="9941"/>
                  </a:lnTo>
                  <a:lnTo>
                    <a:pt x="10181" y="9313"/>
                  </a:lnTo>
                  <a:lnTo>
                    <a:pt x="10840" y="8714"/>
                  </a:lnTo>
                  <a:lnTo>
                    <a:pt x="11528" y="8145"/>
                  </a:lnTo>
                  <a:lnTo>
                    <a:pt x="12247" y="7636"/>
                  </a:lnTo>
                  <a:lnTo>
                    <a:pt x="12606" y="7396"/>
                  </a:lnTo>
                  <a:lnTo>
                    <a:pt x="12966" y="7187"/>
                  </a:lnTo>
                  <a:lnTo>
                    <a:pt x="13265" y="6977"/>
                  </a:lnTo>
                  <a:lnTo>
                    <a:pt x="13684" y="6737"/>
                  </a:lnTo>
                  <a:lnTo>
                    <a:pt x="14762" y="6228"/>
                  </a:lnTo>
                  <a:lnTo>
                    <a:pt x="16140" y="5600"/>
                  </a:lnTo>
                  <a:lnTo>
                    <a:pt x="17667" y="5001"/>
                  </a:lnTo>
                  <a:lnTo>
                    <a:pt x="19254" y="4402"/>
                  </a:lnTo>
                  <a:lnTo>
                    <a:pt x="20781" y="3833"/>
                  </a:lnTo>
                  <a:lnTo>
                    <a:pt x="22128" y="3384"/>
                  </a:lnTo>
                  <a:lnTo>
                    <a:pt x="23206" y="3084"/>
                  </a:lnTo>
                  <a:lnTo>
                    <a:pt x="24644" y="2785"/>
                  </a:lnTo>
                  <a:lnTo>
                    <a:pt x="26111" y="2515"/>
                  </a:lnTo>
                  <a:lnTo>
                    <a:pt x="27578" y="2336"/>
                  </a:lnTo>
                  <a:lnTo>
                    <a:pt x="29045" y="2186"/>
                  </a:lnTo>
                  <a:lnTo>
                    <a:pt x="30513" y="2096"/>
                  </a:lnTo>
                  <a:lnTo>
                    <a:pt x="32010" y="2066"/>
                  </a:lnTo>
                  <a:close/>
                  <a:moveTo>
                    <a:pt x="54857" y="39196"/>
                  </a:moveTo>
                  <a:lnTo>
                    <a:pt x="55515" y="41741"/>
                  </a:lnTo>
                  <a:lnTo>
                    <a:pt x="56174" y="44286"/>
                  </a:lnTo>
                  <a:lnTo>
                    <a:pt x="56773" y="46832"/>
                  </a:lnTo>
                  <a:lnTo>
                    <a:pt x="57372" y="49377"/>
                  </a:lnTo>
                  <a:lnTo>
                    <a:pt x="58540" y="54497"/>
                  </a:lnTo>
                  <a:lnTo>
                    <a:pt x="59648" y="59617"/>
                  </a:lnTo>
                  <a:lnTo>
                    <a:pt x="59977" y="61115"/>
                  </a:lnTo>
                  <a:lnTo>
                    <a:pt x="60246" y="62612"/>
                  </a:lnTo>
                  <a:lnTo>
                    <a:pt x="60486" y="64139"/>
                  </a:lnTo>
                  <a:lnTo>
                    <a:pt x="60696" y="65666"/>
                  </a:lnTo>
                  <a:lnTo>
                    <a:pt x="61055" y="68690"/>
                  </a:lnTo>
                  <a:lnTo>
                    <a:pt x="61414" y="71744"/>
                  </a:lnTo>
                  <a:lnTo>
                    <a:pt x="61594" y="73301"/>
                  </a:lnTo>
                  <a:lnTo>
                    <a:pt x="61803" y="74859"/>
                  </a:lnTo>
                  <a:lnTo>
                    <a:pt x="62073" y="76386"/>
                  </a:lnTo>
                  <a:lnTo>
                    <a:pt x="62253" y="77134"/>
                  </a:lnTo>
                  <a:lnTo>
                    <a:pt x="62432" y="77883"/>
                  </a:lnTo>
                  <a:lnTo>
                    <a:pt x="63031" y="80278"/>
                  </a:lnTo>
                  <a:lnTo>
                    <a:pt x="63301" y="81476"/>
                  </a:lnTo>
                  <a:lnTo>
                    <a:pt x="63540" y="82704"/>
                  </a:lnTo>
                  <a:lnTo>
                    <a:pt x="63091" y="82614"/>
                  </a:lnTo>
                  <a:lnTo>
                    <a:pt x="62642" y="82464"/>
                  </a:lnTo>
                  <a:lnTo>
                    <a:pt x="62193" y="82314"/>
                  </a:lnTo>
                  <a:lnTo>
                    <a:pt x="61774" y="82105"/>
                  </a:lnTo>
                  <a:lnTo>
                    <a:pt x="61354" y="81895"/>
                  </a:lnTo>
                  <a:lnTo>
                    <a:pt x="60905" y="81656"/>
                  </a:lnTo>
                  <a:lnTo>
                    <a:pt x="60097" y="81117"/>
                  </a:lnTo>
                  <a:lnTo>
                    <a:pt x="59288" y="80548"/>
                  </a:lnTo>
                  <a:lnTo>
                    <a:pt x="58540" y="79979"/>
                  </a:lnTo>
                  <a:lnTo>
                    <a:pt x="57222" y="78901"/>
                  </a:lnTo>
                  <a:lnTo>
                    <a:pt x="55366" y="77464"/>
                  </a:lnTo>
                  <a:lnTo>
                    <a:pt x="53509" y="75996"/>
                  </a:lnTo>
                  <a:lnTo>
                    <a:pt x="51683" y="74529"/>
                  </a:lnTo>
                  <a:lnTo>
                    <a:pt x="49796" y="73092"/>
                  </a:lnTo>
                  <a:lnTo>
                    <a:pt x="48389" y="72014"/>
                  </a:lnTo>
                  <a:lnTo>
                    <a:pt x="46982" y="70936"/>
                  </a:lnTo>
                  <a:lnTo>
                    <a:pt x="44227" y="68750"/>
                  </a:lnTo>
                  <a:lnTo>
                    <a:pt x="41472" y="66534"/>
                  </a:lnTo>
                  <a:lnTo>
                    <a:pt x="38747" y="64289"/>
                  </a:lnTo>
                  <a:lnTo>
                    <a:pt x="36022" y="62073"/>
                  </a:lnTo>
                  <a:lnTo>
                    <a:pt x="33267" y="59857"/>
                  </a:lnTo>
                  <a:lnTo>
                    <a:pt x="30483" y="57701"/>
                  </a:lnTo>
                  <a:lnTo>
                    <a:pt x="29075" y="56623"/>
                  </a:lnTo>
                  <a:lnTo>
                    <a:pt x="27668" y="55575"/>
                  </a:lnTo>
                  <a:lnTo>
                    <a:pt x="27758" y="55335"/>
                  </a:lnTo>
                  <a:lnTo>
                    <a:pt x="27818" y="55126"/>
                  </a:lnTo>
                  <a:lnTo>
                    <a:pt x="27908" y="54677"/>
                  </a:lnTo>
                  <a:lnTo>
                    <a:pt x="27937" y="54228"/>
                  </a:lnTo>
                  <a:lnTo>
                    <a:pt x="27937" y="53778"/>
                  </a:lnTo>
                  <a:lnTo>
                    <a:pt x="27878" y="53329"/>
                  </a:lnTo>
                  <a:lnTo>
                    <a:pt x="27818" y="52880"/>
                  </a:lnTo>
                  <a:lnTo>
                    <a:pt x="27668" y="51922"/>
                  </a:lnTo>
                  <a:lnTo>
                    <a:pt x="27638" y="51413"/>
                  </a:lnTo>
                  <a:lnTo>
                    <a:pt x="27788" y="51593"/>
                  </a:lnTo>
                  <a:lnTo>
                    <a:pt x="28057" y="51982"/>
                  </a:lnTo>
                  <a:lnTo>
                    <a:pt x="28297" y="52371"/>
                  </a:lnTo>
                  <a:lnTo>
                    <a:pt x="28566" y="52760"/>
                  </a:lnTo>
                  <a:lnTo>
                    <a:pt x="28716" y="52940"/>
                  </a:lnTo>
                  <a:lnTo>
                    <a:pt x="28896" y="53090"/>
                  </a:lnTo>
                  <a:lnTo>
                    <a:pt x="29255" y="53419"/>
                  </a:lnTo>
                  <a:lnTo>
                    <a:pt x="29644" y="53719"/>
                  </a:lnTo>
                  <a:lnTo>
                    <a:pt x="30063" y="54018"/>
                  </a:lnTo>
                  <a:lnTo>
                    <a:pt x="30513" y="54287"/>
                  </a:lnTo>
                  <a:lnTo>
                    <a:pt x="30962" y="54497"/>
                  </a:lnTo>
                  <a:lnTo>
                    <a:pt x="31441" y="54647"/>
                  </a:lnTo>
                  <a:lnTo>
                    <a:pt x="31680" y="54677"/>
                  </a:lnTo>
                  <a:lnTo>
                    <a:pt x="31920" y="54707"/>
                  </a:lnTo>
                  <a:lnTo>
                    <a:pt x="32429" y="54707"/>
                  </a:lnTo>
                  <a:lnTo>
                    <a:pt x="32639" y="54647"/>
                  </a:lnTo>
                  <a:lnTo>
                    <a:pt x="32848" y="54587"/>
                  </a:lnTo>
                  <a:lnTo>
                    <a:pt x="33028" y="54497"/>
                  </a:lnTo>
                  <a:lnTo>
                    <a:pt x="33178" y="54377"/>
                  </a:lnTo>
                  <a:lnTo>
                    <a:pt x="33327" y="54258"/>
                  </a:lnTo>
                  <a:lnTo>
                    <a:pt x="33447" y="54078"/>
                  </a:lnTo>
                  <a:lnTo>
                    <a:pt x="33567" y="53928"/>
                  </a:lnTo>
                  <a:lnTo>
                    <a:pt x="33657" y="53748"/>
                  </a:lnTo>
                  <a:lnTo>
                    <a:pt x="33836" y="53359"/>
                  </a:lnTo>
                  <a:lnTo>
                    <a:pt x="33956" y="52970"/>
                  </a:lnTo>
                  <a:lnTo>
                    <a:pt x="34016" y="52581"/>
                  </a:lnTo>
                  <a:lnTo>
                    <a:pt x="34046" y="52191"/>
                  </a:lnTo>
                  <a:lnTo>
                    <a:pt x="34076" y="51712"/>
                  </a:lnTo>
                  <a:lnTo>
                    <a:pt x="34076" y="51233"/>
                  </a:lnTo>
                  <a:lnTo>
                    <a:pt x="34046" y="50754"/>
                  </a:lnTo>
                  <a:lnTo>
                    <a:pt x="34016" y="50275"/>
                  </a:lnTo>
                  <a:lnTo>
                    <a:pt x="33926" y="49796"/>
                  </a:lnTo>
                  <a:lnTo>
                    <a:pt x="33806" y="49347"/>
                  </a:lnTo>
                  <a:lnTo>
                    <a:pt x="33657" y="48898"/>
                  </a:lnTo>
                  <a:lnTo>
                    <a:pt x="33447" y="48448"/>
                  </a:lnTo>
                  <a:lnTo>
                    <a:pt x="33327" y="48149"/>
                  </a:lnTo>
                  <a:lnTo>
                    <a:pt x="33327" y="48089"/>
                  </a:lnTo>
                  <a:lnTo>
                    <a:pt x="33327" y="48029"/>
                  </a:lnTo>
                  <a:lnTo>
                    <a:pt x="33387" y="48029"/>
                  </a:lnTo>
                  <a:lnTo>
                    <a:pt x="33417" y="48059"/>
                  </a:lnTo>
                  <a:lnTo>
                    <a:pt x="33597" y="48179"/>
                  </a:lnTo>
                  <a:lnTo>
                    <a:pt x="33986" y="48598"/>
                  </a:lnTo>
                  <a:lnTo>
                    <a:pt x="34256" y="48958"/>
                  </a:lnTo>
                  <a:lnTo>
                    <a:pt x="34495" y="49287"/>
                  </a:lnTo>
                  <a:lnTo>
                    <a:pt x="34705" y="49646"/>
                  </a:lnTo>
                  <a:lnTo>
                    <a:pt x="35064" y="50365"/>
                  </a:lnTo>
                  <a:lnTo>
                    <a:pt x="35663" y="51682"/>
                  </a:lnTo>
                  <a:lnTo>
                    <a:pt x="36232" y="53000"/>
                  </a:lnTo>
                  <a:lnTo>
                    <a:pt x="36831" y="54317"/>
                  </a:lnTo>
                  <a:lnTo>
                    <a:pt x="37160" y="54976"/>
                  </a:lnTo>
                  <a:lnTo>
                    <a:pt x="37489" y="55605"/>
                  </a:lnTo>
                  <a:lnTo>
                    <a:pt x="37789" y="56204"/>
                  </a:lnTo>
                  <a:lnTo>
                    <a:pt x="38148" y="56803"/>
                  </a:lnTo>
                  <a:lnTo>
                    <a:pt x="38567" y="57402"/>
                  </a:lnTo>
                  <a:lnTo>
                    <a:pt x="39017" y="57970"/>
                  </a:lnTo>
                  <a:lnTo>
                    <a:pt x="39256" y="58210"/>
                  </a:lnTo>
                  <a:lnTo>
                    <a:pt x="39496" y="58480"/>
                  </a:lnTo>
                  <a:lnTo>
                    <a:pt x="39765" y="58689"/>
                  </a:lnTo>
                  <a:lnTo>
                    <a:pt x="40065" y="58899"/>
                  </a:lnTo>
                  <a:lnTo>
                    <a:pt x="40364" y="59078"/>
                  </a:lnTo>
                  <a:lnTo>
                    <a:pt x="40663" y="59228"/>
                  </a:lnTo>
                  <a:lnTo>
                    <a:pt x="40993" y="59348"/>
                  </a:lnTo>
                  <a:lnTo>
                    <a:pt x="41322" y="59438"/>
                  </a:lnTo>
                  <a:lnTo>
                    <a:pt x="41682" y="59468"/>
                  </a:lnTo>
                  <a:lnTo>
                    <a:pt x="42041" y="59438"/>
                  </a:lnTo>
                  <a:lnTo>
                    <a:pt x="42370" y="59378"/>
                  </a:lnTo>
                  <a:lnTo>
                    <a:pt x="42730" y="59258"/>
                  </a:lnTo>
                  <a:lnTo>
                    <a:pt x="43029" y="59078"/>
                  </a:lnTo>
                  <a:lnTo>
                    <a:pt x="43328" y="58869"/>
                  </a:lnTo>
                  <a:lnTo>
                    <a:pt x="43598" y="58629"/>
                  </a:lnTo>
                  <a:lnTo>
                    <a:pt x="43867" y="58360"/>
                  </a:lnTo>
                  <a:lnTo>
                    <a:pt x="44107" y="58060"/>
                  </a:lnTo>
                  <a:lnTo>
                    <a:pt x="44317" y="57731"/>
                  </a:lnTo>
                  <a:lnTo>
                    <a:pt x="44496" y="57402"/>
                  </a:lnTo>
                  <a:lnTo>
                    <a:pt x="44676" y="57042"/>
                  </a:lnTo>
                  <a:lnTo>
                    <a:pt x="44796" y="56713"/>
                  </a:lnTo>
                  <a:lnTo>
                    <a:pt x="44915" y="56354"/>
                  </a:lnTo>
                  <a:lnTo>
                    <a:pt x="44975" y="56024"/>
                  </a:lnTo>
                  <a:lnTo>
                    <a:pt x="45035" y="55695"/>
                  </a:lnTo>
                  <a:lnTo>
                    <a:pt x="45035" y="55246"/>
                  </a:lnTo>
                  <a:lnTo>
                    <a:pt x="45005" y="54796"/>
                  </a:lnTo>
                  <a:lnTo>
                    <a:pt x="44915" y="54377"/>
                  </a:lnTo>
                  <a:lnTo>
                    <a:pt x="44826" y="53958"/>
                  </a:lnTo>
                  <a:lnTo>
                    <a:pt x="44646" y="53569"/>
                  </a:lnTo>
                  <a:lnTo>
                    <a:pt x="44466" y="53180"/>
                  </a:lnTo>
                  <a:lnTo>
                    <a:pt x="44257" y="52790"/>
                  </a:lnTo>
                  <a:lnTo>
                    <a:pt x="44017" y="52431"/>
                  </a:lnTo>
                  <a:lnTo>
                    <a:pt x="43748" y="52072"/>
                  </a:lnTo>
                  <a:lnTo>
                    <a:pt x="43478" y="51712"/>
                  </a:lnTo>
                  <a:lnTo>
                    <a:pt x="42879" y="51054"/>
                  </a:lnTo>
                  <a:lnTo>
                    <a:pt x="42250" y="50425"/>
                  </a:lnTo>
                  <a:lnTo>
                    <a:pt x="41622" y="49826"/>
                  </a:lnTo>
                  <a:lnTo>
                    <a:pt x="40963" y="49227"/>
                  </a:lnTo>
                  <a:lnTo>
                    <a:pt x="40304" y="48598"/>
                  </a:lnTo>
                  <a:lnTo>
                    <a:pt x="39675" y="47939"/>
                  </a:lnTo>
                  <a:lnTo>
                    <a:pt x="39376" y="47610"/>
                  </a:lnTo>
                  <a:lnTo>
                    <a:pt x="39106" y="47251"/>
                  </a:lnTo>
                  <a:lnTo>
                    <a:pt x="38957" y="46981"/>
                  </a:lnTo>
                  <a:lnTo>
                    <a:pt x="38807" y="46682"/>
                  </a:lnTo>
                  <a:lnTo>
                    <a:pt x="38687" y="46352"/>
                  </a:lnTo>
                  <a:lnTo>
                    <a:pt x="38657" y="46023"/>
                  </a:lnTo>
                  <a:lnTo>
                    <a:pt x="38657" y="45873"/>
                  </a:lnTo>
                  <a:lnTo>
                    <a:pt x="38657" y="45724"/>
                  </a:lnTo>
                  <a:lnTo>
                    <a:pt x="38717" y="45604"/>
                  </a:lnTo>
                  <a:lnTo>
                    <a:pt x="38777" y="45514"/>
                  </a:lnTo>
                  <a:lnTo>
                    <a:pt x="38897" y="45454"/>
                  </a:lnTo>
                  <a:lnTo>
                    <a:pt x="39046" y="45424"/>
                  </a:lnTo>
                  <a:lnTo>
                    <a:pt x="39196" y="45424"/>
                  </a:lnTo>
                  <a:lnTo>
                    <a:pt x="39406" y="45454"/>
                  </a:lnTo>
                  <a:lnTo>
                    <a:pt x="39795" y="45574"/>
                  </a:lnTo>
                  <a:lnTo>
                    <a:pt x="40184" y="45694"/>
                  </a:lnTo>
                  <a:lnTo>
                    <a:pt x="40903" y="46023"/>
                  </a:lnTo>
                  <a:lnTo>
                    <a:pt x="41622" y="46352"/>
                  </a:lnTo>
                  <a:lnTo>
                    <a:pt x="42310" y="46652"/>
                  </a:lnTo>
                  <a:lnTo>
                    <a:pt x="42640" y="46772"/>
                  </a:lnTo>
                  <a:lnTo>
                    <a:pt x="42999" y="46861"/>
                  </a:lnTo>
                  <a:lnTo>
                    <a:pt x="43358" y="46891"/>
                  </a:lnTo>
                  <a:lnTo>
                    <a:pt x="43718" y="46891"/>
                  </a:lnTo>
                  <a:lnTo>
                    <a:pt x="44077" y="46832"/>
                  </a:lnTo>
                  <a:lnTo>
                    <a:pt x="44466" y="46742"/>
                  </a:lnTo>
                  <a:lnTo>
                    <a:pt x="44856" y="46562"/>
                  </a:lnTo>
                  <a:lnTo>
                    <a:pt x="45245" y="46293"/>
                  </a:lnTo>
                  <a:lnTo>
                    <a:pt x="45424" y="46173"/>
                  </a:lnTo>
                  <a:lnTo>
                    <a:pt x="45604" y="45993"/>
                  </a:lnTo>
                  <a:lnTo>
                    <a:pt x="45754" y="45843"/>
                  </a:lnTo>
                  <a:lnTo>
                    <a:pt x="45874" y="45664"/>
                  </a:lnTo>
                  <a:lnTo>
                    <a:pt x="45993" y="45484"/>
                  </a:lnTo>
                  <a:lnTo>
                    <a:pt x="46083" y="45274"/>
                  </a:lnTo>
                  <a:lnTo>
                    <a:pt x="46233" y="44855"/>
                  </a:lnTo>
                  <a:lnTo>
                    <a:pt x="46353" y="44436"/>
                  </a:lnTo>
                  <a:lnTo>
                    <a:pt x="46413" y="43987"/>
                  </a:lnTo>
                  <a:lnTo>
                    <a:pt x="46413" y="43538"/>
                  </a:lnTo>
                  <a:lnTo>
                    <a:pt x="46413" y="43119"/>
                  </a:lnTo>
                  <a:lnTo>
                    <a:pt x="46353" y="42759"/>
                  </a:lnTo>
                  <a:lnTo>
                    <a:pt x="46293" y="42430"/>
                  </a:lnTo>
                  <a:lnTo>
                    <a:pt x="46233" y="42071"/>
                  </a:lnTo>
                  <a:lnTo>
                    <a:pt x="46203" y="41741"/>
                  </a:lnTo>
                  <a:lnTo>
                    <a:pt x="46203" y="41591"/>
                  </a:lnTo>
                  <a:lnTo>
                    <a:pt x="46233" y="41472"/>
                  </a:lnTo>
                  <a:lnTo>
                    <a:pt x="46263" y="41352"/>
                  </a:lnTo>
                  <a:lnTo>
                    <a:pt x="46353" y="41232"/>
                  </a:lnTo>
                  <a:lnTo>
                    <a:pt x="46443" y="41172"/>
                  </a:lnTo>
                  <a:lnTo>
                    <a:pt x="46592" y="41112"/>
                  </a:lnTo>
                  <a:lnTo>
                    <a:pt x="46772" y="41082"/>
                  </a:lnTo>
                  <a:lnTo>
                    <a:pt x="46982" y="41052"/>
                  </a:lnTo>
                  <a:lnTo>
                    <a:pt x="47191" y="41082"/>
                  </a:lnTo>
                  <a:lnTo>
                    <a:pt x="47371" y="41112"/>
                  </a:lnTo>
                  <a:lnTo>
                    <a:pt x="47790" y="41232"/>
                  </a:lnTo>
                  <a:lnTo>
                    <a:pt x="48179" y="41412"/>
                  </a:lnTo>
                  <a:lnTo>
                    <a:pt x="48569" y="41621"/>
                  </a:lnTo>
                  <a:lnTo>
                    <a:pt x="49347" y="42071"/>
                  </a:lnTo>
                  <a:lnTo>
                    <a:pt x="49736" y="42280"/>
                  </a:lnTo>
                  <a:lnTo>
                    <a:pt x="50096" y="42460"/>
                  </a:lnTo>
                  <a:lnTo>
                    <a:pt x="50485" y="42610"/>
                  </a:lnTo>
                  <a:lnTo>
                    <a:pt x="50904" y="42729"/>
                  </a:lnTo>
                  <a:lnTo>
                    <a:pt x="51323" y="42789"/>
                  </a:lnTo>
                  <a:lnTo>
                    <a:pt x="51713" y="42789"/>
                  </a:lnTo>
                  <a:lnTo>
                    <a:pt x="52132" y="42759"/>
                  </a:lnTo>
                  <a:lnTo>
                    <a:pt x="52521" y="42669"/>
                  </a:lnTo>
                  <a:lnTo>
                    <a:pt x="52910" y="42550"/>
                  </a:lnTo>
                  <a:lnTo>
                    <a:pt x="53300" y="42340"/>
                  </a:lnTo>
                  <a:lnTo>
                    <a:pt x="53479" y="42220"/>
                  </a:lnTo>
                  <a:lnTo>
                    <a:pt x="53659" y="42071"/>
                  </a:lnTo>
                  <a:lnTo>
                    <a:pt x="53958" y="41741"/>
                  </a:lnTo>
                  <a:lnTo>
                    <a:pt x="54198" y="41382"/>
                  </a:lnTo>
                  <a:lnTo>
                    <a:pt x="54437" y="40963"/>
                  </a:lnTo>
                  <a:lnTo>
                    <a:pt x="54587" y="40543"/>
                  </a:lnTo>
                  <a:lnTo>
                    <a:pt x="54737" y="40124"/>
                  </a:lnTo>
                  <a:lnTo>
                    <a:pt x="54827" y="39675"/>
                  </a:lnTo>
                  <a:lnTo>
                    <a:pt x="54857" y="39256"/>
                  </a:lnTo>
                  <a:lnTo>
                    <a:pt x="54857" y="39196"/>
                  </a:lnTo>
                  <a:close/>
                  <a:moveTo>
                    <a:pt x="32489" y="0"/>
                  </a:moveTo>
                  <a:lnTo>
                    <a:pt x="31531" y="30"/>
                  </a:lnTo>
                  <a:lnTo>
                    <a:pt x="30573" y="60"/>
                  </a:lnTo>
                  <a:lnTo>
                    <a:pt x="29614" y="120"/>
                  </a:lnTo>
                  <a:lnTo>
                    <a:pt x="28656" y="180"/>
                  </a:lnTo>
                  <a:lnTo>
                    <a:pt x="26770" y="389"/>
                  </a:lnTo>
                  <a:lnTo>
                    <a:pt x="25153" y="629"/>
                  </a:lnTo>
                  <a:lnTo>
                    <a:pt x="23536" y="898"/>
                  </a:lnTo>
                  <a:lnTo>
                    <a:pt x="22727" y="1078"/>
                  </a:lnTo>
                  <a:lnTo>
                    <a:pt x="21889" y="1288"/>
                  </a:lnTo>
                  <a:lnTo>
                    <a:pt x="21080" y="1497"/>
                  </a:lnTo>
                  <a:lnTo>
                    <a:pt x="20272" y="1737"/>
                  </a:lnTo>
                  <a:lnTo>
                    <a:pt x="19493" y="2006"/>
                  </a:lnTo>
                  <a:lnTo>
                    <a:pt x="18715" y="2306"/>
                  </a:lnTo>
                  <a:lnTo>
                    <a:pt x="17936" y="2605"/>
                  </a:lnTo>
                  <a:lnTo>
                    <a:pt x="17158" y="2965"/>
                  </a:lnTo>
                  <a:lnTo>
                    <a:pt x="16439" y="3354"/>
                  </a:lnTo>
                  <a:lnTo>
                    <a:pt x="15721" y="3743"/>
                  </a:lnTo>
                  <a:lnTo>
                    <a:pt x="15002" y="4192"/>
                  </a:lnTo>
                  <a:lnTo>
                    <a:pt x="14343" y="4641"/>
                  </a:lnTo>
                  <a:lnTo>
                    <a:pt x="13804" y="4761"/>
                  </a:lnTo>
                  <a:lnTo>
                    <a:pt x="13265" y="4941"/>
                  </a:lnTo>
                  <a:lnTo>
                    <a:pt x="12756" y="5150"/>
                  </a:lnTo>
                  <a:lnTo>
                    <a:pt x="12247" y="5390"/>
                  </a:lnTo>
                  <a:lnTo>
                    <a:pt x="11738" y="5689"/>
                  </a:lnTo>
                  <a:lnTo>
                    <a:pt x="11259" y="6019"/>
                  </a:lnTo>
                  <a:lnTo>
                    <a:pt x="10780" y="6348"/>
                  </a:lnTo>
                  <a:lnTo>
                    <a:pt x="10331" y="6707"/>
                  </a:lnTo>
                  <a:lnTo>
                    <a:pt x="9432" y="7486"/>
                  </a:lnTo>
                  <a:lnTo>
                    <a:pt x="8564" y="8294"/>
                  </a:lnTo>
                  <a:lnTo>
                    <a:pt x="6977" y="9822"/>
                  </a:lnTo>
                  <a:lnTo>
                    <a:pt x="6468" y="10331"/>
                  </a:lnTo>
                  <a:lnTo>
                    <a:pt x="5959" y="10870"/>
                  </a:lnTo>
                  <a:lnTo>
                    <a:pt x="5510" y="11409"/>
                  </a:lnTo>
                  <a:lnTo>
                    <a:pt x="5031" y="11977"/>
                  </a:lnTo>
                  <a:lnTo>
                    <a:pt x="4612" y="12546"/>
                  </a:lnTo>
                  <a:lnTo>
                    <a:pt x="4192" y="13115"/>
                  </a:lnTo>
                  <a:lnTo>
                    <a:pt x="3803" y="13714"/>
                  </a:lnTo>
                  <a:lnTo>
                    <a:pt x="3414" y="14343"/>
                  </a:lnTo>
                  <a:lnTo>
                    <a:pt x="3055" y="14972"/>
                  </a:lnTo>
                  <a:lnTo>
                    <a:pt x="2725" y="15601"/>
                  </a:lnTo>
                  <a:lnTo>
                    <a:pt x="2396" y="16229"/>
                  </a:lnTo>
                  <a:lnTo>
                    <a:pt x="2096" y="16888"/>
                  </a:lnTo>
                  <a:lnTo>
                    <a:pt x="1827" y="17547"/>
                  </a:lnTo>
                  <a:lnTo>
                    <a:pt x="1557" y="18236"/>
                  </a:lnTo>
                  <a:lnTo>
                    <a:pt x="1318" y="18894"/>
                  </a:lnTo>
                  <a:lnTo>
                    <a:pt x="1078" y="19583"/>
                  </a:lnTo>
                  <a:lnTo>
                    <a:pt x="899" y="20242"/>
                  </a:lnTo>
                  <a:lnTo>
                    <a:pt x="719" y="20901"/>
                  </a:lnTo>
                  <a:lnTo>
                    <a:pt x="569" y="21559"/>
                  </a:lnTo>
                  <a:lnTo>
                    <a:pt x="419" y="22218"/>
                  </a:lnTo>
                  <a:lnTo>
                    <a:pt x="300" y="22877"/>
                  </a:lnTo>
                  <a:lnTo>
                    <a:pt x="210" y="23566"/>
                  </a:lnTo>
                  <a:lnTo>
                    <a:pt x="120" y="24254"/>
                  </a:lnTo>
                  <a:lnTo>
                    <a:pt x="60" y="24943"/>
                  </a:lnTo>
                  <a:lnTo>
                    <a:pt x="30" y="25632"/>
                  </a:lnTo>
                  <a:lnTo>
                    <a:pt x="0" y="26320"/>
                  </a:lnTo>
                  <a:lnTo>
                    <a:pt x="0" y="27009"/>
                  </a:lnTo>
                  <a:lnTo>
                    <a:pt x="0" y="27698"/>
                  </a:lnTo>
                  <a:lnTo>
                    <a:pt x="60" y="28386"/>
                  </a:lnTo>
                  <a:lnTo>
                    <a:pt x="90" y="29075"/>
                  </a:lnTo>
                  <a:lnTo>
                    <a:pt x="180" y="29764"/>
                  </a:lnTo>
                  <a:lnTo>
                    <a:pt x="270" y="30453"/>
                  </a:lnTo>
                  <a:lnTo>
                    <a:pt x="360" y="31141"/>
                  </a:lnTo>
                  <a:lnTo>
                    <a:pt x="509" y="31800"/>
                  </a:lnTo>
                  <a:lnTo>
                    <a:pt x="629" y="32489"/>
                  </a:lnTo>
                  <a:lnTo>
                    <a:pt x="809" y="33147"/>
                  </a:lnTo>
                  <a:lnTo>
                    <a:pt x="988" y="33836"/>
                  </a:lnTo>
                  <a:lnTo>
                    <a:pt x="1198" y="34465"/>
                  </a:lnTo>
                  <a:lnTo>
                    <a:pt x="1408" y="35124"/>
                  </a:lnTo>
                  <a:lnTo>
                    <a:pt x="1647" y="35782"/>
                  </a:lnTo>
                  <a:lnTo>
                    <a:pt x="1917" y="36411"/>
                  </a:lnTo>
                  <a:lnTo>
                    <a:pt x="2186" y="37040"/>
                  </a:lnTo>
                  <a:lnTo>
                    <a:pt x="2486" y="37639"/>
                  </a:lnTo>
                  <a:lnTo>
                    <a:pt x="2785" y="38238"/>
                  </a:lnTo>
                  <a:lnTo>
                    <a:pt x="3114" y="38837"/>
                  </a:lnTo>
                  <a:lnTo>
                    <a:pt x="3474" y="39436"/>
                  </a:lnTo>
                  <a:lnTo>
                    <a:pt x="3833" y="40004"/>
                  </a:lnTo>
                  <a:lnTo>
                    <a:pt x="4222" y="40543"/>
                  </a:lnTo>
                  <a:lnTo>
                    <a:pt x="4671" y="41142"/>
                  </a:lnTo>
                  <a:lnTo>
                    <a:pt x="5151" y="41681"/>
                  </a:lnTo>
                  <a:lnTo>
                    <a:pt x="5630" y="42190"/>
                  </a:lnTo>
                  <a:lnTo>
                    <a:pt x="6139" y="42699"/>
                  </a:lnTo>
                  <a:lnTo>
                    <a:pt x="6648" y="43149"/>
                  </a:lnTo>
                  <a:lnTo>
                    <a:pt x="7187" y="43568"/>
                  </a:lnTo>
                  <a:lnTo>
                    <a:pt x="7726" y="43987"/>
                  </a:lnTo>
                  <a:lnTo>
                    <a:pt x="8295" y="44376"/>
                  </a:lnTo>
                  <a:lnTo>
                    <a:pt x="8893" y="44736"/>
                  </a:lnTo>
                  <a:lnTo>
                    <a:pt x="9492" y="45095"/>
                  </a:lnTo>
                  <a:lnTo>
                    <a:pt x="10091" y="45424"/>
                  </a:lnTo>
                  <a:lnTo>
                    <a:pt x="10720" y="45724"/>
                  </a:lnTo>
                  <a:lnTo>
                    <a:pt x="12008" y="46323"/>
                  </a:lnTo>
                  <a:lnTo>
                    <a:pt x="13355" y="46861"/>
                  </a:lnTo>
                  <a:lnTo>
                    <a:pt x="14732" y="47400"/>
                  </a:lnTo>
                  <a:lnTo>
                    <a:pt x="15421" y="47700"/>
                  </a:lnTo>
                  <a:lnTo>
                    <a:pt x="16110" y="47999"/>
                  </a:lnTo>
                  <a:lnTo>
                    <a:pt x="16769" y="48329"/>
                  </a:lnTo>
                  <a:lnTo>
                    <a:pt x="17427" y="48718"/>
                  </a:lnTo>
                  <a:lnTo>
                    <a:pt x="18026" y="49137"/>
                  </a:lnTo>
                  <a:lnTo>
                    <a:pt x="18625" y="49586"/>
                  </a:lnTo>
                  <a:lnTo>
                    <a:pt x="18895" y="49826"/>
                  </a:lnTo>
                  <a:lnTo>
                    <a:pt x="19134" y="50095"/>
                  </a:lnTo>
                  <a:lnTo>
                    <a:pt x="19344" y="50395"/>
                  </a:lnTo>
                  <a:lnTo>
                    <a:pt x="19553" y="50694"/>
                  </a:lnTo>
                  <a:lnTo>
                    <a:pt x="19703" y="50994"/>
                  </a:lnTo>
                  <a:lnTo>
                    <a:pt x="19883" y="51323"/>
                  </a:lnTo>
                  <a:lnTo>
                    <a:pt x="20152" y="52012"/>
                  </a:lnTo>
                  <a:lnTo>
                    <a:pt x="20392" y="52700"/>
                  </a:lnTo>
                  <a:lnTo>
                    <a:pt x="20601" y="53419"/>
                  </a:lnTo>
                  <a:lnTo>
                    <a:pt x="20781" y="54138"/>
                  </a:lnTo>
                  <a:lnTo>
                    <a:pt x="20991" y="54796"/>
                  </a:lnTo>
                  <a:lnTo>
                    <a:pt x="21200" y="55335"/>
                  </a:lnTo>
                  <a:lnTo>
                    <a:pt x="21410" y="55785"/>
                  </a:lnTo>
                  <a:lnTo>
                    <a:pt x="21679" y="56234"/>
                  </a:lnTo>
                  <a:lnTo>
                    <a:pt x="21979" y="56593"/>
                  </a:lnTo>
                  <a:lnTo>
                    <a:pt x="22308" y="56952"/>
                  </a:lnTo>
                  <a:lnTo>
                    <a:pt x="22667" y="57222"/>
                  </a:lnTo>
                  <a:lnTo>
                    <a:pt x="23027" y="57461"/>
                  </a:lnTo>
                  <a:lnTo>
                    <a:pt x="23416" y="57671"/>
                  </a:lnTo>
                  <a:lnTo>
                    <a:pt x="23805" y="57791"/>
                  </a:lnTo>
                  <a:lnTo>
                    <a:pt x="24225" y="57881"/>
                  </a:lnTo>
                  <a:lnTo>
                    <a:pt x="24614" y="57911"/>
                  </a:lnTo>
                  <a:lnTo>
                    <a:pt x="25033" y="57851"/>
                  </a:lnTo>
                  <a:lnTo>
                    <a:pt x="25452" y="57761"/>
                  </a:lnTo>
                  <a:lnTo>
                    <a:pt x="25841" y="57611"/>
                  </a:lnTo>
                  <a:lnTo>
                    <a:pt x="26231" y="57372"/>
                  </a:lnTo>
                  <a:lnTo>
                    <a:pt x="26590" y="57072"/>
                  </a:lnTo>
                  <a:lnTo>
                    <a:pt x="28087" y="58210"/>
                  </a:lnTo>
                  <a:lnTo>
                    <a:pt x="29554" y="59348"/>
                  </a:lnTo>
                  <a:lnTo>
                    <a:pt x="32489" y="61683"/>
                  </a:lnTo>
                  <a:lnTo>
                    <a:pt x="35393" y="64049"/>
                  </a:lnTo>
                  <a:lnTo>
                    <a:pt x="38298" y="66415"/>
                  </a:lnTo>
                  <a:lnTo>
                    <a:pt x="41202" y="68780"/>
                  </a:lnTo>
                  <a:lnTo>
                    <a:pt x="44107" y="71146"/>
                  </a:lnTo>
                  <a:lnTo>
                    <a:pt x="47071" y="73451"/>
                  </a:lnTo>
                  <a:lnTo>
                    <a:pt x="48539" y="74589"/>
                  </a:lnTo>
                  <a:lnTo>
                    <a:pt x="50036" y="75727"/>
                  </a:lnTo>
                  <a:lnTo>
                    <a:pt x="50964" y="76416"/>
                  </a:lnTo>
                  <a:lnTo>
                    <a:pt x="51862" y="77134"/>
                  </a:lnTo>
                  <a:lnTo>
                    <a:pt x="53629" y="78572"/>
                  </a:lnTo>
                  <a:lnTo>
                    <a:pt x="55396" y="80009"/>
                  </a:lnTo>
                  <a:lnTo>
                    <a:pt x="56294" y="80727"/>
                  </a:lnTo>
                  <a:lnTo>
                    <a:pt x="57222" y="81416"/>
                  </a:lnTo>
                  <a:lnTo>
                    <a:pt x="58001" y="82015"/>
                  </a:lnTo>
                  <a:lnTo>
                    <a:pt x="58869" y="82614"/>
                  </a:lnTo>
                  <a:lnTo>
                    <a:pt x="59737" y="83183"/>
                  </a:lnTo>
                  <a:lnTo>
                    <a:pt x="60216" y="83452"/>
                  </a:lnTo>
                  <a:lnTo>
                    <a:pt x="60666" y="83692"/>
                  </a:lnTo>
                  <a:lnTo>
                    <a:pt x="61145" y="83931"/>
                  </a:lnTo>
                  <a:lnTo>
                    <a:pt x="61654" y="84111"/>
                  </a:lnTo>
                  <a:lnTo>
                    <a:pt x="62133" y="84291"/>
                  </a:lnTo>
                  <a:lnTo>
                    <a:pt x="62642" y="84440"/>
                  </a:lnTo>
                  <a:lnTo>
                    <a:pt x="63151" y="84560"/>
                  </a:lnTo>
                  <a:lnTo>
                    <a:pt x="63690" y="84650"/>
                  </a:lnTo>
                  <a:lnTo>
                    <a:pt x="64229" y="84680"/>
                  </a:lnTo>
                  <a:lnTo>
                    <a:pt x="64768" y="84650"/>
                  </a:lnTo>
                  <a:lnTo>
                    <a:pt x="64948" y="84620"/>
                  </a:lnTo>
                  <a:lnTo>
                    <a:pt x="65127" y="84530"/>
                  </a:lnTo>
                  <a:lnTo>
                    <a:pt x="65307" y="84440"/>
                  </a:lnTo>
                  <a:lnTo>
                    <a:pt x="65457" y="84291"/>
                  </a:lnTo>
                  <a:lnTo>
                    <a:pt x="65576" y="84111"/>
                  </a:lnTo>
                  <a:lnTo>
                    <a:pt x="65636" y="83931"/>
                  </a:lnTo>
                  <a:lnTo>
                    <a:pt x="65696" y="83752"/>
                  </a:lnTo>
                  <a:lnTo>
                    <a:pt x="65696" y="83572"/>
                  </a:lnTo>
                  <a:lnTo>
                    <a:pt x="65636" y="82853"/>
                  </a:lnTo>
                  <a:lnTo>
                    <a:pt x="65546" y="82135"/>
                  </a:lnTo>
                  <a:lnTo>
                    <a:pt x="65457" y="81416"/>
                  </a:lnTo>
                  <a:lnTo>
                    <a:pt x="65307" y="80727"/>
                  </a:lnTo>
                  <a:lnTo>
                    <a:pt x="65037" y="79320"/>
                  </a:lnTo>
                  <a:lnTo>
                    <a:pt x="64708" y="77943"/>
                  </a:lnTo>
                  <a:lnTo>
                    <a:pt x="64349" y="76535"/>
                  </a:lnTo>
                  <a:lnTo>
                    <a:pt x="64049" y="75158"/>
                  </a:lnTo>
                  <a:lnTo>
                    <a:pt x="63750" y="73751"/>
                  </a:lnTo>
                  <a:lnTo>
                    <a:pt x="63630" y="73032"/>
                  </a:lnTo>
                  <a:lnTo>
                    <a:pt x="63540" y="72313"/>
                  </a:lnTo>
                  <a:lnTo>
                    <a:pt x="63181" y="69139"/>
                  </a:lnTo>
                  <a:lnTo>
                    <a:pt x="62822" y="65995"/>
                  </a:lnTo>
                  <a:lnTo>
                    <a:pt x="62612" y="64408"/>
                  </a:lnTo>
                  <a:lnTo>
                    <a:pt x="62372" y="62821"/>
                  </a:lnTo>
                  <a:lnTo>
                    <a:pt x="62103" y="61264"/>
                  </a:lnTo>
                  <a:lnTo>
                    <a:pt x="61803" y="59707"/>
                  </a:lnTo>
                  <a:lnTo>
                    <a:pt x="61474" y="58120"/>
                  </a:lnTo>
                  <a:lnTo>
                    <a:pt x="61115" y="56503"/>
                  </a:lnTo>
                  <a:lnTo>
                    <a:pt x="60366" y="53359"/>
                  </a:lnTo>
                  <a:lnTo>
                    <a:pt x="59588" y="50185"/>
                  </a:lnTo>
                  <a:lnTo>
                    <a:pt x="58839" y="47011"/>
                  </a:lnTo>
                  <a:lnTo>
                    <a:pt x="58120" y="43837"/>
                  </a:lnTo>
                  <a:lnTo>
                    <a:pt x="57372" y="40633"/>
                  </a:lnTo>
                  <a:lnTo>
                    <a:pt x="56593" y="37459"/>
                  </a:lnTo>
                  <a:lnTo>
                    <a:pt x="56174" y="35872"/>
                  </a:lnTo>
                  <a:lnTo>
                    <a:pt x="55725" y="34315"/>
                  </a:lnTo>
                  <a:lnTo>
                    <a:pt x="56084" y="34225"/>
                  </a:lnTo>
                  <a:lnTo>
                    <a:pt x="56444" y="34076"/>
                  </a:lnTo>
                  <a:lnTo>
                    <a:pt x="56743" y="33896"/>
                  </a:lnTo>
                  <a:lnTo>
                    <a:pt x="57013" y="33686"/>
                  </a:lnTo>
                  <a:lnTo>
                    <a:pt x="57222" y="33447"/>
                  </a:lnTo>
                  <a:lnTo>
                    <a:pt x="57402" y="33177"/>
                  </a:lnTo>
                  <a:lnTo>
                    <a:pt x="57522" y="32878"/>
                  </a:lnTo>
                  <a:lnTo>
                    <a:pt x="57611" y="32579"/>
                  </a:lnTo>
                  <a:lnTo>
                    <a:pt x="57611" y="32249"/>
                  </a:lnTo>
                  <a:lnTo>
                    <a:pt x="57611" y="31890"/>
                  </a:lnTo>
                  <a:lnTo>
                    <a:pt x="57552" y="31620"/>
                  </a:lnTo>
                  <a:lnTo>
                    <a:pt x="57492" y="31321"/>
                  </a:lnTo>
                  <a:lnTo>
                    <a:pt x="57402" y="31081"/>
                  </a:lnTo>
                  <a:lnTo>
                    <a:pt x="57282" y="30842"/>
                  </a:lnTo>
                  <a:lnTo>
                    <a:pt x="57162" y="30602"/>
                  </a:lnTo>
                  <a:lnTo>
                    <a:pt x="57013" y="30393"/>
                  </a:lnTo>
                  <a:lnTo>
                    <a:pt x="56863" y="30183"/>
                  </a:lnTo>
                  <a:lnTo>
                    <a:pt x="56683" y="29973"/>
                  </a:lnTo>
                  <a:lnTo>
                    <a:pt x="56504" y="29794"/>
                  </a:lnTo>
                  <a:lnTo>
                    <a:pt x="56294" y="29644"/>
                  </a:lnTo>
                  <a:lnTo>
                    <a:pt x="55875" y="29345"/>
                  </a:lnTo>
                  <a:lnTo>
                    <a:pt x="55396" y="29105"/>
                  </a:lnTo>
                  <a:lnTo>
                    <a:pt x="54887" y="28895"/>
                  </a:lnTo>
                  <a:lnTo>
                    <a:pt x="54467" y="28746"/>
                  </a:lnTo>
                  <a:lnTo>
                    <a:pt x="54138" y="28596"/>
                  </a:lnTo>
                  <a:lnTo>
                    <a:pt x="53868" y="28386"/>
                  </a:lnTo>
                  <a:lnTo>
                    <a:pt x="53689" y="28147"/>
                  </a:lnTo>
                  <a:lnTo>
                    <a:pt x="53539" y="27877"/>
                  </a:lnTo>
                  <a:lnTo>
                    <a:pt x="53449" y="27548"/>
                  </a:lnTo>
                  <a:lnTo>
                    <a:pt x="53389" y="27159"/>
                  </a:lnTo>
                  <a:lnTo>
                    <a:pt x="53389" y="26740"/>
                  </a:lnTo>
                  <a:lnTo>
                    <a:pt x="53419" y="25362"/>
                  </a:lnTo>
                  <a:lnTo>
                    <a:pt x="53389" y="23985"/>
                  </a:lnTo>
                  <a:lnTo>
                    <a:pt x="53330" y="22547"/>
                  </a:lnTo>
                  <a:lnTo>
                    <a:pt x="53240" y="21080"/>
                  </a:lnTo>
                  <a:lnTo>
                    <a:pt x="53090" y="19643"/>
                  </a:lnTo>
                  <a:lnTo>
                    <a:pt x="52910" y="18206"/>
                  </a:lnTo>
                  <a:lnTo>
                    <a:pt x="52701" y="16888"/>
                  </a:lnTo>
                  <a:lnTo>
                    <a:pt x="52461" y="15571"/>
                  </a:lnTo>
                  <a:lnTo>
                    <a:pt x="52132" y="14283"/>
                  </a:lnTo>
                  <a:lnTo>
                    <a:pt x="51772" y="13026"/>
                  </a:lnTo>
                  <a:lnTo>
                    <a:pt x="51323" y="11798"/>
                  </a:lnTo>
                  <a:lnTo>
                    <a:pt x="51084" y="11199"/>
                  </a:lnTo>
                  <a:lnTo>
                    <a:pt x="50844" y="10600"/>
                  </a:lnTo>
                  <a:lnTo>
                    <a:pt x="50545" y="10031"/>
                  </a:lnTo>
                  <a:lnTo>
                    <a:pt x="50275" y="9462"/>
                  </a:lnTo>
                  <a:lnTo>
                    <a:pt x="49946" y="8893"/>
                  </a:lnTo>
                  <a:lnTo>
                    <a:pt x="49646" y="8324"/>
                  </a:lnTo>
                  <a:lnTo>
                    <a:pt x="49287" y="7815"/>
                  </a:lnTo>
                  <a:lnTo>
                    <a:pt x="48928" y="7276"/>
                  </a:lnTo>
                  <a:lnTo>
                    <a:pt x="48569" y="6767"/>
                  </a:lnTo>
                  <a:lnTo>
                    <a:pt x="48149" y="6258"/>
                  </a:lnTo>
                  <a:lnTo>
                    <a:pt x="47760" y="5779"/>
                  </a:lnTo>
                  <a:lnTo>
                    <a:pt x="47311" y="5330"/>
                  </a:lnTo>
                  <a:lnTo>
                    <a:pt x="46862" y="4881"/>
                  </a:lnTo>
                  <a:lnTo>
                    <a:pt x="46383" y="4432"/>
                  </a:lnTo>
                  <a:lnTo>
                    <a:pt x="45904" y="4013"/>
                  </a:lnTo>
                  <a:lnTo>
                    <a:pt x="45395" y="3623"/>
                  </a:lnTo>
                  <a:lnTo>
                    <a:pt x="44856" y="3234"/>
                  </a:lnTo>
                  <a:lnTo>
                    <a:pt x="44317" y="2875"/>
                  </a:lnTo>
                  <a:lnTo>
                    <a:pt x="43718" y="2545"/>
                  </a:lnTo>
                  <a:lnTo>
                    <a:pt x="43119" y="2216"/>
                  </a:lnTo>
                  <a:lnTo>
                    <a:pt x="42520" y="1917"/>
                  </a:lnTo>
                  <a:lnTo>
                    <a:pt x="41891" y="1647"/>
                  </a:lnTo>
                  <a:lnTo>
                    <a:pt x="40993" y="1318"/>
                  </a:lnTo>
                  <a:lnTo>
                    <a:pt x="40095" y="1018"/>
                  </a:lnTo>
                  <a:lnTo>
                    <a:pt x="39166" y="749"/>
                  </a:lnTo>
                  <a:lnTo>
                    <a:pt x="38238" y="539"/>
                  </a:lnTo>
                  <a:lnTo>
                    <a:pt x="37310" y="359"/>
                  </a:lnTo>
                  <a:lnTo>
                    <a:pt x="36352" y="240"/>
                  </a:lnTo>
                  <a:lnTo>
                    <a:pt x="35393" y="120"/>
                  </a:lnTo>
                  <a:lnTo>
                    <a:pt x="34435" y="60"/>
                  </a:lnTo>
                  <a:lnTo>
                    <a:pt x="33447" y="30"/>
                  </a:lnTo>
                  <a:lnTo>
                    <a:pt x="3248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799;p51">
              <a:extLst>
                <a:ext uri="{FF2B5EF4-FFF2-40B4-BE49-F238E27FC236}">
                  <a16:creationId xmlns:a16="http://schemas.microsoft.com/office/drawing/2014/main" id="{935972F2-5220-2E3F-7F18-D7B41D338807}"/>
                </a:ext>
              </a:extLst>
            </p:cNvPr>
            <p:cNvSpPr/>
            <p:nvPr/>
          </p:nvSpPr>
          <p:spPr>
            <a:xfrm>
              <a:off x="9613618" y="3549985"/>
              <a:ext cx="37653" cy="159576"/>
            </a:xfrm>
            <a:custGeom>
              <a:avLst/>
              <a:gdLst/>
              <a:ahLst/>
              <a:cxnLst/>
              <a:rect l="l" t="t" r="r" b="b"/>
              <a:pathLst>
                <a:path w="5181" h="21950" extrusionOk="0">
                  <a:moveTo>
                    <a:pt x="809" y="1"/>
                  </a:moveTo>
                  <a:lnTo>
                    <a:pt x="659" y="31"/>
                  </a:lnTo>
                  <a:lnTo>
                    <a:pt x="510" y="91"/>
                  </a:lnTo>
                  <a:lnTo>
                    <a:pt x="360" y="150"/>
                  </a:lnTo>
                  <a:lnTo>
                    <a:pt x="240" y="240"/>
                  </a:lnTo>
                  <a:lnTo>
                    <a:pt x="120" y="390"/>
                  </a:lnTo>
                  <a:lnTo>
                    <a:pt x="61" y="510"/>
                  </a:lnTo>
                  <a:lnTo>
                    <a:pt x="1" y="689"/>
                  </a:lnTo>
                  <a:lnTo>
                    <a:pt x="1" y="869"/>
                  </a:lnTo>
                  <a:lnTo>
                    <a:pt x="1" y="1049"/>
                  </a:lnTo>
                  <a:lnTo>
                    <a:pt x="270" y="2306"/>
                  </a:lnTo>
                  <a:lnTo>
                    <a:pt x="510" y="3594"/>
                  </a:lnTo>
                  <a:lnTo>
                    <a:pt x="749" y="4852"/>
                  </a:lnTo>
                  <a:lnTo>
                    <a:pt x="929" y="6139"/>
                  </a:lnTo>
                  <a:lnTo>
                    <a:pt x="1258" y="8714"/>
                  </a:lnTo>
                  <a:lnTo>
                    <a:pt x="1588" y="11289"/>
                  </a:lnTo>
                  <a:lnTo>
                    <a:pt x="1917" y="13835"/>
                  </a:lnTo>
                  <a:lnTo>
                    <a:pt x="2127" y="15122"/>
                  </a:lnTo>
                  <a:lnTo>
                    <a:pt x="2336" y="16410"/>
                  </a:lnTo>
                  <a:lnTo>
                    <a:pt x="2576" y="17667"/>
                  </a:lnTo>
                  <a:lnTo>
                    <a:pt x="2845" y="18925"/>
                  </a:lnTo>
                  <a:lnTo>
                    <a:pt x="3145" y="20183"/>
                  </a:lnTo>
                  <a:lnTo>
                    <a:pt x="3504" y="21440"/>
                  </a:lnTo>
                  <a:lnTo>
                    <a:pt x="3594" y="21590"/>
                  </a:lnTo>
                  <a:lnTo>
                    <a:pt x="3684" y="21710"/>
                  </a:lnTo>
                  <a:lnTo>
                    <a:pt x="3804" y="21829"/>
                  </a:lnTo>
                  <a:lnTo>
                    <a:pt x="3923" y="21889"/>
                  </a:lnTo>
                  <a:lnTo>
                    <a:pt x="4073" y="21919"/>
                  </a:lnTo>
                  <a:lnTo>
                    <a:pt x="4223" y="21949"/>
                  </a:lnTo>
                  <a:lnTo>
                    <a:pt x="4372" y="21949"/>
                  </a:lnTo>
                  <a:lnTo>
                    <a:pt x="4522" y="21919"/>
                  </a:lnTo>
                  <a:lnTo>
                    <a:pt x="4672" y="21859"/>
                  </a:lnTo>
                  <a:lnTo>
                    <a:pt x="4822" y="21799"/>
                  </a:lnTo>
                  <a:lnTo>
                    <a:pt x="4941" y="21710"/>
                  </a:lnTo>
                  <a:lnTo>
                    <a:pt x="5031" y="21590"/>
                  </a:lnTo>
                  <a:lnTo>
                    <a:pt x="5121" y="21470"/>
                  </a:lnTo>
                  <a:lnTo>
                    <a:pt x="5181" y="21350"/>
                  </a:lnTo>
                  <a:lnTo>
                    <a:pt x="5181" y="21171"/>
                  </a:lnTo>
                  <a:lnTo>
                    <a:pt x="5151" y="21021"/>
                  </a:lnTo>
                  <a:lnTo>
                    <a:pt x="4852" y="19763"/>
                  </a:lnTo>
                  <a:lnTo>
                    <a:pt x="4582" y="18476"/>
                  </a:lnTo>
                  <a:lnTo>
                    <a:pt x="4343" y="17218"/>
                  </a:lnTo>
                  <a:lnTo>
                    <a:pt x="4133" y="15961"/>
                  </a:lnTo>
                  <a:lnTo>
                    <a:pt x="3744" y="13385"/>
                  </a:lnTo>
                  <a:lnTo>
                    <a:pt x="3384" y="10840"/>
                  </a:lnTo>
                  <a:lnTo>
                    <a:pt x="3025" y="8265"/>
                  </a:lnTo>
                  <a:lnTo>
                    <a:pt x="2666" y="5720"/>
                  </a:lnTo>
                  <a:lnTo>
                    <a:pt x="2456" y="4432"/>
                  </a:lnTo>
                  <a:lnTo>
                    <a:pt x="2217" y="3175"/>
                  </a:lnTo>
                  <a:lnTo>
                    <a:pt x="1977" y="1887"/>
                  </a:lnTo>
                  <a:lnTo>
                    <a:pt x="1707" y="630"/>
                  </a:lnTo>
                  <a:lnTo>
                    <a:pt x="1618" y="450"/>
                  </a:lnTo>
                  <a:lnTo>
                    <a:pt x="1528" y="300"/>
                  </a:lnTo>
                  <a:lnTo>
                    <a:pt x="1438" y="180"/>
                  </a:lnTo>
                  <a:lnTo>
                    <a:pt x="1288" y="91"/>
                  </a:lnTo>
                  <a:lnTo>
                    <a:pt x="1139" y="31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8042D32-A400-2BE0-B19E-21F796FE4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40102" y="2197055"/>
            <a:ext cx="1381419" cy="13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70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03351 0.2404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12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01407 0.3253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1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69136E-6 L -0.06701 0.1932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96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-0.10122 0.3160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9" y="15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0.17552 0.2237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11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914E-6 L -0.18732 0.324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679E-6 L -0.28142 0.214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0" y="10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448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9"/>
          <p:cNvSpPr/>
          <p:nvPr/>
        </p:nvSpPr>
        <p:spPr>
          <a:xfrm rot="-2658911" flipH="1">
            <a:off x="1168795" y="1392138"/>
            <a:ext cx="2556535" cy="2511622"/>
          </a:xfrm>
          <a:custGeom>
            <a:avLst/>
            <a:gdLst/>
            <a:ahLst/>
            <a:cxnLst/>
            <a:rect l="l" t="t" r="r" b="b"/>
            <a:pathLst>
              <a:path w="49385" h="43570" extrusionOk="0">
                <a:moveTo>
                  <a:pt x="39467" y="1"/>
                </a:moveTo>
                <a:cubicBezTo>
                  <a:pt x="37216" y="1"/>
                  <a:pt x="35049" y="462"/>
                  <a:pt x="32886" y="989"/>
                </a:cubicBezTo>
                <a:cubicBezTo>
                  <a:pt x="30056" y="1680"/>
                  <a:pt x="27233" y="2367"/>
                  <a:pt x="24304" y="2517"/>
                </a:cubicBezTo>
                <a:cubicBezTo>
                  <a:pt x="22006" y="2636"/>
                  <a:pt x="19704" y="2696"/>
                  <a:pt x="17420" y="3038"/>
                </a:cubicBezTo>
                <a:cubicBezTo>
                  <a:pt x="10296" y="4107"/>
                  <a:pt x="5152" y="8009"/>
                  <a:pt x="1509" y="14060"/>
                </a:cubicBezTo>
                <a:cubicBezTo>
                  <a:pt x="526" y="15694"/>
                  <a:pt x="1" y="17481"/>
                  <a:pt x="300" y="19434"/>
                </a:cubicBezTo>
                <a:cubicBezTo>
                  <a:pt x="582" y="21273"/>
                  <a:pt x="559" y="23123"/>
                  <a:pt x="413" y="24966"/>
                </a:cubicBezTo>
                <a:cubicBezTo>
                  <a:pt x="270" y="26727"/>
                  <a:pt x="366" y="28453"/>
                  <a:pt x="725" y="30174"/>
                </a:cubicBezTo>
                <a:cubicBezTo>
                  <a:pt x="1246" y="32681"/>
                  <a:pt x="2558" y="34809"/>
                  <a:pt x="3873" y="36952"/>
                </a:cubicBezTo>
                <a:cubicBezTo>
                  <a:pt x="4976" y="38752"/>
                  <a:pt x="6421" y="40140"/>
                  <a:pt x="8303" y="41096"/>
                </a:cubicBezTo>
                <a:cubicBezTo>
                  <a:pt x="11574" y="42760"/>
                  <a:pt x="15028" y="43569"/>
                  <a:pt x="18163" y="43569"/>
                </a:cubicBezTo>
                <a:cubicBezTo>
                  <a:pt x="18346" y="43569"/>
                  <a:pt x="18528" y="43566"/>
                  <a:pt x="18708" y="43561"/>
                </a:cubicBezTo>
                <a:cubicBezTo>
                  <a:pt x="18874" y="43564"/>
                  <a:pt x="19039" y="43565"/>
                  <a:pt x="19203" y="43565"/>
                </a:cubicBezTo>
                <a:cubicBezTo>
                  <a:pt x="23825" y="43565"/>
                  <a:pt x="27699" y="42455"/>
                  <a:pt x="31560" y="41253"/>
                </a:cubicBezTo>
                <a:cubicBezTo>
                  <a:pt x="35217" y="40107"/>
                  <a:pt x="38243" y="38037"/>
                  <a:pt x="40703" y="35112"/>
                </a:cubicBezTo>
                <a:cubicBezTo>
                  <a:pt x="44147" y="31011"/>
                  <a:pt x="46581" y="26425"/>
                  <a:pt x="47747" y="21151"/>
                </a:cubicBezTo>
                <a:cubicBezTo>
                  <a:pt x="48670" y="16983"/>
                  <a:pt x="49384" y="12825"/>
                  <a:pt x="48986" y="8534"/>
                </a:cubicBezTo>
                <a:cubicBezTo>
                  <a:pt x="48554" y="3931"/>
                  <a:pt x="44333" y="62"/>
                  <a:pt x="39700" y="3"/>
                </a:cubicBezTo>
                <a:cubicBezTo>
                  <a:pt x="39622" y="2"/>
                  <a:pt x="39545" y="1"/>
                  <a:pt x="39467" y="1"/>
                </a:cubicBez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29ECBC-AD06-1A23-C2E1-5C02C1BD7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482" y="178436"/>
            <a:ext cx="5005250" cy="209720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B20A58E-6281-E139-D6C9-852515ABFB4B}"/>
              </a:ext>
            </a:extLst>
          </p:cNvPr>
          <p:cNvSpPr/>
          <p:nvPr/>
        </p:nvSpPr>
        <p:spPr>
          <a:xfrm>
            <a:off x="937622" y="1983492"/>
            <a:ext cx="4070993" cy="1829700"/>
          </a:xfrm>
          <a:prstGeom prst="wedgeRoundRectCallout">
            <a:avLst>
              <a:gd name="adj1" fmla="val 63816"/>
              <a:gd name="adj2" fmla="val 335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5" name="Google Shape;755;p39"/>
          <p:cNvSpPr txBox="1">
            <a:spLocks noGrp="1"/>
          </p:cNvSpPr>
          <p:nvPr>
            <p:ph type="ctrTitle"/>
          </p:nvPr>
        </p:nvSpPr>
        <p:spPr>
          <a:xfrm>
            <a:off x="1041224" y="2082781"/>
            <a:ext cx="3863788" cy="182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Các bạn </a:t>
            </a:r>
            <a:br>
              <a:rPr lang="en" sz="48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</a:br>
            <a:r>
              <a:rPr lang="en" sz="48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thật giỏi!</a:t>
            </a:r>
            <a:endParaRPr sz="4800">
              <a:ln w="3175">
                <a:solidFill>
                  <a:schemeClr val="bg1"/>
                </a:solidFill>
              </a:ln>
              <a:solidFill>
                <a:srgbClr val="002060"/>
              </a:solidFill>
              <a:latin typeface="UTM Avo" panose="02040603050506020204" pitchFamily="18" charset="0"/>
              <a:ea typeface="#9Slide04 Vollkorn Black" panose="00000A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17922A-AAC8-9997-ABA3-720F95C7EAB0}"/>
              </a:ext>
            </a:extLst>
          </p:cNvPr>
          <p:cNvGrpSpPr/>
          <p:nvPr/>
        </p:nvGrpSpPr>
        <p:grpSpPr>
          <a:xfrm>
            <a:off x="-137581" y="-1619612"/>
            <a:ext cx="8893188" cy="708984"/>
            <a:chOff x="154168" y="1629372"/>
            <a:chExt cx="8893188" cy="7089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64F049-F180-A9E4-C544-5D11E3E0D164}"/>
                </a:ext>
              </a:extLst>
            </p:cNvPr>
            <p:cNvSpPr/>
            <p:nvPr/>
          </p:nvSpPr>
          <p:spPr>
            <a:xfrm>
              <a:off x="154168" y="1629372"/>
              <a:ext cx="773130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556854-31C5-E35A-BA7F-5454CB049950}"/>
                </a:ext>
              </a:extLst>
            </p:cNvPr>
            <p:cNvSpPr/>
            <p:nvPr/>
          </p:nvSpPr>
          <p:spPr>
            <a:xfrm>
              <a:off x="1031734" y="1631477"/>
              <a:ext cx="77312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85CF80-DD14-AE86-6EF5-C82612E5569D}"/>
                </a:ext>
              </a:extLst>
            </p:cNvPr>
            <p:cNvSpPr/>
            <p:nvPr/>
          </p:nvSpPr>
          <p:spPr>
            <a:xfrm>
              <a:off x="1910337" y="1629372"/>
              <a:ext cx="73973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48244C-9ED6-2981-C4A5-9513312504C8}"/>
                </a:ext>
              </a:extLst>
            </p:cNvPr>
            <p:cNvSpPr/>
            <p:nvPr/>
          </p:nvSpPr>
          <p:spPr>
            <a:xfrm>
              <a:off x="2754989" y="1637397"/>
              <a:ext cx="728608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E75AF3E-D785-C0E5-C6C3-55365F0F53BE}"/>
                </a:ext>
              </a:extLst>
            </p:cNvPr>
            <p:cNvSpPr/>
            <p:nvPr/>
          </p:nvSpPr>
          <p:spPr>
            <a:xfrm>
              <a:off x="3592970" y="1629372"/>
              <a:ext cx="773129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0ABF14-0785-2E09-4FEE-00419C3748C5}"/>
                </a:ext>
              </a:extLst>
            </p:cNvPr>
            <p:cNvSpPr/>
            <p:nvPr/>
          </p:nvSpPr>
          <p:spPr>
            <a:xfrm>
              <a:off x="4445288" y="1631478"/>
              <a:ext cx="757097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88A739-2F5A-A4B6-E843-DA325576CAD5}"/>
                </a:ext>
              </a:extLst>
            </p:cNvPr>
            <p:cNvSpPr/>
            <p:nvPr/>
          </p:nvSpPr>
          <p:spPr>
            <a:xfrm>
              <a:off x="5311288" y="1633036"/>
              <a:ext cx="843364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14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F71EEE-DBDF-7A00-B7EE-1A979CADC33D}"/>
                </a:ext>
              </a:extLst>
            </p:cNvPr>
            <p:cNvSpPr/>
            <p:nvPr/>
          </p:nvSpPr>
          <p:spPr>
            <a:xfrm>
              <a:off x="6245603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DE70BE7-97BF-F5C1-93F9-19AA56ACF021}"/>
                </a:ext>
              </a:extLst>
            </p:cNvPr>
            <p:cNvSpPr/>
            <p:nvPr/>
          </p:nvSpPr>
          <p:spPr>
            <a:xfrm>
              <a:off x="7215821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42AADE-B012-22D1-6B53-2943DEEAEC2F}"/>
                </a:ext>
              </a:extLst>
            </p:cNvPr>
            <p:cNvSpPr/>
            <p:nvPr/>
          </p:nvSpPr>
          <p:spPr>
            <a:xfrm>
              <a:off x="8186040" y="1631479"/>
              <a:ext cx="861316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20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A44F97-C805-F264-7875-9455DEF0235F}"/>
              </a:ext>
            </a:extLst>
          </p:cNvPr>
          <p:cNvGrpSpPr/>
          <p:nvPr/>
        </p:nvGrpSpPr>
        <p:grpSpPr>
          <a:xfrm>
            <a:off x="-11889" y="5979940"/>
            <a:ext cx="9087952" cy="996286"/>
            <a:chOff x="28024" y="2799418"/>
            <a:chExt cx="9087952" cy="996286"/>
          </a:xfrm>
        </p:grpSpPr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26D8E0BE-BB7E-B577-7EBC-8874B24C87EC}"/>
                </a:ext>
              </a:extLst>
            </p:cNvPr>
            <p:cNvSpPr/>
            <p:nvPr/>
          </p:nvSpPr>
          <p:spPr>
            <a:xfrm>
              <a:off x="4664398" y="2866707"/>
              <a:ext cx="945631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  <p:sp>
          <p:nvSpPr>
            <p:cNvPr id="22" name="Diamond 21">
              <a:extLst>
                <a:ext uri="{FF2B5EF4-FFF2-40B4-BE49-F238E27FC236}">
                  <a16:creationId xmlns:a16="http://schemas.microsoft.com/office/drawing/2014/main" id="{E71DB286-87E3-1166-A732-3B164E6E52F6}"/>
                </a:ext>
              </a:extLst>
            </p:cNvPr>
            <p:cNvSpPr/>
            <p:nvPr/>
          </p:nvSpPr>
          <p:spPr>
            <a:xfrm>
              <a:off x="1009267" y="2866707"/>
              <a:ext cx="988517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18</a:t>
              </a:r>
            </a:p>
          </p:txBody>
        </p:sp>
        <p:sp>
          <p:nvSpPr>
            <p:cNvPr id="23" name="Diamond 22">
              <a:extLst>
                <a:ext uri="{FF2B5EF4-FFF2-40B4-BE49-F238E27FC236}">
                  <a16:creationId xmlns:a16="http://schemas.microsoft.com/office/drawing/2014/main" id="{140601F2-CD00-0E9B-4CDC-E4032543450F}"/>
                </a:ext>
              </a:extLst>
            </p:cNvPr>
            <p:cNvSpPr/>
            <p:nvPr/>
          </p:nvSpPr>
          <p:spPr>
            <a:xfrm>
              <a:off x="1990302" y="2838470"/>
              <a:ext cx="978612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16</a:t>
              </a:r>
            </a:p>
          </p:txBody>
        </p:sp>
        <p:sp>
          <p:nvSpPr>
            <p:cNvPr id="24" name="Diamond 23">
              <a:extLst>
                <a:ext uri="{FF2B5EF4-FFF2-40B4-BE49-F238E27FC236}">
                  <a16:creationId xmlns:a16="http://schemas.microsoft.com/office/drawing/2014/main" id="{4844AB8A-D800-BF87-36A6-592C6F29BF2C}"/>
                </a:ext>
              </a:extLst>
            </p:cNvPr>
            <p:cNvSpPr/>
            <p:nvPr/>
          </p:nvSpPr>
          <p:spPr>
            <a:xfrm>
              <a:off x="2950872" y="2838469"/>
              <a:ext cx="846241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5" name="Diamond 24">
              <a:extLst>
                <a:ext uri="{FF2B5EF4-FFF2-40B4-BE49-F238E27FC236}">
                  <a16:creationId xmlns:a16="http://schemas.microsoft.com/office/drawing/2014/main" id="{AFC0E70D-4DD2-43F4-D661-3D7E092B6F31}"/>
                </a:ext>
              </a:extLst>
            </p:cNvPr>
            <p:cNvSpPr/>
            <p:nvPr/>
          </p:nvSpPr>
          <p:spPr>
            <a:xfrm>
              <a:off x="3810485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98A27AE0-8553-D091-8A1A-07D686FA012F}"/>
                </a:ext>
              </a:extLst>
            </p:cNvPr>
            <p:cNvSpPr/>
            <p:nvPr/>
          </p:nvSpPr>
          <p:spPr>
            <a:xfrm>
              <a:off x="28024" y="2882911"/>
              <a:ext cx="988517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20</a:t>
              </a:r>
            </a:p>
          </p:txBody>
        </p:sp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788D45AC-9D58-7AC2-F8C1-1C87D5ECEE54}"/>
                </a:ext>
              </a:extLst>
            </p:cNvPr>
            <p:cNvSpPr/>
            <p:nvPr/>
          </p:nvSpPr>
          <p:spPr>
            <a:xfrm>
              <a:off x="7324724" y="2866707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605E2A86-2E21-B240-7D35-A2B78DDF8405}"/>
                </a:ext>
              </a:extLst>
            </p:cNvPr>
            <p:cNvSpPr/>
            <p:nvPr/>
          </p:nvSpPr>
          <p:spPr>
            <a:xfrm>
              <a:off x="5628451" y="2838470"/>
              <a:ext cx="870400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57B6EF30-7703-0CCE-B76C-8203EA2B801E}"/>
                </a:ext>
              </a:extLst>
            </p:cNvPr>
            <p:cNvSpPr/>
            <p:nvPr/>
          </p:nvSpPr>
          <p:spPr>
            <a:xfrm>
              <a:off x="6462788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0" name="Diamond 29">
              <a:extLst>
                <a:ext uri="{FF2B5EF4-FFF2-40B4-BE49-F238E27FC236}">
                  <a16:creationId xmlns:a16="http://schemas.microsoft.com/office/drawing/2014/main" id="{9BB715EF-076A-596D-7F93-2E68225925B2}"/>
                </a:ext>
              </a:extLst>
            </p:cNvPr>
            <p:cNvSpPr/>
            <p:nvPr/>
          </p:nvSpPr>
          <p:spPr>
            <a:xfrm>
              <a:off x="8186040" y="2799418"/>
              <a:ext cx="929936" cy="968049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340D760-0488-DBC2-2C4A-4875F8FBD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265" y="679154"/>
            <a:ext cx="5752614" cy="460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87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8D5A2D0C-0252-93F7-7E14-50778861D851}"/>
              </a:ext>
            </a:extLst>
          </p:cNvPr>
          <p:cNvGrpSpPr/>
          <p:nvPr/>
        </p:nvGrpSpPr>
        <p:grpSpPr>
          <a:xfrm>
            <a:off x="1014271" y="402953"/>
            <a:ext cx="6804510" cy="1141915"/>
            <a:chOff x="726447" y="238620"/>
            <a:chExt cx="6804510" cy="114191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2F909EC-22FF-EB28-9349-D8C047645593}"/>
                </a:ext>
              </a:extLst>
            </p:cNvPr>
            <p:cNvSpPr/>
            <p:nvPr/>
          </p:nvSpPr>
          <p:spPr>
            <a:xfrm>
              <a:off x="1500027" y="390416"/>
              <a:ext cx="5650786" cy="8383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5" name="Google Shape;755;p39">
              <a:extLst>
                <a:ext uri="{FF2B5EF4-FFF2-40B4-BE49-F238E27FC236}">
                  <a16:creationId xmlns:a16="http://schemas.microsoft.com/office/drawing/2014/main" id="{47D5C5E8-08E3-6397-7CBD-D39A0570B55D}"/>
                </a:ext>
              </a:extLst>
            </p:cNvPr>
            <p:cNvSpPr txBox="1">
              <a:spLocks/>
            </p:cNvSpPr>
            <p:nvPr/>
          </p:nvSpPr>
          <p:spPr>
            <a:xfrm>
              <a:off x="1119883" y="390416"/>
              <a:ext cx="6411074" cy="615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000">
                  <a:ln w="31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#9Slide07 Cadena" panose="02000503000000020004" pitchFamily="2" charset="0"/>
                  <a:ea typeface="#9Slide04 Vollkorn Black" panose="00000A00000000000000" pitchFamily="2" charset="0"/>
                </a:rPr>
                <a:t>  Nêu các số còn thiếu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784B259-37CA-7CD4-A121-6D895CC7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447" y="238620"/>
              <a:ext cx="1266740" cy="1141915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125406" y="2099292"/>
            <a:ext cx="8893188" cy="708984"/>
            <a:chOff x="154168" y="1629372"/>
            <a:chExt cx="8893188" cy="70898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773130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031734" y="1631477"/>
              <a:ext cx="77312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1910337" y="1629372"/>
              <a:ext cx="73973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2754989" y="1637397"/>
              <a:ext cx="728608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3592970" y="1629372"/>
              <a:ext cx="773129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2C2D01C-E336-B954-A067-572A9618A9AA}"/>
                </a:ext>
              </a:extLst>
            </p:cNvPr>
            <p:cNvSpPr/>
            <p:nvPr/>
          </p:nvSpPr>
          <p:spPr>
            <a:xfrm>
              <a:off x="4445288" y="1631478"/>
              <a:ext cx="757097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6C251D5-D7BE-6692-76CC-D84DBB0DA277}"/>
                </a:ext>
              </a:extLst>
            </p:cNvPr>
            <p:cNvSpPr/>
            <p:nvPr/>
          </p:nvSpPr>
          <p:spPr>
            <a:xfrm>
              <a:off x="5311288" y="1633036"/>
              <a:ext cx="843364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14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DC0AFDE-E449-87D4-1BA5-6BA2FC77465C}"/>
                </a:ext>
              </a:extLst>
            </p:cNvPr>
            <p:cNvSpPr/>
            <p:nvPr/>
          </p:nvSpPr>
          <p:spPr>
            <a:xfrm>
              <a:off x="6245603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98AAF50-221B-33FF-7E48-557031C61B35}"/>
                </a:ext>
              </a:extLst>
            </p:cNvPr>
            <p:cNvSpPr/>
            <p:nvPr/>
          </p:nvSpPr>
          <p:spPr>
            <a:xfrm>
              <a:off x="7215821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4C278FE-2BDD-3C35-BA3E-4C15F25A9863}"/>
                </a:ext>
              </a:extLst>
            </p:cNvPr>
            <p:cNvSpPr/>
            <p:nvPr/>
          </p:nvSpPr>
          <p:spPr>
            <a:xfrm>
              <a:off x="8186040" y="1631479"/>
              <a:ext cx="861316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20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5DD3ECB-FA2F-600E-6AF8-2FD8B469762E}"/>
              </a:ext>
            </a:extLst>
          </p:cNvPr>
          <p:cNvGrpSpPr/>
          <p:nvPr/>
        </p:nvGrpSpPr>
        <p:grpSpPr>
          <a:xfrm>
            <a:off x="15970" y="3264823"/>
            <a:ext cx="9087952" cy="996286"/>
            <a:chOff x="28024" y="2799418"/>
            <a:chExt cx="9087952" cy="996286"/>
          </a:xfrm>
        </p:grpSpPr>
        <p:sp>
          <p:nvSpPr>
            <p:cNvPr id="47" name="Diamond 46">
              <a:extLst>
                <a:ext uri="{FF2B5EF4-FFF2-40B4-BE49-F238E27FC236}">
                  <a16:creationId xmlns:a16="http://schemas.microsoft.com/office/drawing/2014/main" id="{114EC10C-9C0D-3921-DEA6-C00574F1BDC5}"/>
                </a:ext>
              </a:extLst>
            </p:cNvPr>
            <p:cNvSpPr/>
            <p:nvPr/>
          </p:nvSpPr>
          <p:spPr>
            <a:xfrm>
              <a:off x="4664398" y="2866707"/>
              <a:ext cx="945631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  <p:sp>
          <p:nvSpPr>
            <p:cNvPr id="48" name="Diamond 47">
              <a:extLst>
                <a:ext uri="{FF2B5EF4-FFF2-40B4-BE49-F238E27FC236}">
                  <a16:creationId xmlns:a16="http://schemas.microsoft.com/office/drawing/2014/main" id="{E9B1E2D2-2626-AB9D-6047-C31A834C65E8}"/>
                </a:ext>
              </a:extLst>
            </p:cNvPr>
            <p:cNvSpPr/>
            <p:nvPr/>
          </p:nvSpPr>
          <p:spPr>
            <a:xfrm>
              <a:off x="1009267" y="2866707"/>
              <a:ext cx="988517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18</a:t>
              </a:r>
            </a:p>
          </p:txBody>
        </p:sp>
        <p:sp>
          <p:nvSpPr>
            <p:cNvPr id="49" name="Diamond 48">
              <a:extLst>
                <a:ext uri="{FF2B5EF4-FFF2-40B4-BE49-F238E27FC236}">
                  <a16:creationId xmlns:a16="http://schemas.microsoft.com/office/drawing/2014/main" id="{5128D6B6-CF94-2437-C7CD-5CD7DF23CE29}"/>
                </a:ext>
              </a:extLst>
            </p:cNvPr>
            <p:cNvSpPr/>
            <p:nvPr/>
          </p:nvSpPr>
          <p:spPr>
            <a:xfrm>
              <a:off x="1990302" y="2838470"/>
              <a:ext cx="978612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16</a:t>
              </a:r>
            </a:p>
          </p:txBody>
        </p:sp>
        <p:sp>
          <p:nvSpPr>
            <p:cNvPr id="50" name="Diamond 49">
              <a:extLst>
                <a:ext uri="{FF2B5EF4-FFF2-40B4-BE49-F238E27FC236}">
                  <a16:creationId xmlns:a16="http://schemas.microsoft.com/office/drawing/2014/main" id="{279F84F7-CCDF-F7D6-5886-81EB775D84D6}"/>
                </a:ext>
              </a:extLst>
            </p:cNvPr>
            <p:cNvSpPr/>
            <p:nvPr/>
          </p:nvSpPr>
          <p:spPr>
            <a:xfrm>
              <a:off x="2950872" y="2838469"/>
              <a:ext cx="846241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51" name="Diamond 50">
              <a:extLst>
                <a:ext uri="{FF2B5EF4-FFF2-40B4-BE49-F238E27FC236}">
                  <a16:creationId xmlns:a16="http://schemas.microsoft.com/office/drawing/2014/main" id="{EA631A40-1BDD-BCD1-7318-EC6858A4FC88}"/>
                </a:ext>
              </a:extLst>
            </p:cNvPr>
            <p:cNvSpPr/>
            <p:nvPr/>
          </p:nvSpPr>
          <p:spPr>
            <a:xfrm>
              <a:off x="3810485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52" name="Diamond 51">
              <a:extLst>
                <a:ext uri="{FF2B5EF4-FFF2-40B4-BE49-F238E27FC236}">
                  <a16:creationId xmlns:a16="http://schemas.microsoft.com/office/drawing/2014/main" id="{E7D3E517-C4CA-8F17-1498-93C28A6363A4}"/>
                </a:ext>
              </a:extLst>
            </p:cNvPr>
            <p:cNvSpPr/>
            <p:nvPr/>
          </p:nvSpPr>
          <p:spPr>
            <a:xfrm>
              <a:off x="28024" y="2882911"/>
              <a:ext cx="988517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20</a:t>
              </a:r>
            </a:p>
          </p:txBody>
        </p:sp>
        <p:sp>
          <p:nvSpPr>
            <p:cNvPr id="53" name="Diamond 52">
              <a:extLst>
                <a:ext uri="{FF2B5EF4-FFF2-40B4-BE49-F238E27FC236}">
                  <a16:creationId xmlns:a16="http://schemas.microsoft.com/office/drawing/2014/main" id="{ACC3DD3A-AB58-205D-9DE3-D1B74BDFC8A4}"/>
                </a:ext>
              </a:extLst>
            </p:cNvPr>
            <p:cNvSpPr/>
            <p:nvPr/>
          </p:nvSpPr>
          <p:spPr>
            <a:xfrm>
              <a:off x="7324724" y="2866707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54" name="Diamond 53">
              <a:extLst>
                <a:ext uri="{FF2B5EF4-FFF2-40B4-BE49-F238E27FC236}">
                  <a16:creationId xmlns:a16="http://schemas.microsoft.com/office/drawing/2014/main" id="{6DD05C3B-AFD8-C466-EC3B-B9BF889ED28D}"/>
                </a:ext>
              </a:extLst>
            </p:cNvPr>
            <p:cNvSpPr/>
            <p:nvPr/>
          </p:nvSpPr>
          <p:spPr>
            <a:xfrm>
              <a:off x="5628451" y="2838470"/>
              <a:ext cx="870400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55" name="Diamond 54">
              <a:extLst>
                <a:ext uri="{FF2B5EF4-FFF2-40B4-BE49-F238E27FC236}">
                  <a16:creationId xmlns:a16="http://schemas.microsoft.com/office/drawing/2014/main" id="{D89E66C9-B5D7-3AD0-D6AC-95C86513CA77}"/>
                </a:ext>
              </a:extLst>
            </p:cNvPr>
            <p:cNvSpPr/>
            <p:nvPr/>
          </p:nvSpPr>
          <p:spPr>
            <a:xfrm>
              <a:off x="6462788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57" name="Diamond 56">
              <a:extLst>
                <a:ext uri="{FF2B5EF4-FFF2-40B4-BE49-F238E27FC236}">
                  <a16:creationId xmlns:a16="http://schemas.microsoft.com/office/drawing/2014/main" id="{EC634CDB-06B3-2A0B-6398-5CC2E7B98C3E}"/>
                </a:ext>
              </a:extLst>
            </p:cNvPr>
            <p:cNvSpPr/>
            <p:nvPr/>
          </p:nvSpPr>
          <p:spPr>
            <a:xfrm>
              <a:off x="8186040" y="2799418"/>
              <a:ext cx="929936" cy="968049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1415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D Cartoon Illustration Ice Cream Cart PNG | Citypng">
            <a:extLst>
              <a:ext uri="{FF2B5EF4-FFF2-40B4-BE49-F238E27FC236}">
                <a16:creationId xmlns:a16="http://schemas.microsoft.com/office/drawing/2014/main" id="{E8738509-B90A-E1B0-EB6D-CC02ECBA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5" b="96647" l="706" r="90706">
                        <a14:foregroundMark x1="27294" y1="2994" x2="26824" y2="2635"/>
                        <a14:foregroundMark x1="4471" y1="9581" x2="4471" y2="9581"/>
                        <a14:foregroundMark x1="69176" y1="86587" x2="68706" y2="86228"/>
                        <a14:foregroundMark x1="46824" y1="90539" x2="46824" y2="90539"/>
                        <a14:foregroundMark x1="29765" y1="96407" x2="29765" y2="96407"/>
                        <a14:foregroundMark x1="22588" y1="73653" x2="22588" y2="73653"/>
                        <a14:foregroundMark x1="22706" y1="74970" x2="21765" y2="82156"/>
                        <a14:foregroundMark x1="24706" y1="76407" x2="24706" y2="78563"/>
                        <a14:foregroundMark x1="18000" y1="80120" x2="18000" y2="80120"/>
                        <a14:foregroundMark x1="66824" y1="92575" x2="66824" y2="92575"/>
                        <a14:foregroundMark x1="63059" y1="96407" x2="67412" y2="96766"/>
                        <a14:foregroundMark x1="49647" y1="54012" x2="49647" y2="54012"/>
                        <a14:foregroundMark x1="50471" y1="54012" x2="50471" y2="57725"/>
                        <a14:foregroundMark x1="44588" y1="57964" x2="44588" y2="57964"/>
                        <a14:foregroundMark x1="56588" y1="53892" x2="56588" y2="53892"/>
                        <a14:foregroundMark x1="56471" y1="56527" x2="56235" y2="57365"/>
                        <a14:foregroundMark x1="50706" y1="62275" x2="50706" y2="62275"/>
                        <a14:foregroundMark x1="24471" y1="94611" x2="24471" y2="94611"/>
                        <a14:foregroundMark x1="20471" y1="79880" x2="20471" y2="79880"/>
                        <a14:foregroundMark x1="19765" y1="79641" x2="19647" y2="82156"/>
                        <a14:foregroundMark x1="87059" y1="67425" x2="87059" y2="67425"/>
                        <a14:foregroundMark x1="85412" y1="64551" x2="85412" y2="64551"/>
                        <a14:foregroundMark x1="68824" y1="91856" x2="69176" y2="94251"/>
                        <a14:foregroundMark x1="80235" y1="33293" x2="80235" y2="33293"/>
                        <a14:foregroundMark x1="80235" y1="30539" x2="79529" y2="34132"/>
                        <a14:foregroundMark x1="22588" y1="53892" x2="22588" y2="53892"/>
                        <a14:foregroundMark x1="706" y1="12575" x2="706" y2="12575"/>
                        <a14:foregroundMark x1="64824" y1="88144" x2="65294" y2="91138"/>
                        <a14:foregroundMark x1="90706" y1="70778" x2="90706" y2="70778"/>
                        <a14:foregroundMark x1="50941" y1="61317" x2="50941" y2="62275"/>
                        <a14:foregroundMark x1="2000" y1="9461" x2="2000" y2="946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351" y="144379"/>
            <a:ext cx="4864939" cy="394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C884E9-2B64-4953-F094-F6DA8DE78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607" y="3537153"/>
            <a:ext cx="6858740" cy="1702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50768" y="1844908"/>
            <a:ext cx="4354073" cy="3374673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2417607" y="1616208"/>
            <a:ext cx="2962656" cy="1835436"/>
          </a:xfrm>
          <a:prstGeom prst="wedgeRoundRectCallout">
            <a:avLst>
              <a:gd name="adj1" fmla="val -61262"/>
              <a:gd name="adj2" fmla="val 424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755;p39">
            <a:extLst>
              <a:ext uri="{FF2B5EF4-FFF2-40B4-BE49-F238E27FC236}">
                <a16:creationId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2523030" y="1626334"/>
            <a:ext cx="2743886" cy="183543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Hãy chọn đúng số điền vào ? để xếp những que kem lên xe nào!</a:t>
            </a:r>
          </a:p>
        </p:txBody>
      </p:sp>
      <p:pic>
        <p:nvPicPr>
          <p:cNvPr id="28" name="Picture 2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5DDFACB-4E28-7969-8D8D-B4E7997CC7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210" b="95246" l="11164" r="38859"/>
                    </a14:imgEffect>
                  </a14:imgLayer>
                </a14:imgProps>
              </a:ext>
            </a:extLst>
          </a:blip>
          <a:srcRect l="22086" t="52455" r="57679" b="-397"/>
          <a:stretch/>
        </p:blipFill>
        <p:spPr>
          <a:xfrm>
            <a:off x="2231863" y="260876"/>
            <a:ext cx="1097243" cy="1269823"/>
          </a:xfrm>
          <a:prstGeom prst="rect">
            <a:avLst/>
          </a:prstGeom>
        </p:spPr>
      </p:pic>
      <p:pic>
        <p:nvPicPr>
          <p:cNvPr id="37" name="Picture 36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E05CCA56-FE5B-AB12-695B-1C0907E734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600" b="95240" l="10899" r="38847">
                        <a14:foregroundMark x1="16651" y1="57240" x2="16651" y2="57240"/>
                        <a14:foregroundMark x1="15866" y1="60660" x2="15866" y2="76220"/>
                        <a14:foregroundMark x1="15866" y1="76220" x2="15866" y2="76220"/>
                        <a14:foregroundMark x1="15866" y1="56860" x2="14820" y2="78860"/>
                        <a14:foregroundMark x1="14820" y1="78860" x2="14820" y2="78860"/>
                        <a14:foregroundMark x1="14298" y1="62940" x2="15605" y2="78860"/>
                        <a14:foregroundMark x1="15605" y1="78860" x2="15605" y2="78860"/>
                        <a14:foregroundMark x1="12990" y1="54600" x2="12990" y2="54600"/>
                        <a14:foregroundMark x1="16389" y1="84180" x2="16389" y2="84180"/>
                        <a14:foregroundMark x1="15605" y1="90620" x2="15605" y2="90620"/>
                        <a14:foregroundMark x1="13513" y1="56480" x2="10899" y2="67860"/>
                        <a14:foregroundMark x1="10899" y1="67860" x2="10899" y2="67860"/>
                        <a14:foregroundMark x1="11683" y1="57240" x2="11683" y2="57240"/>
                      </a14:backgroundRemoval>
                    </a14:imgEffect>
                  </a14:imgLayer>
                </a14:imgProps>
              </a:ext>
            </a:extLst>
          </a:blip>
          <a:srcRect l="7702" t="52456" r="75071" b="6554"/>
          <a:stretch/>
        </p:blipFill>
        <p:spPr>
          <a:xfrm>
            <a:off x="4060506" y="391897"/>
            <a:ext cx="952982" cy="986919"/>
          </a:xfrm>
          <a:prstGeom prst="rect">
            <a:avLst/>
          </a:prstGeom>
        </p:spPr>
      </p:pic>
      <p:pic>
        <p:nvPicPr>
          <p:cNvPr id="38" name="Picture 3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E7F50C9A-8F5C-3A0D-6BD7-37E58E156A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2945620" y="17475"/>
            <a:ext cx="1354111" cy="1387554"/>
          </a:xfrm>
          <a:prstGeom prst="rect">
            <a:avLst/>
          </a:prstGeom>
        </p:spPr>
      </p:pic>
      <p:pic>
        <p:nvPicPr>
          <p:cNvPr id="39" name="Picture 3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5C354E66-8F23-8870-8C0E-6FFD6678ED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1503994" y="260876"/>
            <a:ext cx="914354" cy="1135315"/>
          </a:xfrm>
          <a:prstGeom prst="rect">
            <a:avLst/>
          </a:prstGeom>
        </p:spPr>
      </p:pic>
      <p:pic>
        <p:nvPicPr>
          <p:cNvPr id="40" name="Picture 39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2DB77648-626C-9F78-8F97-51C2A6B05E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80" b="50900" l="21770" r="37773">
                        <a14:foregroundMark x1="31856" y1="50900" x2="31856" y2="50900"/>
                      </a14:backgroundRemoval>
                    </a14:imgEffect>
                  </a14:imgLayer>
                </a14:imgProps>
              </a:ext>
            </a:extLst>
          </a:blip>
          <a:srcRect l="19774" t="5369" r="60219" b="45360"/>
          <a:stretch/>
        </p:blipFill>
        <p:spPr>
          <a:xfrm>
            <a:off x="556850" y="275091"/>
            <a:ext cx="1030578" cy="1153453"/>
          </a:xfrm>
          <a:prstGeom prst="rect">
            <a:avLst/>
          </a:prstGeom>
        </p:spPr>
      </p:pic>
      <p:sp>
        <p:nvSpPr>
          <p:cNvPr id="61" name="Google Shape;755;p39">
            <a:extLst>
              <a:ext uri="{FF2B5EF4-FFF2-40B4-BE49-F238E27FC236}">
                <a16:creationId xmlns:a16="http://schemas.microsoft.com/office/drawing/2014/main" id="{91AC3B64-BEA6-B051-4B26-0B950EEF6712}"/>
              </a:ext>
            </a:extLst>
          </p:cNvPr>
          <p:cNvSpPr txBox="1">
            <a:spLocks/>
          </p:cNvSpPr>
          <p:nvPr/>
        </p:nvSpPr>
        <p:spPr>
          <a:xfrm>
            <a:off x="2523030" y="1853746"/>
            <a:ext cx="2743886" cy="183543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ln w="3175">
                  <a:noFill/>
                </a:ln>
                <a:solidFill>
                  <a:srgbClr val="CA3659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Một số que kem chưa được xếp lên xe kem</a:t>
            </a:r>
          </a:p>
        </p:txBody>
      </p:sp>
    </p:spTree>
    <p:extLst>
      <p:ext uri="{BB962C8B-B14F-4D97-AF65-F5344CB8AC3E}">
        <p14:creationId xmlns:p14="http://schemas.microsoft.com/office/powerpoint/2010/main" val="331709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61" grpId="0"/>
      <p:bldP spid="6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4626" y="1931275"/>
            <a:ext cx="4144479" cy="321222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3170987" y="2514521"/>
            <a:ext cx="2816004" cy="1931588"/>
          </a:xfrm>
          <a:prstGeom prst="wedgeRoundRectCallout">
            <a:avLst>
              <a:gd name="adj1" fmla="val -65961"/>
              <a:gd name="adj2" fmla="val 257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755;p39">
            <a:extLst>
              <a:ext uri="{FF2B5EF4-FFF2-40B4-BE49-F238E27FC236}">
                <a16:creationId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3359740" y="2644831"/>
            <a:ext cx="2458305" cy="183543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Nào, bây giờ hãy cũng xếp những que kem lên kệ thôi!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FA35053-A9B0-01A8-1852-8A12CD808B78}"/>
              </a:ext>
            </a:extLst>
          </p:cNvPr>
          <p:cNvGrpSpPr/>
          <p:nvPr/>
        </p:nvGrpSpPr>
        <p:grpSpPr>
          <a:xfrm>
            <a:off x="250812" y="1326517"/>
            <a:ext cx="8893188" cy="708984"/>
            <a:chOff x="154168" y="1629372"/>
            <a:chExt cx="8893188" cy="7089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DD09CE4-BDC8-C5E6-AA7D-42FC02AE2362}"/>
                </a:ext>
              </a:extLst>
            </p:cNvPr>
            <p:cNvSpPr/>
            <p:nvPr/>
          </p:nvSpPr>
          <p:spPr>
            <a:xfrm>
              <a:off x="154168" y="1629372"/>
              <a:ext cx="773130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5BC753-7799-315A-1AAB-E81E846E1B3C}"/>
                </a:ext>
              </a:extLst>
            </p:cNvPr>
            <p:cNvSpPr/>
            <p:nvPr/>
          </p:nvSpPr>
          <p:spPr>
            <a:xfrm>
              <a:off x="1031734" y="1631477"/>
              <a:ext cx="77312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3F9E7C-47B3-AC7C-8A8A-56DBDDB14B0F}"/>
                </a:ext>
              </a:extLst>
            </p:cNvPr>
            <p:cNvSpPr/>
            <p:nvPr/>
          </p:nvSpPr>
          <p:spPr>
            <a:xfrm>
              <a:off x="1910337" y="1629372"/>
              <a:ext cx="73973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A3C3CE-E6C6-C7B1-BC4E-C9D3756E5481}"/>
                </a:ext>
              </a:extLst>
            </p:cNvPr>
            <p:cNvSpPr/>
            <p:nvPr/>
          </p:nvSpPr>
          <p:spPr>
            <a:xfrm>
              <a:off x="2754989" y="1637397"/>
              <a:ext cx="728608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AEB8A7-B278-7A4E-D6F0-CA221B9C9368}"/>
                </a:ext>
              </a:extLst>
            </p:cNvPr>
            <p:cNvSpPr/>
            <p:nvPr/>
          </p:nvSpPr>
          <p:spPr>
            <a:xfrm>
              <a:off x="3592970" y="1629372"/>
              <a:ext cx="773129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DCC875-BA18-CF27-A825-E2FA19492988}"/>
                </a:ext>
              </a:extLst>
            </p:cNvPr>
            <p:cNvSpPr/>
            <p:nvPr/>
          </p:nvSpPr>
          <p:spPr>
            <a:xfrm>
              <a:off x="4445288" y="1631478"/>
              <a:ext cx="757097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12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09F047-628A-013C-9628-A79550FAC84B}"/>
                </a:ext>
              </a:extLst>
            </p:cNvPr>
            <p:cNvSpPr/>
            <p:nvPr/>
          </p:nvSpPr>
          <p:spPr>
            <a:xfrm>
              <a:off x="5311288" y="1633036"/>
              <a:ext cx="843364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14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9EDBD9-7761-3A64-ECFA-FE54780281B5}"/>
                </a:ext>
              </a:extLst>
            </p:cNvPr>
            <p:cNvSpPr/>
            <p:nvPr/>
          </p:nvSpPr>
          <p:spPr>
            <a:xfrm>
              <a:off x="6245603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16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9AE53C-5D1D-BF94-0D08-21B062104225}"/>
                </a:ext>
              </a:extLst>
            </p:cNvPr>
            <p:cNvSpPr/>
            <p:nvPr/>
          </p:nvSpPr>
          <p:spPr>
            <a:xfrm>
              <a:off x="7215821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329220-3991-5443-5E07-DF9A5E4D4261}"/>
                </a:ext>
              </a:extLst>
            </p:cNvPr>
            <p:cNvSpPr/>
            <p:nvPr/>
          </p:nvSpPr>
          <p:spPr>
            <a:xfrm>
              <a:off x="8186040" y="1631479"/>
              <a:ext cx="861316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20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F4CC581-2A17-57AD-CD4F-5388D512B325}"/>
              </a:ext>
            </a:extLst>
          </p:cNvPr>
          <p:cNvSpPr/>
          <p:nvPr/>
        </p:nvSpPr>
        <p:spPr>
          <a:xfrm>
            <a:off x="3705033" y="1326516"/>
            <a:ext cx="739739" cy="700959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1B7CC9-C9AC-CE00-C176-D5EF8CE4BE7F}"/>
              </a:ext>
            </a:extLst>
          </p:cNvPr>
          <p:cNvSpPr/>
          <p:nvPr/>
        </p:nvSpPr>
        <p:spPr>
          <a:xfrm>
            <a:off x="4544361" y="1326515"/>
            <a:ext cx="754667" cy="700959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2198CD8-2A88-1068-9597-3687F0D046D8}"/>
              </a:ext>
            </a:extLst>
          </p:cNvPr>
          <p:cNvSpPr/>
          <p:nvPr/>
        </p:nvSpPr>
        <p:spPr>
          <a:xfrm>
            <a:off x="6342245" y="1326514"/>
            <a:ext cx="843363" cy="700959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6A3E58-868C-88EB-1926-F57E90066423}"/>
              </a:ext>
            </a:extLst>
          </p:cNvPr>
          <p:cNvSpPr/>
          <p:nvPr/>
        </p:nvSpPr>
        <p:spPr>
          <a:xfrm>
            <a:off x="7330416" y="1326513"/>
            <a:ext cx="854241" cy="700959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8" name="Picture 2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5DDFACB-4E28-7969-8D8D-B4E7997CC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10" b="95246" l="11164" r="38859"/>
                    </a14:imgEffect>
                  </a14:imgLayer>
                </a14:imgProps>
              </a:ext>
            </a:extLst>
          </a:blip>
          <a:srcRect l="22086" t="52455" r="57679" b="-397"/>
          <a:stretch/>
        </p:blipFill>
        <p:spPr>
          <a:xfrm>
            <a:off x="7524696" y="2421736"/>
            <a:ext cx="1097243" cy="1460974"/>
          </a:xfrm>
          <a:prstGeom prst="rect">
            <a:avLst/>
          </a:prstGeom>
        </p:spPr>
      </p:pic>
      <p:pic>
        <p:nvPicPr>
          <p:cNvPr id="38" name="Picture 3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E7F50C9A-8F5C-3A0D-6BD7-37E58E156A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6175744" y="2233421"/>
            <a:ext cx="1354111" cy="164928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C650E5B-0E3E-36D2-56F9-17274EE1F34D}"/>
              </a:ext>
            </a:extLst>
          </p:cNvPr>
          <p:cNvSpPr/>
          <p:nvPr/>
        </p:nvSpPr>
        <p:spPr>
          <a:xfrm>
            <a:off x="2860833" y="1304824"/>
            <a:ext cx="739739" cy="700959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0" name="Picture 39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2DB77648-626C-9F78-8F97-51C2A6B05E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80" b="50900" l="21770" r="37773">
                        <a14:foregroundMark x1="31856" y1="50900" x2="31856" y2="50900"/>
                      </a14:backgroundRemoval>
                    </a14:imgEffect>
                  </a14:imgLayer>
                </a14:imgProps>
              </a:ext>
            </a:extLst>
          </a:blip>
          <a:srcRect l="19774" t="5369" r="60219" b="45360"/>
          <a:stretch/>
        </p:blipFill>
        <p:spPr>
          <a:xfrm>
            <a:off x="6785981" y="3668611"/>
            <a:ext cx="1239103" cy="1386840"/>
          </a:xfrm>
          <a:prstGeom prst="rect">
            <a:avLst/>
          </a:prstGeom>
        </p:spPr>
      </p:pic>
      <p:pic>
        <p:nvPicPr>
          <p:cNvPr id="39" name="Picture 3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5C354E66-8F23-8870-8C0E-6FFD6678ED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6006798" y="3863875"/>
            <a:ext cx="1030578" cy="1279625"/>
          </a:xfrm>
          <a:prstGeom prst="rect">
            <a:avLst/>
          </a:prstGeom>
        </p:spPr>
      </p:pic>
      <p:pic>
        <p:nvPicPr>
          <p:cNvPr id="44" name="Picture 43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EFB2A358-156B-3A73-EB15-00E3BFD94BD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00" b="95240" l="10899" r="38847">
                        <a14:foregroundMark x1="16651" y1="57240" x2="16651" y2="57240"/>
                        <a14:foregroundMark x1="15866" y1="60660" x2="15866" y2="76220"/>
                        <a14:foregroundMark x1="15866" y1="76220" x2="15866" y2="76220"/>
                        <a14:foregroundMark x1="15866" y1="56860" x2="14820" y2="78860"/>
                        <a14:foregroundMark x1="14820" y1="78860" x2="14820" y2="78860"/>
                        <a14:foregroundMark x1="14298" y1="62940" x2="15605" y2="78860"/>
                        <a14:foregroundMark x1="15605" y1="78860" x2="15605" y2="78860"/>
                        <a14:foregroundMark x1="12990" y1="54600" x2="12990" y2="54600"/>
                        <a14:foregroundMark x1="16389" y1="84180" x2="16389" y2="84180"/>
                        <a14:foregroundMark x1="15605" y1="90620" x2="15605" y2="90620"/>
                        <a14:foregroundMark x1="13513" y1="56480" x2="10899" y2="67860"/>
                        <a14:foregroundMark x1="10899" y1="67860" x2="10899" y2="67860"/>
                        <a14:foregroundMark x1="11683" y1="57240" x2="11683" y2="57240"/>
                      </a14:backgroundRemoval>
                    </a14:imgEffect>
                  </a14:imgLayer>
                </a14:imgProps>
              </a:ext>
            </a:extLst>
          </a:blip>
          <a:srcRect l="7702" t="52456" r="75071" b="6554"/>
          <a:stretch/>
        </p:blipFill>
        <p:spPr>
          <a:xfrm>
            <a:off x="8025084" y="3959352"/>
            <a:ext cx="1100918" cy="114012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2834E7-8A43-8862-B4E9-147FF95E19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9327" y="270630"/>
            <a:ext cx="1256181" cy="744298"/>
          </a:xfrm>
          <a:prstGeom prst="rect">
            <a:avLst/>
          </a:prstGeom>
        </p:spPr>
      </p:pic>
      <p:pic>
        <p:nvPicPr>
          <p:cNvPr id="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99C167E7-8DA9-1730-871E-5922BB3BF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85262" y="43620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3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44982 -0.477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71605E-6 L -0.1868 -0.7401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0" y="-3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09427 -0.7129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-3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-0.09427 -0.7348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-3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6C17AA-0F62-7883-E737-536749DC8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967" y="1190590"/>
            <a:ext cx="5224725" cy="4127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860CC6-959C-03B5-6281-79F3F7CC8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727" y="123842"/>
            <a:ext cx="6966284" cy="4127581"/>
          </a:xfrm>
          <a:prstGeom prst="rect">
            <a:avLst/>
          </a:prstGeom>
        </p:spPr>
      </p:pic>
      <p:sp>
        <p:nvSpPr>
          <p:cNvPr id="321" name="Speech Bubble: Oval 320">
            <a:extLst>
              <a:ext uri="{FF2B5EF4-FFF2-40B4-BE49-F238E27FC236}">
                <a16:creationId xmlns:a16="http://schemas.microsoft.com/office/drawing/2014/main" id="{92EE70BD-FB37-B19D-A3C3-21B8A18F643F}"/>
              </a:ext>
            </a:extLst>
          </p:cNvPr>
          <p:cNvSpPr/>
          <p:nvPr/>
        </p:nvSpPr>
        <p:spPr>
          <a:xfrm>
            <a:off x="1900989" y="1541782"/>
            <a:ext cx="4333286" cy="3219220"/>
          </a:xfrm>
          <a:custGeom>
            <a:avLst/>
            <a:gdLst>
              <a:gd name="connsiteX0" fmla="*/ 4652909 w 4333286"/>
              <a:gd name="connsiteY0" fmla="*/ 2411067 h 3219220"/>
              <a:gd name="connsiteX1" fmla="*/ 3953162 w 4333286"/>
              <a:gd name="connsiteY1" fmla="*/ 2520295 h 3219220"/>
              <a:gd name="connsiteX2" fmla="*/ 1526889 w 4333286"/>
              <a:gd name="connsiteY2" fmla="*/ 3147451 h 3219220"/>
              <a:gd name="connsiteX3" fmla="*/ 184691 w 4333286"/>
              <a:gd name="connsiteY3" fmla="*/ 959319 h 3219220"/>
              <a:gd name="connsiteX4" fmla="*/ 2553941 w 4333286"/>
              <a:gd name="connsiteY4" fmla="*/ 25924 h 3219220"/>
              <a:gd name="connsiteX5" fmla="*/ 4282284 w 4333286"/>
              <a:gd name="connsiteY5" fmla="*/ 1956799 h 3219220"/>
              <a:gd name="connsiteX6" fmla="*/ 4652909 w 4333286"/>
              <a:gd name="connsiteY6" fmla="*/ 2411067 h 3219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3286" h="3219220" fill="none" extrusionOk="0">
                <a:moveTo>
                  <a:pt x="4652909" y="2411067"/>
                </a:moveTo>
                <a:cubicBezTo>
                  <a:pt x="4573624" y="2403729"/>
                  <a:pt x="4260235" y="2505892"/>
                  <a:pt x="3953162" y="2520295"/>
                </a:cubicBezTo>
                <a:cubicBezTo>
                  <a:pt x="3339625" y="3025937"/>
                  <a:pt x="2501135" y="3433971"/>
                  <a:pt x="1526889" y="3147451"/>
                </a:cubicBezTo>
                <a:cubicBezTo>
                  <a:pt x="323867" y="2819230"/>
                  <a:pt x="-514892" y="1826929"/>
                  <a:pt x="184691" y="959319"/>
                </a:cubicBezTo>
                <a:cubicBezTo>
                  <a:pt x="587882" y="201263"/>
                  <a:pt x="1496627" y="-129671"/>
                  <a:pt x="2553941" y="25924"/>
                </a:cubicBezTo>
                <a:cubicBezTo>
                  <a:pt x="3731738" y="172489"/>
                  <a:pt x="4631468" y="1018161"/>
                  <a:pt x="4282284" y="1956799"/>
                </a:cubicBezTo>
                <a:cubicBezTo>
                  <a:pt x="4452959" y="2185809"/>
                  <a:pt x="4523377" y="2296604"/>
                  <a:pt x="4652909" y="2411067"/>
                </a:cubicBezTo>
                <a:close/>
              </a:path>
              <a:path w="4333286" h="3219220" stroke="0" extrusionOk="0">
                <a:moveTo>
                  <a:pt x="4652909" y="2411067"/>
                </a:moveTo>
                <a:cubicBezTo>
                  <a:pt x="4571764" y="2462989"/>
                  <a:pt x="4023564" y="2479852"/>
                  <a:pt x="3953162" y="2520295"/>
                </a:cubicBezTo>
                <a:cubicBezTo>
                  <a:pt x="3306138" y="3113012"/>
                  <a:pt x="2428193" y="3374470"/>
                  <a:pt x="1526889" y="3147451"/>
                </a:cubicBezTo>
                <a:cubicBezTo>
                  <a:pt x="250706" y="2972898"/>
                  <a:pt x="-203368" y="1932211"/>
                  <a:pt x="184691" y="959319"/>
                </a:cubicBezTo>
                <a:cubicBezTo>
                  <a:pt x="567823" y="374614"/>
                  <a:pt x="1482847" y="-92730"/>
                  <a:pt x="2553941" y="25924"/>
                </a:cubicBezTo>
                <a:cubicBezTo>
                  <a:pt x="3741747" y="180621"/>
                  <a:pt x="4592373" y="1075838"/>
                  <a:pt x="4282284" y="1956799"/>
                </a:cubicBezTo>
                <a:cubicBezTo>
                  <a:pt x="4432196" y="2144488"/>
                  <a:pt x="4555516" y="2314474"/>
                  <a:pt x="4652909" y="241106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Các bạn đã từng đoán giá sản phẩm bao giờ chưa? Hãy thử dự đoán cùng tớ nào!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27;p47">
            <a:extLst>
              <a:ext uri="{FF2B5EF4-FFF2-40B4-BE49-F238E27FC236}">
                <a16:creationId xmlns:a16="http://schemas.microsoft.com/office/drawing/2014/main" id="{75AC3356-3E2D-05BE-6618-BCCB9C5436C4}"/>
              </a:ext>
            </a:extLst>
          </p:cNvPr>
          <p:cNvSpPr/>
          <p:nvPr/>
        </p:nvSpPr>
        <p:spPr>
          <a:xfrm>
            <a:off x="468101" y="3516271"/>
            <a:ext cx="8207798" cy="1425730"/>
          </a:xfrm>
          <a:custGeom>
            <a:avLst/>
            <a:gdLst/>
            <a:ahLst/>
            <a:cxnLst/>
            <a:rect l="l" t="t" r="r" b="b"/>
            <a:pathLst>
              <a:path w="24808" h="5470" extrusionOk="0">
                <a:moveTo>
                  <a:pt x="1" y="1"/>
                </a:moveTo>
                <a:lnTo>
                  <a:pt x="3396" y="2735"/>
                </a:lnTo>
                <a:lnTo>
                  <a:pt x="90" y="5470"/>
                </a:lnTo>
                <a:lnTo>
                  <a:pt x="24807" y="5470"/>
                </a:lnTo>
                <a:lnTo>
                  <a:pt x="22377" y="2735"/>
                </a:lnTo>
                <a:lnTo>
                  <a:pt x="2480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77;p42">
            <a:extLst>
              <a:ext uri="{FF2B5EF4-FFF2-40B4-BE49-F238E27FC236}">
                <a16:creationId xmlns:a16="http://schemas.microsoft.com/office/drawing/2014/main" id="{A8387100-851C-A203-1161-7830D6CC96D3}"/>
              </a:ext>
            </a:extLst>
          </p:cNvPr>
          <p:cNvSpPr txBox="1">
            <a:spLocks/>
          </p:cNvSpPr>
          <p:nvPr/>
        </p:nvSpPr>
        <p:spPr>
          <a:xfrm>
            <a:off x="1445682" y="3886200"/>
            <a:ext cx="6352031" cy="591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>
                <a:solidFill>
                  <a:schemeClr val="bg1"/>
                </a:solidFill>
                <a:latin typeface="SVN-Hole Hearted" panose="020B0A06020104020203" pitchFamily="34" charset="0"/>
              </a:rPr>
              <a:t>H</a:t>
            </a:r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CA3659"/>
                </a:solidFill>
                <a:latin typeface="SVN-Hole Hearted" panose="020B0A06020104020203" pitchFamily="34" charset="0"/>
              </a:rPr>
              <a:t>Ã</a:t>
            </a:r>
            <a:r>
              <a:rPr lang="en-US" sz="4800">
                <a:solidFill>
                  <a:schemeClr val="bg1"/>
                </a:solidFill>
                <a:latin typeface="SVN-Hole Hearted" panose="020B0A06020104020203" pitchFamily="34" charset="0"/>
              </a:rPr>
              <a:t>Y CH</a:t>
            </a:r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FF6ABE"/>
                </a:solidFill>
                <a:latin typeface="SVN-Hole Hearted" panose="020B0A06020104020203" pitchFamily="34" charset="0"/>
              </a:rPr>
              <a:t>Ọ</a:t>
            </a:r>
            <a:r>
              <a:rPr lang="en-US" sz="4800">
                <a:solidFill>
                  <a:schemeClr val="bg1"/>
                </a:solidFill>
                <a:latin typeface="SVN-Hole Hearted" panose="020B0A06020104020203" pitchFamily="34" charset="0"/>
              </a:rPr>
              <a:t>N GI</a:t>
            </a:r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Á</a:t>
            </a:r>
            <a:r>
              <a:rPr lang="en-US" sz="4800">
                <a:solidFill>
                  <a:schemeClr val="bg1"/>
                </a:solidFill>
                <a:latin typeface="SVN-Hole Hearted" panose="020B0A06020104020203" pitchFamily="34" charset="0"/>
              </a:rPr>
              <a:t> ĐÚN</a:t>
            </a:r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Hole Hearted" panose="020B0A06020104020203" pitchFamily="34" charset="0"/>
              </a:rPr>
              <a:t>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D73DCC-D81C-B577-AE3A-34CA40687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485" y="-274277"/>
            <a:ext cx="4865030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5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roup 1541">
            <a:extLst>
              <a:ext uri="{FF2B5EF4-FFF2-40B4-BE49-F238E27FC236}">
                <a16:creationId xmlns:a16="http://schemas.microsoft.com/office/drawing/2014/main" id="{4DCBF7C7-2D7F-D376-C59F-9A07C59C6F94}"/>
              </a:ext>
            </a:extLst>
          </p:cNvPr>
          <p:cNvGrpSpPr/>
          <p:nvPr/>
        </p:nvGrpSpPr>
        <p:grpSpPr>
          <a:xfrm>
            <a:off x="2516253" y="2727215"/>
            <a:ext cx="1936224" cy="2369273"/>
            <a:chOff x="2593692" y="2823070"/>
            <a:chExt cx="1837073" cy="2213301"/>
          </a:xfrm>
        </p:grpSpPr>
        <p:sp>
          <p:nvSpPr>
            <p:cNvPr id="1036" name="Google Shape;5836;p52">
              <a:extLst>
                <a:ext uri="{FF2B5EF4-FFF2-40B4-BE49-F238E27FC236}">
                  <a16:creationId xmlns:a16="http://schemas.microsoft.com/office/drawing/2014/main" id="{22367FC3-5538-4C1F-D252-25EDE282D22F}"/>
                </a:ext>
              </a:extLst>
            </p:cNvPr>
            <p:cNvSpPr/>
            <p:nvPr/>
          </p:nvSpPr>
          <p:spPr>
            <a:xfrm>
              <a:off x="2593692" y="4237744"/>
              <a:ext cx="1837073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A4339D11-FFFC-F8E5-A3BB-411ED5716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8580" y="2823070"/>
              <a:ext cx="1403675" cy="1382802"/>
            </a:xfrm>
            <a:prstGeom prst="rect">
              <a:avLst/>
            </a:prstGeom>
          </p:spPr>
        </p:pic>
        <p:sp>
          <p:nvSpPr>
            <p:cNvPr id="1537" name="Google Shape;1177;p42">
              <a:extLst>
                <a:ext uri="{FF2B5EF4-FFF2-40B4-BE49-F238E27FC236}">
                  <a16:creationId xmlns:a16="http://schemas.microsoft.com/office/drawing/2014/main" id="{553DEC6B-08F1-80B6-AD5C-D51F9BAD29F4}"/>
                </a:ext>
              </a:extLst>
            </p:cNvPr>
            <p:cNvSpPr txBox="1">
              <a:spLocks/>
            </p:cNvSpPr>
            <p:nvPr/>
          </p:nvSpPr>
          <p:spPr>
            <a:xfrm>
              <a:off x="2653716" y="4546758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/>
                <a:t>12</a:t>
              </a:r>
            </a:p>
          </p:txBody>
        </p:sp>
      </p:grpSp>
      <p:grpSp>
        <p:nvGrpSpPr>
          <p:cNvPr id="1544" name="Group 1543">
            <a:extLst>
              <a:ext uri="{FF2B5EF4-FFF2-40B4-BE49-F238E27FC236}">
                <a16:creationId xmlns:a16="http://schemas.microsoft.com/office/drawing/2014/main" id="{B7139702-55D3-A4B4-F990-1334CA4C55C2}"/>
              </a:ext>
            </a:extLst>
          </p:cNvPr>
          <p:cNvGrpSpPr/>
          <p:nvPr/>
        </p:nvGrpSpPr>
        <p:grpSpPr>
          <a:xfrm>
            <a:off x="6687153" y="2577904"/>
            <a:ext cx="1837073" cy="2351168"/>
            <a:chOff x="6765212" y="2418509"/>
            <a:chExt cx="1837073" cy="2351168"/>
          </a:xfrm>
        </p:grpSpPr>
        <p:grpSp>
          <p:nvGrpSpPr>
            <p:cNvPr id="7" name="Google Shape;2579;p49">
              <a:extLst>
                <a:ext uri="{FF2B5EF4-FFF2-40B4-BE49-F238E27FC236}">
                  <a16:creationId xmlns:a16="http://schemas.microsoft.com/office/drawing/2014/main" id="{AC867120-8736-DE6B-C41C-FC5917C74CF3}"/>
                </a:ext>
              </a:extLst>
            </p:cNvPr>
            <p:cNvGrpSpPr/>
            <p:nvPr/>
          </p:nvGrpSpPr>
          <p:grpSpPr>
            <a:xfrm>
              <a:off x="6799149" y="2418509"/>
              <a:ext cx="1567299" cy="1525908"/>
              <a:chOff x="4582549" y="2987045"/>
              <a:chExt cx="877744" cy="878737"/>
            </a:xfrm>
          </p:grpSpPr>
          <p:sp>
            <p:nvSpPr>
              <p:cNvPr id="8" name="Google Shape;2580;p49">
                <a:extLst>
                  <a:ext uri="{FF2B5EF4-FFF2-40B4-BE49-F238E27FC236}">
                    <a16:creationId xmlns:a16="http://schemas.microsoft.com/office/drawing/2014/main" id="{0E1C727B-325B-3DE6-0068-34EBA8F80D95}"/>
                  </a:ext>
                </a:extLst>
              </p:cNvPr>
              <p:cNvSpPr/>
              <p:nvPr/>
            </p:nvSpPr>
            <p:spPr>
              <a:xfrm>
                <a:off x="4642588" y="3162420"/>
                <a:ext cx="36748" cy="56101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6047" fill="none" extrusionOk="0">
                    <a:moveTo>
                      <a:pt x="3960" y="0"/>
                    </a:moveTo>
                    <a:lnTo>
                      <a:pt x="3960" y="0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2917" y="1405"/>
                    </a:lnTo>
                    <a:lnTo>
                      <a:pt x="2044" y="2683"/>
                    </a:lnTo>
                    <a:lnTo>
                      <a:pt x="1214" y="3960"/>
                    </a:lnTo>
                    <a:lnTo>
                      <a:pt x="810" y="4620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" y="6046"/>
                    </a:lnTo>
                    <a:lnTo>
                      <a:pt x="1" y="6046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214" y="3960"/>
                    </a:lnTo>
                    <a:lnTo>
                      <a:pt x="2044" y="2683"/>
                    </a:lnTo>
                    <a:lnTo>
                      <a:pt x="2917" y="1405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396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581;p49">
                <a:extLst>
                  <a:ext uri="{FF2B5EF4-FFF2-40B4-BE49-F238E27FC236}">
                    <a16:creationId xmlns:a16="http://schemas.microsoft.com/office/drawing/2014/main" id="{A5D88566-91FF-515D-6D2C-82F58685DB93}"/>
                  </a:ext>
                </a:extLst>
              </p:cNvPr>
              <p:cNvSpPr/>
              <p:nvPr/>
            </p:nvSpPr>
            <p:spPr>
              <a:xfrm>
                <a:off x="4702821" y="3112846"/>
                <a:ext cx="21542" cy="21737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343" fill="none" extrusionOk="0">
                    <a:moveTo>
                      <a:pt x="2321" y="1"/>
                    </a:moveTo>
                    <a:lnTo>
                      <a:pt x="2321" y="1"/>
                    </a:lnTo>
                    <a:lnTo>
                      <a:pt x="1768" y="533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618" y="1704"/>
                    </a:lnTo>
                    <a:lnTo>
                      <a:pt x="1" y="2343"/>
                    </a:lnTo>
                    <a:lnTo>
                      <a:pt x="1" y="2343"/>
                    </a:lnTo>
                    <a:lnTo>
                      <a:pt x="618" y="1704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768" y="533"/>
                    </a:lnTo>
                    <a:lnTo>
                      <a:pt x="23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582;p49">
                <a:extLst>
                  <a:ext uri="{FF2B5EF4-FFF2-40B4-BE49-F238E27FC236}">
                    <a16:creationId xmlns:a16="http://schemas.microsoft.com/office/drawing/2014/main" id="{92FB9728-7522-C14A-DF1E-BBE7D90E3F97}"/>
                  </a:ext>
                </a:extLst>
              </p:cNvPr>
              <p:cNvSpPr/>
              <p:nvPr/>
            </p:nvSpPr>
            <p:spPr>
              <a:xfrm>
                <a:off x="4749436" y="3072761"/>
                <a:ext cx="24103" cy="1798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938" fill="none" extrusionOk="0">
                    <a:moveTo>
                      <a:pt x="2597" y="0"/>
                    </a:moveTo>
                    <a:lnTo>
                      <a:pt x="2597" y="0"/>
                    </a:lnTo>
                    <a:lnTo>
                      <a:pt x="1703" y="639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0" y="1937"/>
                    </a:lnTo>
                    <a:lnTo>
                      <a:pt x="0" y="1937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1703" y="639"/>
                    </a:lnTo>
                    <a:lnTo>
                      <a:pt x="25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583;p49">
                <a:extLst>
                  <a:ext uri="{FF2B5EF4-FFF2-40B4-BE49-F238E27FC236}">
                    <a16:creationId xmlns:a16="http://schemas.microsoft.com/office/drawing/2014/main" id="{F8DAB7EA-9E64-F6B2-339D-E8BF535A2518}"/>
                  </a:ext>
                </a:extLst>
              </p:cNvPr>
              <p:cNvSpPr/>
              <p:nvPr/>
            </p:nvSpPr>
            <p:spPr>
              <a:xfrm>
                <a:off x="4803742" y="3039384"/>
                <a:ext cx="25884" cy="14028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512" fill="none" extrusionOk="0">
                    <a:moveTo>
                      <a:pt x="2789" y="0"/>
                    </a:moveTo>
                    <a:lnTo>
                      <a:pt x="2789" y="0"/>
                    </a:lnTo>
                    <a:lnTo>
                      <a:pt x="2066" y="362"/>
                    </a:lnTo>
                    <a:lnTo>
                      <a:pt x="1363" y="745"/>
                    </a:lnTo>
                    <a:lnTo>
                      <a:pt x="682" y="1128"/>
                    </a:lnTo>
                    <a:lnTo>
                      <a:pt x="1" y="1512"/>
                    </a:lnTo>
                    <a:lnTo>
                      <a:pt x="1" y="1512"/>
                    </a:lnTo>
                    <a:lnTo>
                      <a:pt x="682" y="1128"/>
                    </a:lnTo>
                    <a:lnTo>
                      <a:pt x="1363" y="745"/>
                    </a:lnTo>
                    <a:lnTo>
                      <a:pt x="2066" y="362"/>
                    </a:lnTo>
                    <a:lnTo>
                      <a:pt x="278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584;p49">
                <a:extLst>
                  <a:ext uri="{FF2B5EF4-FFF2-40B4-BE49-F238E27FC236}">
                    <a16:creationId xmlns:a16="http://schemas.microsoft.com/office/drawing/2014/main" id="{DD5BD0FA-6623-F616-DAF4-B047E31FDA78}"/>
                  </a:ext>
                </a:extLst>
              </p:cNvPr>
              <p:cNvSpPr/>
              <p:nvPr/>
            </p:nvSpPr>
            <p:spPr>
              <a:xfrm>
                <a:off x="4874050" y="302042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585;p49">
                <a:extLst>
                  <a:ext uri="{FF2B5EF4-FFF2-40B4-BE49-F238E27FC236}">
                    <a16:creationId xmlns:a16="http://schemas.microsoft.com/office/drawing/2014/main" id="{63B1BADD-F52B-B986-27EF-730A8532E07A}"/>
                  </a:ext>
                </a:extLst>
              </p:cNvPr>
              <p:cNvSpPr/>
              <p:nvPr/>
            </p:nvSpPr>
            <p:spPr>
              <a:xfrm>
                <a:off x="4874050" y="3015487"/>
                <a:ext cx="14427" cy="494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533" fill="none" extrusionOk="0">
                    <a:moveTo>
                      <a:pt x="1555" y="0"/>
                    </a:moveTo>
                    <a:lnTo>
                      <a:pt x="1555" y="0"/>
                    </a:lnTo>
                    <a:lnTo>
                      <a:pt x="767" y="256"/>
                    </a:lnTo>
                    <a:lnTo>
                      <a:pt x="1" y="532"/>
                    </a:lnTo>
                    <a:lnTo>
                      <a:pt x="1" y="532"/>
                    </a:lnTo>
                    <a:lnTo>
                      <a:pt x="767" y="256"/>
                    </a:lnTo>
                    <a:lnTo>
                      <a:pt x="1555" y="0"/>
                    </a:lnTo>
                    <a:lnTo>
                      <a:pt x="1555" y="0"/>
                    </a:lnTo>
                    <a:lnTo>
                      <a:pt x="155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586;p49">
                <a:extLst>
                  <a:ext uri="{FF2B5EF4-FFF2-40B4-BE49-F238E27FC236}">
                    <a16:creationId xmlns:a16="http://schemas.microsoft.com/office/drawing/2014/main" id="{18BB0550-C82A-0587-C748-6924B5B947D3}"/>
                  </a:ext>
                </a:extLst>
              </p:cNvPr>
              <p:cNvSpPr/>
              <p:nvPr/>
            </p:nvSpPr>
            <p:spPr>
              <a:xfrm>
                <a:off x="4929942" y="3848903"/>
                <a:ext cx="57483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895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2172" y="405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4876" y="767"/>
                    </a:lnTo>
                    <a:lnTo>
                      <a:pt x="6196" y="895"/>
                    </a:lnTo>
                    <a:lnTo>
                      <a:pt x="6196" y="895"/>
                    </a:lnTo>
                    <a:lnTo>
                      <a:pt x="4876" y="767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2172" y="405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587;p49">
                <a:extLst>
                  <a:ext uri="{FF2B5EF4-FFF2-40B4-BE49-F238E27FC236}">
                    <a16:creationId xmlns:a16="http://schemas.microsoft.com/office/drawing/2014/main" id="{D927332A-D064-B3A5-F6D2-EFC9F336BA01}"/>
                  </a:ext>
                </a:extLst>
              </p:cNvPr>
              <p:cNvSpPr/>
              <p:nvPr/>
            </p:nvSpPr>
            <p:spPr>
              <a:xfrm>
                <a:off x="5028099" y="3844951"/>
                <a:ext cx="99947" cy="13443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449" fill="none" extrusionOk="0">
                    <a:moveTo>
                      <a:pt x="10772" y="1"/>
                    </a:moveTo>
                    <a:lnTo>
                      <a:pt x="10772" y="1"/>
                    </a:lnTo>
                    <a:lnTo>
                      <a:pt x="9495" y="320"/>
                    </a:lnTo>
                    <a:lnTo>
                      <a:pt x="8197" y="576"/>
                    </a:lnTo>
                    <a:lnTo>
                      <a:pt x="6877" y="831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4130" y="1193"/>
                    </a:lnTo>
                    <a:lnTo>
                      <a:pt x="2746" y="1321"/>
                    </a:lnTo>
                    <a:lnTo>
                      <a:pt x="1363" y="1406"/>
                    </a:lnTo>
                    <a:lnTo>
                      <a:pt x="0" y="1449"/>
                    </a:lnTo>
                    <a:lnTo>
                      <a:pt x="0" y="1449"/>
                    </a:lnTo>
                    <a:lnTo>
                      <a:pt x="1363" y="1406"/>
                    </a:lnTo>
                    <a:lnTo>
                      <a:pt x="2746" y="1321"/>
                    </a:lnTo>
                    <a:lnTo>
                      <a:pt x="4130" y="1193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6877" y="831"/>
                    </a:lnTo>
                    <a:lnTo>
                      <a:pt x="8197" y="576"/>
                    </a:lnTo>
                    <a:lnTo>
                      <a:pt x="9495" y="320"/>
                    </a:lnTo>
                    <a:lnTo>
                      <a:pt x="107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588;p49">
                <a:extLst>
                  <a:ext uri="{FF2B5EF4-FFF2-40B4-BE49-F238E27FC236}">
                    <a16:creationId xmlns:a16="http://schemas.microsoft.com/office/drawing/2014/main" id="{6BCB6FA9-A669-5FBB-399D-20B800741793}"/>
                  </a:ext>
                </a:extLst>
              </p:cNvPr>
              <p:cNvSpPr/>
              <p:nvPr/>
            </p:nvSpPr>
            <p:spPr>
              <a:xfrm>
                <a:off x="4905053" y="3842780"/>
                <a:ext cx="6132" cy="1596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7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589;p49">
                <a:extLst>
                  <a:ext uri="{FF2B5EF4-FFF2-40B4-BE49-F238E27FC236}">
                    <a16:creationId xmlns:a16="http://schemas.microsoft.com/office/drawing/2014/main" id="{CD648CA9-F72F-5A03-F3B4-D4C93C721FD8}"/>
                  </a:ext>
                </a:extLst>
              </p:cNvPr>
              <p:cNvSpPr/>
              <p:nvPr/>
            </p:nvSpPr>
            <p:spPr>
              <a:xfrm>
                <a:off x="4764446" y="3774448"/>
                <a:ext cx="88294" cy="50182"/>
              </a:xfrm>
              <a:custGeom>
                <a:avLst/>
                <a:gdLst/>
                <a:ahLst/>
                <a:cxnLst/>
                <a:rect l="l" t="t" r="r" b="b"/>
                <a:pathLst>
                  <a:path w="9517" h="5409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01" y="725"/>
                    </a:lnTo>
                    <a:lnTo>
                      <a:pt x="2001" y="1406"/>
                    </a:lnTo>
                    <a:lnTo>
                      <a:pt x="3023" y="2044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5386" y="3407"/>
                    </a:lnTo>
                    <a:lnTo>
                      <a:pt x="6727" y="4131"/>
                    </a:lnTo>
                    <a:lnTo>
                      <a:pt x="8111" y="4791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8111" y="4791"/>
                    </a:lnTo>
                    <a:lnTo>
                      <a:pt x="6727" y="4131"/>
                    </a:lnTo>
                    <a:lnTo>
                      <a:pt x="5386" y="3407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3023" y="2044"/>
                    </a:lnTo>
                    <a:lnTo>
                      <a:pt x="2001" y="1406"/>
                    </a:lnTo>
                    <a:lnTo>
                      <a:pt x="1001" y="72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590;p49">
                <a:extLst>
                  <a:ext uri="{FF2B5EF4-FFF2-40B4-BE49-F238E27FC236}">
                    <a16:creationId xmlns:a16="http://schemas.microsoft.com/office/drawing/2014/main" id="{73EE01EA-34CC-B750-0D8E-CFC1F7584A1D}"/>
                  </a:ext>
                </a:extLst>
              </p:cNvPr>
              <p:cNvSpPr/>
              <p:nvPr/>
            </p:nvSpPr>
            <p:spPr>
              <a:xfrm>
                <a:off x="5170097" y="3755691"/>
                <a:ext cx="131750" cy="76242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8218" fill="none" extrusionOk="0">
                    <a:moveTo>
                      <a:pt x="14200" y="0"/>
                    </a:moveTo>
                    <a:lnTo>
                      <a:pt x="14200" y="0"/>
                    </a:lnTo>
                    <a:lnTo>
                      <a:pt x="13455" y="618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1432" y="2150"/>
                    </a:lnTo>
                    <a:lnTo>
                      <a:pt x="10176" y="3023"/>
                    </a:lnTo>
                    <a:lnTo>
                      <a:pt x="8878" y="3854"/>
                    </a:lnTo>
                    <a:lnTo>
                      <a:pt x="7579" y="4663"/>
                    </a:lnTo>
                    <a:lnTo>
                      <a:pt x="6238" y="5408"/>
                    </a:lnTo>
                    <a:lnTo>
                      <a:pt x="4875" y="6110"/>
                    </a:lnTo>
                    <a:lnTo>
                      <a:pt x="3513" y="6770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1065" y="7813"/>
                    </a:lnTo>
                    <a:lnTo>
                      <a:pt x="0" y="8218"/>
                    </a:lnTo>
                    <a:lnTo>
                      <a:pt x="0" y="8218"/>
                    </a:lnTo>
                    <a:lnTo>
                      <a:pt x="1065" y="7813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3513" y="6770"/>
                    </a:lnTo>
                    <a:lnTo>
                      <a:pt x="4875" y="6110"/>
                    </a:lnTo>
                    <a:lnTo>
                      <a:pt x="6238" y="5408"/>
                    </a:lnTo>
                    <a:lnTo>
                      <a:pt x="7579" y="4663"/>
                    </a:lnTo>
                    <a:lnTo>
                      <a:pt x="8878" y="3854"/>
                    </a:lnTo>
                    <a:lnTo>
                      <a:pt x="10176" y="3023"/>
                    </a:lnTo>
                    <a:lnTo>
                      <a:pt x="11432" y="2150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3455" y="618"/>
                    </a:lnTo>
                    <a:lnTo>
                      <a:pt x="1420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591;p49">
                <a:extLst>
                  <a:ext uri="{FF2B5EF4-FFF2-40B4-BE49-F238E27FC236}">
                    <a16:creationId xmlns:a16="http://schemas.microsoft.com/office/drawing/2014/main" id="{A72F6E7A-2F87-A78A-EAFE-6489BC2309C7}"/>
                  </a:ext>
                </a:extLst>
              </p:cNvPr>
              <p:cNvSpPr/>
              <p:nvPr/>
            </p:nvSpPr>
            <p:spPr>
              <a:xfrm>
                <a:off x="4698674" y="3715003"/>
                <a:ext cx="34382" cy="33983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366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31" y="895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2662" y="2726"/>
                    </a:lnTo>
                    <a:lnTo>
                      <a:pt x="3705" y="3662"/>
                    </a:lnTo>
                    <a:lnTo>
                      <a:pt x="3705" y="3662"/>
                    </a:lnTo>
                    <a:lnTo>
                      <a:pt x="2662" y="2726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831" y="89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592;p49">
                <a:extLst>
                  <a:ext uri="{FF2B5EF4-FFF2-40B4-BE49-F238E27FC236}">
                    <a16:creationId xmlns:a16="http://schemas.microsoft.com/office/drawing/2014/main" id="{A6FA593D-85FF-EE9C-3060-466B2598CFDF}"/>
                  </a:ext>
                </a:extLst>
              </p:cNvPr>
              <p:cNvSpPr/>
              <p:nvPr/>
            </p:nvSpPr>
            <p:spPr>
              <a:xfrm>
                <a:off x="5339545" y="3707897"/>
                <a:ext cx="10279" cy="11662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257" fill="none" extrusionOk="0">
                    <a:moveTo>
                      <a:pt x="1107" y="0"/>
                    </a:moveTo>
                    <a:lnTo>
                      <a:pt x="1107" y="0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0" y="1256"/>
                    </a:lnTo>
                    <a:lnTo>
                      <a:pt x="0" y="1256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1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593;p49">
                <a:extLst>
                  <a:ext uri="{FF2B5EF4-FFF2-40B4-BE49-F238E27FC236}">
                    <a16:creationId xmlns:a16="http://schemas.microsoft.com/office/drawing/2014/main" id="{7F8124D2-F718-7800-203A-CEF3D1873D47}"/>
                  </a:ext>
                </a:extLst>
              </p:cNvPr>
              <p:cNvSpPr/>
              <p:nvPr/>
            </p:nvSpPr>
            <p:spPr>
              <a:xfrm>
                <a:off x="4678331" y="3690912"/>
                <a:ext cx="10279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34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554" y="682"/>
                    </a:lnTo>
                    <a:lnTo>
                      <a:pt x="1108" y="1342"/>
                    </a:lnTo>
                    <a:lnTo>
                      <a:pt x="1108" y="1342"/>
                    </a:lnTo>
                    <a:lnTo>
                      <a:pt x="554" y="68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594;p49">
                <a:extLst>
                  <a:ext uri="{FF2B5EF4-FFF2-40B4-BE49-F238E27FC236}">
                    <a16:creationId xmlns:a16="http://schemas.microsoft.com/office/drawing/2014/main" id="{44BC5374-91C4-C0FC-3F0A-79A67BF298D4}"/>
                  </a:ext>
                </a:extLst>
              </p:cNvPr>
              <p:cNvSpPr/>
              <p:nvPr/>
            </p:nvSpPr>
            <p:spPr>
              <a:xfrm>
                <a:off x="5355538" y="3669779"/>
                <a:ext cx="23314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3386" fill="none" extrusionOk="0">
                    <a:moveTo>
                      <a:pt x="2513" y="0"/>
                    </a:moveTo>
                    <a:lnTo>
                      <a:pt x="2513" y="0"/>
                    </a:lnTo>
                    <a:lnTo>
                      <a:pt x="1704" y="1171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" y="3385"/>
                    </a:lnTo>
                    <a:lnTo>
                      <a:pt x="1" y="3385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704" y="1171"/>
                    </a:lnTo>
                    <a:lnTo>
                      <a:pt x="25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595;p49">
                <a:extLst>
                  <a:ext uri="{FF2B5EF4-FFF2-40B4-BE49-F238E27FC236}">
                    <a16:creationId xmlns:a16="http://schemas.microsoft.com/office/drawing/2014/main" id="{5D6BC859-406E-C32B-8E4D-21458BB7DEDF}"/>
                  </a:ext>
                </a:extLst>
              </p:cNvPr>
              <p:cNvSpPr/>
              <p:nvPr/>
            </p:nvSpPr>
            <p:spPr>
              <a:xfrm>
                <a:off x="4647922" y="3645688"/>
                <a:ext cx="20151" cy="3121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336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7" y="1256"/>
                    </a:lnTo>
                    <a:lnTo>
                      <a:pt x="1555" y="2448"/>
                    </a:lnTo>
                    <a:lnTo>
                      <a:pt x="1597" y="2534"/>
                    </a:lnTo>
                    <a:lnTo>
                      <a:pt x="1640" y="2597"/>
                    </a:lnTo>
                    <a:lnTo>
                      <a:pt x="1640" y="2597"/>
                    </a:lnTo>
                    <a:lnTo>
                      <a:pt x="2172" y="3364"/>
                    </a:lnTo>
                    <a:lnTo>
                      <a:pt x="2172" y="3364"/>
                    </a:lnTo>
                    <a:lnTo>
                      <a:pt x="1640" y="2597"/>
                    </a:lnTo>
                    <a:lnTo>
                      <a:pt x="1597" y="2534"/>
                    </a:lnTo>
                    <a:lnTo>
                      <a:pt x="1555" y="2448"/>
                    </a:lnTo>
                    <a:lnTo>
                      <a:pt x="1555" y="2448"/>
                    </a:lnTo>
                    <a:lnTo>
                      <a:pt x="767" y="125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596;p49">
                <a:extLst>
                  <a:ext uri="{FF2B5EF4-FFF2-40B4-BE49-F238E27FC236}">
                    <a16:creationId xmlns:a16="http://schemas.microsoft.com/office/drawing/2014/main" id="{F9AFC446-32A6-2511-9E64-3CC81819F300}"/>
                  </a:ext>
                </a:extLst>
              </p:cNvPr>
              <p:cNvSpPr/>
              <p:nvPr/>
            </p:nvSpPr>
            <p:spPr>
              <a:xfrm>
                <a:off x="5420317" y="3592950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2" y="1"/>
                    </a:moveTo>
                    <a:lnTo>
                      <a:pt x="1" y="22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97;p49">
                <a:extLst>
                  <a:ext uri="{FF2B5EF4-FFF2-40B4-BE49-F238E27FC236}">
                    <a16:creationId xmlns:a16="http://schemas.microsoft.com/office/drawing/2014/main" id="{6C1524A8-B17E-B4C8-65F3-A9A125BB66D0}"/>
                  </a:ext>
                </a:extLst>
              </p:cNvPr>
              <p:cNvSpPr/>
              <p:nvPr/>
            </p:nvSpPr>
            <p:spPr>
              <a:xfrm>
                <a:off x="5419918" y="3588414"/>
                <a:ext cx="2189" cy="514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54" fill="none" extrusionOk="0">
                    <a:moveTo>
                      <a:pt x="235" y="0"/>
                    </a:moveTo>
                    <a:lnTo>
                      <a:pt x="235" y="0"/>
                    </a:lnTo>
                    <a:lnTo>
                      <a:pt x="1" y="554"/>
                    </a:lnTo>
                    <a:lnTo>
                      <a:pt x="44" y="511"/>
                    </a:lnTo>
                    <a:lnTo>
                      <a:pt x="65" y="490"/>
                    </a:lnTo>
                    <a:lnTo>
                      <a:pt x="44" y="511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598;p49">
                <a:extLst>
                  <a:ext uri="{FF2B5EF4-FFF2-40B4-BE49-F238E27FC236}">
                    <a16:creationId xmlns:a16="http://schemas.microsoft.com/office/drawing/2014/main" id="{933DA495-1A97-B7C6-CC7C-2A3B71AB152C}"/>
                  </a:ext>
                </a:extLst>
              </p:cNvPr>
              <p:cNvSpPr/>
              <p:nvPr/>
            </p:nvSpPr>
            <p:spPr>
              <a:xfrm>
                <a:off x="4610592" y="3563135"/>
                <a:ext cx="18184" cy="45831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940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99" y="894"/>
                    </a:lnTo>
                    <a:lnTo>
                      <a:pt x="618" y="1767"/>
                    </a:lnTo>
                    <a:lnTo>
                      <a:pt x="959" y="2619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1619" y="4215"/>
                    </a:lnTo>
                    <a:lnTo>
                      <a:pt x="1959" y="4939"/>
                    </a:lnTo>
                    <a:lnTo>
                      <a:pt x="1959" y="4939"/>
                    </a:lnTo>
                    <a:lnTo>
                      <a:pt x="1619" y="4215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959" y="2619"/>
                    </a:lnTo>
                    <a:lnTo>
                      <a:pt x="618" y="1767"/>
                    </a:lnTo>
                    <a:lnTo>
                      <a:pt x="299" y="894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599;p49">
                <a:extLst>
                  <a:ext uri="{FF2B5EF4-FFF2-40B4-BE49-F238E27FC236}">
                    <a16:creationId xmlns:a16="http://schemas.microsoft.com/office/drawing/2014/main" id="{16EEAC67-2836-4A2D-258D-A947A06543F7}"/>
                  </a:ext>
                </a:extLst>
              </p:cNvPr>
              <p:cNvSpPr/>
              <p:nvPr/>
            </p:nvSpPr>
            <p:spPr>
              <a:xfrm>
                <a:off x="5449149" y="3486111"/>
                <a:ext cx="213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23" h="65" fill="none" extrusionOk="0">
                    <a:moveTo>
                      <a:pt x="22" y="0"/>
                    </a:moveTo>
                    <a:lnTo>
                      <a:pt x="1" y="64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600;p49">
                <a:extLst>
                  <a:ext uri="{FF2B5EF4-FFF2-40B4-BE49-F238E27FC236}">
                    <a16:creationId xmlns:a16="http://schemas.microsoft.com/office/drawing/2014/main" id="{A29EFDEB-974E-5379-10A3-F1DB19B978B8}"/>
                  </a:ext>
                </a:extLst>
              </p:cNvPr>
              <p:cNvSpPr/>
              <p:nvPr/>
            </p:nvSpPr>
            <p:spPr>
              <a:xfrm>
                <a:off x="5445791" y="3486111"/>
                <a:ext cx="3767" cy="2212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385" fill="none" extrusionOk="0">
                    <a:moveTo>
                      <a:pt x="405" y="0"/>
                    </a:moveTo>
                    <a:lnTo>
                      <a:pt x="405" y="22"/>
                    </a:lnTo>
                    <a:lnTo>
                      <a:pt x="405" y="22"/>
                    </a:lnTo>
                    <a:lnTo>
                      <a:pt x="214" y="1193"/>
                    </a:lnTo>
                    <a:lnTo>
                      <a:pt x="1" y="2385"/>
                    </a:lnTo>
                    <a:lnTo>
                      <a:pt x="1" y="2385"/>
                    </a:lnTo>
                    <a:lnTo>
                      <a:pt x="214" y="1193"/>
                    </a:lnTo>
                    <a:lnTo>
                      <a:pt x="40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601;p49">
                <a:extLst>
                  <a:ext uri="{FF2B5EF4-FFF2-40B4-BE49-F238E27FC236}">
                    <a16:creationId xmlns:a16="http://schemas.microsoft.com/office/drawing/2014/main" id="{B16741DD-FBF4-83CC-BBC5-688F3083C81A}"/>
                  </a:ext>
                </a:extLst>
              </p:cNvPr>
              <p:cNvSpPr/>
              <p:nvPr/>
            </p:nvSpPr>
            <p:spPr>
              <a:xfrm>
                <a:off x="5448954" y="3476630"/>
                <a:ext cx="1392" cy="10474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29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0" y="1129"/>
                    </a:lnTo>
                    <a:lnTo>
                      <a:pt x="22" y="1086"/>
                    </a:lnTo>
                    <a:lnTo>
                      <a:pt x="22" y="1108"/>
                    </a:lnTo>
                    <a:lnTo>
                      <a:pt x="22" y="1108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602;p49">
                <a:extLst>
                  <a:ext uri="{FF2B5EF4-FFF2-40B4-BE49-F238E27FC236}">
                    <a16:creationId xmlns:a16="http://schemas.microsoft.com/office/drawing/2014/main" id="{F4183A79-D4F1-4E60-3952-9C14B334A5E4}"/>
                  </a:ext>
                </a:extLst>
              </p:cNvPr>
              <p:cNvSpPr/>
              <p:nvPr/>
            </p:nvSpPr>
            <p:spPr>
              <a:xfrm>
                <a:off x="4592428" y="3368204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21" y="1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43"/>
                    </a:lnTo>
                    <a:lnTo>
                      <a:pt x="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603;p49">
                <a:extLst>
                  <a:ext uri="{FF2B5EF4-FFF2-40B4-BE49-F238E27FC236}">
                    <a16:creationId xmlns:a16="http://schemas.microsoft.com/office/drawing/2014/main" id="{005726FC-B7F3-F47E-9EDA-56F032C12D60}"/>
                  </a:ext>
                </a:extLst>
              </p:cNvPr>
              <p:cNvSpPr/>
              <p:nvPr/>
            </p:nvSpPr>
            <p:spPr>
              <a:xfrm>
                <a:off x="4588671" y="3367815"/>
                <a:ext cx="4555" cy="12246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3200" fill="none" extrusionOk="0">
                    <a:moveTo>
                      <a:pt x="448" y="0"/>
                    </a:moveTo>
                    <a:lnTo>
                      <a:pt x="448" y="21"/>
                    </a:lnTo>
                    <a:lnTo>
                      <a:pt x="448" y="21"/>
                    </a:lnTo>
                    <a:lnTo>
                      <a:pt x="299" y="1150"/>
                    </a:lnTo>
                    <a:lnTo>
                      <a:pt x="299" y="1150"/>
                    </a:lnTo>
                    <a:lnTo>
                      <a:pt x="171" y="2470"/>
                    </a:lnTo>
                    <a:lnTo>
                      <a:pt x="86" y="3811"/>
                    </a:lnTo>
                    <a:lnTo>
                      <a:pt x="22" y="5131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22" y="7238"/>
                    </a:lnTo>
                    <a:lnTo>
                      <a:pt x="43" y="8026"/>
                    </a:lnTo>
                    <a:lnTo>
                      <a:pt x="64" y="8835"/>
                    </a:lnTo>
                    <a:lnTo>
                      <a:pt x="107" y="9623"/>
                    </a:lnTo>
                    <a:lnTo>
                      <a:pt x="171" y="10411"/>
                    </a:lnTo>
                    <a:lnTo>
                      <a:pt x="256" y="11198"/>
                    </a:lnTo>
                    <a:lnTo>
                      <a:pt x="341" y="11986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490" y="13199"/>
                    </a:lnTo>
                    <a:lnTo>
                      <a:pt x="490" y="13199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341" y="11986"/>
                    </a:lnTo>
                    <a:lnTo>
                      <a:pt x="256" y="11198"/>
                    </a:lnTo>
                    <a:lnTo>
                      <a:pt x="171" y="10411"/>
                    </a:lnTo>
                    <a:lnTo>
                      <a:pt x="107" y="9623"/>
                    </a:lnTo>
                    <a:lnTo>
                      <a:pt x="64" y="8835"/>
                    </a:lnTo>
                    <a:lnTo>
                      <a:pt x="43" y="8026"/>
                    </a:lnTo>
                    <a:lnTo>
                      <a:pt x="22" y="7238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1" y="5642"/>
                    </a:lnTo>
                    <a:lnTo>
                      <a:pt x="22" y="4833"/>
                    </a:lnTo>
                    <a:lnTo>
                      <a:pt x="64" y="4045"/>
                    </a:lnTo>
                    <a:lnTo>
                      <a:pt x="107" y="3236"/>
                    </a:lnTo>
                    <a:lnTo>
                      <a:pt x="171" y="2427"/>
                    </a:lnTo>
                    <a:lnTo>
                      <a:pt x="256" y="1618"/>
                    </a:lnTo>
                    <a:lnTo>
                      <a:pt x="341" y="809"/>
                    </a:lnTo>
                    <a:lnTo>
                      <a:pt x="4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604;p49">
                <a:extLst>
                  <a:ext uri="{FF2B5EF4-FFF2-40B4-BE49-F238E27FC236}">
                    <a16:creationId xmlns:a16="http://schemas.microsoft.com/office/drawing/2014/main" id="{A13123A7-AFEE-1797-FC7D-8FC776A2AD81}"/>
                  </a:ext>
                </a:extLst>
              </p:cNvPr>
              <p:cNvSpPr/>
              <p:nvPr/>
            </p:nvSpPr>
            <p:spPr>
              <a:xfrm>
                <a:off x="4592428" y="3331469"/>
                <a:ext cx="6921" cy="3714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4004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256" y="2428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256" y="2428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605;p49">
                <a:extLst>
                  <a:ext uri="{FF2B5EF4-FFF2-40B4-BE49-F238E27FC236}">
                    <a16:creationId xmlns:a16="http://schemas.microsoft.com/office/drawing/2014/main" id="{D7EAA9C3-79EA-51D2-B791-42BB55473038}"/>
                  </a:ext>
                </a:extLst>
              </p:cNvPr>
              <p:cNvSpPr/>
              <p:nvPr/>
            </p:nvSpPr>
            <p:spPr>
              <a:xfrm>
                <a:off x="5437701" y="3312118"/>
                <a:ext cx="1560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73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3" y="724"/>
                    </a:lnTo>
                    <a:lnTo>
                      <a:pt x="383" y="1491"/>
                    </a:lnTo>
                    <a:lnTo>
                      <a:pt x="575" y="2236"/>
                    </a:lnTo>
                    <a:lnTo>
                      <a:pt x="724" y="3002"/>
                    </a:lnTo>
                    <a:lnTo>
                      <a:pt x="873" y="3769"/>
                    </a:lnTo>
                    <a:lnTo>
                      <a:pt x="1022" y="4556"/>
                    </a:lnTo>
                    <a:lnTo>
                      <a:pt x="1150" y="5344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363" y="6898"/>
                    </a:lnTo>
                    <a:lnTo>
                      <a:pt x="1448" y="7665"/>
                    </a:lnTo>
                    <a:lnTo>
                      <a:pt x="1512" y="8452"/>
                    </a:lnTo>
                    <a:lnTo>
                      <a:pt x="1575" y="9240"/>
                    </a:lnTo>
                    <a:lnTo>
                      <a:pt x="1618" y="10049"/>
                    </a:lnTo>
                    <a:lnTo>
                      <a:pt x="1639" y="10837"/>
                    </a:lnTo>
                    <a:lnTo>
                      <a:pt x="1661" y="12455"/>
                    </a:lnTo>
                    <a:lnTo>
                      <a:pt x="1661" y="12455"/>
                    </a:lnTo>
                    <a:lnTo>
                      <a:pt x="1661" y="13519"/>
                    </a:lnTo>
                    <a:lnTo>
                      <a:pt x="1618" y="14584"/>
                    </a:lnTo>
                    <a:lnTo>
                      <a:pt x="1554" y="15648"/>
                    </a:lnTo>
                    <a:lnTo>
                      <a:pt x="1469" y="16734"/>
                    </a:lnTo>
                    <a:lnTo>
                      <a:pt x="1469" y="16734"/>
                    </a:lnTo>
                    <a:lnTo>
                      <a:pt x="1554" y="15648"/>
                    </a:lnTo>
                    <a:lnTo>
                      <a:pt x="1618" y="14584"/>
                    </a:lnTo>
                    <a:lnTo>
                      <a:pt x="1661" y="13519"/>
                    </a:lnTo>
                    <a:lnTo>
                      <a:pt x="1682" y="12455"/>
                    </a:lnTo>
                    <a:lnTo>
                      <a:pt x="1682" y="12455"/>
                    </a:lnTo>
                    <a:lnTo>
                      <a:pt x="1639" y="10837"/>
                    </a:lnTo>
                    <a:lnTo>
                      <a:pt x="1618" y="10049"/>
                    </a:lnTo>
                    <a:lnTo>
                      <a:pt x="1575" y="9240"/>
                    </a:lnTo>
                    <a:lnTo>
                      <a:pt x="1512" y="8452"/>
                    </a:lnTo>
                    <a:lnTo>
                      <a:pt x="1448" y="7665"/>
                    </a:lnTo>
                    <a:lnTo>
                      <a:pt x="1363" y="6898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150" y="5344"/>
                    </a:lnTo>
                    <a:lnTo>
                      <a:pt x="1022" y="4556"/>
                    </a:lnTo>
                    <a:lnTo>
                      <a:pt x="873" y="3769"/>
                    </a:lnTo>
                    <a:lnTo>
                      <a:pt x="724" y="3002"/>
                    </a:lnTo>
                    <a:lnTo>
                      <a:pt x="575" y="2236"/>
                    </a:lnTo>
                    <a:lnTo>
                      <a:pt x="383" y="1491"/>
                    </a:lnTo>
                    <a:lnTo>
                      <a:pt x="213" y="72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606;p49">
                <a:extLst>
                  <a:ext uri="{FF2B5EF4-FFF2-40B4-BE49-F238E27FC236}">
                    <a16:creationId xmlns:a16="http://schemas.microsoft.com/office/drawing/2014/main" id="{C77A01DD-6287-80ED-04CE-FD06A699B06E}"/>
                  </a:ext>
                </a:extLst>
              </p:cNvPr>
              <p:cNvSpPr/>
              <p:nvPr/>
            </p:nvSpPr>
            <p:spPr>
              <a:xfrm>
                <a:off x="4610592" y="3281115"/>
                <a:ext cx="3563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1086" fill="none" extrusionOk="0">
                    <a:moveTo>
                      <a:pt x="384" y="0"/>
                    </a:moveTo>
                    <a:lnTo>
                      <a:pt x="384" y="0"/>
                    </a:lnTo>
                    <a:lnTo>
                      <a:pt x="1" y="1086"/>
                    </a:lnTo>
                    <a:lnTo>
                      <a:pt x="1" y="1086"/>
                    </a:lnTo>
                    <a:lnTo>
                      <a:pt x="3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607;p49">
                <a:extLst>
                  <a:ext uri="{FF2B5EF4-FFF2-40B4-BE49-F238E27FC236}">
                    <a16:creationId xmlns:a16="http://schemas.microsoft.com/office/drawing/2014/main" id="{ACE75ECE-07DC-18BE-D11E-33C7C7C37358}"/>
                  </a:ext>
                </a:extLst>
              </p:cNvPr>
              <p:cNvSpPr/>
              <p:nvPr/>
            </p:nvSpPr>
            <p:spPr>
              <a:xfrm>
                <a:off x="5418935" y="3258202"/>
                <a:ext cx="2375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256" h="61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56" y="618"/>
                    </a:lnTo>
                    <a:lnTo>
                      <a:pt x="256" y="61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608;p49">
                <a:extLst>
                  <a:ext uri="{FF2B5EF4-FFF2-40B4-BE49-F238E27FC236}">
                    <a16:creationId xmlns:a16="http://schemas.microsoft.com/office/drawing/2014/main" id="{C866DBFD-9C95-009E-4AD7-ECAC360C599B}"/>
                  </a:ext>
                </a:extLst>
              </p:cNvPr>
              <p:cNvSpPr/>
              <p:nvPr/>
            </p:nvSpPr>
            <p:spPr>
              <a:xfrm>
                <a:off x="5394444" y="3209425"/>
                <a:ext cx="3368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97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63" y="596"/>
                    </a:lnTo>
                    <a:lnTo>
                      <a:pt x="363" y="59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609;p49">
                <a:extLst>
                  <a:ext uri="{FF2B5EF4-FFF2-40B4-BE49-F238E27FC236}">
                    <a16:creationId xmlns:a16="http://schemas.microsoft.com/office/drawing/2014/main" id="{9515D63F-020E-9FB5-DC7A-C0E26FEE73B0}"/>
                  </a:ext>
                </a:extLst>
              </p:cNvPr>
              <p:cNvSpPr/>
              <p:nvPr/>
            </p:nvSpPr>
            <p:spPr>
              <a:xfrm>
                <a:off x="5370946" y="3173478"/>
                <a:ext cx="13638" cy="1995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15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1469" y="2151"/>
                    </a:lnTo>
                    <a:lnTo>
                      <a:pt x="1469" y="215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610;p49">
                <a:extLst>
                  <a:ext uri="{FF2B5EF4-FFF2-40B4-BE49-F238E27FC236}">
                    <a16:creationId xmlns:a16="http://schemas.microsoft.com/office/drawing/2014/main" id="{D5E1500A-93CB-BA21-5C2B-70E9FF8C55F3}"/>
                  </a:ext>
                </a:extLst>
              </p:cNvPr>
              <p:cNvSpPr/>
              <p:nvPr/>
            </p:nvSpPr>
            <p:spPr>
              <a:xfrm>
                <a:off x="5356530" y="3154915"/>
                <a:ext cx="6921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9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745" y="958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916"/>
                    </a:lnTo>
                    <a:lnTo>
                      <a:pt x="745" y="937"/>
                    </a:lnTo>
                    <a:lnTo>
                      <a:pt x="745" y="93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611;p49">
                <a:extLst>
                  <a:ext uri="{FF2B5EF4-FFF2-40B4-BE49-F238E27FC236}">
                    <a16:creationId xmlns:a16="http://schemas.microsoft.com/office/drawing/2014/main" id="{B3C53CDB-8915-34C9-E5E3-63D282216A8A}"/>
                  </a:ext>
                </a:extLst>
              </p:cNvPr>
              <p:cNvSpPr/>
              <p:nvPr/>
            </p:nvSpPr>
            <p:spPr>
              <a:xfrm>
                <a:off x="4659174" y="3069403"/>
                <a:ext cx="355931" cy="329258"/>
              </a:xfrm>
              <a:custGeom>
                <a:avLst/>
                <a:gdLst/>
                <a:ahLst/>
                <a:cxnLst/>
                <a:rect l="l" t="t" r="r" b="b"/>
                <a:pathLst>
                  <a:path w="38365" h="35490" fill="none" extrusionOk="0">
                    <a:moveTo>
                      <a:pt x="38364" y="0"/>
                    </a:moveTo>
                    <a:lnTo>
                      <a:pt x="38364" y="0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6576" y="64"/>
                    </a:lnTo>
                    <a:lnTo>
                      <a:pt x="35703" y="149"/>
                    </a:lnTo>
                    <a:lnTo>
                      <a:pt x="34745" y="234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2829" y="511"/>
                    </a:lnTo>
                    <a:lnTo>
                      <a:pt x="31935" y="660"/>
                    </a:lnTo>
                    <a:lnTo>
                      <a:pt x="31019" y="852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29231" y="1277"/>
                    </a:lnTo>
                    <a:lnTo>
                      <a:pt x="28358" y="1512"/>
                    </a:lnTo>
                    <a:lnTo>
                      <a:pt x="27485" y="1767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5782" y="2342"/>
                    </a:lnTo>
                    <a:lnTo>
                      <a:pt x="24931" y="2661"/>
                    </a:lnTo>
                    <a:lnTo>
                      <a:pt x="24079" y="3023"/>
                    </a:lnTo>
                    <a:lnTo>
                      <a:pt x="23185" y="3406"/>
                    </a:lnTo>
                    <a:lnTo>
                      <a:pt x="23185" y="3406"/>
                    </a:lnTo>
                    <a:lnTo>
                      <a:pt x="22376" y="3768"/>
                    </a:lnTo>
                    <a:lnTo>
                      <a:pt x="21567" y="4173"/>
                    </a:lnTo>
                    <a:lnTo>
                      <a:pt x="20758" y="4577"/>
                    </a:lnTo>
                    <a:lnTo>
                      <a:pt x="19970" y="5024"/>
                    </a:lnTo>
                    <a:lnTo>
                      <a:pt x="19161" y="5493"/>
                    </a:lnTo>
                    <a:lnTo>
                      <a:pt x="18373" y="5982"/>
                    </a:lnTo>
                    <a:lnTo>
                      <a:pt x="17586" y="6493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6096" y="7536"/>
                    </a:lnTo>
                    <a:lnTo>
                      <a:pt x="15372" y="8069"/>
                    </a:lnTo>
                    <a:lnTo>
                      <a:pt x="14669" y="8601"/>
                    </a:lnTo>
                    <a:lnTo>
                      <a:pt x="13988" y="9176"/>
                    </a:lnTo>
                    <a:lnTo>
                      <a:pt x="13307" y="9751"/>
                    </a:lnTo>
                    <a:lnTo>
                      <a:pt x="12647" y="10347"/>
                    </a:lnTo>
                    <a:lnTo>
                      <a:pt x="11987" y="10964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0880" y="12071"/>
                    </a:lnTo>
                    <a:lnTo>
                      <a:pt x="10411" y="12561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8878" y="14306"/>
                    </a:lnTo>
                    <a:lnTo>
                      <a:pt x="8346" y="14988"/>
                    </a:lnTo>
                    <a:lnTo>
                      <a:pt x="7793" y="15669"/>
                    </a:lnTo>
                    <a:lnTo>
                      <a:pt x="7260" y="16372"/>
                    </a:lnTo>
                    <a:lnTo>
                      <a:pt x="6750" y="17117"/>
                    </a:lnTo>
                    <a:lnTo>
                      <a:pt x="6239" y="17840"/>
                    </a:lnTo>
                    <a:lnTo>
                      <a:pt x="5749" y="18607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4791" y="20204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3982" y="21736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130" y="23503"/>
                    </a:lnTo>
                    <a:lnTo>
                      <a:pt x="2768" y="24334"/>
                    </a:lnTo>
                    <a:lnTo>
                      <a:pt x="2449" y="25164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1832" y="26825"/>
                    </a:lnTo>
                    <a:lnTo>
                      <a:pt x="1576" y="27634"/>
                    </a:lnTo>
                    <a:lnTo>
                      <a:pt x="1321" y="28464"/>
                    </a:lnTo>
                    <a:lnTo>
                      <a:pt x="1108" y="29315"/>
                    </a:lnTo>
                    <a:lnTo>
                      <a:pt x="895" y="30167"/>
                    </a:lnTo>
                    <a:lnTo>
                      <a:pt x="703" y="31019"/>
                    </a:lnTo>
                    <a:lnTo>
                      <a:pt x="512" y="31891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171" y="34148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71" y="34127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512" y="31891"/>
                    </a:lnTo>
                    <a:lnTo>
                      <a:pt x="703" y="31019"/>
                    </a:lnTo>
                    <a:lnTo>
                      <a:pt x="895" y="30167"/>
                    </a:lnTo>
                    <a:lnTo>
                      <a:pt x="1108" y="29315"/>
                    </a:lnTo>
                    <a:lnTo>
                      <a:pt x="1321" y="28464"/>
                    </a:lnTo>
                    <a:lnTo>
                      <a:pt x="1576" y="27634"/>
                    </a:lnTo>
                    <a:lnTo>
                      <a:pt x="1832" y="26825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2449" y="25164"/>
                    </a:lnTo>
                    <a:lnTo>
                      <a:pt x="2768" y="24334"/>
                    </a:lnTo>
                    <a:lnTo>
                      <a:pt x="3130" y="23503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982" y="21736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4791" y="20204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5749" y="18607"/>
                    </a:lnTo>
                    <a:lnTo>
                      <a:pt x="6239" y="17840"/>
                    </a:lnTo>
                    <a:lnTo>
                      <a:pt x="6750" y="17117"/>
                    </a:lnTo>
                    <a:lnTo>
                      <a:pt x="7260" y="16372"/>
                    </a:lnTo>
                    <a:lnTo>
                      <a:pt x="7793" y="15669"/>
                    </a:lnTo>
                    <a:lnTo>
                      <a:pt x="8346" y="14988"/>
                    </a:lnTo>
                    <a:lnTo>
                      <a:pt x="8878" y="14306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10411" y="12561"/>
                    </a:lnTo>
                    <a:lnTo>
                      <a:pt x="10880" y="12071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1987" y="10964"/>
                    </a:lnTo>
                    <a:lnTo>
                      <a:pt x="12647" y="10347"/>
                    </a:lnTo>
                    <a:lnTo>
                      <a:pt x="13307" y="9751"/>
                    </a:lnTo>
                    <a:lnTo>
                      <a:pt x="13988" y="9176"/>
                    </a:lnTo>
                    <a:lnTo>
                      <a:pt x="14669" y="8601"/>
                    </a:lnTo>
                    <a:lnTo>
                      <a:pt x="15372" y="8069"/>
                    </a:lnTo>
                    <a:lnTo>
                      <a:pt x="16096" y="7536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7586" y="6493"/>
                    </a:lnTo>
                    <a:lnTo>
                      <a:pt x="18373" y="5982"/>
                    </a:lnTo>
                    <a:lnTo>
                      <a:pt x="19161" y="5493"/>
                    </a:lnTo>
                    <a:lnTo>
                      <a:pt x="19970" y="5024"/>
                    </a:lnTo>
                    <a:lnTo>
                      <a:pt x="20758" y="4577"/>
                    </a:lnTo>
                    <a:lnTo>
                      <a:pt x="21567" y="4173"/>
                    </a:lnTo>
                    <a:lnTo>
                      <a:pt x="22376" y="3768"/>
                    </a:lnTo>
                    <a:lnTo>
                      <a:pt x="23206" y="3406"/>
                    </a:lnTo>
                    <a:lnTo>
                      <a:pt x="23206" y="3406"/>
                    </a:lnTo>
                    <a:lnTo>
                      <a:pt x="24079" y="3023"/>
                    </a:lnTo>
                    <a:lnTo>
                      <a:pt x="24931" y="2661"/>
                    </a:lnTo>
                    <a:lnTo>
                      <a:pt x="25782" y="2342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7485" y="1767"/>
                    </a:lnTo>
                    <a:lnTo>
                      <a:pt x="28358" y="1512"/>
                    </a:lnTo>
                    <a:lnTo>
                      <a:pt x="29231" y="1277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31019" y="852"/>
                    </a:lnTo>
                    <a:lnTo>
                      <a:pt x="31935" y="660"/>
                    </a:lnTo>
                    <a:lnTo>
                      <a:pt x="32829" y="511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4745" y="234"/>
                    </a:lnTo>
                    <a:lnTo>
                      <a:pt x="35703" y="149"/>
                    </a:lnTo>
                    <a:lnTo>
                      <a:pt x="36576" y="64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8343" y="0"/>
                    </a:lnTo>
                    <a:lnTo>
                      <a:pt x="38343" y="0"/>
                    </a:lnTo>
                    <a:lnTo>
                      <a:pt x="3836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612;p49">
                <a:extLst>
                  <a:ext uri="{FF2B5EF4-FFF2-40B4-BE49-F238E27FC236}">
                    <a16:creationId xmlns:a16="http://schemas.microsoft.com/office/drawing/2014/main" id="{71BB7E5E-84E4-C9E2-362E-2C5F5A1D3532}"/>
                  </a:ext>
                </a:extLst>
              </p:cNvPr>
              <p:cNvSpPr/>
              <p:nvPr/>
            </p:nvSpPr>
            <p:spPr>
              <a:xfrm>
                <a:off x="5250674" y="3060906"/>
                <a:ext cx="38715" cy="27666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298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937" y="618"/>
                    </a:lnTo>
                    <a:lnTo>
                      <a:pt x="1895" y="1278"/>
                    </a:lnTo>
                    <a:lnTo>
                      <a:pt x="2832" y="1938"/>
                    </a:lnTo>
                    <a:lnTo>
                      <a:pt x="3747" y="2641"/>
                    </a:lnTo>
                    <a:lnTo>
                      <a:pt x="3747" y="2641"/>
                    </a:lnTo>
                    <a:lnTo>
                      <a:pt x="4173" y="2981"/>
                    </a:lnTo>
                    <a:lnTo>
                      <a:pt x="4173" y="2981"/>
                    </a:lnTo>
                    <a:lnTo>
                      <a:pt x="3768" y="2641"/>
                    </a:lnTo>
                    <a:lnTo>
                      <a:pt x="3768" y="2641"/>
                    </a:lnTo>
                    <a:lnTo>
                      <a:pt x="2832" y="1938"/>
                    </a:lnTo>
                    <a:lnTo>
                      <a:pt x="1895" y="1278"/>
                    </a:lnTo>
                    <a:lnTo>
                      <a:pt x="937" y="618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613;p49">
                <a:extLst>
                  <a:ext uri="{FF2B5EF4-FFF2-40B4-BE49-F238E27FC236}">
                    <a16:creationId xmlns:a16="http://schemas.microsoft.com/office/drawing/2014/main" id="{EF231A9D-6641-310A-ED57-C6CFFC084B29}"/>
                  </a:ext>
                </a:extLst>
              </p:cNvPr>
              <p:cNvSpPr/>
              <p:nvPr/>
            </p:nvSpPr>
            <p:spPr>
              <a:xfrm>
                <a:off x="5177991" y="3024374"/>
                <a:ext cx="9890" cy="3952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65" y="426"/>
                    </a:lnTo>
                    <a:lnTo>
                      <a:pt x="1065" y="42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614;p49">
                <a:extLst>
                  <a:ext uri="{FF2B5EF4-FFF2-40B4-BE49-F238E27FC236}">
                    <a16:creationId xmlns:a16="http://schemas.microsoft.com/office/drawing/2014/main" id="{1B53483D-E13C-D597-B4CA-816EAAAB642C}"/>
                  </a:ext>
                </a:extLst>
              </p:cNvPr>
              <p:cNvSpPr/>
              <p:nvPr/>
            </p:nvSpPr>
            <p:spPr>
              <a:xfrm>
                <a:off x="5098407" y="3001860"/>
                <a:ext cx="345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3726" h="85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937" y="192"/>
                    </a:lnTo>
                    <a:lnTo>
                      <a:pt x="1874" y="383"/>
                    </a:lnTo>
                    <a:lnTo>
                      <a:pt x="2810" y="596"/>
                    </a:lnTo>
                    <a:lnTo>
                      <a:pt x="3726" y="852"/>
                    </a:lnTo>
                    <a:lnTo>
                      <a:pt x="3726" y="852"/>
                    </a:lnTo>
                    <a:lnTo>
                      <a:pt x="2810" y="596"/>
                    </a:lnTo>
                    <a:lnTo>
                      <a:pt x="1874" y="383"/>
                    </a:lnTo>
                    <a:lnTo>
                      <a:pt x="937" y="19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615;p49">
                <a:extLst>
                  <a:ext uri="{FF2B5EF4-FFF2-40B4-BE49-F238E27FC236}">
                    <a16:creationId xmlns:a16="http://schemas.microsoft.com/office/drawing/2014/main" id="{55B6E4AD-FA8B-4C71-4E60-5B6306381585}"/>
                  </a:ext>
                </a:extLst>
              </p:cNvPr>
              <p:cNvSpPr/>
              <p:nvPr/>
            </p:nvSpPr>
            <p:spPr>
              <a:xfrm>
                <a:off x="4888466" y="2998297"/>
                <a:ext cx="7704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8304" h="1854" fill="none" extrusionOk="0">
                    <a:moveTo>
                      <a:pt x="8303" y="1"/>
                    </a:moveTo>
                    <a:lnTo>
                      <a:pt x="8303" y="1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6366" y="278"/>
                    </a:lnTo>
                    <a:lnTo>
                      <a:pt x="4897" y="554"/>
                    </a:lnTo>
                    <a:lnTo>
                      <a:pt x="3450" y="87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1023" y="1534"/>
                    </a:lnTo>
                    <a:lnTo>
                      <a:pt x="22" y="1853"/>
                    </a:lnTo>
                    <a:lnTo>
                      <a:pt x="22" y="1853"/>
                    </a:lnTo>
                    <a:lnTo>
                      <a:pt x="1" y="1853"/>
                    </a:lnTo>
                    <a:lnTo>
                      <a:pt x="1" y="1853"/>
                    </a:lnTo>
                    <a:lnTo>
                      <a:pt x="1001" y="153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3450" y="874"/>
                    </a:lnTo>
                    <a:lnTo>
                      <a:pt x="4897" y="554"/>
                    </a:lnTo>
                    <a:lnTo>
                      <a:pt x="6366" y="278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83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616;p49">
                <a:extLst>
                  <a:ext uri="{FF2B5EF4-FFF2-40B4-BE49-F238E27FC236}">
                    <a16:creationId xmlns:a16="http://schemas.microsoft.com/office/drawing/2014/main" id="{1350B50A-416E-8D9A-5D19-0A3D63E5FC4F}"/>
                  </a:ext>
                </a:extLst>
              </p:cNvPr>
              <p:cNvSpPr/>
              <p:nvPr/>
            </p:nvSpPr>
            <p:spPr>
              <a:xfrm>
                <a:off x="4988988" y="2995143"/>
                <a:ext cx="12849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6" fill="none" extrusionOk="0">
                    <a:moveTo>
                      <a:pt x="1385" y="0"/>
                    </a:moveTo>
                    <a:lnTo>
                      <a:pt x="1385" y="0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3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617;p49">
                <a:extLst>
                  <a:ext uri="{FF2B5EF4-FFF2-40B4-BE49-F238E27FC236}">
                    <a16:creationId xmlns:a16="http://schemas.microsoft.com/office/drawing/2014/main" id="{0E48C028-9EC3-1365-645D-9303E1B3C60B}"/>
                  </a:ext>
                </a:extLst>
              </p:cNvPr>
              <p:cNvSpPr/>
              <p:nvPr/>
            </p:nvSpPr>
            <p:spPr>
              <a:xfrm>
                <a:off x="5015455" y="2994744"/>
                <a:ext cx="48596" cy="218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35" fill="none" extrusionOk="0">
                    <a:moveTo>
                      <a:pt x="597" y="1"/>
                    </a:moveTo>
                    <a:lnTo>
                      <a:pt x="469" y="1"/>
                    </a:lnTo>
                    <a:lnTo>
                      <a:pt x="469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69" y="1"/>
                    </a:lnTo>
                    <a:lnTo>
                      <a:pt x="597" y="1"/>
                    </a:lnTo>
                    <a:lnTo>
                      <a:pt x="597" y="1"/>
                    </a:lnTo>
                    <a:lnTo>
                      <a:pt x="1981" y="22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4386" y="171"/>
                    </a:lnTo>
                    <a:lnTo>
                      <a:pt x="5238" y="235"/>
                    </a:lnTo>
                    <a:lnTo>
                      <a:pt x="5238" y="235"/>
                    </a:lnTo>
                    <a:lnTo>
                      <a:pt x="4386" y="171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1981" y="22"/>
                    </a:lnTo>
                    <a:lnTo>
                      <a:pt x="5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618;p49">
                <a:extLst>
                  <a:ext uri="{FF2B5EF4-FFF2-40B4-BE49-F238E27FC236}">
                    <a16:creationId xmlns:a16="http://schemas.microsoft.com/office/drawing/2014/main" id="{2752A007-26CA-DFD7-43E3-F35ADCA89C51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405696" cy="368966"/>
              </a:xfrm>
              <a:custGeom>
                <a:avLst/>
                <a:gdLst/>
                <a:ahLst/>
                <a:cxnLst/>
                <a:rect l="l" t="t" r="r" b="b"/>
                <a:pathLst>
                  <a:path w="43729" h="39770" extrusionOk="0">
                    <a:moveTo>
                      <a:pt x="39471" y="1"/>
                    </a:moveTo>
                    <a:lnTo>
                      <a:pt x="38534" y="22"/>
                    </a:lnTo>
                    <a:lnTo>
                      <a:pt x="38555" y="22"/>
                    </a:lnTo>
                    <a:lnTo>
                      <a:pt x="39471" y="1"/>
                    </a:lnTo>
                    <a:close/>
                    <a:moveTo>
                      <a:pt x="41706" y="65"/>
                    </a:moveTo>
                    <a:lnTo>
                      <a:pt x="42387" y="129"/>
                    </a:lnTo>
                    <a:lnTo>
                      <a:pt x="43729" y="256"/>
                    </a:lnTo>
                    <a:lnTo>
                      <a:pt x="43729" y="256"/>
                    </a:lnTo>
                    <a:lnTo>
                      <a:pt x="42366" y="107"/>
                    </a:lnTo>
                    <a:lnTo>
                      <a:pt x="41706" y="65"/>
                    </a:lnTo>
                    <a:close/>
                    <a:moveTo>
                      <a:pt x="171" y="35511"/>
                    </a:moveTo>
                    <a:lnTo>
                      <a:pt x="128" y="36129"/>
                    </a:lnTo>
                    <a:lnTo>
                      <a:pt x="128" y="36129"/>
                    </a:lnTo>
                    <a:lnTo>
                      <a:pt x="171" y="35533"/>
                    </a:lnTo>
                    <a:lnTo>
                      <a:pt x="171" y="35511"/>
                    </a:lnTo>
                    <a:close/>
                    <a:moveTo>
                      <a:pt x="22" y="38002"/>
                    </a:moveTo>
                    <a:lnTo>
                      <a:pt x="1" y="38896"/>
                    </a:lnTo>
                    <a:lnTo>
                      <a:pt x="22" y="39769"/>
                    </a:lnTo>
                    <a:lnTo>
                      <a:pt x="22" y="38896"/>
                    </a:lnTo>
                    <a:lnTo>
                      <a:pt x="22" y="38002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619;p49">
                <a:extLst>
                  <a:ext uri="{FF2B5EF4-FFF2-40B4-BE49-F238E27FC236}">
                    <a16:creationId xmlns:a16="http://schemas.microsoft.com/office/drawing/2014/main" id="{083988E5-CC9A-0C21-11CC-438ADBC4CD63}"/>
                  </a:ext>
                </a:extLst>
              </p:cNvPr>
              <p:cNvSpPr/>
              <p:nvPr/>
            </p:nvSpPr>
            <p:spPr>
              <a:xfrm>
                <a:off x="4657597" y="3398623"/>
                <a:ext cx="28649" cy="174807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18842" fill="none" extrusionOk="0">
                    <a:moveTo>
                      <a:pt x="171" y="0"/>
                    </a:moveTo>
                    <a:lnTo>
                      <a:pt x="171" y="0"/>
                    </a:lnTo>
                    <a:lnTo>
                      <a:pt x="171" y="22"/>
                    </a:lnTo>
                    <a:lnTo>
                      <a:pt x="171" y="22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64" y="1576"/>
                    </a:lnTo>
                    <a:lnTo>
                      <a:pt x="22" y="2491"/>
                    </a:lnTo>
                    <a:lnTo>
                      <a:pt x="1" y="3385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43" y="5216"/>
                    </a:lnTo>
                    <a:lnTo>
                      <a:pt x="107" y="6153"/>
                    </a:lnTo>
                    <a:lnTo>
                      <a:pt x="171" y="7047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362" y="8835"/>
                    </a:lnTo>
                    <a:lnTo>
                      <a:pt x="490" y="9729"/>
                    </a:lnTo>
                    <a:lnTo>
                      <a:pt x="639" y="10602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980" y="12305"/>
                    </a:lnTo>
                    <a:lnTo>
                      <a:pt x="1193" y="13178"/>
                    </a:lnTo>
                    <a:lnTo>
                      <a:pt x="1406" y="14051"/>
                    </a:lnTo>
                    <a:lnTo>
                      <a:pt x="1661" y="14903"/>
                    </a:lnTo>
                    <a:lnTo>
                      <a:pt x="1938" y="15776"/>
                    </a:lnTo>
                    <a:lnTo>
                      <a:pt x="2236" y="16648"/>
                    </a:lnTo>
                    <a:lnTo>
                      <a:pt x="2555" y="17500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2555" y="17500"/>
                    </a:lnTo>
                    <a:lnTo>
                      <a:pt x="2236" y="16648"/>
                    </a:lnTo>
                    <a:lnTo>
                      <a:pt x="1938" y="15776"/>
                    </a:lnTo>
                    <a:lnTo>
                      <a:pt x="1661" y="14903"/>
                    </a:lnTo>
                    <a:lnTo>
                      <a:pt x="1406" y="14051"/>
                    </a:lnTo>
                    <a:lnTo>
                      <a:pt x="1193" y="13178"/>
                    </a:lnTo>
                    <a:lnTo>
                      <a:pt x="980" y="12305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639" y="10602"/>
                    </a:lnTo>
                    <a:lnTo>
                      <a:pt x="490" y="9729"/>
                    </a:lnTo>
                    <a:lnTo>
                      <a:pt x="362" y="8835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171" y="7047"/>
                    </a:lnTo>
                    <a:lnTo>
                      <a:pt x="107" y="6153"/>
                    </a:lnTo>
                    <a:lnTo>
                      <a:pt x="43" y="5216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22" y="3385"/>
                    </a:lnTo>
                    <a:lnTo>
                      <a:pt x="22" y="2491"/>
                    </a:lnTo>
                    <a:lnTo>
                      <a:pt x="64" y="1576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1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620;p49">
                <a:extLst>
                  <a:ext uri="{FF2B5EF4-FFF2-40B4-BE49-F238E27FC236}">
                    <a16:creationId xmlns:a16="http://schemas.microsoft.com/office/drawing/2014/main" id="{9ABBC95F-FE85-10A5-CBDE-7B9DBAD38F29}"/>
                  </a:ext>
                </a:extLst>
              </p:cNvPr>
              <p:cNvSpPr/>
              <p:nvPr/>
            </p:nvSpPr>
            <p:spPr>
              <a:xfrm>
                <a:off x="5090503" y="3075720"/>
                <a:ext cx="122268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13179" h="515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257" y="256"/>
                    </a:lnTo>
                    <a:lnTo>
                      <a:pt x="2513" y="575"/>
                    </a:lnTo>
                    <a:lnTo>
                      <a:pt x="3747" y="916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5876" y="1618"/>
                    </a:lnTo>
                    <a:lnTo>
                      <a:pt x="6771" y="1959"/>
                    </a:lnTo>
                    <a:lnTo>
                      <a:pt x="7643" y="2321"/>
                    </a:lnTo>
                    <a:lnTo>
                      <a:pt x="8495" y="2683"/>
                    </a:lnTo>
                    <a:lnTo>
                      <a:pt x="9347" y="3066"/>
                    </a:lnTo>
                    <a:lnTo>
                      <a:pt x="10177" y="3470"/>
                    </a:lnTo>
                    <a:lnTo>
                      <a:pt x="10986" y="3896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2476" y="4727"/>
                    </a:lnTo>
                    <a:lnTo>
                      <a:pt x="13179" y="5152"/>
                    </a:lnTo>
                    <a:lnTo>
                      <a:pt x="13179" y="5152"/>
                    </a:lnTo>
                    <a:lnTo>
                      <a:pt x="12476" y="4727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0986" y="3896"/>
                    </a:lnTo>
                    <a:lnTo>
                      <a:pt x="10177" y="3470"/>
                    </a:lnTo>
                    <a:lnTo>
                      <a:pt x="9347" y="3066"/>
                    </a:lnTo>
                    <a:lnTo>
                      <a:pt x="8495" y="2683"/>
                    </a:lnTo>
                    <a:lnTo>
                      <a:pt x="7643" y="2321"/>
                    </a:lnTo>
                    <a:lnTo>
                      <a:pt x="6771" y="1959"/>
                    </a:lnTo>
                    <a:lnTo>
                      <a:pt x="5876" y="1618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3747" y="916"/>
                    </a:lnTo>
                    <a:lnTo>
                      <a:pt x="2513" y="575"/>
                    </a:lnTo>
                    <a:lnTo>
                      <a:pt x="1257" y="25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621;p49">
                <a:extLst>
                  <a:ext uri="{FF2B5EF4-FFF2-40B4-BE49-F238E27FC236}">
                    <a16:creationId xmlns:a16="http://schemas.microsoft.com/office/drawing/2014/main" id="{BA508484-055D-DCD2-9480-5F5E97117FAC}"/>
                  </a:ext>
                </a:extLst>
              </p:cNvPr>
              <p:cNvSpPr/>
              <p:nvPr/>
            </p:nvSpPr>
            <p:spPr>
              <a:xfrm>
                <a:off x="5025919" y="3069199"/>
                <a:ext cx="37342" cy="2384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1" y="22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2002" y="65"/>
                    </a:lnTo>
                    <a:lnTo>
                      <a:pt x="2683" y="129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2662" y="107"/>
                    </a:lnTo>
                    <a:lnTo>
                      <a:pt x="2002" y="65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66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622;p49">
                <a:extLst>
                  <a:ext uri="{FF2B5EF4-FFF2-40B4-BE49-F238E27FC236}">
                    <a16:creationId xmlns:a16="http://schemas.microsoft.com/office/drawing/2014/main" id="{A3F24C9A-BFCF-1B11-DF7B-4E31E279C62F}"/>
                  </a:ext>
                </a:extLst>
              </p:cNvPr>
              <p:cNvSpPr/>
              <p:nvPr/>
            </p:nvSpPr>
            <p:spPr>
              <a:xfrm>
                <a:off x="5015065" y="3069199"/>
                <a:ext cx="869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3" fill="none" extrusionOk="0">
                    <a:moveTo>
                      <a:pt x="937" y="1"/>
                    </a:moveTo>
                    <a:lnTo>
                      <a:pt x="937" y="1"/>
                    </a:lnTo>
                    <a:lnTo>
                      <a:pt x="937" y="1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93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623;p49">
                <a:extLst>
                  <a:ext uri="{FF2B5EF4-FFF2-40B4-BE49-F238E27FC236}">
                    <a16:creationId xmlns:a16="http://schemas.microsoft.com/office/drawing/2014/main" id="{FCE7EEC5-1D83-3D2F-00EF-FABDC6A2D488}"/>
                  </a:ext>
                </a:extLst>
              </p:cNvPr>
              <p:cNvSpPr/>
              <p:nvPr/>
            </p:nvSpPr>
            <p:spPr>
              <a:xfrm>
                <a:off x="4686234" y="3147012"/>
                <a:ext cx="577728" cy="501690"/>
              </a:xfrm>
              <a:custGeom>
                <a:avLst/>
                <a:gdLst/>
                <a:ahLst/>
                <a:cxnLst/>
                <a:rect l="l" t="t" r="r" b="b"/>
                <a:pathLst>
                  <a:path w="62272" h="54076" extrusionOk="0">
                    <a:moveTo>
                      <a:pt x="60377" y="1"/>
                    </a:moveTo>
                    <a:lnTo>
                      <a:pt x="61399" y="852"/>
                    </a:lnTo>
                    <a:lnTo>
                      <a:pt x="62271" y="1597"/>
                    </a:lnTo>
                    <a:lnTo>
                      <a:pt x="61399" y="831"/>
                    </a:lnTo>
                    <a:lnTo>
                      <a:pt x="60377" y="1"/>
                    </a:lnTo>
                    <a:close/>
                    <a:moveTo>
                      <a:pt x="0" y="45964"/>
                    </a:moveTo>
                    <a:lnTo>
                      <a:pt x="299" y="46667"/>
                    </a:lnTo>
                    <a:lnTo>
                      <a:pt x="618" y="47348"/>
                    </a:lnTo>
                    <a:lnTo>
                      <a:pt x="299" y="46645"/>
                    </a:lnTo>
                    <a:lnTo>
                      <a:pt x="0" y="45964"/>
                    </a:lnTo>
                    <a:close/>
                    <a:moveTo>
                      <a:pt x="3811" y="52926"/>
                    </a:moveTo>
                    <a:lnTo>
                      <a:pt x="4663" y="54075"/>
                    </a:lnTo>
                    <a:lnTo>
                      <a:pt x="4237" y="53501"/>
                    </a:lnTo>
                    <a:lnTo>
                      <a:pt x="3811" y="52926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624;p49">
                <a:extLst>
                  <a:ext uri="{FF2B5EF4-FFF2-40B4-BE49-F238E27FC236}">
                    <a16:creationId xmlns:a16="http://schemas.microsoft.com/office/drawing/2014/main" id="{707A88CD-33FD-408E-F8DE-900EDAB4A9E9}"/>
                  </a:ext>
                </a:extLst>
              </p:cNvPr>
              <p:cNvSpPr/>
              <p:nvPr/>
            </p:nvSpPr>
            <p:spPr>
              <a:xfrm>
                <a:off x="4927178" y="3783530"/>
                <a:ext cx="16597" cy="3961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427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235"/>
                    </a:lnTo>
                    <a:lnTo>
                      <a:pt x="1789" y="427"/>
                    </a:lnTo>
                    <a:lnTo>
                      <a:pt x="1789" y="427"/>
                    </a:lnTo>
                    <a:lnTo>
                      <a:pt x="873" y="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625;p49">
                <a:extLst>
                  <a:ext uri="{FF2B5EF4-FFF2-40B4-BE49-F238E27FC236}">
                    <a16:creationId xmlns:a16="http://schemas.microsoft.com/office/drawing/2014/main" id="{9E945C2D-4B2A-21B5-639A-849954943ADC}"/>
                  </a:ext>
                </a:extLst>
              </p:cNvPr>
              <p:cNvSpPr/>
              <p:nvPr/>
            </p:nvSpPr>
            <p:spPr>
              <a:xfrm>
                <a:off x="4926983" y="3783530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626;p49">
                <a:extLst>
                  <a:ext uri="{FF2B5EF4-FFF2-40B4-BE49-F238E27FC236}">
                    <a16:creationId xmlns:a16="http://schemas.microsoft.com/office/drawing/2014/main" id="{004D309A-6B08-691D-162D-0397168D7086}"/>
                  </a:ext>
                </a:extLst>
              </p:cNvPr>
              <p:cNvSpPr/>
              <p:nvPr/>
            </p:nvSpPr>
            <p:spPr>
              <a:xfrm>
                <a:off x="4834160" y="3743640"/>
                <a:ext cx="41480" cy="21542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23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03" y="405"/>
                    </a:lnTo>
                    <a:lnTo>
                      <a:pt x="1427" y="810"/>
                    </a:lnTo>
                    <a:lnTo>
                      <a:pt x="2150" y="1193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3662" y="1959"/>
                    </a:lnTo>
                    <a:lnTo>
                      <a:pt x="4471" y="2321"/>
                    </a:lnTo>
                    <a:lnTo>
                      <a:pt x="4471" y="2321"/>
                    </a:lnTo>
                    <a:lnTo>
                      <a:pt x="3662" y="1959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2150" y="1193"/>
                    </a:lnTo>
                    <a:lnTo>
                      <a:pt x="1427" y="810"/>
                    </a:lnTo>
                    <a:lnTo>
                      <a:pt x="703" y="40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627;p49">
                <a:extLst>
                  <a:ext uri="{FF2B5EF4-FFF2-40B4-BE49-F238E27FC236}">
                    <a16:creationId xmlns:a16="http://schemas.microsoft.com/office/drawing/2014/main" id="{A3A02B21-5C92-5B88-4440-D21864A62559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12256" cy="10279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0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60" y="554"/>
                    </a:lnTo>
                    <a:lnTo>
                      <a:pt x="1320" y="1108"/>
                    </a:lnTo>
                    <a:lnTo>
                      <a:pt x="1320" y="1108"/>
                    </a:lnTo>
                    <a:lnTo>
                      <a:pt x="660" y="55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628;p49">
                <a:extLst>
                  <a:ext uri="{FF2B5EF4-FFF2-40B4-BE49-F238E27FC236}">
                    <a16:creationId xmlns:a16="http://schemas.microsoft.com/office/drawing/2014/main" id="{3A334E89-3442-D139-CA14-9363E4B7F2BB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629;p49">
                <a:extLst>
                  <a:ext uri="{FF2B5EF4-FFF2-40B4-BE49-F238E27FC236}">
                    <a16:creationId xmlns:a16="http://schemas.microsoft.com/office/drawing/2014/main" id="{5D4D527F-E206-5EE3-8415-84EBFAFC6C7F}"/>
                  </a:ext>
                </a:extLst>
              </p:cNvPr>
              <p:cNvSpPr/>
              <p:nvPr/>
            </p:nvSpPr>
            <p:spPr>
              <a:xfrm>
                <a:off x="4686234" y="3573404"/>
                <a:ext cx="43261" cy="75259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811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9" y="703"/>
                    </a:lnTo>
                    <a:lnTo>
                      <a:pt x="618" y="1384"/>
                    </a:lnTo>
                    <a:lnTo>
                      <a:pt x="937" y="2065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1682" y="3492"/>
                    </a:lnTo>
                    <a:lnTo>
                      <a:pt x="2108" y="4258"/>
                    </a:lnTo>
                    <a:lnTo>
                      <a:pt x="2555" y="5024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3428" y="6387"/>
                    </a:lnTo>
                    <a:lnTo>
                      <a:pt x="3811" y="6962"/>
                    </a:lnTo>
                    <a:lnTo>
                      <a:pt x="4237" y="7537"/>
                    </a:lnTo>
                    <a:lnTo>
                      <a:pt x="4663" y="8111"/>
                    </a:lnTo>
                    <a:lnTo>
                      <a:pt x="4663" y="8111"/>
                    </a:lnTo>
                    <a:lnTo>
                      <a:pt x="3811" y="6962"/>
                    </a:lnTo>
                    <a:lnTo>
                      <a:pt x="3428" y="6387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2555" y="5024"/>
                    </a:lnTo>
                    <a:lnTo>
                      <a:pt x="2108" y="4258"/>
                    </a:lnTo>
                    <a:lnTo>
                      <a:pt x="1682" y="3492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937" y="2065"/>
                    </a:lnTo>
                    <a:lnTo>
                      <a:pt x="618" y="1384"/>
                    </a:lnTo>
                    <a:lnTo>
                      <a:pt x="299" y="68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630;p49">
                <a:extLst>
                  <a:ext uri="{FF2B5EF4-FFF2-40B4-BE49-F238E27FC236}">
                    <a16:creationId xmlns:a16="http://schemas.microsoft.com/office/drawing/2014/main" id="{8216FC7D-ACCD-27CD-C149-8BC969C7683D}"/>
                  </a:ext>
                </a:extLst>
              </p:cNvPr>
              <p:cNvSpPr/>
              <p:nvPr/>
            </p:nvSpPr>
            <p:spPr>
              <a:xfrm>
                <a:off x="5382403" y="3398029"/>
                <a:ext cx="9" cy="1392"/>
              </a:xfrm>
              <a:custGeom>
                <a:avLst/>
                <a:gdLst/>
                <a:ahLst/>
                <a:cxnLst/>
                <a:rect l="l" t="t" r="r" b="b"/>
                <a:pathLst>
                  <a:path w="1" h="15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631;p49">
                <a:extLst>
                  <a:ext uri="{FF2B5EF4-FFF2-40B4-BE49-F238E27FC236}">
                    <a16:creationId xmlns:a16="http://schemas.microsoft.com/office/drawing/2014/main" id="{0ECDC6E6-94DD-26A4-1817-5E5325648757}"/>
                  </a:ext>
                </a:extLst>
              </p:cNvPr>
              <p:cNvSpPr/>
              <p:nvPr/>
            </p:nvSpPr>
            <p:spPr>
              <a:xfrm>
                <a:off x="5382199" y="3396248"/>
                <a:ext cx="213" cy="1791"/>
              </a:xfrm>
              <a:custGeom>
                <a:avLst/>
                <a:gdLst/>
                <a:ahLst/>
                <a:cxnLst/>
                <a:rect l="l" t="t" r="r" b="b"/>
                <a:pathLst>
                  <a:path w="23" h="19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632;p49">
                <a:extLst>
                  <a:ext uri="{FF2B5EF4-FFF2-40B4-BE49-F238E27FC236}">
                    <a16:creationId xmlns:a16="http://schemas.microsoft.com/office/drawing/2014/main" id="{1A252746-B1E1-3861-A660-1257EB41D2DD}"/>
                  </a:ext>
                </a:extLst>
              </p:cNvPr>
              <p:cNvSpPr/>
              <p:nvPr/>
            </p:nvSpPr>
            <p:spPr>
              <a:xfrm>
                <a:off x="5356326" y="3292562"/>
                <a:ext cx="408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4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633;p49">
                <a:extLst>
                  <a:ext uri="{FF2B5EF4-FFF2-40B4-BE49-F238E27FC236}">
                    <a16:creationId xmlns:a16="http://schemas.microsoft.com/office/drawing/2014/main" id="{A3395263-BA7D-ED61-D481-7F542B50AE1F}"/>
                  </a:ext>
                </a:extLst>
              </p:cNvPr>
              <p:cNvSpPr/>
              <p:nvPr/>
            </p:nvSpPr>
            <p:spPr>
              <a:xfrm>
                <a:off x="5343293" y="3265113"/>
                <a:ext cx="2774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9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99" y="597"/>
                    </a:lnTo>
                    <a:lnTo>
                      <a:pt x="299" y="597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634;p49">
                <a:extLst>
                  <a:ext uri="{FF2B5EF4-FFF2-40B4-BE49-F238E27FC236}">
                    <a16:creationId xmlns:a16="http://schemas.microsoft.com/office/drawing/2014/main" id="{1178DC48-7F4D-3B71-BF5D-177D519424EC}"/>
                  </a:ext>
                </a:extLst>
              </p:cNvPr>
              <p:cNvSpPr/>
              <p:nvPr/>
            </p:nvSpPr>
            <p:spPr>
              <a:xfrm>
                <a:off x="5278912" y="3176437"/>
                <a:ext cx="37537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81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39" y="661"/>
                    </a:lnTo>
                    <a:lnTo>
                      <a:pt x="1257" y="1321"/>
                    </a:lnTo>
                    <a:lnTo>
                      <a:pt x="1853" y="2023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3279" y="3769"/>
                    </a:lnTo>
                    <a:lnTo>
                      <a:pt x="4045" y="4812"/>
                    </a:lnTo>
                    <a:lnTo>
                      <a:pt x="4045" y="4812"/>
                    </a:lnTo>
                    <a:lnTo>
                      <a:pt x="3279" y="3769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1853" y="2023"/>
                    </a:lnTo>
                    <a:lnTo>
                      <a:pt x="1257" y="1321"/>
                    </a:lnTo>
                    <a:lnTo>
                      <a:pt x="639" y="66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635;p49">
                <a:extLst>
                  <a:ext uri="{FF2B5EF4-FFF2-40B4-BE49-F238E27FC236}">
                    <a16:creationId xmlns:a16="http://schemas.microsoft.com/office/drawing/2014/main" id="{4349ECA9-0D90-7EA0-C726-A2AA7CD9F725}"/>
                  </a:ext>
                </a:extLst>
              </p:cNvPr>
              <p:cNvSpPr/>
              <p:nvPr/>
            </p:nvSpPr>
            <p:spPr>
              <a:xfrm>
                <a:off x="5236648" y="3139711"/>
                <a:ext cx="35171" cy="29632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3194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44" y="788"/>
                    </a:lnTo>
                    <a:lnTo>
                      <a:pt x="2066" y="1639"/>
                    </a:lnTo>
                    <a:lnTo>
                      <a:pt x="2066" y="1639"/>
                    </a:lnTo>
                    <a:lnTo>
                      <a:pt x="2938" y="2384"/>
                    </a:lnTo>
                    <a:lnTo>
                      <a:pt x="3790" y="3193"/>
                    </a:lnTo>
                    <a:lnTo>
                      <a:pt x="3790" y="3193"/>
                    </a:lnTo>
                    <a:lnTo>
                      <a:pt x="2938" y="2384"/>
                    </a:lnTo>
                    <a:lnTo>
                      <a:pt x="2066" y="1618"/>
                    </a:lnTo>
                    <a:lnTo>
                      <a:pt x="2066" y="1618"/>
                    </a:lnTo>
                    <a:lnTo>
                      <a:pt x="1044" y="78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636;p49">
                <a:extLst>
                  <a:ext uri="{FF2B5EF4-FFF2-40B4-BE49-F238E27FC236}">
                    <a16:creationId xmlns:a16="http://schemas.microsoft.com/office/drawing/2014/main" id="{7E8C1934-87C3-29E7-6530-75FC6EC74973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extrusionOk="0">
                    <a:moveTo>
                      <a:pt x="93422" y="53850"/>
                    </a:moveTo>
                    <a:lnTo>
                      <a:pt x="93418" y="53862"/>
                    </a:lnTo>
                    <a:lnTo>
                      <a:pt x="93418" y="53884"/>
                    </a:lnTo>
                    <a:lnTo>
                      <a:pt x="93422" y="53850"/>
                    </a:lnTo>
                    <a:close/>
                    <a:moveTo>
                      <a:pt x="47263" y="831"/>
                    </a:moveTo>
                    <a:lnTo>
                      <a:pt x="48647" y="852"/>
                    </a:lnTo>
                    <a:lnTo>
                      <a:pt x="50222" y="937"/>
                    </a:lnTo>
                    <a:lnTo>
                      <a:pt x="50988" y="980"/>
                    </a:lnTo>
                    <a:lnTo>
                      <a:pt x="51755" y="1065"/>
                    </a:lnTo>
                    <a:lnTo>
                      <a:pt x="53373" y="1257"/>
                    </a:lnTo>
                    <a:lnTo>
                      <a:pt x="54884" y="1469"/>
                    </a:lnTo>
                    <a:lnTo>
                      <a:pt x="56375" y="1746"/>
                    </a:lnTo>
                    <a:lnTo>
                      <a:pt x="57865" y="2066"/>
                    </a:lnTo>
                    <a:lnTo>
                      <a:pt x="59334" y="2449"/>
                    </a:lnTo>
                    <a:lnTo>
                      <a:pt x="60058" y="2640"/>
                    </a:lnTo>
                    <a:lnTo>
                      <a:pt x="60803" y="2853"/>
                    </a:lnTo>
                    <a:lnTo>
                      <a:pt x="61527" y="3087"/>
                    </a:lnTo>
                    <a:lnTo>
                      <a:pt x="62272" y="3322"/>
                    </a:lnTo>
                    <a:lnTo>
                      <a:pt x="63017" y="3598"/>
                    </a:lnTo>
                    <a:lnTo>
                      <a:pt x="63762" y="3875"/>
                    </a:lnTo>
                    <a:lnTo>
                      <a:pt x="65252" y="4450"/>
                    </a:lnTo>
                    <a:lnTo>
                      <a:pt x="65316" y="4493"/>
                    </a:lnTo>
                    <a:lnTo>
                      <a:pt x="66721" y="5110"/>
                    </a:lnTo>
                    <a:lnTo>
                      <a:pt x="68084" y="5770"/>
                    </a:lnTo>
                    <a:lnTo>
                      <a:pt x="69425" y="6472"/>
                    </a:lnTo>
                    <a:lnTo>
                      <a:pt x="70723" y="7196"/>
                    </a:lnTo>
                    <a:lnTo>
                      <a:pt x="71362" y="7579"/>
                    </a:lnTo>
                    <a:lnTo>
                      <a:pt x="72001" y="7963"/>
                    </a:lnTo>
                    <a:lnTo>
                      <a:pt x="73278" y="8793"/>
                    </a:lnTo>
                    <a:lnTo>
                      <a:pt x="74534" y="9687"/>
                    </a:lnTo>
                    <a:lnTo>
                      <a:pt x="75790" y="10603"/>
                    </a:lnTo>
                    <a:lnTo>
                      <a:pt x="76855" y="11475"/>
                    </a:lnTo>
                    <a:lnTo>
                      <a:pt x="77941" y="12391"/>
                    </a:lnTo>
                    <a:lnTo>
                      <a:pt x="78984" y="13328"/>
                    </a:lnTo>
                    <a:lnTo>
                      <a:pt x="80048" y="14349"/>
                    </a:lnTo>
                    <a:lnTo>
                      <a:pt x="80921" y="15244"/>
                    </a:lnTo>
                    <a:lnTo>
                      <a:pt x="81794" y="16159"/>
                    </a:lnTo>
                    <a:lnTo>
                      <a:pt x="82624" y="17096"/>
                    </a:lnTo>
                    <a:lnTo>
                      <a:pt x="83412" y="18075"/>
                    </a:lnTo>
                    <a:lnTo>
                      <a:pt x="84178" y="19033"/>
                    </a:lnTo>
                    <a:lnTo>
                      <a:pt x="84178" y="19012"/>
                    </a:lnTo>
                    <a:lnTo>
                      <a:pt x="84178" y="18990"/>
                    </a:lnTo>
                    <a:lnTo>
                      <a:pt x="85094" y="20247"/>
                    </a:lnTo>
                    <a:lnTo>
                      <a:pt x="85860" y="21332"/>
                    </a:lnTo>
                    <a:lnTo>
                      <a:pt x="86627" y="22482"/>
                    </a:lnTo>
                    <a:lnTo>
                      <a:pt x="87414" y="23781"/>
                    </a:lnTo>
                    <a:lnTo>
                      <a:pt x="87776" y="24398"/>
                    </a:lnTo>
                    <a:lnTo>
                      <a:pt x="88138" y="25015"/>
                    </a:lnTo>
                    <a:lnTo>
                      <a:pt x="88670" y="26037"/>
                    </a:lnTo>
                    <a:lnTo>
                      <a:pt x="89203" y="27080"/>
                    </a:lnTo>
                    <a:lnTo>
                      <a:pt x="89692" y="28145"/>
                    </a:lnTo>
                    <a:lnTo>
                      <a:pt x="90161" y="29231"/>
                    </a:lnTo>
                    <a:lnTo>
                      <a:pt x="90757" y="30700"/>
                    </a:lnTo>
                    <a:lnTo>
                      <a:pt x="91289" y="32126"/>
                    </a:lnTo>
                    <a:lnTo>
                      <a:pt x="91523" y="32807"/>
                    </a:lnTo>
                    <a:lnTo>
                      <a:pt x="91736" y="33510"/>
                    </a:lnTo>
                    <a:lnTo>
                      <a:pt x="91970" y="34255"/>
                    </a:lnTo>
                    <a:lnTo>
                      <a:pt x="92183" y="35043"/>
                    </a:lnTo>
                    <a:lnTo>
                      <a:pt x="92396" y="35766"/>
                    </a:lnTo>
                    <a:lnTo>
                      <a:pt x="92566" y="36533"/>
                    </a:lnTo>
                    <a:lnTo>
                      <a:pt x="92758" y="37278"/>
                    </a:lnTo>
                    <a:lnTo>
                      <a:pt x="92907" y="38044"/>
                    </a:lnTo>
                    <a:lnTo>
                      <a:pt x="93056" y="38811"/>
                    </a:lnTo>
                    <a:lnTo>
                      <a:pt x="93205" y="39598"/>
                    </a:lnTo>
                    <a:lnTo>
                      <a:pt x="93333" y="40386"/>
                    </a:lnTo>
                    <a:lnTo>
                      <a:pt x="93439" y="41174"/>
                    </a:lnTo>
                    <a:lnTo>
                      <a:pt x="93546" y="41940"/>
                    </a:lnTo>
                    <a:lnTo>
                      <a:pt x="93631" y="42707"/>
                    </a:lnTo>
                    <a:lnTo>
                      <a:pt x="93695" y="43494"/>
                    </a:lnTo>
                    <a:lnTo>
                      <a:pt x="93758" y="44282"/>
                    </a:lnTo>
                    <a:lnTo>
                      <a:pt x="93801" y="45091"/>
                    </a:lnTo>
                    <a:lnTo>
                      <a:pt x="93822" y="45879"/>
                    </a:lnTo>
                    <a:lnTo>
                      <a:pt x="93865" y="47497"/>
                    </a:lnTo>
                    <a:lnTo>
                      <a:pt x="93844" y="48774"/>
                    </a:lnTo>
                    <a:lnTo>
                      <a:pt x="93780" y="50073"/>
                    </a:lnTo>
                    <a:lnTo>
                      <a:pt x="93695" y="51371"/>
                    </a:lnTo>
                    <a:lnTo>
                      <a:pt x="93567" y="52670"/>
                    </a:lnTo>
                    <a:lnTo>
                      <a:pt x="93422" y="53850"/>
                    </a:lnTo>
                    <a:lnTo>
                      <a:pt x="93439" y="53798"/>
                    </a:lnTo>
                    <a:lnTo>
                      <a:pt x="93439" y="53841"/>
                    </a:lnTo>
                    <a:lnTo>
                      <a:pt x="93460" y="53798"/>
                    </a:lnTo>
                    <a:lnTo>
                      <a:pt x="93205" y="55267"/>
                    </a:lnTo>
                    <a:lnTo>
                      <a:pt x="92928" y="56736"/>
                    </a:lnTo>
                    <a:lnTo>
                      <a:pt x="92609" y="58184"/>
                    </a:lnTo>
                    <a:lnTo>
                      <a:pt x="92247" y="59632"/>
                    </a:lnTo>
                    <a:lnTo>
                      <a:pt x="92077" y="60292"/>
                    </a:lnTo>
                    <a:lnTo>
                      <a:pt x="91864" y="60973"/>
                    </a:lnTo>
                    <a:lnTo>
                      <a:pt x="91395" y="62463"/>
                    </a:lnTo>
                    <a:lnTo>
                      <a:pt x="90970" y="63634"/>
                    </a:lnTo>
                    <a:lnTo>
                      <a:pt x="90522" y="64784"/>
                    </a:lnTo>
                    <a:lnTo>
                      <a:pt x="90288" y="65358"/>
                    </a:lnTo>
                    <a:lnTo>
                      <a:pt x="90288" y="65358"/>
                    </a:lnTo>
                    <a:lnTo>
                      <a:pt x="90310" y="65337"/>
                    </a:lnTo>
                    <a:lnTo>
                      <a:pt x="90331" y="65316"/>
                    </a:lnTo>
                    <a:lnTo>
                      <a:pt x="90331" y="65316"/>
                    </a:lnTo>
                    <a:lnTo>
                      <a:pt x="89692" y="66742"/>
                    </a:lnTo>
                    <a:lnTo>
                      <a:pt x="89032" y="68126"/>
                    </a:lnTo>
                    <a:lnTo>
                      <a:pt x="88308" y="69510"/>
                    </a:lnTo>
                    <a:lnTo>
                      <a:pt x="87563" y="70830"/>
                    </a:lnTo>
                    <a:lnTo>
                      <a:pt x="86776" y="72150"/>
                    </a:lnTo>
                    <a:lnTo>
                      <a:pt x="85945" y="73427"/>
                    </a:lnTo>
                    <a:lnTo>
                      <a:pt x="85094" y="74683"/>
                    </a:lnTo>
                    <a:lnTo>
                      <a:pt x="84200" y="75897"/>
                    </a:lnTo>
                    <a:lnTo>
                      <a:pt x="83305" y="77004"/>
                    </a:lnTo>
                    <a:lnTo>
                      <a:pt x="82347" y="78132"/>
                    </a:lnTo>
                    <a:lnTo>
                      <a:pt x="81858" y="78686"/>
                    </a:lnTo>
                    <a:lnTo>
                      <a:pt x="81347" y="79260"/>
                    </a:lnTo>
                    <a:lnTo>
                      <a:pt x="80155" y="80495"/>
                    </a:lnTo>
                    <a:lnTo>
                      <a:pt x="79814" y="80814"/>
                    </a:lnTo>
                    <a:lnTo>
                      <a:pt x="78920" y="81645"/>
                    </a:lnTo>
                    <a:lnTo>
                      <a:pt x="77983" y="82475"/>
                    </a:lnTo>
                    <a:lnTo>
                      <a:pt x="77025" y="83284"/>
                    </a:lnTo>
                    <a:lnTo>
                      <a:pt x="76003" y="84093"/>
                    </a:lnTo>
                    <a:lnTo>
                      <a:pt x="74768" y="85008"/>
                    </a:lnTo>
                    <a:lnTo>
                      <a:pt x="73512" y="85881"/>
                    </a:lnTo>
                    <a:lnTo>
                      <a:pt x="72214" y="86712"/>
                    </a:lnTo>
                    <a:lnTo>
                      <a:pt x="70915" y="87521"/>
                    </a:lnTo>
                    <a:lnTo>
                      <a:pt x="69574" y="88266"/>
                    </a:lnTo>
                    <a:lnTo>
                      <a:pt x="68211" y="88968"/>
                    </a:lnTo>
                    <a:lnTo>
                      <a:pt x="66849" y="89628"/>
                    </a:lnTo>
                    <a:lnTo>
                      <a:pt x="65444" y="90246"/>
                    </a:lnTo>
                    <a:lnTo>
                      <a:pt x="64081" y="90799"/>
                    </a:lnTo>
                    <a:lnTo>
                      <a:pt x="62676" y="91310"/>
                    </a:lnTo>
                    <a:lnTo>
                      <a:pt x="61974" y="91566"/>
                    </a:lnTo>
                    <a:lnTo>
                      <a:pt x="61207" y="91800"/>
                    </a:lnTo>
                    <a:lnTo>
                      <a:pt x="60441" y="92034"/>
                    </a:lnTo>
                    <a:lnTo>
                      <a:pt x="59610" y="92268"/>
                    </a:lnTo>
                    <a:lnTo>
                      <a:pt x="58887" y="92460"/>
                    </a:lnTo>
                    <a:lnTo>
                      <a:pt x="58163" y="92651"/>
                    </a:lnTo>
                    <a:lnTo>
                      <a:pt x="56651" y="92971"/>
                    </a:lnTo>
                    <a:lnTo>
                      <a:pt x="55118" y="93269"/>
                    </a:lnTo>
                    <a:lnTo>
                      <a:pt x="53564" y="93524"/>
                    </a:lnTo>
                    <a:lnTo>
                      <a:pt x="51968" y="93694"/>
                    </a:lnTo>
                    <a:lnTo>
                      <a:pt x="50392" y="93822"/>
                    </a:lnTo>
                    <a:lnTo>
                      <a:pt x="48817" y="93907"/>
                    </a:lnTo>
                    <a:lnTo>
                      <a:pt x="47284" y="93929"/>
                    </a:lnTo>
                    <a:lnTo>
                      <a:pt x="47114" y="93929"/>
                    </a:lnTo>
                    <a:lnTo>
                      <a:pt x="45602" y="93907"/>
                    </a:lnTo>
                    <a:lnTo>
                      <a:pt x="44091" y="93822"/>
                    </a:lnTo>
                    <a:lnTo>
                      <a:pt x="42558" y="93694"/>
                    </a:lnTo>
                    <a:lnTo>
                      <a:pt x="41004" y="93524"/>
                    </a:lnTo>
                    <a:lnTo>
                      <a:pt x="39620" y="93311"/>
                    </a:lnTo>
                    <a:lnTo>
                      <a:pt x="38300" y="93077"/>
                    </a:lnTo>
                    <a:lnTo>
                      <a:pt x="37576" y="92928"/>
                    </a:lnTo>
                    <a:lnTo>
                      <a:pt x="36810" y="92758"/>
                    </a:lnTo>
                    <a:lnTo>
                      <a:pt x="35192" y="92374"/>
                    </a:lnTo>
                    <a:lnTo>
                      <a:pt x="34447" y="92162"/>
                    </a:lnTo>
                    <a:lnTo>
                      <a:pt x="33680" y="91949"/>
                    </a:lnTo>
                    <a:lnTo>
                      <a:pt x="32935" y="91715"/>
                    </a:lnTo>
                    <a:lnTo>
                      <a:pt x="32169" y="91459"/>
                    </a:lnTo>
                    <a:lnTo>
                      <a:pt x="31402" y="91182"/>
                    </a:lnTo>
                    <a:lnTo>
                      <a:pt x="30657" y="90906"/>
                    </a:lnTo>
                    <a:lnTo>
                      <a:pt x="29891" y="90607"/>
                    </a:lnTo>
                    <a:lnTo>
                      <a:pt x="29124" y="90288"/>
                    </a:lnTo>
                    <a:lnTo>
                      <a:pt x="27719" y="89671"/>
                    </a:lnTo>
                    <a:lnTo>
                      <a:pt x="26335" y="89011"/>
                    </a:lnTo>
                    <a:lnTo>
                      <a:pt x="24994" y="88287"/>
                    </a:lnTo>
                    <a:lnTo>
                      <a:pt x="23653" y="87542"/>
                    </a:lnTo>
                    <a:lnTo>
                      <a:pt x="22397" y="86775"/>
                    </a:lnTo>
                    <a:lnTo>
                      <a:pt x="21141" y="85966"/>
                    </a:lnTo>
                    <a:lnTo>
                      <a:pt x="19885" y="85094"/>
                    </a:lnTo>
                    <a:lnTo>
                      <a:pt x="18671" y="84178"/>
                    </a:lnTo>
                    <a:lnTo>
                      <a:pt x="17522" y="83263"/>
                    </a:lnTo>
                    <a:lnTo>
                      <a:pt x="16393" y="82283"/>
                    </a:lnTo>
                    <a:lnTo>
                      <a:pt x="15265" y="81283"/>
                    </a:lnTo>
                    <a:lnTo>
                      <a:pt x="14179" y="80218"/>
                    </a:lnTo>
                    <a:lnTo>
                      <a:pt x="13200" y="79218"/>
                    </a:lnTo>
                    <a:lnTo>
                      <a:pt x="12221" y="78153"/>
                    </a:lnTo>
                    <a:lnTo>
                      <a:pt x="11284" y="77046"/>
                    </a:lnTo>
                    <a:lnTo>
                      <a:pt x="10347" y="75897"/>
                    </a:lnTo>
                    <a:lnTo>
                      <a:pt x="10305" y="75854"/>
                    </a:lnTo>
                    <a:lnTo>
                      <a:pt x="9453" y="74662"/>
                    </a:lnTo>
                    <a:lnTo>
                      <a:pt x="8687" y="73597"/>
                    </a:lnTo>
                    <a:lnTo>
                      <a:pt x="8644" y="73534"/>
                    </a:lnTo>
                    <a:lnTo>
                      <a:pt x="8602" y="73448"/>
                    </a:lnTo>
                    <a:lnTo>
                      <a:pt x="7814" y="72256"/>
                    </a:lnTo>
                    <a:lnTo>
                      <a:pt x="7047" y="71000"/>
                    </a:lnTo>
                    <a:lnTo>
                      <a:pt x="6324" y="69701"/>
                    </a:lnTo>
                    <a:lnTo>
                      <a:pt x="5621" y="68360"/>
                    </a:lnTo>
                    <a:lnTo>
                      <a:pt x="4940" y="66998"/>
                    </a:lnTo>
                    <a:lnTo>
                      <a:pt x="4322" y="65571"/>
                    </a:lnTo>
                    <a:lnTo>
                      <a:pt x="3769" y="64209"/>
                    </a:lnTo>
                    <a:lnTo>
                      <a:pt x="3258" y="62825"/>
                    </a:lnTo>
                    <a:lnTo>
                      <a:pt x="2790" y="61420"/>
                    </a:lnTo>
                    <a:lnTo>
                      <a:pt x="2385" y="59994"/>
                    </a:lnTo>
                    <a:lnTo>
                      <a:pt x="2172" y="59270"/>
                    </a:lnTo>
                    <a:lnTo>
                      <a:pt x="1981" y="58503"/>
                    </a:lnTo>
                    <a:lnTo>
                      <a:pt x="1810" y="57758"/>
                    </a:lnTo>
                    <a:lnTo>
                      <a:pt x="1640" y="56992"/>
                    </a:lnTo>
                    <a:lnTo>
                      <a:pt x="1491" y="56204"/>
                    </a:lnTo>
                    <a:lnTo>
                      <a:pt x="1342" y="55416"/>
                    </a:lnTo>
                    <a:lnTo>
                      <a:pt x="1214" y="54629"/>
                    </a:lnTo>
                    <a:lnTo>
                      <a:pt x="1086" y="53820"/>
                    </a:lnTo>
                    <a:lnTo>
                      <a:pt x="1001" y="53032"/>
                    </a:lnTo>
                    <a:lnTo>
                      <a:pt x="916" y="52244"/>
                    </a:lnTo>
                    <a:lnTo>
                      <a:pt x="831" y="51457"/>
                    </a:lnTo>
                    <a:lnTo>
                      <a:pt x="767" y="50669"/>
                    </a:lnTo>
                    <a:lnTo>
                      <a:pt x="724" y="49881"/>
                    </a:lnTo>
                    <a:lnTo>
                      <a:pt x="703" y="49072"/>
                    </a:lnTo>
                    <a:lnTo>
                      <a:pt x="682" y="48284"/>
                    </a:lnTo>
                    <a:lnTo>
                      <a:pt x="661" y="47497"/>
                    </a:lnTo>
                    <a:lnTo>
                      <a:pt x="682" y="46177"/>
                    </a:lnTo>
                    <a:lnTo>
                      <a:pt x="746" y="44857"/>
                    </a:lnTo>
                    <a:lnTo>
                      <a:pt x="831" y="43516"/>
                    </a:lnTo>
                    <a:lnTo>
                      <a:pt x="959" y="42196"/>
                    </a:lnTo>
                    <a:lnTo>
                      <a:pt x="1108" y="41067"/>
                    </a:lnTo>
                    <a:lnTo>
                      <a:pt x="1086" y="41089"/>
                    </a:lnTo>
                    <a:lnTo>
                      <a:pt x="1065" y="41131"/>
                    </a:lnTo>
                    <a:lnTo>
                      <a:pt x="1321" y="39556"/>
                    </a:lnTo>
                    <a:lnTo>
                      <a:pt x="1576" y="38236"/>
                    </a:lnTo>
                    <a:lnTo>
                      <a:pt x="1725" y="37555"/>
                    </a:lnTo>
                    <a:lnTo>
                      <a:pt x="1874" y="36831"/>
                    </a:lnTo>
                    <a:lnTo>
                      <a:pt x="2279" y="35277"/>
                    </a:lnTo>
                    <a:lnTo>
                      <a:pt x="2470" y="34553"/>
                    </a:lnTo>
                    <a:lnTo>
                      <a:pt x="2683" y="33829"/>
                    </a:lnTo>
                    <a:lnTo>
                      <a:pt x="2917" y="33105"/>
                    </a:lnTo>
                    <a:lnTo>
                      <a:pt x="3173" y="32381"/>
                    </a:lnTo>
                    <a:lnTo>
                      <a:pt x="3705" y="30912"/>
                    </a:lnTo>
                    <a:lnTo>
                      <a:pt x="4280" y="29443"/>
                    </a:lnTo>
                    <a:lnTo>
                      <a:pt x="4301" y="29380"/>
                    </a:lnTo>
                    <a:lnTo>
                      <a:pt x="4918" y="28017"/>
                    </a:lnTo>
                    <a:lnTo>
                      <a:pt x="5557" y="26697"/>
                    </a:lnTo>
                    <a:lnTo>
                      <a:pt x="6217" y="25420"/>
                    </a:lnTo>
                    <a:lnTo>
                      <a:pt x="6898" y="24164"/>
                    </a:lnTo>
                    <a:lnTo>
                      <a:pt x="7282" y="23525"/>
                    </a:lnTo>
                    <a:lnTo>
                      <a:pt x="7686" y="22865"/>
                    </a:lnTo>
                    <a:lnTo>
                      <a:pt x="8516" y="21588"/>
                    </a:lnTo>
                    <a:lnTo>
                      <a:pt x="9389" y="20310"/>
                    </a:lnTo>
                    <a:lnTo>
                      <a:pt x="10326" y="19054"/>
                    </a:lnTo>
                    <a:lnTo>
                      <a:pt x="11241" y="17905"/>
                    </a:lnTo>
                    <a:lnTo>
                      <a:pt x="12178" y="16798"/>
                    </a:lnTo>
                    <a:lnTo>
                      <a:pt x="13179" y="15712"/>
                    </a:lnTo>
                    <a:lnTo>
                      <a:pt x="14179" y="14647"/>
                    </a:lnTo>
                    <a:lnTo>
                      <a:pt x="14733" y="14094"/>
                    </a:lnTo>
                    <a:lnTo>
                      <a:pt x="15265" y="13562"/>
                    </a:lnTo>
                    <a:lnTo>
                      <a:pt x="16415" y="12540"/>
                    </a:lnTo>
                    <a:lnTo>
                      <a:pt x="17586" y="11518"/>
                    </a:lnTo>
                    <a:lnTo>
                      <a:pt x="18799" y="10560"/>
                    </a:lnTo>
                    <a:lnTo>
                      <a:pt x="20013" y="9644"/>
                    </a:lnTo>
                    <a:lnTo>
                      <a:pt x="21247" y="8793"/>
                    </a:lnTo>
                    <a:lnTo>
                      <a:pt x="21822" y="8388"/>
                    </a:lnTo>
                    <a:lnTo>
                      <a:pt x="22461" y="7984"/>
                    </a:lnTo>
                    <a:lnTo>
                      <a:pt x="23845" y="7154"/>
                    </a:lnTo>
                    <a:lnTo>
                      <a:pt x="24483" y="6792"/>
                    </a:lnTo>
                    <a:lnTo>
                      <a:pt x="25143" y="6430"/>
                    </a:lnTo>
                    <a:lnTo>
                      <a:pt x="26484" y="5727"/>
                    </a:lnTo>
                    <a:lnTo>
                      <a:pt x="27911" y="5046"/>
                    </a:lnTo>
                    <a:lnTo>
                      <a:pt x="29380" y="4386"/>
                    </a:lnTo>
                    <a:lnTo>
                      <a:pt x="30764" y="3833"/>
                    </a:lnTo>
                    <a:lnTo>
                      <a:pt x="32169" y="3343"/>
                    </a:lnTo>
                    <a:lnTo>
                      <a:pt x="33574" y="2875"/>
                    </a:lnTo>
                    <a:lnTo>
                      <a:pt x="35000" y="2470"/>
                    </a:lnTo>
                    <a:lnTo>
                      <a:pt x="36427" y="2087"/>
                    </a:lnTo>
                    <a:lnTo>
                      <a:pt x="37874" y="1767"/>
                    </a:lnTo>
                    <a:lnTo>
                      <a:pt x="39343" y="1491"/>
                    </a:lnTo>
                    <a:lnTo>
                      <a:pt x="40812" y="1278"/>
                    </a:lnTo>
                    <a:lnTo>
                      <a:pt x="41642" y="1171"/>
                    </a:lnTo>
                    <a:lnTo>
                      <a:pt x="42451" y="1086"/>
                    </a:lnTo>
                    <a:lnTo>
                      <a:pt x="43260" y="1001"/>
                    </a:lnTo>
                    <a:lnTo>
                      <a:pt x="44069" y="937"/>
                    </a:lnTo>
                    <a:lnTo>
                      <a:pt x="44772" y="895"/>
                    </a:lnTo>
                    <a:lnTo>
                      <a:pt x="45517" y="873"/>
                    </a:lnTo>
                    <a:lnTo>
                      <a:pt x="47135" y="831"/>
                    </a:lnTo>
                    <a:close/>
                    <a:moveTo>
                      <a:pt x="47433" y="0"/>
                    </a:move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637;p49">
                <a:extLst>
                  <a:ext uri="{FF2B5EF4-FFF2-40B4-BE49-F238E27FC236}">
                    <a16:creationId xmlns:a16="http://schemas.microsoft.com/office/drawing/2014/main" id="{7B80FB35-E7E8-F681-5B59-1BA3CE5C16AF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fill="none" extrusionOk="0">
                    <a:moveTo>
                      <a:pt x="42622" y="235"/>
                    </a:move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lnTo>
                      <a:pt x="47433" y="0"/>
                    </a:lnTo>
                    <a:lnTo>
                      <a:pt x="47433" y="0"/>
                    </a:ln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638;p49">
                <a:extLst>
                  <a:ext uri="{FF2B5EF4-FFF2-40B4-BE49-F238E27FC236}">
                    <a16:creationId xmlns:a16="http://schemas.microsoft.com/office/drawing/2014/main" id="{96C2873E-F9BC-D134-0420-35C1D8F03954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709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205" h="93099" fill="none" extrusionOk="0">
                    <a:moveTo>
                      <a:pt x="916" y="37406"/>
                    </a:moveTo>
                    <a:lnTo>
                      <a:pt x="916" y="37406"/>
                    </a:lnTo>
                    <a:lnTo>
                      <a:pt x="1065" y="36725"/>
                    </a:lnTo>
                    <a:lnTo>
                      <a:pt x="1214" y="36001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810" y="33723"/>
                    </a:lnTo>
                    <a:lnTo>
                      <a:pt x="2023" y="32999"/>
                    </a:lnTo>
                    <a:lnTo>
                      <a:pt x="2257" y="32275"/>
                    </a:lnTo>
                    <a:lnTo>
                      <a:pt x="2513" y="31551"/>
                    </a:lnTo>
                    <a:lnTo>
                      <a:pt x="3045" y="30082"/>
                    </a:lnTo>
                    <a:lnTo>
                      <a:pt x="3620" y="28613"/>
                    </a:lnTo>
                    <a:lnTo>
                      <a:pt x="3641" y="28550"/>
                    </a:lnTo>
                    <a:lnTo>
                      <a:pt x="3641" y="28550"/>
                    </a:lnTo>
                    <a:lnTo>
                      <a:pt x="4258" y="27187"/>
                    </a:lnTo>
                    <a:lnTo>
                      <a:pt x="4897" y="25867"/>
                    </a:lnTo>
                    <a:lnTo>
                      <a:pt x="5557" y="24590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6622" y="22695"/>
                    </a:lnTo>
                    <a:lnTo>
                      <a:pt x="7026" y="22035"/>
                    </a:lnTo>
                    <a:lnTo>
                      <a:pt x="7856" y="20758"/>
                    </a:lnTo>
                    <a:lnTo>
                      <a:pt x="8729" y="19480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10581" y="17075"/>
                    </a:lnTo>
                    <a:lnTo>
                      <a:pt x="11518" y="15968"/>
                    </a:lnTo>
                    <a:lnTo>
                      <a:pt x="12519" y="14882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4073" y="13264"/>
                    </a:lnTo>
                    <a:lnTo>
                      <a:pt x="14605" y="12732"/>
                    </a:lnTo>
                    <a:lnTo>
                      <a:pt x="15755" y="11710"/>
                    </a:lnTo>
                    <a:lnTo>
                      <a:pt x="16926" y="10688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9353" y="8814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21162" y="7558"/>
                    </a:lnTo>
                    <a:lnTo>
                      <a:pt x="21801" y="7154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3823" y="5962"/>
                    </a:lnTo>
                    <a:lnTo>
                      <a:pt x="24483" y="5600"/>
                    </a:lnTo>
                    <a:lnTo>
                      <a:pt x="25824" y="4897"/>
                    </a:lnTo>
                    <a:lnTo>
                      <a:pt x="27251" y="4216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30104" y="3003"/>
                    </a:lnTo>
                    <a:lnTo>
                      <a:pt x="31509" y="2513"/>
                    </a:lnTo>
                    <a:lnTo>
                      <a:pt x="32914" y="2045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5767" y="1257"/>
                    </a:lnTo>
                    <a:lnTo>
                      <a:pt x="37214" y="937"/>
                    </a:lnTo>
                    <a:lnTo>
                      <a:pt x="38683" y="66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40982" y="341"/>
                    </a:lnTo>
                    <a:lnTo>
                      <a:pt x="41791" y="256"/>
                    </a:lnTo>
                    <a:lnTo>
                      <a:pt x="42600" y="171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4112" y="65"/>
                    </a:lnTo>
                    <a:lnTo>
                      <a:pt x="44857" y="43"/>
                    </a:lnTo>
                    <a:lnTo>
                      <a:pt x="46475" y="1"/>
                    </a:lnTo>
                    <a:lnTo>
                      <a:pt x="46603" y="1"/>
                    </a:lnTo>
                    <a:lnTo>
                      <a:pt x="46603" y="1"/>
                    </a:lnTo>
                    <a:lnTo>
                      <a:pt x="47987" y="22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50328" y="150"/>
                    </a:lnTo>
                    <a:lnTo>
                      <a:pt x="51095" y="235"/>
                    </a:lnTo>
                    <a:lnTo>
                      <a:pt x="52713" y="427"/>
                    </a:lnTo>
                    <a:lnTo>
                      <a:pt x="52713" y="427"/>
                    </a:lnTo>
                    <a:lnTo>
                      <a:pt x="54224" y="639"/>
                    </a:lnTo>
                    <a:lnTo>
                      <a:pt x="55715" y="916"/>
                    </a:lnTo>
                    <a:lnTo>
                      <a:pt x="57205" y="1236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9398" y="1810"/>
                    </a:lnTo>
                    <a:lnTo>
                      <a:pt x="60143" y="2023"/>
                    </a:lnTo>
                    <a:lnTo>
                      <a:pt x="60867" y="2257"/>
                    </a:lnTo>
                    <a:lnTo>
                      <a:pt x="61612" y="2492"/>
                    </a:lnTo>
                    <a:lnTo>
                      <a:pt x="62357" y="2768"/>
                    </a:lnTo>
                    <a:lnTo>
                      <a:pt x="63102" y="3045"/>
                    </a:lnTo>
                    <a:lnTo>
                      <a:pt x="64592" y="3620"/>
                    </a:lnTo>
                    <a:lnTo>
                      <a:pt x="64656" y="3663"/>
                    </a:lnTo>
                    <a:lnTo>
                      <a:pt x="64656" y="3663"/>
                    </a:lnTo>
                    <a:lnTo>
                      <a:pt x="66061" y="4280"/>
                    </a:lnTo>
                    <a:lnTo>
                      <a:pt x="67424" y="4940"/>
                    </a:lnTo>
                    <a:lnTo>
                      <a:pt x="68765" y="5642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70702" y="6749"/>
                    </a:lnTo>
                    <a:lnTo>
                      <a:pt x="71341" y="7133"/>
                    </a:lnTo>
                    <a:lnTo>
                      <a:pt x="72618" y="7963"/>
                    </a:lnTo>
                    <a:lnTo>
                      <a:pt x="73874" y="8857"/>
                    </a:lnTo>
                    <a:lnTo>
                      <a:pt x="75130" y="9773"/>
                    </a:lnTo>
                    <a:lnTo>
                      <a:pt x="75130" y="9773"/>
                    </a:lnTo>
                    <a:lnTo>
                      <a:pt x="76195" y="10645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8324" y="12498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80261" y="14414"/>
                    </a:lnTo>
                    <a:lnTo>
                      <a:pt x="81134" y="15329"/>
                    </a:lnTo>
                    <a:lnTo>
                      <a:pt x="81964" y="16266"/>
                    </a:lnTo>
                    <a:lnTo>
                      <a:pt x="82752" y="17245"/>
                    </a:lnTo>
                    <a:lnTo>
                      <a:pt x="82752" y="17245"/>
                    </a:lnTo>
                    <a:lnTo>
                      <a:pt x="83518" y="18203"/>
                    </a:lnTo>
                    <a:lnTo>
                      <a:pt x="83518" y="18182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4434" y="19417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5967" y="21652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7116" y="23568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8010" y="25207"/>
                    </a:lnTo>
                    <a:lnTo>
                      <a:pt x="88543" y="26250"/>
                    </a:lnTo>
                    <a:lnTo>
                      <a:pt x="89032" y="27315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90097" y="29870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863" y="31977"/>
                    </a:lnTo>
                    <a:lnTo>
                      <a:pt x="91076" y="32680"/>
                    </a:lnTo>
                    <a:lnTo>
                      <a:pt x="91310" y="33425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736" y="34936"/>
                    </a:lnTo>
                    <a:lnTo>
                      <a:pt x="91906" y="35703"/>
                    </a:lnTo>
                    <a:lnTo>
                      <a:pt x="92098" y="36448"/>
                    </a:lnTo>
                    <a:lnTo>
                      <a:pt x="92247" y="37214"/>
                    </a:lnTo>
                    <a:lnTo>
                      <a:pt x="92396" y="37981"/>
                    </a:lnTo>
                    <a:lnTo>
                      <a:pt x="92545" y="38768"/>
                    </a:lnTo>
                    <a:lnTo>
                      <a:pt x="92673" y="39556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886" y="41110"/>
                    </a:lnTo>
                    <a:lnTo>
                      <a:pt x="92971" y="41877"/>
                    </a:lnTo>
                    <a:lnTo>
                      <a:pt x="93035" y="42664"/>
                    </a:lnTo>
                    <a:lnTo>
                      <a:pt x="93098" y="43452"/>
                    </a:lnTo>
                    <a:lnTo>
                      <a:pt x="93141" y="44261"/>
                    </a:lnTo>
                    <a:lnTo>
                      <a:pt x="93162" y="45049"/>
                    </a:lnTo>
                    <a:lnTo>
                      <a:pt x="93205" y="46667"/>
                    </a:lnTo>
                    <a:lnTo>
                      <a:pt x="93205" y="46667"/>
                    </a:lnTo>
                    <a:lnTo>
                      <a:pt x="93184" y="47944"/>
                    </a:lnTo>
                    <a:lnTo>
                      <a:pt x="93120" y="49243"/>
                    </a:lnTo>
                    <a:lnTo>
                      <a:pt x="93035" y="50541"/>
                    </a:lnTo>
                    <a:lnTo>
                      <a:pt x="92907" y="51840"/>
                    </a:lnTo>
                    <a:lnTo>
                      <a:pt x="92907" y="51840"/>
                    </a:lnTo>
                    <a:lnTo>
                      <a:pt x="92758" y="53054"/>
                    </a:lnTo>
                    <a:lnTo>
                      <a:pt x="92758" y="53032"/>
                    </a:lnTo>
                    <a:lnTo>
                      <a:pt x="92779" y="52968"/>
                    </a:lnTo>
                    <a:lnTo>
                      <a:pt x="92779" y="52968"/>
                    </a:lnTo>
                    <a:lnTo>
                      <a:pt x="92779" y="53011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545" y="54437"/>
                    </a:lnTo>
                    <a:lnTo>
                      <a:pt x="92268" y="55906"/>
                    </a:lnTo>
                    <a:lnTo>
                      <a:pt x="91949" y="57354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417" y="59462"/>
                    </a:lnTo>
                    <a:lnTo>
                      <a:pt x="91204" y="60143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0310" y="62804"/>
                    </a:lnTo>
                    <a:lnTo>
                      <a:pt x="89862" y="63954"/>
                    </a:lnTo>
                    <a:lnTo>
                      <a:pt x="89862" y="63954"/>
                    </a:lnTo>
                    <a:lnTo>
                      <a:pt x="89628" y="64528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71" y="64486"/>
                    </a:lnTo>
                    <a:lnTo>
                      <a:pt x="89032" y="65912"/>
                    </a:lnTo>
                    <a:lnTo>
                      <a:pt x="88372" y="67296"/>
                    </a:lnTo>
                    <a:lnTo>
                      <a:pt x="87648" y="68680"/>
                    </a:lnTo>
                    <a:lnTo>
                      <a:pt x="86903" y="70000"/>
                    </a:lnTo>
                    <a:lnTo>
                      <a:pt x="86116" y="71320"/>
                    </a:lnTo>
                    <a:lnTo>
                      <a:pt x="85285" y="72597"/>
                    </a:lnTo>
                    <a:lnTo>
                      <a:pt x="84434" y="73853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2645" y="76174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1198" y="77856"/>
                    </a:lnTo>
                    <a:lnTo>
                      <a:pt x="80687" y="78430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8260" y="80815"/>
                    </a:lnTo>
                    <a:lnTo>
                      <a:pt x="77323" y="81645"/>
                    </a:lnTo>
                    <a:lnTo>
                      <a:pt x="76365" y="82454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4108" y="84178"/>
                    </a:lnTo>
                    <a:lnTo>
                      <a:pt x="72852" y="85051"/>
                    </a:lnTo>
                    <a:lnTo>
                      <a:pt x="71554" y="85882"/>
                    </a:lnTo>
                    <a:lnTo>
                      <a:pt x="70255" y="86691"/>
                    </a:lnTo>
                    <a:lnTo>
                      <a:pt x="68914" y="87436"/>
                    </a:lnTo>
                    <a:lnTo>
                      <a:pt x="67551" y="88138"/>
                    </a:lnTo>
                    <a:lnTo>
                      <a:pt x="66189" y="88798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3421" y="89969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1314" y="90736"/>
                    </a:lnTo>
                    <a:lnTo>
                      <a:pt x="60547" y="90970"/>
                    </a:lnTo>
                    <a:lnTo>
                      <a:pt x="59781" y="91204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8227" y="91630"/>
                    </a:lnTo>
                    <a:lnTo>
                      <a:pt x="57503" y="91821"/>
                    </a:lnTo>
                    <a:lnTo>
                      <a:pt x="55991" y="92141"/>
                    </a:lnTo>
                    <a:lnTo>
                      <a:pt x="54458" y="92439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1308" y="92864"/>
                    </a:lnTo>
                    <a:lnTo>
                      <a:pt x="49732" y="92992"/>
                    </a:lnTo>
                    <a:lnTo>
                      <a:pt x="48157" y="93077"/>
                    </a:lnTo>
                    <a:lnTo>
                      <a:pt x="46624" y="93099"/>
                    </a:lnTo>
                    <a:lnTo>
                      <a:pt x="46454" y="93099"/>
                    </a:lnTo>
                    <a:lnTo>
                      <a:pt x="46454" y="93099"/>
                    </a:lnTo>
                    <a:lnTo>
                      <a:pt x="44942" y="93077"/>
                    </a:lnTo>
                    <a:lnTo>
                      <a:pt x="43431" y="92992"/>
                    </a:lnTo>
                    <a:lnTo>
                      <a:pt x="41898" y="92864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38960" y="92481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6916" y="92098"/>
                    </a:lnTo>
                    <a:lnTo>
                      <a:pt x="36150" y="91928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3787" y="91332"/>
                    </a:lnTo>
                    <a:lnTo>
                      <a:pt x="33020" y="91119"/>
                    </a:lnTo>
                    <a:lnTo>
                      <a:pt x="32275" y="90885"/>
                    </a:lnTo>
                    <a:lnTo>
                      <a:pt x="31509" y="90629"/>
                    </a:lnTo>
                    <a:lnTo>
                      <a:pt x="30742" y="90352"/>
                    </a:lnTo>
                    <a:lnTo>
                      <a:pt x="29997" y="90076"/>
                    </a:lnTo>
                    <a:lnTo>
                      <a:pt x="29231" y="89777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7059" y="88841"/>
                    </a:lnTo>
                    <a:lnTo>
                      <a:pt x="25675" y="88181"/>
                    </a:lnTo>
                    <a:lnTo>
                      <a:pt x="24334" y="87457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1737" y="85945"/>
                    </a:lnTo>
                    <a:lnTo>
                      <a:pt x="20481" y="85136"/>
                    </a:lnTo>
                    <a:lnTo>
                      <a:pt x="19225" y="84264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6862" y="82433"/>
                    </a:lnTo>
                    <a:lnTo>
                      <a:pt x="15733" y="81453"/>
                    </a:lnTo>
                    <a:lnTo>
                      <a:pt x="14605" y="80453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2540" y="78388"/>
                    </a:lnTo>
                    <a:lnTo>
                      <a:pt x="11561" y="77323"/>
                    </a:lnTo>
                    <a:lnTo>
                      <a:pt x="10624" y="76216"/>
                    </a:lnTo>
                    <a:lnTo>
                      <a:pt x="9687" y="75067"/>
                    </a:lnTo>
                    <a:lnTo>
                      <a:pt x="9645" y="75024"/>
                    </a:lnTo>
                    <a:lnTo>
                      <a:pt x="9645" y="75024"/>
                    </a:lnTo>
                    <a:lnTo>
                      <a:pt x="8793" y="73832"/>
                    </a:lnTo>
                    <a:lnTo>
                      <a:pt x="8027" y="72767"/>
                    </a:lnTo>
                    <a:lnTo>
                      <a:pt x="7984" y="72704"/>
                    </a:lnTo>
                    <a:lnTo>
                      <a:pt x="7942" y="72618"/>
                    </a:lnTo>
                    <a:lnTo>
                      <a:pt x="7942" y="72618"/>
                    </a:lnTo>
                    <a:lnTo>
                      <a:pt x="7154" y="71426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5664" y="68871"/>
                    </a:lnTo>
                    <a:lnTo>
                      <a:pt x="4961" y="67530"/>
                    </a:lnTo>
                    <a:lnTo>
                      <a:pt x="4280" y="66168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3109" y="63379"/>
                    </a:lnTo>
                    <a:lnTo>
                      <a:pt x="2598" y="61995"/>
                    </a:lnTo>
                    <a:lnTo>
                      <a:pt x="2130" y="60590"/>
                    </a:lnTo>
                    <a:lnTo>
                      <a:pt x="1725" y="59164"/>
                    </a:lnTo>
                    <a:lnTo>
                      <a:pt x="1725" y="59164"/>
                    </a:lnTo>
                    <a:lnTo>
                      <a:pt x="1512" y="58440"/>
                    </a:lnTo>
                    <a:lnTo>
                      <a:pt x="1321" y="57673"/>
                    </a:lnTo>
                    <a:lnTo>
                      <a:pt x="1150" y="56928"/>
                    </a:lnTo>
                    <a:lnTo>
                      <a:pt x="980" y="56162"/>
                    </a:lnTo>
                    <a:lnTo>
                      <a:pt x="831" y="55374"/>
                    </a:lnTo>
                    <a:lnTo>
                      <a:pt x="682" y="54586"/>
                    </a:lnTo>
                    <a:lnTo>
                      <a:pt x="554" y="53799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341" y="52202"/>
                    </a:lnTo>
                    <a:lnTo>
                      <a:pt x="256" y="51414"/>
                    </a:lnTo>
                    <a:lnTo>
                      <a:pt x="171" y="50627"/>
                    </a:lnTo>
                    <a:lnTo>
                      <a:pt x="107" y="49839"/>
                    </a:lnTo>
                    <a:lnTo>
                      <a:pt x="64" y="49051"/>
                    </a:lnTo>
                    <a:lnTo>
                      <a:pt x="43" y="48242"/>
                    </a:lnTo>
                    <a:lnTo>
                      <a:pt x="22" y="47454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5347"/>
                    </a:lnTo>
                    <a:lnTo>
                      <a:pt x="86" y="44027"/>
                    </a:lnTo>
                    <a:lnTo>
                      <a:pt x="171" y="42686"/>
                    </a:lnTo>
                    <a:lnTo>
                      <a:pt x="299" y="41366"/>
                    </a:lnTo>
                    <a:lnTo>
                      <a:pt x="299" y="41366"/>
                    </a:lnTo>
                    <a:lnTo>
                      <a:pt x="448" y="40237"/>
                    </a:lnTo>
                    <a:lnTo>
                      <a:pt x="426" y="40259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426" y="40280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661" y="38726"/>
                    </a:lnTo>
                    <a:lnTo>
                      <a:pt x="916" y="3740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639;p49">
                <a:extLst>
                  <a:ext uri="{FF2B5EF4-FFF2-40B4-BE49-F238E27FC236}">
                    <a16:creationId xmlns:a16="http://schemas.microsoft.com/office/drawing/2014/main" id="{4A088297-69AD-B09A-D080-1CFA46817163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extrusionOk="0">
                    <a:moveTo>
                      <a:pt x="47114" y="8027"/>
                    </a:moveTo>
                    <a:lnTo>
                      <a:pt x="47795" y="8048"/>
                    </a:lnTo>
                    <a:lnTo>
                      <a:pt x="48476" y="8069"/>
                    </a:lnTo>
                    <a:lnTo>
                      <a:pt x="49328" y="8112"/>
                    </a:lnTo>
                    <a:lnTo>
                      <a:pt x="50222" y="8176"/>
                    </a:lnTo>
                    <a:lnTo>
                      <a:pt x="51095" y="8261"/>
                    </a:lnTo>
                    <a:lnTo>
                      <a:pt x="51989" y="8389"/>
                    </a:lnTo>
                    <a:lnTo>
                      <a:pt x="52883" y="8516"/>
                    </a:lnTo>
                    <a:lnTo>
                      <a:pt x="53777" y="8665"/>
                    </a:lnTo>
                    <a:lnTo>
                      <a:pt x="54671" y="8836"/>
                    </a:lnTo>
                    <a:lnTo>
                      <a:pt x="55566" y="9027"/>
                    </a:lnTo>
                    <a:lnTo>
                      <a:pt x="56460" y="9262"/>
                    </a:lnTo>
                    <a:lnTo>
                      <a:pt x="57333" y="9496"/>
                    </a:lnTo>
                    <a:lnTo>
                      <a:pt x="58205" y="9751"/>
                    </a:lnTo>
                    <a:lnTo>
                      <a:pt x="59078" y="10049"/>
                    </a:lnTo>
                    <a:lnTo>
                      <a:pt x="59972" y="10347"/>
                    </a:lnTo>
                    <a:lnTo>
                      <a:pt x="60867" y="10688"/>
                    </a:lnTo>
                    <a:lnTo>
                      <a:pt x="61739" y="11050"/>
                    </a:lnTo>
                    <a:lnTo>
                      <a:pt x="62591" y="11412"/>
                    </a:lnTo>
                    <a:lnTo>
                      <a:pt x="63443" y="11795"/>
                    </a:lnTo>
                    <a:lnTo>
                      <a:pt x="64273" y="12199"/>
                    </a:lnTo>
                    <a:lnTo>
                      <a:pt x="65082" y="12625"/>
                    </a:lnTo>
                    <a:lnTo>
                      <a:pt x="65891" y="13051"/>
                    </a:lnTo>
                    <a:lnTo>
                      <a:pt x="66678" y="13519"/>
                    </a:lnTo>
                    <a:lnTo>
                      <a:pt x="67466" y="14009"/>
                    </a:lnTo>
                    <a:lnTo>
                      <a:pt x="68254" y="14499"/>
                    </a:lnTo>
                    <a:lnTo>
                      <a:pt x="69020" y="15031"/>
                    </a:lnTo>
                    <a:lnTo>
                      <a:pt x="69765" y="15563"/>
                    </a:lnTo>
                    <a:lnTo>
                      <a:pt x="70489" y="16117"/>
                    </a:lnTo>
                    <a:lnTo>
                      <a:pt x="71213" y="16670"/>
                    </a:lnTo>
                    <a:lnTo>
                      <a:pt x="71916" y="17245"/>
                    </a:lnTo>
                    <a:lnTo>
                      <a:pt x="72576" y="17841"/>
                    </a:lnTo>
                    <a:lnTo>
                      <a:pt x="73236" y="18437"/>
                    </a:lnTo>
                    <a:lnTo>
                      <a:pt x="73874" y="19033"/>
                    </a:lnTo>
                    <a:lnTo>
                      <a:pt x="74492" y="19672"/>
                    </a:lnTo>
                    <a:lnTo>
                      <a:pt x="75109" y="20311"/>
                    </a:lnTo>
                    <a:lnTo>
                      <a:pt x="75705" y="20971"/>
                    </a:lnTo>
                    <a:lnTo>
                      <a:pt x="76280" y="21631"/>
                    </a:lnTo>
                    <a:lnTo>
                      <a:pt x="76855" y="22312"/>
                    </a:lnTo>
                    <a:lnTo>
                      <a:pt x="77408" y="23014"/>
                    </a:lnTo>
                    <a:lnTo>
                      <a:pt x="77940" y="23717"/>
                    </a:lnTo>
                    <a:lnTo>
                      <a:pt x="78451" y="24420"/>
                    </a:lnTo>
                    <a:lnTo>
                      <a:pt x="78920" y="25101"/>
                    </a:lnTo>
                    <a:lnTo>
                      <a:pt x="79473" y="25910"/>
                    </a:lnTo>
                    <a:lnTo>
                      <a:pt x="79963" y="26697"/>
                    </a:lnTo>
                    <a:lnTo>
                      <a:pt x="80431" y="27464"/>
                    </a:lnTo>
                    <a:lnTo>
                      <a:pt x="80857" y="28209"/>
                    </a:lnTo>
                    <a:lnTo>
                      <a:pt x="81325" y="29103"/>
                    </a:lnTo>
                    <a:lnTo>
                      <a:pt x="81773" y="30019"/>
                    </a:lnTo>
                    <a:lnTo>
                      <a:pt x="82198" y="30934"/>
                    </a:lnTo>
                    <a:lnTo>
                      <a:pt x="82624" y="31849"/>
                    </a:lnTo>
                    <a:lnTo>
                      <a:pt x="82688" y="31956"/>
                    </a:lnTo>
                    <a:lnTo>
                      <a:pt x="82731" y="32041"/>
                    </a:lnTo>
                    <a:lnTo>
                      <a:pt x="82752" y="32148"/>
                    </a:lnTo>
                    <a:lnTo>
                      <a:pt x="82794" y="32233"/>
                    </a:lnTo>
                    <a:lnTo>
                      <a:pt x="82901" y="32509"/>
                    </a:lnTo>
                    <a:lnTo>
                      <a:pt x="83071" y="32935"/>
                    </a:lnTo>
                    <a:lnTo>
                      <a:pt x="83433" y="33915"/>
                    </a:lnTo>
                    <a:lnTo>
                      <a:pt x="83752" y="34851"/>
                    </a:lnTo>
                    <a:lnTo>
                      <a:pt x="84050" y="35767"/>
                    </a:lnTo>
                    <a:lnTo>
                      <a:pt x="84306" y="36682"/>
                    </a:lnTo>
                    <a:lnTo>
                      <a:pt x="84540" y="37576"/>
                    </a:lnTo>
                    <a:lnTo>
                      <a:pt x="84753" y="38470"/>
                    </a:lnTo>
                    <a:lnTo>
                      <a:pt x="84945" y="39365"/>
                    </a:lnTo>
                    <a:lnTo>
                      <a:pt x="85009" y="39599"/>
                    </a:lnTo>
                    <a:lnTo>
                      <a:pt x="85179" y="40578"/>
                    </a:lnTo>
                    <a:lnTo>
                      <a:pt x="85328" y="41557"/>
                    </a:lnTo>
                    <a:lnTo>
                      <a:pt x="85456" y="42494"/>
                    </a:lnTo>
                    <a:lnTo>
                      <a:pt x="85562" y="43473"/>
                    </a:lnTo>
                    <a:lnTo>
                      <a:pt x="85647" y="44517"/>
                    </a:lnTo>
                    <a:lnTo>
                      <a:pt x="85690" y="45475"/>
                    </a:lnTo>
                    <a:lnTo>
                      <a:pt x="85711" y="46496"/>
                    </a:lnTo>
                    <a:lnTo>
                      <a:pt x="85732" y="47007"/>
                    </a:lnTo>
                    <a:lnTo>
                      <a:pt x="85732" y="47093"/>
                    </a:lnTo>
                    <a:lnTo>
                      <a:pt x="85732" y="47199"/>
                    </a:lnTo>
                    <a:lnTo>
                      <a:pt x="85732" y="47327"/>
                    </a:lnTo>
                    <a:lnTo>
                      <a:pt x="85711" y="48114"/>
                    </a:lnTo>
                    <a:lnTo>
                      <a:pt x="85690" y="48902"/>
                    </a:lnTo>
                    <a:lnTo>
                      <a:pt x="85647" y="49690"/>
                    </a:lnTo>
                    <a:lnTo>
                      <a:pt x="85583" y="50456"/>
                    </a:lnTo>
                    <a:lnTo>
                      <a:pt x="85519" y="51201"/>
                    </a:lnTo>
                    <a:lnTo>
                      <a:pt x="85434" y="51947"/>
                    </a:lnTo>
                    <a:lnTo>
                      <a:pt x="85328" y="52692"/>
                    </a:lnTo>
                    <a:lnTo>
                      <a:pt x="85221" y="53415"/>
                    </a:lnTo>
                    <a:lnTo>
                      <a:pt x="85094" y="54203"/>
                    </a:lnTo>
                    <a:lnTo>
                      <a:pt x="84945" y="54991"/>
                    </a:lnTo>
                    <a:lnTo>
                      <a:pt x="84774" y="55757"/>
                    </a:lnTo>
                    <a:lnTo>
                      <a:pt x="84583" y="56524"/>
                    </a:lnTo>
                    <a:lnTo>
                      <a:pt x="84391" y="57290"/>
                    </a:lnTo>
                    <a:lnTo>
                      <a:pt x="84178" y="58035"/>
                    </a:lnTo>
                    <a:lnTo>
                      <a:pt x="83965" y="58759"/>
                    </a:lnTo>
                    <a:lnTo>
                      <a:pt x="83710" y="59483"/>
                    </a:lnTo>
                    <a:lnTo>
                      <a:pt x="83284" y="60718"/>
                    </a:lnTo>
                    <a:lnTo>
                      <a:pt x="82816" y="61889"/>
                    </a:lnTo>
                    <a:lnTo>
                      <a:pt x="82539" y="62570"/>
                    </a:lnTo>
                    <a:lnTo>
                      <a:pt x="82241" y="63251"/>
                    </a:lnTo>
                    <a:lnTo>
                      <a:pt x="81943" y="63911"/>
                    </a:lnTo>
                    <a:lnTo>
                      <a:pt x="81645" y="64550"/>
                    </a:lnTo>
                    <a:lnTo>
                      <a:pt x="81198" y="65401"/>
                    </a:lnTo>
                    <a:lnTo>
                      <a:pt x="80772" y="66210"/>
                    </a:lnTo>
                    <a:lnTo>
                      <a:pt x="80325" y="66977"/>
                    </a:lnTo>
                    <a:lnTo>
                      <a:pt x="79878" y="67743"/>
                    </a:lnTo>
                    <a:lnTo>
                      <a:pt x="79367" y="68552"/>
                    </a:lnTo>
                    <a:lnTo>
                      <a:pt x="78835" y="69340"/>
                    </a:lnTo>
                    <a:lnTo>
                      <a:pt x="78324" y="70085"/>
                    </a:lnTo>
                    <a:lnTo>
                      <a:pt x="77791" y="70787"/>
                    </a:lnTo>
                    <a:lnTo>
                      <a:pt x="77259" y="71469"/>
                    </a:lnTo>
                    <a:lnTo>
                      <a:pt x="76727" y="72171"/>
                    </a:lnTo>
                    <a:lnTo>
                      <a:pt x="76152" y="72831"/>
                    </a:lnTo>
                    <a:lnTo>
                      <a:pt x="75556" y="73513"/>
                    </a:lnTo>
                    <a:lnTo>
                      <a:pt x="74960" y="74151"/>
                    </a:lnTo>
                    <a:lnTo>
                      <a:pt x="74343" y="74811"/>
                    </a:lnTo>
                    <a:lnTo>
                      <a:pt x="73704" y="75450"/>
                    </a:lnTo>
                    <a:lnTo>
                      <a:pt x="73065" y="76067"/>
                    </a:lnTo>
                    <a:lnTo>
                      <a:pt x="72341" y="76706"/>
                    </a:lnTo>
                    <a:lnTo>
                      <a:pt x="71639" y="77323"/>
                    </a:lnTo>
                    <a:lnTo>
                      <a:pt x="71000" y="77856"/>
                    </a:lnTo>
                    <a:lnTo>
                      <a:pt x="70340" y="78366"/>
                    </a:lnTo>
                    <a:lnTo>
                      <a:pt x="69659" y="78920"/>
                    </a:lnTo>
                    <a:lnTo>
                      <a:pt x="68935" y="79431"/>
                    </a:lnTo>
                    <a:lnTo>
                      <a:pt x="68190" y="79942"/>
                    </a:lnTo>
                    <a:lnTo>
                      <a:pt x="67424" y="80432"/>
                    </a:lnTo>
                    <a:lnTo>
                      <a:pt x="66678" y="80900"/>
                    </a:lnTo>
                    <a:lnTo>
                      <a:pt x="65933" y="81347"/>
                    </a:lnTo>
                    <a:lnTo>
                      <a:pt x="65146" y="81773"/>
                    </a:lnTo>
                    <a:lnTo>
                      <a:pt x="64379" y="82199"/>
                    </a:lnTo>
                    <a:lnTo>
                      <a:pt x="63570" y="82582"/>
                    </a:lnTo>
                    <a:lnTo>
                      <a:pt x="62761" y="82965"/>
                    </a:lnTo>
                    <a:lnTo>
                      <a:pt x="61952" y="83327"/>
                    </a:lnTo>
                    <a:lnTo>
                      <a:pt x="61122" y="83667"/>
                    </a:lnTo>
                    <a:lnTo>
                      <a:pt x="60207" y="84029"/>
                    </a:lnTo>
                    <a:lnTo>
                      <a:pt x="59291" y="84370"/>
                    </a:lnTo>
                    <a:lnTo>
                      <a:pt x="58418" y="84647"/>
                    </a:lnTo>
                    <a:lnTo>
                      <a:pt x="57545" y="84924"/>
                    </a:lnTo>
                    <a:lnTo>
                      <a:pt x="56651" y="85179"/>
                    </a:lnTo>
                    <a:lnTo>
                      <a:pt x="55715" y="85413"/>
                    </a:lnTo>
                    <a:lnTo>
                      <a:pt x="54863" y="85605"/>
                    </a:lnTo>
                    <a:lnTo>
                      <a:pt x="54671" y="85669"/>
                    </a:lnTo>
                    <a:lnTo>
                      <a:pt x="54480" y="85690"/>
                    </a:lnTo>
                    <a:lnTo>
                      <a:pt x="54309" y="85711"/>
                    </a:lnTo>
                    <a:lnTo>
                      <a:pt x="54224" y="85711"/>
                    </a:lnTo>
                    <a:lnTo>
                      <a:pt x="54139" y="85669"/>
                    </a:lnTo>
                    <a:lnTo>
                      <a:pt x="53394" y="85818"/>
                    </a:lnTo>
                    <a:lnTo>
                      <a:pt x="52628" y="85924"/>
                    </a:lnTo>
                    <a:lnTo>
                      <a:pt x="51882" y="86031"/>
                    </a:lnTo>
                    <a:lnTo>
                      <a:pt x="51116" y="86137"/>
                    </a:lnTo>
                    <a:lnTo>
                      <a:pt x="50350" y="86222"/>
                    </a:lnTo>
                    <a:lnTo>
                      <a:pt x="49605" y="86286"/>
                    </a:lnTo>
                    <a:lnTo>
                      <a:pt x="48838" y="86329"/>
                    </a:lnTo>
                    <a:lnTo>
                      <a:pt x="48093" y="86350"/>
                    </a:lnTo>
                    <a:lnTo>
                      <a:pt x="46752" y="86371"/>
                    </a:lnTo>
                    <a:lnTo>
                      <a:pt x="45325" y="86350"/>
                    </a:lnTo>
                    <a:lnTo>
                      <a:pt x="43899" y="86286"/>
                    </a:lnTo>
                    <a:lnTo>
                      <a:pt x="42494" y="86158"/>
                    </a:lnTo>
                    <a:lnTo>
                      <a:pt x="41110" y="85988"/>
                    </a:lnTo>
                    <a:lnTo>
                      <a:pt x="40173" y="85839"/>
                    </a:lnTo>
                    <a:lnTo>
                      <a:pt x="39279" y="85669"/>
                    </a:lnTo>
                    <a:lnTo>
                      <a:pt x="38364" y="85477"/>
                    </a:lnTo>
                    <a:lnTo>
                      <a:pt x="37470" y="85285"/>
                    </a:lnTo>
                    <a:lnTo>
                      <a:pt x="36597" y="85051"/>
                    </a:lnTo>
                    <a:lnTo>
                      <a:pt x="35724" y="84817"/>
                    </a:lnTo>
                    <a:lnTo>
                      <a:pt x="34872" y="84540"/>
                    </a:lnTo>
                    <a:lnTo>
                      <a:pt x="34021" y="84264"/>
                    </a:lnTo>
                    <a:lnTo>
                      <a:pt x="33233" y="83966"/>
                    </a:lnTo>
                    <a:lnTo>
                      <a:pt x="32254" y="83582"/>
                    </a:lnTo>
                    <a:lnTo>
                      <a:pt x="31274" y="83178"/>
                    </a:lnTo>
                    <a:lnTo>
                      <a:pt x="30295" y="82752"/>
                    </a:lnTo>
                    <a:lnTo>
                      <a:pt x="29358" y="82305"/>
                    </a:lnTo>
                    <a:lnTo>
                      <a:pt x="28528" y="81879"/>
                    </a:lnTo>
                    <a:lnTo>
                      <a:pt x="27698" y="81432"/>
                    </a:lnTo>
                    <a:lnTo>
                      <a:pt x="26910" y="80985"/>
                    </a:lnTo>
                    <a:lnTo>
                      <a:pt x="26123" y="80517"/>
                    </a:lnTo>
                    <a:lnTo>
                      <a:pt x="25356" y="80027"/>
                    </a:lnTo>
                    <a:lnTo>
                      <a:pt x="24590" y="79516"/>
                    </a:lnTo>
                    <a:lnTo>
                      <a:pt x="23866" y="79005"/>
                    </a:lnTo>
                    <a:lnTo>
                      <a:pt x="23142" y="78473"/>
                    </a:lnTo>
                    <a:lnTo>
                      <a:pt x="22439" y="77919"/>
                    </a:lnTo>
                    <a:lnTo>
                      <a:pt x="21737" y="77366"/>
                    </a:lnTo>
                    <a:lnTo>
                      <a:pt x="21056" y="76791"/>
                    </a:lnTo>
                    <a:lnTo>
                      <a:pt x="20374" y="76195"/>
                    </a:lnTo>
                    <a:lnTo>
                      <a:pt x="19736" y="75599"/>
                    </a:lnTo>
                    <a:lnTo>
                      <a:pt x="19076" y="74981"/>
                    </a:lnTo>
                    <a:lnTo>
                      <a:pt x="18458" y="74343"/>
                    </a:lnTo>
                    <a:lnTo>
                      <a:pt x="17841" y="73704"/>
                    </a:lnTo>
                    <a:lnTo>
                      <a:pt x="17266" y="73087"/>
                    </a:lnTo>
                    <a:lnTo>
                      <a:pt x="16713" y="72427"/>
                    </a:lnTo>
                    <a:lnTo>
                      <a:pt x="16159" y="71745"/>
                    </a:lnTo>
                    <a:lnTo>
                      <a:pt x="15584" y="71064"/>
                    </a:lnTo>
                    <a:lnTo>
                      <a:pt x="15052" y="70340"/>
                    </a:lnTo>
                    <a:lnTo>
                      <a:pt x="14520" y="69617"/>
                    </a:lnTo>
                    <a:lnTo>
                      <a:pt x="14030" y="68914"/>
                    </a:lnTo>
                    <a:lnTo>
                      <a:pt x="13562" y="68190"/>
                    </a:lnTo>
                    <a:lnTo>
                      <a:pt x="13072" y="67402"/>
                    </a:lnTo>
                    <a:lnTo>
                      <a:pt x="12625" y="66636"/>
                    </a:lnTo>
                    <a:lnTo>
                      <a:pt x="12199" y="65870"/>
                    </a:lnTo>
                    <a:lnTo>
                      <a:pt x="11795" y="65125"/>
                    </a:lnTo>
                    <a:lnTo>
                      <a:pt x="11390" y="64337"/>
                    </a:lnTo>
                    <a:lnTo>
                      <a:pt x="11007" y="63528"/>
                    </a:lnTo>
                    <a:lnTo>
                      <a:pt x="10645" y="62719"/>
                    </a:lnTo>
                    <a:lnTo>
                      <a:pt x="10305" y="61910"/>
                    </a:lnTo>
                    <a:lnTo>
                      <a:pt x="9985" y="61037"/>
                    </a:lnTo>
                    <a:lnTo>
                      <a:pt x="9666" y="60185"/>
                    </a:lnTo>
                    <a:lnTo>
                      <a:pt x="9368" y="59313"/>
                    </a:lnTo>
                    <a:lnTo>
                      <a:pt x="9091" y="58440"/>
                    </a:lnTo>
                    <a:lnTo>
                      <a:pt x="8836" y="57588"/>
                    </a:lnTo>
                    <a:lnTo>
                      <a:pt x="8623" y="56715"/>
                    </a:lnTo>
                    <a:lnTo>
                      <a:pt x="8410" y="55842"/>
                    </a:lnTo>
                    <a:lnTo>
                      <a:pt x="8218" y="54991"/>
                    </a:lnTo>
                    <a:lnTo>
                      <a:pt x="8069" y="54139"/>
                    </a:lnTo>
                    <a:lnTo>
                      <a:pt x="7920" y="53266"/>
                    </a:lnTo>
                    <a:lnTo>
                      <a:pt x="7792" y="52372"/>
                    </a:lnTo>
                    <a:lnTo>
                      <a:pt x="7686" y="51457"/>
                    </a:lnTo>
                    <a:lnTo>
                      <a:pt x="7601" y="50584"/>
                    </a:lnTo>
                    <a:lnTo>
                      <a:pt x="7537" y="49690"/>
                    </a:lnTo>
                    <a:lnTo>
                      <a:pt x="7473" y="48753"/>
                    </a:lnTo>
                    <a:lnTo>
                      <a:pt x="7452" y="47795"/>
                    </a:lnTo>
                    <a:lnTo>
                      <a:pt x="7431" y="46922"/>
                    </a:lnTo>
                    <a:lnTo>
                      <a:pt x="7452" y="46028"/>
                    </a:lnTo>
                    <a:lnTo>
                      <a:pt x="7494" y="45113"/>
                    </a:lnTo>
                    <a:lnTo>
                      <a:pt x="7558" y="44155"/>
                    </a:lnTo>
                    <a:lnTo>
                      <a:pt x="7622" y="43346"/>
                    </a:lnTo>
                    <a:lnTo>
                      <a:pt x="7729" y="42494"/>
                    </a:lnTo>
                    <a:lnTo>
                      <a:pt x="7835" y="41664"/>
                    </a:lnTo>
                    <a:lnTo>
                      <a:pt x="7963" y="40812"/>
                    </a:lnTo>
                    <a:lnTo>
                      <a:pt x="8112" y="39939"/>
                    </a:lnTo>
                    <a:lnTo>
                      <a:pt x="8303" y="39067"/>
                    </a:lnTo>
                    <a:lnTo>
                      <a:pt x="8495" y="38215"/>
                    </a:lnTo>
                    <a:lnTo>
                      <a:pt x="8708" y="37363"/>
                    </a:lnTo>
                    <a:lnTo>
                      <a:pt x="8921" y="36512"/>
                    </a:lnTo>
                    <a:lnTo>
                      <a:pt x="9176" y="35682"/>
                    </a:lnTo>
                    <a:lnTo>
                      <a:pt x="9432" y="34873"/>
                    </a:lnTo>
                    <a:lnTo>
                      <a:pt x="9730" y="34042"/>
                    </a:lnTo>
                    <a:lnTo>
                      <a:pt x="10049" y="33212"/>
                    </a:lnTo>
                    <a:lnTo>
                      <a:pt x="10368" y="32382"/>
                    </a:lnTo>
                    <a:lnTo>
                      <a:pt x="10730" y="31551"/>
                    </a:lnTo>
                    <a:lnTo>
                      <a:pt x="11114" y="30742"/>
                    </a:lnTo>
                    <a:lnTo>
                      <a:pt x="11582" y="29784"/>
                    </a:lnTo>
                    <a:lnTo>
                      <a:pt x="11986" y="28997"/>
                    </a:lnTo>
                    <a:lnTo>
                      <a:pt x="12391" y="28252"/>
                    </a:lnTo>
                    <a:lnTo>
                      <a:pt x="12881" y="27421"/>
                    </a:lnTo>
                    <a:lnTo>
                      <a:pt x="13349" y="26655"/>
                    </a:lnTo>
                    <a:lnTo>
                      <a:pt x="13839" y="25888"/>
                    </a:lnTo>
                    <a:lnTo>
                      <a:pt x="14350" y="25165"/>
                    </a:lnTo>
                    <a:lnTo>
                      <a:pt x="14860" y="24420"/>
                    </a:lnTo>
                    <a:lnTo>
                      <a:pt x="15393" y="23717"/>
                    </a:lnTo>
                    <a:lnTo>
                      <a:pt x="15946" y="23036"/>
                    </a:lnTo>
                    <a:lnTo>
                      <a:pt x="16478" y="22354"/>
                    </a:lnTo>
                    <a:lnTo>
                      <a:pt x="17053" y="21694"/>
                    </a:lnTo>
                    <a:lnTo>
                      <a:pt x="18011" y="20609"/>
                    </a:lnTo>
                    <a:lnTo>
                      <a:pt x="18480" y="20119"/>
                    </a:lnTo>
                    <a:lnTo>
                      <a:pt x="18948" y="19629"/>
                    </a:lnTo>
                    <a:lnTo>
                      <a:pt x="19587" y="19012"/>
                    </a:lnTo>
                    <a:lnTo>
                      <a:pt x="20247" y="18395"/>
                    </a:lnTo>
                    <a:lnTo>
                      <a:pt x="20907" y="17799"/>
                    </a:lnTo>
                    <a:lnTo>
                      <a:pt x="21588" y="17224"/>
                    </a:lnTo>
                    <a:lnTo>
                      <a:pt x="22269" y="16649"/>
                    </a:lnTo>
                    <a:lnTo>
                      <a:pt x="22972" y="16117"/>
                    </a:lnTo>
                    <a:lnTo>
                      <a:pt x="23696" y="15584"/>
                    </a:lnTo>
                    <a:lnTo>
                      <a:pt x="24419" y="15052"/>
                    </a:lnTo>
                    <a:lnTo>
                      <a:pt x="25186" y="14541"/>
                    </a:lnTo>
                    <a:lnTo>
                      <a:pt x="25973" y="14030"/>
                    </a:lnTo>
                    <a:lnTo>
                      <a:pt x="26761" y="13541"/>
                    </a:lnTo>
                    <a:lnTo>
                      <a:pt x="27570" y="13072"/>
                    </a:lnTo>
                    <a:lnTo>
                      <a:pt x="28358" y="12625"/>
                    </a:lnTo>
                    <a:lnTo>
                      <a:pt x="29167" y="12221"/>
                    </a:lnTo>
                    <a:lnTo>
                      <a:pt x="29976" y="11816"/>
                    </a:lnTo>
                    <a:lnTo>
                      <a:pt x="30785" y="11454"/>
                    </a:lnTo>
                    <a:lnTo>
                      <a:pt x="31679" y="11071"/>
                    </a:lnTo>
                    <a:lnTo>
                      <a:pt x="32531" y="10709"/>
                    </a:lnTo>
                    <a:lnTo>
                      <a:pt x="33382" y="10390"/>
                    </a:lnTo>
                    <a:lnTo>
                      <a:pt x="34191" y="10113"/>
                    </a:lnTo>
                    <a:lnTo>
                      <a:pt x="35085" y="9815"/>
                    </a:lnTo>
                    <a:lnTo>
                      <a:pt x="35958" y="9560"/>
                    </a:lnTo>
                    <a:lnTo>
                      <a:pt x="36831" y="9325"/>
                    </a:lnTo>
                    <a:lnTo>
                      <a:pt x="37704" y="9113"/>
                    </a:lnTo>
                    <a:lnTo>
                      <a:pt x="38619" y="8900"/>
                    </a:lnTo>
                    <a:lnTo>
                      <a:pt x="39535" y="8708"/>
                    </a:lnTo>
                    <a:lnTo>
                      <a:pt x="40429" y="8559"/>
                    </a:lnTo>
                    <a:lnTo>
                      <a:pt x="41323" y="8410"/>
                    </a:lnTo>
                    <a:lnTo>
                      <a:pt x="42345" y="8282"/>
                    </a:lnTo>
                    <a:lnTo>
                      <a:pt x="43303" y="8197"/>
                    </a:lnTo>
                    <a:lnTo>
                      <a:pt x="44176" y="8112"/>
                    </a:lnTo>
                    <a:lnTo>
                      <a:pt x="45006" y="8069"/>
                    </a:lnTo>
                    <a:lnTo>
                      <a:pt x="45964" y="8048"/>
                    </a:lnTo>
                    <a:lnTo>
                      <a:pt x="46901" y="8027"/>
                    </a:lnTo>
                    <a:close/>
                    <a:moveTo>
                      <a:pt x="46475" y="1"/>
                    </a:move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640;p49">
                <a:extLst>
                  <a:ext uri="{FF2B5EF4-FFF2-40B4-BE49-F238E27FC236}">
                    <a16:creationId xmlns:a16="http://schemas.microsoft.com/office/drawing/2014/main" id="{07B77C98-37C3-FC47-C14B-4AE46246231F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fill="none" extrusionOk="0">
                    <a:moveTo>
                      <a:pt x="46475" y="1"/>
                    </a:moveTo>
                    <a:lnTo>
                      <a:pt x="46475" y="1"/>
                    </a:ln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454" y="93099"/>
                    </a:lnTo>
                    <a:lnTo>
                      <a:pt x="46624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lnTo>
                      <a:pt x="464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641;p49">
                <a:extLst>
                  <a:ext uri="{FF2B5EF4-FFF2-40B4-BE49-F238E27FC236}">
                    <a16:creationId xmlns:a16="http://schemas.microsoft.com/office/drawing/2014/main" id="{4F40AE89-C303-40AF-5EEC-A702A8CB7187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726456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303" h="78346" fill="none" extrusionOk="0">
                    <a:moveTo>
                      <a:pt x="33680" y="77962"/>
                    </a:moveTo>
                    <a:lnTo>
                      <a:pt x="33680" y="77962"/>
                    </a:lnTo>
                    <a:lnTo>
                      <a:pt x="32743" y="77813"/>
                    </a:lnTo>
                    <a:lnTo>
                      <a:pt x="31849" y="77643"/>
                    </a:lnTo>
                    <a:lnTo>
                      <a:pt x="30934" y="77451"/>
                    </a:lnTo>
                    <a:lnTo>
                      <a:pt x="30040" y="77259"/>
                    </a:lnTo>
                    <a:lnTo>
                      <a:pt x="29167" y="77025"/>
                    </a:lnTo>
                    <a:lnTo>
                      <a:pt x="28294" y="76791"/>
                    </a:lnTo>
                    <a:lnTo>
                      <a:pt x="27442" y="76514"/>
                    </a:lnTo>
                    <a:lnTo>
                      <a:pt x="26591" y="76238"/>
                    </a:lnTo>
                    <a:lnTo>
                      <a:pt x="26591" y="76238"/>
                    </a:lnTo>
                    <a:lnTo>
                      <a:pt x="25803" y="75940"/>
                    </a:lnTo>
                    <a:lnTo>
                      <a:pt x="25803" y="75940"/>
                    </a:lnTo>
                    <a:lnTo>
                      <a:pt x="24824" y="75556"/>
                    </a:lnTo>
                    <a:lnTo>
                      <a:pt x="23844" y="75152"/>
                    </a:lnTo>
                    <a:lnTo>
                      <a:pt x="22865" y="74726"/>
                    </a:lnTo>
                    <a:lnTo>
                      <a:pt x="21928" y="74279"/>
                    </a:lnTo>
                    <a:lnTo>
                      <a:pt x="21928" y="74279"/>
                    </a:lnTo>
                    <a:lnTo>
                      <a:pt x="21098" y="73853"/>
                    </a:lnTo>
                    <a:lnTo>
                      <a:pt x="20268" y="73406"/>
                    </a:lnTo>
                    <a:lnTo>
                      <a:pt x="19480" y="72959"/>
                    </a:lnTo>
                    <a:lnTo>
                      <a:pt x="18693" y="72491"/>
                    </a:lnTo>
                    <a:lnTo>
                      <a:pt x="17926" y="72001"/>
                    </a:lnTo>
                    <a:lnTo>
                      <a:pt x="17160" y="71490"/>
                    </a:lnTo>
                    <a:lnTo>
                      <a:pt x="16436" y="70979"/>
                    </a:lnTo>
                    <a:lnTo>
                      <a:pt x="15712" y="70447"/>
                    </a:lnTo>
                    <a:lnTo>
                      <a:pt x="15712" y="70447"/>
                    </a:lnTo>
                    <a:lnTo>
                      <a:pt x="15009" y="69893"/>
                    </a:lnTo>
                    <a:lnTo>
                      <a:pt x="14307" y="69340"/>
                    </a:lnTo>
                    <a:lnTo>
                      <a:pt x="13626" y="68765"/>
                    </a:lnTo>
                    <a:lnTo>
                      <a:pt x="12944" y="68169"/>
                    </a:lnTo>
                    <a:lnTo>
                      <a:pt x="12306" y="67573"/>
                    </a:lnTo>
                    <a:lnTo>
                      <a:pt x="11646" y="66955"/>
                    </a:lnTo>
                    <a:lnTo>
                      <a:pt x="11028" y="66317"/>
                    </a:lnTo>
                    <a:lnTo>
                      <a:pt x="10411" y="65678"/>
                    </a:lnTo>
                    <a:lnTo>
                      <a:pt x="10411" y="65678"/>
                    </a:lnTo>
                    <a:lnTo>
                      <a:pt x="9836" y="65061"/>
                    </a:lnTo>
                    <a:lnTo>
                      <a:pt x="9283" y="64401"/>
                    </a:lnTo>
                    <a:lnTo>
                      <a:pt x="8729" y="63719"/>
                    </a:lnTo>
                    <a:lnTo>
                      <a:pt x="8154" y="63038"/>
                    </a:lnTo>
                    <a:lnTo>
                      <a:pt x="8154" y="63038"/>
                    </a:lnTo>
                    <a:lnTo>
                      <a:pt x="7622" y="62314"/>
                    </a:lnTo>
                    <a:lnTo>
                      <a:pt x="7090" y="61591"/>
                    </a:lnTo>
                    <a:lnTo>
                      <a:pt x="6600" y="60888"/>
                    </a:lnTo>
                    <a:lnTo>
                      <a:pt x="6132" y="60164"/>
                    </a:lnTo>
                    <a:lnTo>
                      <a:pt x="6132" y="60164"/>
                    </a:lnTo>
                    <a:lnTo>
                      <a:pt x="5642" y="59376"/>
                    </a:lnTo>
                    <a:lnTo>
                      <a:pt x="5195" y="58610"/>
                    </a:lnTo>
                    <a:lnTo>
                      <a:pt x="4769" y="57844"/>
                    </a:lnTo>
                    <a:lnTo>
                      <a:pt x="4365" y="57099"/>
                    </a:lnTo>
                    <a:lnTo>
                      <a:pt x="4365" y="57099"/>
                    </a:lnTo>
                    <a:lnTo>
                      <a:pt x="3960" y="56311"/>
                    </a:lnTo>
                    <a:lnTo>
                      <a:pt x="3577" y="55502"/>
                    </a:lnTo>
                    <a:lnTo>
                      <a:pt x="3215" y="54693"/>
                    </a:lnTo>
                    <a:lnTo>
                      <a:pt x="2875" y="53884"/>
                    </a:lnTo>
                    <a:lnTo>
                      <a:pt x="2875" y="53884"/>
                    </a:lnTo>
                    <a:lnTo>
                      <a:pt x="2555" y="53011"/>
                    </a:lnTo>
                    <a:lnTo>
                      <a:pt x="2236" y="52159"/>
                    </a:lnTo>
                    <a:lnTo>
                      <a:pt x="1938" y="51287"/>
                    </a:lnTo>
                    <a:lnTo>
                      <a:pt x="1661" y="50414"/>
                    </a:lnTo>
                    <a:lnTo>
                      <a:pt x="1406" y="49562"/>
                    </a:lnTo>
                    <a:lnTo>
                      <a:pt x="1193" y="48689"/>
                    </a:lnTo>
                    <a:lnTo>
                      <a:pt x="980" y="47816"/>
                    </a:lnTo>
                    <a:lnTo>
                      <a:pt x="788" y="46965"/>
                    </a:lnTo>
                    <a:lnTo>
                      <a:pt x="788" y="46965"/>
                    </a:lnTo>
                    <a:lnTo>
                      <a:pt x="639" y="46113"/>
                    </a:lnTo>
                    <a:lnTo>
                      <a:pt x="490" y="45240"/>
                    </a:lnTo>
                    <a:lnTo>
                      <a:pt x="362" y="44346"/>
                    </a:lnTo>
                    <a:lnTo>
                      <a:pt x="256" y="43431"/>
                    </a:lnTo>
                    <a:lnTo>
                      <a:pt x="256" y="43431"/>
                    </a:lnTo>
                    <a:lnTo>
                      <a:pt x="171" y="42558"/>
                    </a:lnTo>
                    <a:lnTo>
                      <a:pt x="107" y="41664"/>
                    </a:lnTo>
                    <a:lnTo>
                      <a:pt x="43" y="40727"/>
                    </a:lnTo>
                    <a:lnTo>
                      <a:pt x="22" y="39769"/>
                    </a:lnTo>
                    <a:lnTo>
                      <a:pt x="22" y="39769"/>
                    </a:lnTo>
                    <a:lnTo>
                      <a:pt x="1" y="38896"/>
                    </a:lnTo>
                    <a:lnTo>
                      <a:pt x="22" y="38002"/>
                    </a:lnTo>
                    <a:lnTo>
                      <a:pt x="64" y="37087"/>
                    </a:lnTo>
                    <a:lnTo>
                      <a:pt x="128" y="36129"/>
                    </a:lnTo>
                    <a:lnTo>
                      <a:pt x="128" y="36129"/>
                    </a:lnTo>
                    <a:lnTo>
                      <a:pt x="192" y="35320"/>
                    </a:lnTo>
                    <a:lnTo>
                      <a:pt x="299" y="34468"/>
                    </a:lnTo>
                    <a:lnTo>
                      <a:pt x="405" y="33638"/>
                    </a:lnTo>
                    <a:lnTo>
                      <a:pt x="533" y="32786"/>
                    </a:lnTo>
                    <a:lnTo>
                      <a:pt x="533" y="32786"/>
                    </a:lnTo>
                    <a:lnTo>
                      <a:pt x="682" y="31913"/>
                    </a:lnTo>
                    <a:lnTo>
                      <a:pt x="873" y="31041"/>
                    </a:lnTo>
                    <a:lnTo>
                      <a:pt x="1065" y="30189"/>
                    </a:lnTo>
                    <a:lnTo>
                      <a:pt x="1278" y="29337"/>
                    </a:lnTo>
                    <a:lnTo>
                      <a:pt x="1491" y="28486"/>
                    </a:lnTo>
                    <a:lnTo>
                      <a:pt x="1746" y="27656"/>
                    </a:lnTo>
                    <a:lnTo>
                      <a:pt x="2002" y="26847"/>
                    </a:lnTo>
                    <a:lnTo>
                      <a:pt x="2300" y="26016"/>
                    </a:lnTo>
                    <a:lnTo>
                      <a:pt x="2300" y="26016"/>
                    </a:lnTo>
                    <a:lnTo>
                      <a:pt x="2619" y="25186"/>
                    </a:lnTo>
                    <a:lnTo>
                      <a:pt x="2938" y="24356"/>
                    </a:lnTo>
                    <a:lnTo>
                      <a:pt x="3300" y="23525"/>
                    </a:lnTo>
                    <a:lnTo>
                      <a:pt x="3684" y="22716"/>
                    </a:lnTo>
                    <a:lnTo>
                      <a:pt x="3684" y="22716"/>
                    </a:lnTo>
                    <a:lnTo>
                      <a:pt x="4152" y="21758"/>
                    </a:lnTo>
                    <a:lnTo>
                      <a:pt x="4556" y="20971"/>
                    </a:lnTo>
                    <a:lnTo>
                      <a:pt x="4556" y="20971"/>
                    </a:lnTo>
                    <a:lnTo>
                      <a:pt x="4961" y="20226"/>
                    </a:lnTo>
                    <a:lnTo>
                      <a:pt x="5451" y="19395"/>
                    </a:lnTo>
                    <a:lnTo>
                      <a:pt x="5451" y="19395"/>
                    </a:lnTo>
                    <a:lnTo>
                      <a:pt x="5919" y="18629"/>
                    </a:lnTo>
                    <a:lnTo>
                      <a:pt x="6409" y="17862"/>
                    </a:lnTo>
                    <a:lnTo>
                      <a:pt x="6920" y="17139"/>
                    </a:lnTo>
                    <a:lnTo>
                      <a:pt x="7430" y="16394"/>
                    </a:lnTo>
                    <a:lnTo>
                      <a:pt x="7963" y="15691"/>
                    </a:lnTo>
                    <a:lnTo>
                      <a:pt x="8516" y="15010"/>
                    </a:lnTo>
                    <a:lnTo>
                      <a:pt x="9048" y="14328"/>
                    </a:lnTo>
                    <a:lnTo>
                      <a:pt x="9623" y="13668"/>
                    </a:lnTo>
                    <a:lnTo>
                      <a:pt x="9623" y="13668"/>
                    </a:lnTo>
                    <a:lnTo>
                      <a:pt x="10581" y="12583"/>
                    </a:lnTo>
                    <a:lnTo>
                      <a:pt x="11050" y="12093"/>
                    </a:lnTo>
                    <a:lnTo>
                      <a:pt x="11518" y="11603"/>
                    </a:lnTo>
                    <a:lnTo>
                      <a:pt x="11518" y="11603"/>
                    </a:lnTo>
                    <a:lnTo>
                      <a:pt x="12157" y="10986"/>
                    </a:lnTo>
                    <a:lnTo>
                      <a:pt x="12817" y="10369"/>
                    </a:lnTo>
                    <a:lnTo>
                      <a:pt x="13477" y="9773"/>
                    </a:lnTo>
                    <a:lnTo>
                      <a:pt x="14158" y="9198"/>
                    </a:lnTo>
                    <a:lnTo>
                      <a:pt x="14839" y="8623"/>
                    </a:lnTo>
                    <a:lnTo>
                      <a:pt x="15542" y="8091"/>
                    </a:lnTo>
                    <a:lnTo>
                      <a:pt x="16266" y="7558"/>
                    </a:lnTo>
                    <a:lnTo>
                      <a:pt x="16989" y="7026"/>
                    </a:lnTo>
                    <a:lnTo>
                      <a:pt x="16989" y="7026"/>
                    </a:lnTo>
                    <a:lnTo>
                      <a:pt x="17756" y="6515"/>
                    </a:lnTo>
                    <a:lnTo>
                      <a:pt x="18543" y="6004"/>
                    </a:lnTo>
                    <a:lnTo>
                      <a:pt x="19331" y="5515"/>
                    </a:lnTo>
                    <a:lnTo>
                      <a:pt x="20140" y="5046"/>
                    </a:lnTo>
                    <a:lnTo>
                      <a:pt x="20928" y="4599"/>
                    </a:lnTo>
                    <a:lnTo>
                      <a:pt x="21737" y="4195"/>
                    </a:lnTo>
                    <a:lnTo>
                      <a:pt x="22546" y="3790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4249" y="3045"/>
                    </a:lnTo>
                    <a:lnTo>
                      <a:pt x="25101" y="2683"/>
                    </a:lnTo>
                    <a:lnTo>
                      <a:pt x="25952" y="2364"/>
                    </a:lnTo>
                    <a:lnTo>
                      <a:pt x="26761" y="2087"/>
                    </a:lnTo>
                    <a:lnTo>
                      <a:pt x="26761" y="2087"/>
                    </a:lnTo>
                    <a:lnTo>
                      <a:pt x="27655" y="1789"/>
                    </a:lnTo>
                    <a:lnTo>
                      <a:pt x="28528" y="1534"/>
                    </a:lnTo>
                    <a:lnTo>
                      <a:pt x="29401" y="1299"/>
                    </a:lnTo>
                    <a:lnTo>
                      <a:pt x="30274" y="1087"/>
                    </a:lnTo>
                    <a:lnTo>
                      <a:pt x="30274" y="1087"/>
                    </a:lnTo>
                    <a:lnTo>
                      <a:pt x="31189" y="874"/>
                    </a:lnTo>
                    <a:lnTo>
                      <a:pt x="32105" y="682"/>
                    </a:lnTo>
                    <a:lnTo>
                      <a:pt x="32999" y="533"/>
                    </a:lnTo>
                    <a:lnTo>
                      <a:pt x="33893" y="384"/>
                    </a:lnTo>
                    <a:lnTo>
                      <a:pt x="33893" y="384"/>
                    </a:lnTo>
                    <a:lnTo>
                      <a:pt x="34915" y="256"/>
                    </a:lnTo>
                    <a:lnTo>
                      <a:pt x="35873" y="171"/>
                    </a:lnTo>
                    <a:lnTo>
                      <a:pt x="36746" y="86"/>
                    </a:lnTo>
                    <a:lnTo>
                      <a:pt x="37576" y="43"/>
                    </a:lnTo>
                    <a:lnTo>
                      <a:pt x="37576" y="43"/>
                    </a:lnTo>
                    <a:lnTo>
                      <a:pt x="38534" y="22"/>
                    </a:lnTo>
                    <a:lnTo>
                      <a:pt x="39471" y="1"/>
                    </a:lnTo>
                    <a:lnTo>
                      <a:pt x="39684" y="1"/>
                    </a:lnTo>
                    <a:lnTo>
                      <a:pt x="39684" y="1"/>
                    </a:lnTo>
                    <a:lnTo>
                      <a:pt x="40365" y="22"/>
                    </a:lnTo>
                    <a:lnTo>
                      <a:pt x="41046" y="43"/>
                    </a:lnTo>
                    <a:lnTo>
                      <a:pt x="41046" y="43"/>
                    </a:lnTo>
                    <a:lnTo>
                      <a:pt x="41898" y="86"/>
                    </a:lnTo>
                    <a:lnTo>
                      <a:pt x="42792" y="150"/>
                    </a:lnTo>
                    <a:lnTo>
                      <a:pt x="43665" y="235"/>
                    </a:lnTo>
                    <a:lnTo>
                      <a:pt x="44559" y="363"/>
                    </a:lnTo>
                    <a:lnTo>
                      <a:pt x="44559" y="363"/>
                    </a:lnTo>
                    <a:lnTo>
                      <a:pt x="45453" y="490"/>
                    </a:lnTo>
                    <a:lnTo>
                      <a:pt x="46347" y="639"/>
                    </a:lnTo>
                    <a:lnTo>
                      <a:pt x="47241" y="810"/>
                    </a:lnTo>
                    <a:lnTo>
                      <a:pt x="48136" y="1001"/>
                    </a:lnTo>
                    <a:lnTo>
                      <a:pt x="49030" y="1236"/>
                    </a:lnTo>
                    <a:lnTo>
                      <a:pt x="49903" y="1470"/>
                    </a:lnTo>
                    <a:lnTo>
                      <a:pt x="50775" y="1725"/>
                    </a:lnTo>
                    <a:lnTo>
                      <a:pt x="51648" y="2023"/>
                    </a:lnTo>
                    <a:lnTo>
                      <a:pt x="51648" y="2023"/>
                    </a:lnTo>
                    <a:lnTo>
                      <a:pt x="52542" y="2321"/>
                    </a:lnTo>
                    <a:lnTo>
                      <a:pt x="53437" y="2662"/>
                    </a:lnTo>
                    <a:lnTo>
                      <a:pt x="54309" y="3024"/>
                    </a:lnTo>
                    <a:lnTo>
                      <a:pt x="55161" y="3386"/>
                    </a:lnTo>
                    <a:lnTo>
                      <a:pt x="56013" y="3769"/>
                    </a:lnTo>
                    <a:lnTo>
                      <a:pt x="56843" y="4173"/>
                    </a:lnTo>
                    <a:lnTo>
                      <a:pt x="57652" y="4599"/>
                    </a:lnTo>
                    <a:lnTo>
                      <a:pt x="58461" y="5025"/>
                    </a:lnTo>
                    <a:lnTo>
                      <a:pt x="58461" y="5025"/>
                    </a:lnTo>
                    <a:lnTo>
                      <a:pt x="59248" y="5493"/>
                    </a:lnTo>
                    <a:lnTo>
                      <a:pt x="60036" y="5983"/>
                    </a:lnTo>
                    <a:lnTo>
                      <a:pt x="60824" y="6473"/>
                    </a:lnTo>
                    <a:lnTo>
                      <a:pt x="61590" y="7005"/>
                    </a:lnTo>
                    <a:lnTo>
                      <a:pt x="62335" y="7537"/>
                    </a:lnTo>
                    <a:lnTo>
                      <a:pt x="63059" y="8091"/>
                    </a:lnTo>
                    <a:lnTo>
                      <a:pt x="63783" y="8644"/>
                    </a:lnTo>
                    <a:lnTo>
                      <a:pt x="64486" y="9219"/>
                    </a:lnTo>
                    <a:lnTo>
                      <a:pt x="64486" y="9219"/>
                    </a:lnTo>
                    <a:lnTo>
                      <a:pt x="65146" y="9815"/>
                    </a:lnTo>
                    <a:lnTo>
                      <a:pt x="65806" y="10411"/>
                    </a:lnTo>
                    <a:lnTo>
                      <a:pt x="66444" y="11007"/>
                    </a:lnTo>
                    <a:lnTo>
                      <a:pt x="67062" y="11646"/>
                    </a:lnTo>
                    <a:lnTo>
                      <a:pt x="67679" y="12285"/>
                    </a:lnTo>
                    <a:lnTo>
                      <a:pt x="68275" y="12945"/>
                    </a:lnTo>
                    <a:lnTo>
                      <a:pt x="68850" y="13605"/>
                    </a:lnTo>
                    <a:lnTo>
                      <a:pt x="69425" y="14286"/>
                    </a:lnTo>
                    <a:lnTo>
                      <a:pt x="69425" y="14286"/>
                    </a:lnTo>
                    <a:lnTo>
                      <a:pt x="69978" y="14988"/>
                    </a:lnTo>
                    <a:lnTo>
                      <a:pt x="70510" y="15691"/>
                    </a:lnTo>
                    <a:lnTo>
                      <a:pt x="71021" y="16394"/>
                    </a:lnTo>
                    <a:lnTo>
                      <a:pt x="71490" y="17075"/>
                    </a:lnTo>
                    <a:lnTo>
                      <a:pt x="71490" y="17075"/>
                    </a:lnTo>
                    <a:lnTo>
                      <a:pt x="72043" y="17884"/>
                    </a:lnTo>
                    <a:lnTo>
                      <a:pt x="72533" y="18671"/>
                    </a:lnTo>
                    <a:lnTo>
                      <a:pt x="73001" y="19438"/>
                    </a:lnTo>
                    <a:lnTo>
                      <a:pt x="73427" y="20183"/>
                    </a:lnTo>
                    <a:lnTo>
                      <a:pt x="73427" y="20183"/>
                    </a:lnTo>
                    <a:lnTo>
                      <a:pt x="73895" y="21077"/>
                    </a:lnTo>
                    <a:lnTo>
                      <a:pt x="74343" y="21993"/>
                    </a:lnTo>
                    <a:lnTo>
                      <a:pt x="74768" y="22908"/>
                    </a:lnTo>
                    <a:lnTo>
                      <a:pt x="75194" y="23823"/>
                    </a:lnTo>
                    <a:lnTo>
                      <a:pt x="75194" y="23823"/>
                    </a:lnTo>
                    <a:lnTo>
                      <a:pt x="75258" y="23930"/>
                    </a:lnTo>
                    <a:lnTo>
                      <a:pt x="75301" y="24015"/>
                    </a:lnTo>
                    <a:lnTo>
                      <a:pt x="75301" y="24015"/>
                    </a:lnTo>
                    <a:lnTo>
                      <a:pt x="75322" y="24122"/>
                    </a:lnTo>
                    <a:lnTo>
                      <a:pt x="75364" y="24207"/>
                    </a:lnTo>
                    <a:lnTo>
                      <a:pt x="75471" y="24483"/>
                    </a:lnTo>
                    <a:lnTo>
                      <a:pt x="75641" y="24909"/>
                    </a:lnTo>
                    <a:lnTo>
                      <a:pt x="75641" y="24909"/>
                    </a:lnTo>
                    <a:lnTo>
                      <a:pt x="76003" y="25889"/>
                    </a:lnTo>
                    <a:lnTo>
                      <a:pt x="76003" y="25889"/>
                    </a:lnTo>
                    <a:lnTo>
                      <a:pt x="76322" y="26825"/>
                    </a:lnTo>
                    <a:lnTo>
                      <a:pt x="76620" y="27741"/>
                    </a:lnTo>
                    <a:lnTo>
                      <a:pt x="76620" y="27741"/>
                    </a:lnTo>
                    <a:lnTo>
                      <a:pt x="76876" y="28656"/>
                    </a:lnTo>
                    <a:lnTo>
                      <a:pt x="77110" y="29550"/>
                    </a:lnTo>
                    <a:lnTo>
                      <a:pt x="77323" y="30444"/>
                    </a:lnTo>
                    <a:lnTo>
                      <a:pt x="77515" y="31339"/>
                    </a:lnTo>
                    <a:lnTo>
                      <a:pt x="77579" y="31573"/>
                    </a:lnTo>
                    <a:lnTo>
                      <a:pt x="77579" y="31573"/>
                    </a:lnTo>
                    <a:lnTo>
                      <a:pt x="77749" y="32552"/>
                    </a:lnTo>
                    <a:lnTo>
                      <a:pt x="77898" y="33531"/>
                    </a:lnTo>
                    <a:lnTo>
                      <a:pt x="77898" y="33531"/>
                    </a:lnTo>
                    <a:lnTo>
                      <a:pt x="78026" y="34468"/>
                    </a:lnTo>
                    <a:lnTo>
                      <a:pt x="78132" y="35447"/>
                    </a:lnTo>
                    <a:lnTo>
                      <a:pt x="78132" y="35447"/>
                    </a:lnTo>
                    <a:lnTo>
                      <a:pt x="78217" y="36491"/>
                    </a:lnTo>
                    <a:lnTo>
                      <a:pt x="78260" y="37449"/>
                    </a:lnTo>
                    <a:lnTo>
                      <a:pt x="78260" y="37449"/>
                    </a:lnTo>
                    <a:lnTo>
                      <a:pt x="78281" y="38470"/>
                    </a:lnTo>
                    <a:lnTo>
                      <a:pt x="78281" y="38470"/>
                    </a:lnTo>
                    <a:lnTo>
                      <a:pt x="78302" y="38981"/>
                    </a:lnTo>
                    <a:lnTo>
                      <a:pt x="78302" y="39067"/>
                    </a:lnTo>
                    <a:lnTo>
                      <a:pt x="78302" y="39173"/>
                    </a:lnTo>
                    <a:lnTo>
                      <a:pt x="78302" y="39173"/>
                    </a:lnTo>
                    <a:lnTo>
                      <a:pt x="78302" y="39301"/>
                    </a:lnTo>
                    <a:lnTo>
                      <a:pt x="78302" y="39301"/>
                    </a:lnTo>
                    <a:lnTo>
                      <a:pt x="78281" y="40088"/>
                    </a:lnTo>
                    <a:lnTo>
                      <a:pt x="78260" y="40876"/>
                    </a:lnTo>
                    <a:lnTo>
                      <a:pt x="78217" y="41664"/>
                    </a:lnTo>
                    <a:lnTo>
                      <a:pt x="78153" y="42430"/>
                    </a:lnTo>
                    <a:lnTo>
                      <a:pt x="78089" y="43175"/>
                    </a:lnTo>
                    <a:lnTo>
                      <a:pt x="78004" y="43921"/>
                    </a:lnTo>
                    <a:lnTo>
                      <a:pt x="77898" y="44666"/>
                    </a:lnTo>
                    <a:lnTo>
                      <a:pt x="77791" y="45389"/>
                    </a:lnTo>
                    <a:lnTo>
                      <a:pt x="77791" y="45389"/>
                    </a:lnTo>
                    <a:lnTo>
                      <a:pt x="77664" y="46177"/>
                    </a:lnTo>
                    <a:lnTo>
                      <a:pt x="77515" y="46965"/>
                    </a:lnTo>
                    <a:lnTo>
                      <a:pt x="77344" y="47731"/>
                    </a:lnTo>
                    <a:lnTo>
                      <a:pt x="77153" y="48498"/>
                    </a:lnTo>
                    <a:lnTo>
                      <a:pt x="76961" y="49264"/>
                    </a:lnTo>
                    <a:lnTo>
                      <a:pt x="76748" y="50009"/>
                    </a:lnTo>
                    <a:lnTo>
                      <a:pt x="76535" y="50733"/>
                    </a:lnTo>
                    <a:lnTo>
                      <a:pt x="76280" y="51457"/>
                    </a:lnTo>
                    <a:lnTo>
                      <a:pt x="76280" y="51457"/>
                    </a:lnTo>
                    <a:lnTo>
                      <a:pt x="75854" y="52692"/>
                    </a:lnTo>
                    <a:lnTo>
                      <a:pt x="75386" y="53863"/>
                    </a:lnTo>
                    <a:lnTo>
                      <a:pt x="75386" y="53863"/>
                    </a:lnTo>
                    <a:lnTo>
                      <a:pt x="75109" y="54544"/>
                    </a:lnTo>
                    <a:lnTo>
                      <a:pt x="74811" y="55225"/>
                    </a:lnTo>
                    <a:lnTo>
                      <a:pt x="74513" y="55885"/>
                    </a:lnTo>
                    <a:lnTo>
                      <a:pt x="74215" y="56524"/>
                    </a:lnTo>
                    <a:lnTo>
                      <a:pt x="74215" y="56524"/>
                    </a:lnTo>
                    <a:lnTo>
                      <a:pt x="73768" y="57375"/>
                    </a:lnTo>
                    <a:lnTo>
                      <a:pt x="73342" y="58184"/>
                    </a:lnTo>
                    <a:lnTo>
                      <a:pt x="72895" y="58951"/>
                    </a:lnTo>
                    <a:lnTo>
                      <a:pt x="72448" y="59717"/>
                    </a:lnTo>
                    <a:lnTo>
                      <a:pt x="72448" y="59717"/>
                    </a:lnTo>
                    <a:lnTo>
                      <a:pt x="71937" y="60526"/>
                    </a:lnTo>
                    <a:lnTo>
                      <a:pt x="71405" y="61314"/>
                    </a:lnTo>
                    <a:lnTo>
                      <a:pt x="70894" y="62059"/>
                    </a:lnTo>
                    <a:lnTo>
                      <a:pt x="70361" y="62761"/>
                    </a:lnTo>
                    <a:lnTo>
                      <a:pt x="70361" y="62761"/>
                    </a:lnTo>
                    <a:lnTo>
                      <a:pt x="69829" y="63443"/>
                    </a:lnTo>
                    <a:lnTo>
                      <a:pt x="69297" y="64145"/>
                    </a:lnTo>
                    <a:lnTo>
                      <a:pt x="68722" y="64805"/>
                    </a:lnTo>
                    <a:lnTo>
                      <a:pt x="68126" y="65487"/>
                    </a:lnTo>
                    <a:lnTo>
                      <a:pt x="67530" y="66125"/>
                    </a:lnTo>
                    <a:lnTo>
                      <a:pt x="66913" y="66785"/>
                    </a:lnTo>
                    <a:lnTo>
                      <a:pt x="66274" y="67424"/>
                    </a:lnTo>
                    <a:lnTo>
                      <a:pt x="65635" y="68041"/>
                    </a:lnTo>
                    <a:lnTo>
                      <a:pt x="65635" y="68041"/>
                    </a:lnTo>
                    <a:lnTo>
                      <a:pt x="64911" y="68680"/>
                    </a:lnTo>
                    <a:lnTo>
                      <a:pt x="64209" y="69297"/>
                    </a:lnTo>
                    <a:lnTo>
                      <a:pt x="64209" y="69297"/>
                    </a:lnTo>
                    <a:lnTo>
                      <a:pt x="63570" y="69830"/>
                    </a:lnTo>
                    <a:lnTo>
                      <a:pt x="62910" y="70340"/>
                    </a:lnTo>
                    <a:lnTo>
                      <a:pt x="62910" y="70340"/>
                    </a:lnTo>
                    <a:lnTo>
                      <a:pt x="62229" y="70894"/>
                    </a:lnTo>
                    <a:lnTo>
                      <a:pt x="61505" y="71405"/>
                    </a:lnTo>
                    <a:lnTo>
                      <a:pt x="60760" y="71916"/>
                    </a:lnTo>
                    <a:lnTo>
                      <a:pt x="59994" y="72406"/>
                    </a:lnTo>
                    <a:lnTo>
                      <a:pt x="59994" y="72406"/>
                    </a:lnTo>
                    <a:lnTo>
                      <a:pt x="59248" y="72874"/>
                    </a:lnTo>
                    <a:lnTo>
                      <a:pt x="58503" y="73321"/>
                    </a:lnTo>
                    <a:lnTo>
                      <a:pt x="57716" y="73747"/>
                    </a:lnTo>
                    <a:lnTo>
                      <a:pt x="56949" y="74173"/>
                    </a:lnTo>
                    <a:lnTo>
                      <a:pt x="56140" y="74556"/>
                    </a:lnTo>
                    <a:lnTo>
                      <a:pt x="55331" y="74939"/>
                    </a:lnTo>
                    <a:lnTo>
                      <a:pt x="54522" y="75301"/>
                    </a:lnTo>
                    <a:lnTo>
                      <a:pt x="53692" y="75641"/>
                    </a:lnTo>
                    <a:lnTo>
                      <a:pt x="53692" y="75641"/>
                    </a:lnTo>
                    <a:lnTo>
                      <a:pt x="52777" y="76003"/>
                    </a:lnTo>
                    <a:lnTo>
                      <a:pt x="51861" y="76344"/>
                    </a:lnTo>
                    <a:lnTo>
                      <a:pt x="50988" y="76621"/>
                    </a:lnTo>
                    <a:lnTo>
                      <a:pt x="50115" y="76898"/>
                    </a:lnTo>
                    <a:lnTo>
                      <a:pt x="50115" y="76898"/>
                    </a:lnTo>
                    <a:lnTo>
                      <a:pt x="49221" y="77153"/>
                    </a:lnTo>
                    <a:lnTo>
                      <a:pt x="48285" y="77387"/>
                    </a:lnTo>
                    <a:lnTo>
                      <a:pt x="48285" y="77387"/>
                    </a:lnTo>
                    <a:lnTo>
                      <a:pt x="47433" y="77579"/>
                    </a:lnTo>
                    <a:lnTo>
                      <a:pt x="47241" y="77643"/>
                    </a:lnTo>
                    <a:lnTo>
                      <a:pt x="47241" y="77643"/>
                    </a:lnTo>
                    <a:lnTo>
                      <a:pt x="47050" y="77664"/>
                    </a:lnTo>
                    <a:lnTo>
                      <a:pt x="46879" y="77685"/>
                    </a:lnTo>
                    <a:lnTo>
                      <a:pt x="46879" y="77685"/>
                    </a:lnTo>
                    <a:lnTo>
                      <a:pt x="46794" y="77685"/>
                    </a:lnTo>
                    <a:lnTo>
                      <a:pt x="46709" y="77643"/>
                    </a:lnTo>
                    <a:lnTo>
                      <a:pt x="46709" y="77643"/>
                    </a:lnTo>
                    <a:lnTo>
                      <a:pt x="45964" y="77792"/>
                    </a:lnTo>
                    <a:lnTo>
                      <a:pt x="45198" y="77898"/>
                    </a:lnTo>
                    <a:lnTo>
                      <a:pt x="44452" y="78005"/>
                    </a:lnTo>
                    <a:lnTo>
                      <a:pt x="43686" y="78111"/>
                    </a:lnTo>
                    <a:lnTo>
                      <a:pt x="42920" y="78196"/>
                    </a:lnTo>
                    <a:lnTo>
                      <a:pt x="42175" y="78260"/>
                    </a:lnTo>
                    <a:lnTo>
                      <a:pt x="41408" y="78303"/>
                    </a:lnTo>
                    <a:lnTo>
                      <a:pt x="40663" y="78324"/>
                    </a:lnTo>
                    <a:lnTo>
                      <a:pt x="40663" y="78324"/>
                    </a:lnTo>
                    <a:lnTo>
                      <a:pt x="39322" y="78345"/>
                    </a:lnTo>
                    <a:lnTo>
                      <a:pt x="39322" y="78345"/>
                    </a:lnTo>
                    <a:lnTo>
                      <a:pt x="37895" y="78324"/>
                    </a:lnTo>
                    <a:lnTo>
                      <a:pt x="36469" y="78260"/>
                    </a:lnTo>
                    <a:lnTo>
                      <a:pt x="35064" y="78132"/>
                    </a:lnTo>
                    <a:lnTo>
                      <a:pt x="33680" y="7796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642;p49">
                <a:extLst>
                  <a:ext uri="{FF2B5EF4-FFF2-40B4-BE49-F238E27FC236}">
                    <a16:creationId xmlns:a16="http://schemas.microsoft.com/office/drawing/2014/main" id="{0EBD236F-EB38-4384-0876-EEDCB3FAFDFD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extrusionOk="0">
                    <a:moveTo>
                      <a:pt x="39194" y="938"/>
                    </a:moveTo>
                    <a:lnTo>
                      <a:pt x="40131" y="959"/>
                    </a:lnTo>
                    <a:lnTo>
                      <a:pt x="40344" y="980"/>
                    </a:lnTo>
                    <a:lnTo>
                      <a:pt x="41579" y="1044"/>
                    </a:lnTo>
                    <a:lnTo>
                      <a:pt x="42877" y="1150"/>
                    </a:lnTo>
                    <a:lnTo>
                      <a:pt x="44155" y="1299"/>
                    </a:lnTo>
                    <a:lnTo>
                      <a:pt x="45411" y="1470"/>
                    </a:lnTo>
                    <a:lnTo>
                      <a:pt x="46646" y="1704"/>
                    </a:lnTo>
                    <a:lnTo>
                      <a:pt x="47880" y="1981"/>
                    </a:lnTo>
                    <a:lnTo>
                      <a:pt x="49115" y="2279"/>
                    </a:lnTo>
                    <a:lnTo>
                      <a:pt x="50307" y="2619"/>
                    </a:lnTo>
                    <a:lnTo>
                      <a:pt x="51521" y="3003"/>
                    </a:lnTo>
                    <a:lnTo>
                      <a:pt x="52713" y="3428"/>
                    </a:lnTo>
                    <a:lnTo>
                      <a:pt x="53905" y="3897"/>
                    </a:lnTo>
                    <a:lnTo>
                      <a:pt x="54054" y="3961"/>
                    </a:lnTo>
                    <a:lnTo>
                      <a:pt x="55161" y="4450"/>
                    </a:lnTo>
                    <a:lnTo>
                      <a:pt x="56290" y="4982"/>
                    </a:lnTo>
                    <a:lnTo>
                      <a:pt x="57375" y="5579"/>
                    </a:lnTo>
                    <a:lnTo>
                      <a:pt x="58461" y="6175"/>
                    </a:lnTo>
                    <a:lnTo>
                      <a:pt x="59526" y="6835"/>
                    </a:lnTo>
                    <a:lnTo>
                      <a:pt x="60569" y="7516"/>
                    </a:lnTo>
                    <a:lnTo>
                      <a:pt x="61612" y="8240"/>
                    </a:lnTo>
                    <a:lnTo>
                      <a:pt x="62612" y="8985"/>
                    </a:lnTo>
                    <a:lnTo>
                      <a:pt x="63570" y="9751"/>
                    </a:lnTo>
                    <a:lnTo>
                      <a:pt x="64507" y="10539"/>
                    </a:lnTo>
                    <a:lnTo>
                      <a:pt x="65401" y="11348"/>
                    </a:lnTo>
                    <a:lnTo>
                      <a:pt x="66274" y="12157"/>
                    </a:lnTo>
                    <a:lnTo>
                      <a:pt x="66381" y="12263"/>
                    </a:lnTo>
                    <a:lnTo>
                      <a:pt x="67232" y="13158"/>
                    </a:lnTo>
                    <a:lnTo>
                      <a:pt x="68063" y="14073"/>
                    </a:lnTo>
                    <a:lnTo>
                      <a:pt x="68893" y="15010"/>
                    </a:lnTo>
                    <a:lnTo>
                      <a:pt x="69680" y="15989"/>
                    </a:lnTo>
                    <a:lnTo>
                      <a:pt x="70404" y="16968"/>
                    </a:lnTo>
                    <a:lnTo>
                      <a:pt x="71107" y="17990"/>
                    </a:lnTo>
                    <a:lnTo>
                      <a:pt x="71767" y="19012"/>
                    </a:lnTo>
                    <a:lnTo>
                      <a:pt x="72406" y="20055"/>
                    </a:lnTo>
                    <a:lnTo>
                      <a:pt x="73044" y="21162"/>
                    </a:lnTo>
                    <a:lnTo>
                      <a:pt x="73640" y="22312"/>
                    </a:lnTo>
                    <a:lnTo>
                      <a:pt x="73725" y="22504"/>
                    </a:lnTo>
                    <a:lnTo>
                      <a:pt x="74109" y="23270"/>
                    </a:lnTo>
                    <a:lnTo>
                      <a:pt x="74492" y="24185"/>
                    </a:lnTo>
                    <a:lnTo>
                      <a:pt x="74513" y="24249"/>
                    </a:lnTo>
                    <a:lnTo>
                      <a:pt x="74534" y="24334"/>
                    </a:lnTo>
                    <a:lnTo>
                      <a:pt x="74620" y="24505"/>
                    </a:lnTo>
                    <a:lnTo>
                      <a:pt x="74790" y="24888"/>
                    </a:lnTo>
                    <a:lnTo>
                      <a:pt x="74875" y="25080"/>
                    </a:lnTo>
                    <a:lnTo>
                      <a:pt x="74896" y="25143"/>
                    </a:lnTo>
                    <a:lnTo>
                      <a:pt x="74982" y="25314"/>
                    </a:lnTo>
                    <a:lnTo>
                      <a:pt x="75003" y="25378"/>
                    </a:lnTo>
                    <a:lnTo>
                      <a:pt x="75045" y="25527"/>
                    </a:lnTo>
                    <a:lnTo>
                      <a:pt x="75088" y="25590"/>
                    </a:lnTo>
                    <a:lnTo>
                      <a:pt x="75131" y="25761"/>
                    </a:lnTo>
                    <a:lnTo>
                      <a:pt x="75173" y="25825"/>
                    </a:lnTo>
                    <a:lnTo>
                      <a:pt x="75216" y="25974"/>
                    </a:lnTo>
                    <a:lnTo>
                      <a:pt x="75258" y="26059"/>
                    </a:lnTo>
                    <a:lnTo>
                      <a:pt x="75301" y="26187"/>
                    </a:lnTo>
                    <a:lnTo>
                      <a:pt x="75343" y="26272"/>
                    </a:lnTo>
                    <a:lnTo>
                      <a:pt x="75365" y="26357"/>
                    </a:lnTo>
                    <a:lnTo>
                      <a:pt x="75429" y="26548"/>
                    </a:lnTo>
                    <a:lnTo>
                      <a:pt x="75450" y="26591"/>
                    </a:lnTo>
                    <a:lnTo>
                      <a:pt x="75684" y="27294"/>
                    </a:lnTo>
                    <a:lnTo>
                      <a:pt x="75918" y="27996"/>
                    </a:lnTo>
                    <a:lnTo>
                      <a:pt x="76131" y="28699"/>
                    </a:lnTo>
                    <a:lnTo>
                      <a:pt x="76323" y="29423"/>
                    </a:lnTo>
                    <a:lnTo>
                      <a:pt x="76514" y="30125"/>
                    </a:lnTo>
                    <a:lnTo>
                      <a:pt x="76685" y="30849"/>
                    </a:lnTo>
                    <a:lnTo>
                      <a:pt x="76834" y="31573"/>
                    </a:lnTo>
                    <a:lnTo>
                      <a:pt x="76983" y="32318"/>
                    </a:lnTo>
                    <a:lnTo>
                      <a:pt x="77132" y="33212"/>
                    </a:lnTo>
                    <a:lnTo>
                      <a:pt x="77217" y="33978"/>
                    </a:lnTo>
                    <a:lnTo>
                      <a:pt x="77259" y="34234"/>
                    </a:lnTo>
                    <a:lnTo>
                      <a:pt x="77281" y="34191"/>
                    </a:lnTo>
                    <a:lnTo>
                      <a:pt x="77281" y="34213"/>
                    </a:lnTo>
                    <a:lnTo>
                      <a:pt x="77302" y="34191"/>
                    </a:lnTo>
                    <a:lnTo>
                      <a:pt x="77451" y="35639"/>
                    </a:lnTo>
                    <a:lnTo>
                      <a:pt x="77558" y="36725"/>
                    </a:lnTo>
                    <a:lnTo>
                      <a:pt x="77579" y="37385"/>
                    </a:lnTo>
                    <a:lnTo>
                      <a:pt x="77621" y="38023"/>
                    </a:lnTo>
                    <a:lnTo>
                      <a:pt x="77621" y="38747"/>
                    </a:lnTo>
                    <a:lnTo>
                      <a:pt x="77621" y="38875"/>
                    </a:lnTo>
                    <a:lnTo>
                      <a:pt x="77643" y="39003"/>
                    </a:lnTo>
                    <a:lnTo>
                      <a:pt x="77643" y="39067"/>
                    </a:lnTo>
                    <a:lnTo>
                      <a:pt x="77621" y="39173"/>
                    </a:lnTo>
                    <a:lnTo>
                      <a:pt x="77643" y="39258"/>
                    </a:lnTo>
                    <a:lnTo>
                      <a:pt x="77643" y="39428"/>
                    </a:lnTo>
                    <a:lnTo>
                      <a:pt x="77621" y="40706"/>
                    </a:lnTo>
                    <a:lnTo>
                      <a:pt x="77558" y="41983"/>
                    </a:lnTo>
                    <a:lnTo>
                      <a:pt x="77451" y="43261"/>
                    </a:lnTo>
                    <a:lnTo>
                      <a:pt x="77302" y="44538"/>
                    </a:lnTo>
                    <a:lnTo>
                      <a:pt x="77110" y="45794"/>
                    </a:lnTo>
                    <a:lnTo>
                      <a:pt x="76876" y="47029"/>
                    </a:lnTo>
                    <a:lnTo>
                      <a:pt x="76599" y="48285"/>
                    </a:lnTo>
                    <a:lnTo>
                      <a:pt x="76280" y="49520"/>
                    </a:lnTo>
                    <a:lnTo>
                      <a:pt x="75961" y="50648"/>
                    </a:lnTo>
                    <a:lnTo>
                      <a:pt x="75514" y="52010"/>
                    </a:lnTo>
                    <a:lnTo>
                      <a:pt x="75237" y="52798"/>
                    </a:lnTo>
                    <a:lnTo>
                      <a:pt x="74896" y="53671"/>
                    </a:lnTo>
                    <a:lnTo>
                      <a:pt x="74747" y="54075"/>
                    </a:lnTo>
                    <a:lnTo>
                      <a:pt x="74236" y="55204"/>
                    </a:lnTo>
                    <a:lnTo>
                      <a:pt x="73704" y="56332"/>
                    </a:lnTo>
                    <a:lnTo>
                      <a:pt x="73129" y="57439"/>
                    </a:lnTo>
                    <a:lnTo>
                      <a:pt x="72512" y="58525"/>
                    </a:lnTo>
                    <a:lnTo>
                      <a:pt x="71873" y="59589"/>
                    </a:lnTo>
                    <a:lnTo>
                      <a:pt x="71213" y="60611"/>
                    </a:lnTo>
                    <a:lnTo>
                      <a:pt x="70511" y="61612"/>
                    </a:lnTo>
                    <a:lnTo>
                      <a:pt x="69787" y="62591"/>
                    </a:lnTo>
                    <a:lnTo>
                      <a:pt x="68978" y="63592"/>
                    </a:lnTo>
                    <a:lnTo>
                      <a:pt x="68233" y="64486"/>
                    </a:lnTo>
                    <a:lnTo>
                      <a:pt x="67488" y="65316"/>
                    </a:lnTo>
                    <a:lnTo>
                      <a:pt x="66551" y="66274"/>
                    </a:lnTo>
                    <a:lnTo>
                      <a:pt x="65699" y="67104"/>
                    </a:lnTo>
                    <a:lnTo>
                      <a:pt x="64827" y="67913"/>
                    </a:lnTo>
                    <a:lnTo>
                      <a:pt x="63869" y="68701"/>
                    </a:lnTo>
                    <a:lnTo>
                      <a:pt x="62868" y="69510"/>
                    </a:lnTo>
                    <a:lnTo>
                      <a:pt x="62336" y="69915"/>
                    </a:lnTo>
                    <a:lnTo>
                      <a:pt x="61825" y="70277"/>
                    </a:lnTo>
                    <a:lnTo>
                      <a:pt x="61058" y="70809"/>
                    </a:lnTo>
                    <a:lnTo>
                      <a:pt x="60973" y="70873"/>
                    </a:lnTo>
                    <a:lnTo>
                      <a:pt x="60909" y="70894"/>
                    </a:lnTo>
                    <a:lnTo>
                      <a:pt x="59909" y="71575"/>
                    </a:lnTo>
                    <a:lnTo>
                      <a:pt x="58759" y="72256"/>
                    </a:lnTo>
                    <a:lnTo>
                      <a:pt x="57716" y="72874"/>
                    </a:lnTo>
                    <a:lnTo>
                      <a:pt x="56609" y="73449"/>
                    </a:lnTo>
                    <a:lnTo>
                      <a:pt x="55459" y="74002"/>
                    </a:lnTo>
                    <a:lnTo>
                      <a:pt x="54267" y="74534"/>
                    </a:lnTo>
                    <a:lnTo>
                      <a:pt x="53330" y="74918"/>
                    </a:lnTo>
                    <a:lnTo>
                      <a:pt x="52394" y="75280"/>
                    </a:lnTo>
                    <a:lnTo>
                      <a:pt x="51436" y="75599"/>
                    </a:lnTo>
                    <a:lnTo>
                      <a:pt x="50456" y="75918"/>
                    </a:lnTo>
                    <a:lnTo>
                      <a:pt x="49434" y="76216"/>
                    </a:lnTo>
                    <a:lnTo>
                      <a:pt x="48391" y="76472"/>
                    </a:lnTo>
                    <a:lnTo>
                      <a:pt x="47561" y="76663"/>
                    </a:lnTo>
                    <a:lnTo>
                      <a:pt x="47476" y="76685"/>
                    </a:lnTo>
                    <a:lnTo>
                      <a:pt x="47263" y="76727"/>
                    </a:lnTo>
                    <a:lnTo>
                      <a:pt x="47071" y="76770"/>
                    </a:lnTo>
                    <a:lnTo>
                      <a:pt x="46965" y="76791"/>
                    </a:lnTo>
                    <a:lnTo>
                      <a:pt x="46858" y="76812"/>
                    </a:lnTo>
                    <a:lnTo>
                      <a:pt x="46773" y="76834"/>
                    </a:lnTo>
                    <a:lnTo>
                      <a:pt x="46646" y="76876"/>
                    </a:lnTo>
                    <a:lnTo>
                      <a:pt x="46539" y="76983"/>
                    </a:lnTo>
                    <a:lnTo>
                      <a:pt x="45389" y="77174"/>
                    </a:lnTo>
                    <a:lnTo>
                      <a:pt x="44176" y="77366"/>
                    </a:lnTo>
                    <a:lnTo>
                      <a:pt x="42920" y="77494"/>
                    </a:lnTo>
                    <a:lnTo>
                      <a:pt x="41643" y="77600"/>
                    </a:lnTo>
                    <a:lnTo>
                      <a:pt x="40387" y="77664"/>
                    </a:lnTo>
                    <a:lnTo>
                      <a:pt x="39109" y="77685"/>
                    </a:lnTo>
                    <a:lnTo>
                      <a:pt x="38960" y="77685"/>
                    </a:lnTo>
                    <a:lnTo>
                      <a:pt x="37704" y="77664"/>
                    </a:lnTo>
                    <a:lnTo>
                      <a:pt x="36448" y="77600"/>
                    </a:lnTo>
                    <a:lnTo>
                      <a:pt x="35192" y="77494"/>
                    </a:lnTo>
                    <a:lnTo>
                      <a:pt x="33957" y="77345"/>
                    </a:lnTo>
                    <a:lnTo>
                      <a:pt x="33915" y="77345"/>
                    </a:lnTo>
                    <a:lnTo>
                      <a:pt x="32659" y="77132"/>
                    </a:lnTo>
                    <a:lnTo>
                      <a:pt x="31424" y="76919"/>
                    </a:lnTo>
                    <a:lnTo>
                      <a:pt x="30232" y="76642"/>
                    </a:lnTo>
                    <a:lnTo>
                      <a:pt x="29061" y="76365"/>
                    </a:lnTo>
                    <a:lnTo>
                      <a:pt x="28188" y="76110"/>
                    </a:lnTo>
                    <a:lnTo>
                      <a:pt x="27336" y="75854"/>
                    </a:lnTo>
                    <a:lnTo>
                      <a:pt x="26485" y="75578"/>
                    </a:lnTo>
                    <a:lnTo>
                      <a:pt x="25654" y="75280"/>
                    </a:lnTo>
                    <a:lnTo>
                      <a:pt x="24973" y="75003"/>
                    </a:lnTo>
                    <a:lnTo>
                      <a:pt x="24334" y="74747"/>
                    </a:lnTo>
                    <a:lnTo>
                      <a:pt x="23206" y="74258"/>
                    </a:lnTo>
                    <a:lnTo>
                      <a:pt x="22078" y="73704"/>
                    </a:lnTo>
                    <a:lnTo>
                      <a:pt x="20949" y="73129"/>
                    </a:lnTo>
                    <a:lnTo>
                      <a:pt x="19842" y="72512"/>
                    </a:lnTo>
                    <a:lnTo>
                      <a:pt x="18842" y="71916"/>
                    </a:lnTo>
                    <a:lnTo>
                      <a:pt x="17841" y="71256"/>
                    </a:lnTo>
                    <a:lnTo>
                      <a:pt x="16819" y="70553"/>
                    </a:lnTo>
                    <a:lnTo>
                      <a:pt x="15819" y="69808"/>
                    </a:lnTo>
                    <a:lnTo>
                      <a:pt x="14839" y="69021"/>
                    </a:lnTo>
                    <a:lnTo>
                      <a:pt x="13945" y="68275"/>
                    </a:lnTo>
                    <a:lnTo>
                      <a:pt x="13051" y="67466"/>
                    </a:lnTo>
                    <a:lnTo>
                      <a:pt x="12136" y="66572"/>
                    </a:lnTo>
                    <a:lnTo>
                      <a:pt x="11305" y="65742"/>
                    </a:lnTo>
                    <a:lnTo>
                      <a:pt x="10518" y="64848"/>
                    </a:lnTo>
                    <a:lnTo>
                      <a:pt x="9709" y="63911"/>
                    </a:lnTo>
                    <a:lnTo>
                      <a:pt x="8921" y="62932"/>
                    </a:lnTo>
                    <a:lnTo>
                      <a:pt x="8176" y="61910"/>
                    </a:lnTo>
                    <a:lnTo>
                      <a:pt x="7452" y="60888"/>
                    </a:lnTo>
                    <a:lnTo>
                      <a:pt x="6771" y="59824"/>
                    </a:lnTo>
                    <a:lnTo>
                      <a:pt x="6111" y="58738"/>
                    </a:lnTo>
                    <a:lnTo>
                      <a:pt x="5493" y="57652"/>
                    </a:lnTo>
                    <a:lnTo>
                      <a:pt x="4897" y="56524"/>
                    </a:lnTo>
                    <a:lnTo>
                      <a:pt x="4365" y="55395"/>
                    </a:lnTo>
                    <a:lnTo>
                      <a:pt x="3854" y="54246"/>
                    </a:lnTo>
                    <a:lnTo>
                      <a:pt x="3365" y="53054"/>
                    </a:lnTo>
                    <a:lnTo>
                      <a:pt x="2939" y="51840"/>
                    </a:lnTo>
                    <a:lnTo>
                      <a:pt x="2534" y="50627"/>
                    </a:lnTo>
                    <a:lnTo>
                      <a:pt x="2194" y="49434"/>
                    </a:lnTo>
                    <a:lnTo>
                      <a:pt x="1917" y="48391"/>
                    </a:lnTo>
                    <a:lnTo>
                      <a:pt x="1683" y="47327"/>
                    </a:lnTo>
                    <a:lnTo>
                      <a:pt x="1470" y="46241"/>
                    </a:lnTo>
                    <a:lnTo>
                      <a:pt x="1278" y="45155"/>
                    </a:lnTo>
                    <a:lnTo>
                      <a:pt x="1236" y="44836"/>
                    </a:lnTo>
                    <a:lnTo>
                      <a:pt x="1214" y="44517"/>
                    </a:lnTo>
                    <a:lnTo>
                      <a:pt x="1193" y="44431"/>
                    </a:lnTo>
                    <a:lnTo>
                      <a:pt x="1193" y="44389"/>
                    </a:lnTo>
                    <a:lnTo>
                      <a:pt x="1172" y="44431"/>
                    </a:lnTo>
                    <a:lnTo>
                      <a:pt x="1172" y="44410"/>
                    </a:lnTo>
                    <a:lnTo>
                      <a:pt x="1150" y="44431"/>
                    </a:lnTo>
                    <a:lnTo>
                      <a:pt x="1023" y="43218"/>
                    </a:lnTo>
                    <a:lnTo>
                      <a:pt x="916" y="42004"/>
                    </a:lnTo>
                    <a:lnTo>
                      <a:pt x="852" y="40770"/>
                    </a:lnTo>
                    <a:lnTo>
                      <a:pt x="831" y="39535"/>
                    </a:lnTo>
                    <a:lnTo>
                      <a:pt x="852" y="38215"/>
                    </a:lnTo>
                    <a:lnTo>
                      <a:pt x="916" y="36874"/>
                    </a:lnTo>
                    <a:lnTo>
                      <a:pt x="1023" y="35554"/>
                    </a:lnTo>
                    <a:lnTo>
                      <a:pt x="1172" y="34213"/>
                    </a:lnTo>
                    <a:lnTo>
                      <a:pt x="1363" y="32957"/>
                    </a:lnTo>
                    <a:lnTo>
                      <a:pt x="1598" y="31722"/>
                    </a:lnTo>
                    <a:lnTo>
                      <a:pt x="1853" y="30487"/>
                    </a:lnTo>
                    <a:lnTo>
                      <a:pt x="2172" y="29295"/>
                    </a:lnTo>
                    <a:lnTo>
                      <a:pt x="2513" y="28039"/>
                    </a:lnTo>
                    <a:lnTo>
                      <a:pt x="2939" y="26761"/>
                    </a:lnTo>
                    <a:lnTo>
                      <a:pt x="3386" y="25505"/>
                    </a:lnTo>
                    <a:lnTo>
                      <a:pt x="3897" y="24228"/>
                    </a:lnTo>
                    <a:lnTo>
                      <a:pt x="3918" y="24185"/>
                    </a:lnTo>
                    <a:lnTo>
                      <a:pt x="4429" y="23057"/>
                    </a:lnTo>
                    <a:lnTo>
                      <a:pt x="4961" y="21907"/>
                    </a:lnTo>
                    <a:lnTo>
                      <a:pt x="5536" y="20843"/>
                    </a:lnTo>
                    <a:lnTo>
                      <a:pt x="6175" y="19672"/>
                    </a:lnTo>
                    <a:lnTo>
                      <a:pt x="6260" y="19566"/>
                    </a:lnTo>
                    <a:lnTo>
                      <a:pt x="6281" y="19480"/>
                    </a:lnTo>
                    <a:lnTo>
                      <a:pt x="6366" y="19374"/>
                    </a:lnTo>
                    <a:lnTo>
                      <a:pt x="6430" y="19246"/>
                    </a:lnTo>
                    <a:lnTo>
                      <a:pt x="6558" y="19033"/>
                    </a:lnTo>
                    <a:lnTo>
                      <a:pt x="6686" y="18842"/>
                    </a:lnTo>
                    <a:lnTo>
                      <a:pt x="6750" y="18735"/>
                    </a:lnTo>
                    <a:lnTo>
                      <a:pt x="6813" y="18629"/>
                    </a:lnTo>
                    <a:lnTo>
                      <a:pt x="6941" y="18437"/>
                    </a:lnTo>
                    <a:lnTo>
                      <a:pt x="6984" y="18352"/>
                    </a:lnTo>
                    <a:lnTo>
                      <a:pt x="7026" y="18288"/>
                    </a:lnTo>
                    <a:lnTo>
                      <a:pt x="7069" y="18246"/>
                    </a:lnTo>
                    <a:lnTo>
                      <a:pt x="7111" y="18161"/>
                    </a:lnTo>
                    <a:lnTo>
                      <a:pt x="7133" y="18118"/>
                    </a:lnTo>
                    <a:lnTo>
                      <a:pt x="7197" y="18011"/>
                    </a:lnTo>
                    <a:lnTo>
                      <a:pt x="7473" y="17628"/>
                    </a:lnTo>
                    <a:lnTo>
                      <a:pt x="8006" y="16862"/>
                    </a:lnTo>
                    <a:lnTo>
                      <a:pt x="8176" y="16628"/>
                    </a:lnTo>
                    <a:lnTo>
                      <a:pt x="8197" y="16564"/>
                    </a:lnTo>
                    <a:lnTo>
                      <a:pt x="8261" y="16500"/>
                    </a:lnTo>
                    <a:lnTo>
                      <a:pt x="8304" y="16457"/>
                    </a:lnTo>
                    <a:lnTo>
                      <a:pt x="8325" y="16394"/>
                    </a:lnTo>
                    <a:lnTo>
                      <a:pt x="8410" y="16308"/>
                    </a:lnTo>
                    <a:lnTo>
                      <a:pt x="8921" y="15606"/>
                    </a:lnTo>
                    <a:lnTo>
                      <a:pt x="9709" y="14648"/>
                    </a:lnTo>
                    <a:lnTo>
                      <a:pt x="10454" y="13754"/>
                    </a:lnTo>
                    <a:lnTo>
                      <a:pt x="11156" y="12987"/>
                    </a:lnTo>
                    <a:lnTo>
                      <a:pt x="11902" y="12221"/>
                    </a:lnTo>
                    <a:lnTo>
                      <a:pt x="12029" y="12072"/>
                    </a:lnTo>
                    <a:lnTo>
                      <a:pt x="12902" y="11242"/>
                    </a:lnTo>
                    <a:lnTo>
                      <a:pt x="13818" y="10433"/>
                    </a:lnTo>
                    <a:lnTo>
                      <a:pt x="13903" y="10347"/>
                    </a:lnTo>
                    <a:lnTo>
                      <a:pt x="13945" y="10305"/>
                    </a:lnTo>
                    <a:lnTo>
                      <a:pt x="15010" y="9432"/>
                    </a:lnTo>
                    <a:lnTo>
                      <a:pt x="15074" y="9368"/>
                    </a:lnTo>
                    <a:lnTo>
                      <a:pt x="15350" y="9155"/>
                    </a:lnTo>
                    <a:lnTo>
                      <a:pt x="15606" y="8921"/>
                    </a:lnTo>
                    <a:lnTo>
                      <a:pt x="16628" y="8176"/>
                    </a:lnTo>
                    <a:lnTo>
                      <a:pt x="17650" y="7473"/>
                    </a:lnTo>
                    <a:lnTo>
                      <a:pt x="18672" y="6792"/>
                    </a:lnTo>
                    <a:lnTo>
                      <a:pt x="19715" y="6175"/>
                    </a:lnTo>
                    <a:lnTo>
                      <a:pt x="20779" y="5579"/>
                    </a:lnTo>
                    <a:lnTo>
                      <a:pt x="21865" y="5004"/>
                    </a:lnTo>
                    <a:lnTo>
                      <a:pt x="22993" y="4450"/>
                    </a:lnTo>
                    <a:lnTo>
                      <a:pt x="24164" y="3939"/>
                    </a:lnTo>
                    <a:lnTo>
                      <a:pt x="25314" y="3492"/>
                    </a:lnTo>
                    <a:lnTo>
                      <a:pt x="26485" y="3066"/>
                    </a:lnTo>
                    <a:lnTo>
                      <a:pt x="27677" y="2662"/>
                    </a:lnTo>
                    <a:lnTo>
                      <a:pt x="28912" y="2300"/>
                    </a:lnTo>
                    <a:lnTo>
                      <a:pt x="30125" y="1981"/>
                    </a:lnTo>
                    <a:lnTo>
                      <a:pt x="31360" y="1725"/>
                    </a:lnTo>
                    <a:lnTo>
                      <a:pt x="32616" y="1491"/>
                    </a:lnTo>
                    <a:lnTo>
                      <a:pt x="33893" y="1278"/>
                    </a:lnTo>
                    <a:lnTo>
                      <a:pt x="35171" y="1150"/>
                    </a:lnTo>
                    <a:lnTo>
                      <a:pt x="36491" y="1044"/>
                    </a:lnTo>
                    <a:lnTo>
                      <a:pt x="37832" y="959"/>
                    </a:lnTo>
                    <a:lnTo>
                      <a:pt x="39194" y="938"/>
                    </a:lnTo>
                    <a:close/>
                    <a:moveTo>
                      <a:pt x="39450" y="1"/>
                    </a:moveTo>
                    <a:lnTo>
                      <a:pt x="38513" y="22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643;p49">
                <a:extLst>
                  <a:ext uri="{FF2B5EF4-FFF2-40B4-BE49-F238E27FC236}">
                    <a16:creationId xmlns:a16="http://schemas.microsoft.com/office/drawing/2014/main" id="{22854E69-3CA2-C025-823C-8883DC198495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fill="none" extrusionOk="0">
                    <a:moveTo>
                      <a:pt x="39450" y="1"/>
                    </a:moveTo>
                    <a:lnTo>
                      <a:pt x="39450" y="1"/>
                    </a:lnTo>
                    <a:lnTo>
                      <a:pt x="38513" y="22"/>
                    </a:lnTo>
                    <a:lnTo>
                      <a:pt x="37555" y="43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lnTo>
                      <a:pt x="394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644;p49">
                <a:extLst>
                  <a:ext uri="{FF2B5EF4-FFF2-40B4-BE49-F238E27FC236}">
                    <a16:creationId xmlns:a16="http://schemas.microsoft.com/office/drawing/2014/main" id="{6B985B96-E46C-311C-2E6E-E2DC2F419C82}"/>
                  </a:ext>
                </a:extLst>
              </p:cNvPr>
              <p:cNvSpPr/>
              <p:nvPr/>
            </p:nvSpPr>
            <p:spPr>
              <a:xfrm>
                <a:off x="4665501" y="3077891"/>
                <a:ext cx="712623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812" h="76749" fill="none" extrusionOk="0">
                    <a:moveTo>
                      <a:pt x="0" y="38598"/>
                    </a:moveTo>
                    <a:lnTo>
                      <a:pt x="0" y="38598"/>
                    </a:lnTo>
                    <a:lnTo>
                      <a:pt x="21" y="37278"/>
                    </a:lnTo>
                    <a:lnTo>
                      <a:pt x="85" y="35937"/>
                    </a:lnTo>
                    <a:lnTo>
                      <a:pt x="192" y="34617"/>
                    </a:lnTo>
                    <a:lnTo>
                      <a:pt x="341" y="33276"/>
                    </a:lnTo>
                    <a:lnTo>
                      <a:pt x="341" y="33276"/>
                    </a:lnTo>
                    <a:lnTo>
                      <a:pt x="532" y="32020"/>
                    </a:lnTo>
                    <a:lnTo>
                      <a:pt x="767" y="30785"/>
                    </a:lnTo>
                    <a:lnTo>
                      <a:pt x="1022" y="29550"/>
                    </a:lnTo>
                    <a:lnTo>
                      <a:pt x="1341" y="28358"/>
                    </a:lnTo>
                    <a:lnTo>
                      <a:pt x="1341" y="28358"/>
                    </a:lnTo>
                    <a:lnTo>
                      <a:pt x="1682" y="27102"/>
                    </a:lnTo>
                    <a:lnTo>
                      <a:pt x="2108" y="25824"/>
                    </a:lnTo>
                    <a:lnTo>
                      <a:pt x="2555" y="24568"/>
                    </a:lnTo>
                    <a:lnTo>
                      <a:pt x="3066" y="23291"/>
                    </a:lnTo>
                    <a:lnTo>
                      <a:pt x="3087" y="23248"/>
                    </a:lnTo>
                    <a:lnTo>
                      <a:pt x="3087" y="23248"/>
                    </a:lnTo>
                    <a:lnTo>
                      <a:pt x="3598" y="22120"/>
                    </a:lnTo>
                    <a:lnTo>
                      <a:pt x="4130" y="20970"/>
                    </a:lnTo>
                    <a:lnTo>
                      <a:pt x="4130" y="20970"/>
                    </a:lnTo>
                    <a:lnTo>
                      <a:pt x="4705" y="19906"/>
                    </a:lnTo>
                    <a:lnTo>
                      <a:pt x="5344" y="18735"/>
                    </a:lnTo>
                    <a:lnTo>
                      <a:pt x="5429" y="18629"/>
                    </a:lnTo>
                    <a:lnTo>
                      <a:pt x="5450" y="18543"/>
                    </a:lnTo>
                    <a:lnTo>
                      <a:pt x="5535" y="18437"/>
                    </a:lnTo>
                    <a:lnTo>
                      <a:pt x="5599" y="18309"/>
                    </a:lnTo>
                    <a:lnTo>
                      <a:pt x="5727" y="18096"/>
                    </a:lnTo>
                    <a:lnTo>
                      <a:pt x="5855" y="17905"/>
                    </a:lnTo>
                    <a:lnTo>
                      <a:pt x="5919" y="17798"/>
                    </a:lnTo>
                    <a:lnTo>
                      <a:pt x="5982" y="17692"/>
                    </a:lnTo>
                    <a:lnTo>
                      <a:pt x="6110" y="17500"/>
                    </a:lnTo>
                    <a:lnTo>
                      <a:pt x="6153" y="17415"/>
                    </a:lnTo>
                    <a:lnTo>
                      <a:pt x="6195" y="17351"/>
                    </a:lnTo>
                    <a:lnTo>
                      <a:pt x="6238" y="17309"/>
                    </a:lnTo>
                    <a:lnTo>
                      <a:pt x="6280" y="17224"/>
                    </a:lnTo>
                    <a:lnTo>
                      <a:pt x="6302" y="17181"/>
                    </a:lnTo>
                    <a:lnTo>
                      <a:pt x="6366" y="17074"/>
                    </a:lnTo>
                    <a:lnTo>
                      <a:pt x="6366" y="17074"/>
                    </a:lnTo>
                    <a:lnTo>
                      <a:pt x="6642" y="16691"/>
                    </a:lnTo>
                    <a:lnTo>
                      <a:pt x="6642" y="16691"/>
                    </a:lnTo>
                    <a:lnTo>
                      <a:pt x="7175" y="15925"/>
                    </a:lnTo>
                    <a:lnTo>
                      <a:pt x="7345" y="15691"/>
                    </a:lnTo>
                    <a:lnTo>
                      <a:pt x="7345" y="15691"/>
                    </a:lnTo>
                    <a:lnTo>
                      <a:pt x="7366" y="15627"/>
                    </a:lnTo>
                    <a:lnTo>
                      <a:pt x="7430" y="15563"/>
                    </a:lnTo>
                    <a:lnTo>
                      <a:pt x="7473" y="15520"/>
                    </a:lnTo>
                    <a:lnTo>
                      <a:pt x="7494" y="15457"/>
                    </a:lnTo>
                    <a:lnTo>
                      <a:pt x="7579" y="15371"/>
                    </a:lnTo>
                    <a:lnTo>
                      <a:pt x="7579" y="15371"/>
                    </a:lnTo>
                    <a:lnTo>
                      <a:pt x="8090" y="14669"/>
                    </a:lnTo>
                    <a:lnTo>
                      <a:pt x="8090" y="14669"/>
                    </a:lnTo>
                    <a:lnTo>
                      <a:pt x="8878" y="13711"/>
                    </a:lnTo>
                    <a:lnTo>
                      <a:pt x="9623" y="12817"/>
                    </a:lnTo>
                    <a:lnTo>
                      <a:pt x="9623" y="12817"/>
                    </a:lnTo>
                    <a:lnTo>
                      <a:pt x="10325" y="12050"/>
                    </a:lnTo>
                    <a:lnTo>
                      <a:pt x="11071" y="11284"/>
                    </a:lnTo>
                    <a:lnTo>
                      <a:pt x="11198" y="11135"/>
                    </a:lnTo>
                    <a:lnTo>
                      <a:pt x="11198" y="11135"/>
                    </a:lnTo>
                    <a:lnTo>
                      <a:pt x="12071" y="10305"/>
                    </a:lnTo>
                    <a:lnTo>
                      <a:pt x="12987" y="9496"/>
                    </a:lnTo>
                    <a:lnTo>
                      <a:pt x="13072" y="9410"/>
                    </a:lnTo>
                    <a:lnTo>
                      <a:pt x="13114" y="9368"/>
                    </a:lnTo>
                    <a:lnTo>
                      <a:pt x="13114" y="9368"/>
                    </a:lnTo>
                    <a:lnTo>
                      <a:pt x="14179" y="8495"/>
                    </a:lnTo>
                    <a:lnTo>
                      <a:pt x="14243" y="8431"/>
                    </a:lnTo>
                    <a:lnTo>
                      <a:pt x="14243" y="8431"/>
                    </a:lnTo>
                    <a:lnTo>
                      <a:pt x="14519" y="8218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5797" y="7239"/>
                    </a:lnTo>
                    <a:lnTo>
                      <a:pt x="16819" y="6536"/>
                    </a:lnTo>
                    <a:lnTo>
                      <a:pt x="17841" y="5855"/>
                    </a:lnTo>
                    <a:lnTo>
                      <a:pt x="18884" y="5238"/>
                    </a:lnTo>
                    <a:lnTo>
                      <a:pt x="18884" y="5238"/>
                    </a:lnTo>
                    <a:lnTo>
                      <a:pt x="19948" y="4642"/>
                    </a:lnTo>
                    <a:lnTo>
                      <a:pt x="21034" y="4067"/>
                    </a:lnTo>
                    <a:lnTo>
                      <a:pt x="22162" y="3513"/>
                    </a:lnTo>
                    <a:lnTo>
                      <a:pt x="23333" y="3002"/>
                    </a:lnTo>
                    <a:lnTo>
                      <a:pt x="23333" y="3002"/>
                    </a:lnTo>
                    <a:lnTo>
                      <a:pt x="24483" y="2555"/>
                    </a:lnTo>
                    <a:lnTo>
                      <a:pt x="25654" y="2129"/>
                    </a:lnTo>
                    <a:lnTo>
                      <a:pt x="26846" y="1725"/>
                    </a:lnTo>
                    <a:lnTo>
                      <a:pt x="28081" y="1363"/>
                    </a:lnTo>
                    <a:lnTo>
                      <a:pt x="28081" y="1363"/>
                    </a:lnTo>
                    <a:lnTo>
                      <a:pt x="29294" y="1044"/>
                    </a:lnTo>
                    <a:lnTo>
                      <a:pt x="30529" y="788"/>
                    </a:lnTo>
                    <a:lnTo>
                      <a:pt x="31785" y="554"/>
                    </a:lnTo>
                    <a:lnTo>
                      <a:pt x="33062" y="341"/>
                    </a:lnTo>
                    <a:lnTo>
                      <a:pt x="33062" y="341"/>
                    </a:lnTo>
                    <a:lnTo>
                      <a:pt x="34340" y="213"/>
                    </a:lnTo>
                    <a:lnTo>
                      <a:pt x="35660" y="107"/>
                    </a:lnTo>
                    <a:lnTo>
                      <a:pt x="37001" y="22"/>
                    </a:lnTo>
                    <a:lnTo>
                      <a:pt x="38363" y="1"/>
                    </a:lnTo>
                    <a:lnTo>
                      <a:pt x="38363" y="1"/>
                    </a:lnTo>
                    <a:lnTo>
                      <a:pt x="39300" y="22"/>
                    </a:lnTo>
                    <a:lnTo>
                      <a:pt x="39513" y="43"/>
                    </a:lnTo>
                    <a:lnTo>
                      <a:pt x="39513" y="43"/>
                    </a:lnTo>
                    <a:lnTo>
                      <a:pt x="40748" y="107"/>
                    </a:lnTo>
                    <a:lnTo>
                      <a:pt x="40748" y="107"/>
                    </a:lnTo>
                    <a:lnTo>
                      <a:pt x="42046" y="213"/>
                    </a:lnTo>
                    <a:lnTo>
                      <a:pt x="43324" y="362"/>
                    </a:lnTo>
                    <a:lnTo>
                      <a:pt x="43324" y="362"/>
                    </a:lnTo>
                    <a:lnTo>
                      <a:pt x="44580" y="533"/>
                    </a:lnTo>
                    <a:lnTo>
                      <a:pt x="45815" y="767"/>
                    </a:lnTo>
                    <a:lnTo>
                      <a:pt x="47049" y="1044"/>
                    </a:lnTo>
                    <a:lnTo>
                      <a:pt x="48284" y="1342"/>
                    </a:lnTo>
                    <a:lnTo>
                      <a:pt x="48284" y="1342"/>
                    </a:lnTo>
                    <a:lnTo>
                      <a:pt x="49476" y="1682"/>
                    </a:lnTo>
                    <a:lnTo>
                      <a:pt x="50690" y="2066"/>
                    </a:lnTo>
                    <a:lnTo>
                      <a:pt x="51882" y="2491"/>
                    </a:lnTo>
                    <a:lnTo>
                      <a:pt x="53074" y="2960"/>
                    </a:lnTo>
                    <a:lnTo>
                      <a:pt x="53223" y="3024"/>
                    </a:lnTo>
                    <a:lnTo>
                      <a:pt x="53223" y="3024"/>
                    </a:lnTo>
                    <a:lnTo>
                      <a:pt x="54330" y="3513"/>
                    </a:lnTo>
                    <a:lnTo>
                      <a:pt x="55459" y="4045"/>
                    </a:lnTo>
                    <a:lnTo>
                      <a:pt x="56544" y="4642"/>
                    </a:lnTo>
                    <a:lnTo>
                      <a:pt x="57630" y="5238"/>
                    </a:lnTo>
                    <a:lnTo>
                      <a:pt x="58695" y="5898"/>
                    </a:lnTo>
                    <a:lnTo>
                      <a:pt x="59738" y="6579"/>
                    </a:lnTo>
                    <a:lnTo>
                      <a:pt x="60781" y="7303"/>
                    </a:lnTo>
                    <a:lnTo>
                      <a:pt x="61781" y="8048"/>
                    </a:lnTo>
                    <a:lnTo>
                      <a:pt x="61781" y="8048"/>
                    </a:lnTo>
                    <a:lnTo>
                      <a:pt x="62739" y="8814"/>
                    </a:lnTo>
                    <a:lnTo>
                      <a:pt x="63676" y="9602"/>
                    </a:lnTo>
                    <a:lnTo>
                      <a:pt x="64570" y="10411"/>
                    </a:lnTo>
                    <a:lnTo>
                      <a:pt x="65443" y="11220"/>
                    </a:lnTo>
                    <a:lnTo>
                      <a:pt x="65550" y="11326"/>
                    </a:lnTo>
                    <a:lnTo>
                      <a:pt x="65550" y="11326"/>
                    </a:lnTo>
                    <a:lnTo>
                      <a:pt x="66401" y="12221"/>
                    </a:lnTo>
                    <a:lnTo>
                      <a:pt x="67232" y="13136"/>
                    </a:lnTo>
                    <a:lnTo>
                      <a:pt x="68062" y="14073"/>
                    </a:lnTo>
                    <a:lnTo>
                      <a:pt x="68849" y="15052"/>
                    </a:lnTo>
                    <a:lnTo>
                      <a:pt x="68849" y="15052"/>
                    </a:lnTo>
                    <a:lnTo>
                      <a:pt x="69573" y="16031"/>
                    </a:lnTo>
                    <a:lnTo>
                      <a:pt x="70276" y="17053"/>
                    </a:lnTo>
                    <a:lnTo>
                      <a:pt x="70936" y="18075"/>
                    </a:lnTo>
                    <a:lnTo>
                      <a:pt x="71575" y="19118"/>
                    </a:lnTo>
                    <a:lnTo>
                      <a:pt x="71575" y="19118"/>
                    </a:lnTo>
                    <a:lnTo>
                      <a:pt x="72213" y="20225"/>
                    </a:lnTo>
                    <a:lnTo>
                      <a:pt x="72809" y="21375"/>
                    </a:lnTo>
                    <a:lnTo>
                      <a:pt x="72894" y="21567"/>
                    </a:lnTo>
                    <a:lnTo>
                      <a:pt x="72894" y="21567"/>
                    </a:lnTo>
                    <a:lnTo>
                      <a:pt x="73278" y="22333"/>
                    </a:lnTo>
                    <a:lnTo>
                      <a:pt x="73661" y="23248"/>
                    </a:lnTo>
                    <a:lnTo>
                      <a:pt x="73661" y="23248"/>
                    </a:lnTo>
                    <a:lnTo>
                      <a:pt x="73682" y="23312"/>
                    </a:lnTo>
                    <a:lnTo>
                      <a:pt x="73703" y="23397"/>
                    </a:lnTo>
                    <a:lnTo>
                      <a:pt x="73703" y="23397"/>
                    </a:lnTo>
                    <a:lnTo>
                      <a:pt x="73789" y="23568"/>
                    </a:lnTo>
                    <a:lnTo>
                      <a:pt x="73789" y="23568"/>
                    </a:lnTo>
                    <a:lnTo>
                      <a:pt x="73959" y="23951"/>
                    </a:lnTo>
                    <a:lnTo>
                      <a:pt x="74044" y="24143"/>
                    </a:lnTo>
                    <a:lnTo>
                      <a:pt x="74065" y="24206"/>
                    </a:lnTo>
                    <a:lnTo>
                      <a:pt x="74151" y="24377"/>
                    </a:lnTo>
                    <a:lnTo>
                      <a:pt x="74172" y="24441"/>
                    </a:lnTo>
                    <a:lnTo>
                      <a:pt x="74214" y="24590"/>
                    </a:lnTo>
                    <a:lnTo>
                      <a:pt x="74257" y="24653"/>
                    </a:lnTo>
                    <a:lnTo>
                      <a:pt x="74300" y="24824"/>
                    </a:lnTo>
                    <a:lnTo>
                      <a:pt x="74342" y="24888"/>
                    </a:lnTo>
                    <a:lnTo>
                      <a:pt x="74385" y="25037"/>
                    </a:lnTo>
                    <a:lnTo>
                      <a:pt x="74427" y="25122"/>
                    </a:lnTo>
                    <a:lnTo>
                      <a:pt x="74470" y="25250"/>
                    </a:lnTo>
                    <a:lnTo>
                      <a:pt x="74512" y="25335"/>
                    </a:lnTo>
                    <a:lnTo>
                      <a:pt x="74534" y="25420"/>
                    </a:lnTo>
                    <a:lnTo>
                      <a:pt x="74598" y="25611"/>
                    </a:lnTo>
                    <a:lnTo>
                      <a:pt x="74619" y="25654"/>
                    </a:lnTo>
                    <a:lnTo>
                      <a:pt x="74619" y="25654"/>
                    </a:lnTo>
                    <a:lnTo>
                      <a:pt x="74853" y="26357"/>
                    </a:lnTo>
                    <a:lnTo>
                      <a:pt x="75087" y="27059"/>
                    </a:lnTo>
                    <a:lnTo>
                      <a:pt x="75300" y="27762"/>
                    </a:lnTo>
                    <a:lnTo>
                      <a:pt x="75492" y="28486"/>
                    </a:lnTo>
                    <a:lnTo>
                      <a:pt x="75683" y="29188"/>
                    </a:lnTo>
                    <a:lnTo>
                      <a:pt x="75854" y="29912"/>
                    </a:lnTo>
                    <a:lnTo>
                      <a:pt x="76003" y="30636"/>
                    </a:lnTo>
                    <a:lnTo>
                      <a:pt x="76152" y="31381"/>
                    </a:lnTo>
                    <a:lnTo>
                      <a:pt x="76152" y="31381"/>
                    </a:lnTo>
                    <a:lnTo>
                      <a:pt x="76301" y="32275"/>
                    </a:lnTo>
                    <a:lnTo>
                      <a:pt x="76386" y="33041"/>
                    </a:lnTo>
                    <a:lnTo>
                      <a:pt x="76386" y="33041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50" y="33254"/>
                    </a:lnTo>
                    <a:lnTo>
                      <a:pt x="76450" y="33276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620" y="34702"/>
                    </a:lnTo>
                    <a:lnTo>
                      <a:pt x="76727" y="35788"/>
                    </a:lnTo>
                    <a:lnTo>
                      <a:pt x="76727" y="35788"/>
                    </a:lnTo>
                    <a:lnTo>
                      <a:pt x="76748" y="36448"/>
                    </a:lnTo>
                    <a:lnTo>
                      <a:pt x="76790" y="37086"/>
                    </a:lnTo>
                    <a:lnTo>
                      <a:pt x="76790" y="37086"/>
                    </a:lnTo>
                    <a:lnTo>
                      <a:pt x="76790" y="37810"/>
                    </a:lnTo>
                    <a:lnTo>
                      <a:pt x="76790" y="37938"/>
                    </a:lnTo>
                    <a:lnTo>
                      <a:pt x="76812" y="38066"/>
                    </a:lnTo>
                    <a:lnTo>
                      <a:pt x="76812" y="38130"/>
                    </a:lnTo>
                    <a:lnTo>
                      <a:pt x="76790" y="38236"/>
                    </a:lnTo>
                    <a:lnTo>
                      <a:pt x="76790" y="38236"/>
                    </a:lnTo>
                    <a:lnTo>
                      <a:pt x="76812" y="38321"/>
                    </a:lnTo>
                    <a:lnTo>
                      <a:pt x="76812" y="38491"/>
                    </a:lnTo>
                    <a:lnTo>
                      <a:pt x="76812" y="38491"/>
                    </a:lnTo>
                    <a:lnTo>
                      <a:pt x="76790" y="39769"/>
                    </a:lnTo>
                    <a:lnTo>
                      <a:pt x="76727" y="41046"/>
                    </a:lnTo>
                    <a:lnTo>
                      <a:pt x="76620" y="42324"/>
                    </a:lnTo>
                    <a:lnTo>
                      <a:pt x="76471" y="43601"/>
                    </a:lnTo>
                    <a:lnTo>
                      <a:pt x="76471" y="43601"/>
                    </a:lnTo>
                    <a:lnTo>
                      <a:pt x="76279" y="44857"/>
                    </a:lnTo>
                    <a:lnTo>
                      <a:pt x="76045" y="46092"/>
                    </a:lnTo>
                    <a:lnTo>
                      <a:pt x="75768" y="47348"/>
                    </a:lnTo>
                    <a:lnTo>
                      <a:pt x="75449" y="48583"/>
                    </a:lnTo>
                    <a:lnTo>
                      <a:pt x="75449" y="48583"/>
                    </a:lnTo>
                    <a:lnTo>
                      <a:pt x="75130" y="4971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4406" y="51861"/>
                    </a:lnTo>
                    <a:lnTo>
                      <a:pt x="74065" y="52734"/>
                    </a:lnTo>
                    <a:lnTo>
                      <a:pt x="74065" y="52734"/>
                    </a:lnTo>
                    <a:lnTo>
                      <a:pt x="73916" y="53138"/>
                    </a:lnTo>
                    <a:lnTo>
                      <a:pt x="73916" y="53138"/>
                    </a:lnTo>
                    <a:lnTo>
                      <a:pt x="73405" y="54267"/>
                    </a:lnTo>
                    <a:lnTo>
                      <a:pt x="72873" y="55395"/>
                    </a:lnTo>
                    <a:lnTo>
                      <a:pt x="72298" y="56502"/>
                    </a:lnTo>
                    <a:lnTo>
                      <a:pt x="71681" y="57588"/>
                    </a:lnTo>
                    <a:lnTo>
                      <a:pt x="71042" y="58652"/>
                    </a:lnTo>
                    <a:lnTo>
                      <a:pt x="70382" y="59674"/>
                    </a:lnTo>
                    <a:lnTo>
                      <a:pt x="69680" y="60675"/>
                    </a:lnTo>
                    <a:lnTo>
                      <a:pt x="68956" y="61654"/>
                    </a:lnTo>
                    <a:lnTo>
                      <a:pt x="68956" y="61654"/>
                    </a:lnTo>
                    <a:lnTo>
                      <a:pt x="68147" y="62655"/>
                    </a:lnTo>
                    <a:lnTo>
                      <a:pt x="67402" y="63549"/>
                    </a:lnTo>
                    <a:lnTo>
                      <a:pt x="67402" y="63549"/>
                    </a:lnTo>
                    <a:lnTo>
                      <a:pt x="66657" y="64379"/>
                    </a:lnTo>
                    <a:lnTo>
                      <a:pt x="65720" y="65337"/>
                    </a:lnTo>
                    <a:lnTo>
                      <a:pt x="65720" y="65337"/>
                    </a:lnTo>
                    <a:lnTo>
                      <a:pt x="64868" y="66167"/>
                    </a:lnTo>
                    <a:lnTo>
                      <a:pt x="63996" y="66976"/>
                    </a:lnTo>
                    <a:lnTo>
                      <a:pt x="63038" y="67764"/>
                    </a:lnTo>
                    <a:lnTo>
                      <a:pt x="62037" y="68573"/>
                    </a:lnTo>
                    <a:lnTo>
                      <a:pt x="62037" y="68573"/>
                    </a:lnTo>
                    <a:lnTo>
                      <a:pt x="61505" y="68978"/>
                    </a:lnTo>
                    <a:lnTo>
                      <a:pt x="60994" y="69340"/>
                    </a:lnTo>
                    <a:lnTo>
                      <a:pt x="60227" y="69872"/>
                    </a:lnTo>
                    <a:lnTo>
                      <a:pt x="60142" y="69936"/>
                    </a:lnTo>
                    <a:lnTo>
                      <a:pt x="60078" y="69957"/>
                    </a:lnTo>
                    <a:lnTo>
                      <a:pt x="60078" y="69957"/>
                    </a:lnTo>
                    <a:lnTo>
                      <a:pt x="59078" y="70638"/>
                    </a:lnTo>
                    <a:lnTo>
                      <a:pt x="57928" y="71319"/>
                    </a:lnTo>
                    <a:lnTo>
                      <a:pt x="57928" y="71319"/>
                    </a:lnTo>
                    <a:lnTo>
                      <a:pt x="56885" y="71937"/>
                    </a:lnTo>
                    <a:lnTo>
                      <a:pt x="55778" y="72512"/>
                    </a:lnTo>
                    <a:lnTo>
                      <a:pt x="54628" y="73065"/>
                    </a:lnTo>
                    <a:lnTo>
                      <a:pt x="53436" y="73597"/>
                    </a:lnTo>
                    <a:lnTo>
                      <a:pt x="53436" y="73597"/>
                    </a:lnTo>
                    <a:lnTo>
                      <a:pt x="52499" y="73981"/>
                    </a:lnTo>
                    <a:lnTo>
                      <a:pt x="51563" y="74343"/>
                    </a:lnTo>
                    <a:lnTo>
                      <a:pt x="50605" y="74662"/>
                    </a:lnTo>
                    <a:lnTo>
                      <a:pt x="49625" y="74981"/>
                    </a:lnTo>
                    <a:lnTo>
                      <a:pt x="49625" y="74981"/>
                    </a:lnTo>
                    <a:lnTo>
                      <a:pt x="48603" y="75279"/>
                    </a:lnTo>
                    <a:lnTo>
                      <a:pt x="47560" y="75535"/>
                    </a:lnTo>
                    <a:lnTo>
                      <a:pt x="46730" y="75726"/>
                    </a:lnTo>
                    <a:lnTo>
                      <a:pt x="46645" y="75748"/>
                    </a:lnTo>
                    <a:lnTo>
                      <a:pt x="46432" y="75790"/>
                    </a:lnTo>
                    <a:lnTo>
                      <a:pt x="46240" y="75833"/>
                    </a:lnTo>
                    <a:lnTo>
                      <a:pt x="46134" y="75854"/>
                    </a:lnTo>
                    <a:lnTo>
                      <a:pt x="46027" y="75875"/>
                    </a:lnTo>
                    <a:lnTo>
                      <a:pt x="46027" y="75875"/>
                    </a:lnTo>
                    <a:lnTo>
                      <a:pt x="45942" y="75897"/>
                    </a:lnTo>
                    <a:lnTo>
                      <a:pt x="45942" y="75897"/>
                    </a:lnTo>
                    <a:lnTo>
                      <a:pt x="45815" y="75939"/>
                    </a:lnTo>
                    <a:lnTo>
                      <a:pt x="45708" y="76046"/>
                    </a:lnTo>
                    <a:lnTo>
                      <a:pt x="45708" y="76046"/>
                    </a:lnTo>
                    <a:lnTo>
                      <a:pt x="44558" y="76237"/>
                    </a:lnTo>
                    <a:lnTo>
                      <a:pt x="43345" y="76429"/>
                    </a:lnTo>
                    <a:lnTo>
                      <a:pt x="43345" y="76429"/>
                    </a:lnTo>
                    <a:lnTo>
                      <a:pt x="42089" y="76557"/>
                    </a:lnTo>
                    <a:lnTo>
                      <a:pt x="40812" y="76663"/>
                    </a:lnTo>
                    <a:lnTo>
                      <a:pt x="39556" y="76727"/>
                    </a:lnTo>
                    <a:lnTo>
                      <a:pt x="38278" y="76748"/>
                    </a:lnTo>
                    <a:lnTo>
                      <a:pt x="38129" y="76748"/>
                    </a:lnTo>
                    <a:lnTo>
                      <a:pt x="38129" y="76748"/>
                    </a:lnTo>
                    <a:lnTo>
                      <a:pt x="36873" y="76727"/>
                    </a:lnTo>
                    <a:lnTo>
                      <a:pt x="35617" y="76663"/>
                    </a:lnTo>
                    <a:lnTo>
                      <a:pt x="34361" y="76557"/>
                    </a:lnTo>
                    <a:lnTo>
                      <a:pt x="33126" y="76408"/>
                    </a:lnTo>
                    <a:lnTo>
                      <a:pt x="33084" y="76408"/>
                    </a:lnTo>
                    <a:lnTo>
                      <a:pt x="33084" y="76408"/>
                    </a:lnTo>
                    <a:lnTo>
                      <a:pt x="31828" y="76195"/>
                    </a:lnTo>
                    <a:lnTo>
                      <a:pt x="30593" y="75982"/>
                    </a:lnTo>
                    <a:lnTo>
                      <a:pt x="29401" y="75705"/>
                    </a:lnTo>
                    <a:lnTo>
                      <a:pt x="28230" y="75428"/>
                    </a:lnTo>
                    <a:lnTo>
                      <a:pt x="28230" y="75428"/>
                    </a:lnTo>
                    <a:lnTo>
                      <a:pt x="27357" y="75173"/>
                    </a:lnTo>
                    <a:lnTo>
                      <a:pt x="26505" y="74917"/>
                    </a:lnTo>
                    <a:lnTo>
                      <a:pt x="25654" y="74641"/>
                    </a:lnTo>
                    <a:lnTo>
                      <a:pt x="24823" y="74343"/>
                    </a:lnTo>
                    <a:lnTo>
                      <a:pt x="24823" y="74343"/>
                    </a:lnTo>
                    <a:lnTo>
                      <a:pt x="24142" y="74066"/>
                    </a:lnTo>
                    <a:lnTo>
                      <a:pt x="23503" y="73810"/>
                    </a:lnTo>
                    <a:lnTo>
                      <a:pt x="23503" y="73810"/>
                    </a:lnTo>
                    <a:lnTo>
                      <a:pt x="22375" y="73321"/>
                    </a:lnTo>
                    <a:lnTo>
                      <a:pt x="21247" y="72767"/>
                    </a:lnTo>
                    <a:lnTo>
                      <a:pt x="20118" y="72192"/>
                    </a:lnTo>
                    <a:lnTo>
                      <a:pt x="19011" y="71575"/>
                    </a:lnTo>
                    <a:lnTo>
                      <a:pt x="19011" y="71575"/>
                    </a:lnTo>
                    <a:lnTo>
                      <a:pt x="18011" y="70979"/>
                    </a:lnTo>
                    <a:lnTo>
                      <a:pt x="17010" y="70319"/>
                    </a:lnTo>
                    <a:lnTo>
                      <a:pt x="15988" y="69616"/>
                    </a:lnTo>
                    <a:lnTo>
                      <a:pt x="14988" y="68871"/>
                    </a:lnTo>
                    <a:lnTo>
                      <a:pt x="14988" y="68871"/>
                    </a:lnTo>
                    <a:lnTo>
                      <a:pt x="14008" y="68084"/>
                    </a:lnTo>
                    <a:lnTo>
                      <a:pt x="13114" y="67338"/>
                    </a:lnTo>
                    <a:lnTo>
                      <a:pt x="13114" y="67338"/>
                    </a:lnTo>
                    <a:lnTo>
                      <a:pt x="12220" y="66529"/>
                    </a:lnTo>
                    <a:lnTo>
                      <a:pt x="11305" y="65635"/>
                    </a:lnTo>
                    <a:lnTo>
                      <a:pt x="11305" y="65635"/>
                    </a:lnTo>
                    <a:lnTo>
                      <a:pt x="10474" y="64805"/>
                    </a:lnTo>
                    <a:lnTo>
                      <a:pt x="9687" y="63911"/>
                    </a:lnTo>
                    <a:lnTo>
                      <a:pt x="8878" y="62974"/>
                    </a:lnTo>
                    <a:lnTo>
                      <a:pt x="8090" y="61995"/>
                    </a:lnTo>
                    <a:lnTo>
                      <a:pt x="8090" y="61995"/>
                    </a:lnTo>
                    <a:lnTo>
                      <a:pt x="7345" y="60973"/>
                    </a:lnTo>
                    <a:lnTo>
                      <a:pt x="6621" y="59951"/>
                    </a:lnTo>
                    <a:lnTo>
                      <a:pt x="5940" y="58887"/>
                    </a:lnTo>
                    <a:lnTo>
                      <a:pt x="5280" y="57801"/>
                    </a:lnTo>
                    <a:lnTo>
                      <a:pt x="4662" y="56715"/>
                    </a:lnTo>
                    <a:lnTo>
                      <a:pt x="4066" y="55587"/>
                    </a:lnTo>
                    <a:lnTo>
                      <a:pt x="3534" y="54458"/>
                    </a:lnTo>
                    <a:lnTo>
                      <a:pt x="3023" y="53309"/>
                    </a:lnTo>
                    <a:lnTo>
                      <a:pt x="3023" y="53309"/>
                    </a:lnTo>
                    <a:lnTo>
                      <a:pt x="2534" y="52117"/>
                    </a:lnTo>
                    <a:lnTo>
                      <a:pt x="2108" y="50903"/>
                    </a:lnTo>
                    <a:lnTo>
                      <a:pt x="1703" y="49690"/>
                    </a:lnTo>
                    <a:lnTo>
                      <a:pt x="1363" y="48497"/>
                    </a:lnTo>
                    <a:lnTo>
                      <a:pt x="1363" y="48497"/>
                    </a:lnTo>
                    <a:lnTo>
                      <a:pt x="1086" y="47454"/>
                    </a:lnTo>
                    <a:lnTo>
                      <a:pt x="852" y="46390"/>
                    </a:lnTo>
                    <a:lnTo>
                      <a:pt x="639" y="45304"/>
                    </a:lnTo>
                    <a:lnTo>
                      <a:pt x="447" y="44218"/>
                    </a:lnTo>
                    <a:lnTo>
                      <a:pt x="447" y="44218"/>
                    </a:lnTo>
                    <a:lnTo>
                      <a:pt x="405" y="43899"/>
                    </a:lnTo>
                    <a:lnTo>
                      <a:pt x="383" y="43580"/>
                    </a:lnTo>
                    <a:lnTo>
                      <a:pt x="383" y="43580"/>
                    </a:lnTo>
                    <a:lnTo>
                      <a:pt x="362" y="43494"/>
                    </a:lnTo>
                    <a:lnTo>
                      <a:pt x="362" y="43494"/>
                    </a:lnTo>
                    <a:lnTo>
                      <a:pt x="362" y="43452"/>
                    </a:lnTo>
                    <a:lnTo>
                      <a:pt x="341" y="43494"/>
                    </a:lnTo>
                    <a:lnTo>
                      <a:pt x="341" y="43473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192" y="42281"/>
                    </a:lnTo>
                    <a:lnTo>
                      <a:pt x="85" y="41067"/>
                    </a:lnTo>
                    <a:lnTo>
                      <a:pt x="21" y="39833"/>
                    </a:lnTo>
                    <a:lnTo>
                      <a:pt x="0" y="3859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645;p49">
                <a:extLst>
                  <a:ext uri="{FF2B5EF4-FFF2-40B4-BE49-F238E27FC236}">
                    <a16:creationId xmlns:a16="http://schemas.microsoft.com/office/drawing/2014/main" id="{0B230903-A8BF-AC50-EDF3-E736414ED4D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extrusionOk="0">
                    <a:moveTo>
                      <a:pt x="38342" y="1"/>
                    </a:move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8342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646;p49">
                <a:extLst>
                  <a:ext uri="{FF2B5EF4-FFF2-40B4-BE49-F238E27FC236}">
                    <a16:creationId xmlns:a16="http://schemas.microsoft.com/office/drawing/2014/main" id="{2C574AA3-126A-3A5D-6013-3CA6DCBF96C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fill="none" extrusionOk="0">
                    <a:moveTo>
                      <a:pt x="38342" y="1"/>
                    </a:moveTo>
                    <a:lnTo>
                      <a:pt x="38342" y="1"/>
                    </a:ln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9279" y="22"/>
                    </a:lnTo>
                    <a:lnTo>
                      <a:pt x="383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647;p49">
                <a:extLst>
                  <a:ext uri="{FF2B5EF4-FFF2-40B4-BE49-F238E27FC236}">
                    <a16:creationId xmlns:a16="http://schemas.microsoft.com/office/drawing/2014/main" id="{2F6EF9F4-CF4B-C902-686C-1437337DE626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extrusionOk="0">
                    <a:moveTo>
                      <a:pt x="38598" y="490"/>
                    </a:moveTo>
                    <a:lnTo>
                      <a:pt x="39535" y="511"/>
                    </a:lnTo>
                    <a:lnTo>
                      <a:pt x="39727" y="511"/>
                    </a:lnTo>
                    <a:lnTo>
                      <a:pt x="40961" y="575"/>
                    </a:lnTo>
                    <a:lnTo>
                      <a:pt x="42260" y="682"/>
                    </a:lnTo>
                    <a:lnTo>
                      <a:pt x="43516" y="831"/>
                    </a:lnTo>
                    <a:lnTo>
                      <a:pt x="44772" y="1022"/>
                    </a:lnTo>
                    <a:lnTo>
                      <a:pt x="46007" y="1235"/>
                    </a:lnTo>
                    <a:lnTo>
                      <a:pt x="47242" y="1512"/>
                    </a:lnTo>
                    <a:lnTo>
                      <a:pt x="48455" y="1810"/>
                    </a:lnTo>
                    <a:lnTo>
                      <a:pt x="49647" y="2129"/>
                    </a:lnTo>
                    <a:lnTo>
                      <a:pt x="50840" y="2512"/>
                    </a:lnTo>
                    <a:lnTo>
                      <a:pt x="52032" y="2938"/>
                    </a:lnTo>
                    <a:lnTo>
                      <a:pt x="53203" y="3407"/>
                    </a:lnTo>
                    <a:lnTo>
                      <a:pt x="53352" y="3470"/>
                    </a:lnTo>
                    <a:lnTo>
                      <a:pt x="54480" y="3981"/>
                    </a:lnTo>
                    <a:lnTo>
                      <a:pt x="55566" y="4514"/>
                    </a:lnTo>
                    <a:lnTo>
                      <a:pt x="56673" y="5067"/>
                    </a:lnTo>
                    <a:lnTo>
                      <a:pt x="57737" y="5685"/>
                    </a:lnTo>
                    <a:lnTo>
                      <a:pt x="58802" y="6323"/>
                    </a:lnTo>
                    <a:lnTo>
                      <a:pt x="59845" y="7005"/>
                    </a:lnTo>
                    <a:lnTo>
                      <a:pt x="60867" y="7728"/>
                    </a:lnTo>
                    <a:lnTo>
                      <a:pt x="61867" y="8473"/>
                    </a:lnTo>
                    <a:lnTo>
                      <a:pt x="62825" y="9240"/>
                    </a:lnTo>
                    <a:lnTo>
                      <a:pt x="63741" y="10006"/>
                    </a:lnTo>
                    <a:lnTo>
                      <a:pt x="64635" y="10815"/>
                    </a:lnTo>
                    <a:lnTo>
                      <a:pt x="65508" y="11624"/>
                    </a:lnTo>
                    <a:lnTo>
                      <a:pt x="65614" y="11731"/>
                    </a:lnTo>
                    <a:lnTo>
                      <a:pt x="66466" y="12625"/>
                    </a:lnTo>
                    <a:lnTo>
                      <a:pt x="67296" y="13519"/>
                    </a:lnTo>
                    <a:lnTo>
                      <a:pt x="68105" y="14477"/>
                    </a:lnTo>
                    <a:lnTo>
                      <a:pt x="68893" y="15435"/>
                    </a:lnTo>
                    <a:lnTo>
                      <a:pt x="69617" y="16414"/>
                    </a:lnTo>
                    <a:lnTo>
                      <a:pt x="70319" y="17415"/>
                    </a:lnTo>
                    <a:lnTo>
                      <a:pt x="70979" y="18437"/>
                    </a:lnTo>
                    <a:lnTo>
                      <a:pt x="71618" y="19480"/>
                    </a:lnTo>
                    <a:lnTo>
                      <a:pt x="72235" y="20587"/>
                    </a:lnTo>
                    <a:lnTo>
                      <a:pt x="72831" y="21715"/>
                    </a:lnTo>
                    <a:lnTo>
                      <a:pt x="72917" y="21907"/>
                    </a:lnTo>
                    <a:lnTo>
                      <a:pt x="73278" y="22652"/>
                    </a:lnTo>
                    <a:lnTo>
                      <a:pt x="73662" y="23525"/>
                    </a:lnTo>
                    <a:lnTo>
                      <a:pt x="73683" y="23653"/>
                    </a:lnTo>
                    <a:lnTo>
                      <a:pt x="73747" y="23759"/>
                    </a:lnTo>
                    <a:lnTo>
                      <a:pt x="73811" y="23908"/>
                    </a:lnTo>
                    <a:lnTo>
                      <a:pt x="73981" y="24270"/>
                    </a:lnTo>
                    <a:lnTo>
                      <a:pt x="74620" y="25973"/>
                    </a:lnTo>
                    <a:lnTo>
                      <a:pt x="74875" y="26676"/>
                    </a:lnTo>
                    <a:lnTo>
                      <a:pt x="75088" y="27357"/>
                    </a:lnTo>
                    <a:lnTo>
                      <a:pt x="75301" y="28060"/>
                    </a:lnTo>
                    <a:lnTo>
                      <a:pt x="75493" y="28783"/>
                    </a:lnTo>
                    <a:lnTo>
                      <a:pt x="75684" y="29486"/>
                    </a:lnTo>
                    <a:lnTo>
                      <a:pt x="75854" y="30210"/>
                    </a:lnTo>
                    <a:lnTo>
                      <a:pt x="76003" y="30934"/>
                    </a:lnTo>
                    <a:lnTo>
                      <a:pt x="76131" y="31657"/>
                    </a:lnTo>
                    <a:lnTo>
                      <a:pt x="76323" y="32722"/>
                    </a:lnTo>
                    <a:lnTo>
                      <a:pt x="76365" y="33169"/>
                    </a:lnTo>
                    <a:lnTo>
                      <a:pt x="76408" y="33573"/>
                    </a:lnTo>
                    <a:lnTo>
                      <a:pt x="76451" y="34084"/>
                    </a:lnTo>
                    <a:lnTo>
                      <a:pt x="76514" y="33999"/>
                    </a:lnTo>
                    <a:lnTo>
                      <a:pt x="76642" y="35149"/>
                    </a:lnTo>
                    <a:lnTo>
                      <a:pt x="76706" y="36043"/>
                    </a:lnTo>
                    <a:lnTo>
                      <a:pt x="76749" y="36682"/>
                    </a:lnTo>
                    <a:lnTo>
                      <a:pt x="76770" y="37342"/>
                    </a:lnTo>
                    <a:lnTo>
                      <a:pt x="76791" y="38044"/>
                    </a:lnTo>
                    <a:lnTo>
                      <a:pt x="76791" y="38300"/>
                    </a:lnTo>
                    <a:lnTo>
                      <a:pt x="76791" y="38470"/>
                    </a:lnTo>
                    <a:lnTo>
                      <a:pt x="76791" y="38555"/>
                    </a:lnTo>
                    <a:lnTo>
                      <a:pt x="76791" y="38725"/>
                    </a:lnTo>
                    <a:lnTo>
                      <a:pt x="76770" y="39982"/>
                    </a:lnTo>
                    <a:lnTo>
                      <a:pt x="76706" y="41259"/>
                    </a:lnTo>
                    <a:lnTo>
                      <a:pt x="76600" y="42536"/>
                    </a:lnTo>
                    <a:lnTo>
                      <a:pt x="76451" y="43814"/>
                    </a:lnTo>
                    <a:lnTo>
                      <a:pt x="76259" y="45048"/>
                    </a:lnTo>
                    <a:lnTo>
                      <a:pt x="76025" y="46283"/>
                    </a:lnTo>
                    <a:lnTo>
                      <a:pt x="75769" y="47518"/>
                    </a:lnTo>
                    <a:lnTo>
                      <a:pt x="75450" y="48753"/>
                    </a:lnTo>
                    <a:lnTo>
                      <a:pt x="75131" y="49881"/>
                    </a:lnTo>
                    <a:lnTo>
                      <a:pt x="74705" y="51222"/>
                    </a:lnTo>
                    <a:lnTo>
                      <a:pt x="74428" y="52010"/>
                    </a:lnTo>
                    <a:lnTo>
                      <a:pt x="74087" y="52883"/>
                    </a:lnTo>
                    <a:lnTo>
                      <a:pt x="73917" y="53266"/>
                    </a:lnTo>
                    <a:lnTo>
                      <a:pt x="73427" y="54416"/>
                    </a:lnTo>
                    <a:lnTo>
                      <a:pt x="72874" y="55523"/>
                    </a:lnTo>
                    <a:lnTo>
                      <a:pt x="72320" y="56630"/>
                    </a:lnTo>
                    <a:lnTo>
                      <a:pt x="71703" y="57694"/>
                    </a:lnTo>
                    <a:lnTo>
                      <a:pt x="71086" y="58759"/>
                    </a:lnTo>
                    <a:lnTo>
                      <a:pt x="70426" y="59781"/>
                    </a:lnTo>
                    <a:lnTo>
                      <a:pt x="69723" y="60781"/>
                    </a:lnTo>
                    <a:lnTo>
                      <a:pt x="68999" y="61739"/>
                    </a:lnTo>
                    <a:lnTo>
                      <a:pt x="68190" y="62740"/>
                    </a:lnTo>
                    <a:lnTo>
                      <a:pt x="67445" y="63613"/>
                    </a:lnTo>
                    <a:lnTo>
                      <a:pt x="66700" y="64464"/>
                    </a:lnTo>
                    <a:lnTo>
                      <a:pt x="65785" y="65401"/>
                    </a:lnTo>
                    <a:lnTo>
                      <a:pt x="64954" y="66210"/>
                    </a:lnTo>
                    <a:lnTo>
                      <a:pt x="64060" y="67019"/>
                    </a:lnTo>
                    <a:lnTo>
                      <a:pt x="63124" y="67828"/>
                    </a:lnTo>
                    <a:lnTo>
                      <a:pt x="62123" y="68616"/>
                    </a:lnTo>
                    <a:lnTo>
                      <a:pt x="61591" y="69020"/>
                    </a:lnTo>
                    <a:lnTo>
                      <a:pt x="61101" y="69361"/>
                    </a:lnTo>
                    <a:lnTo>
                      <a:pt x="60313" y="69914"/>
                    </a:lnTo>
                    <a:lnTo>
                      <a:pt x="60186" y="69999"/>
                    </a:lnTo>
                    <a:lnTo>
                      <a:pt x="59185" y="70659"/>
                    </a:lnTo>
                    <a:lnTo>
                      <a:pt x="58057" y="71362"/>
                    </a:lnTo>
                    <a:lnTo>
                      <a:pt x="56992" y="71958"/>
                    </a:lnTo>
                    <a:lnTo>
                      <a:pt x="55885" y="72533"/>
                    </a:lnTo>
                    <a:lnTo>
                      <a:pt x="54757" y="73086"/>
                    </a:lnTo>
                    <a:lnTo>
                      <a:pt x="53565" y="73619"/>
                    </a:lnTo>
                    <a:lnTo>
                      <a:pt x="52649" y="73980"/>
                    </a:lnTo>
                    <a:lnTo>
                      <a:pt x="51712" y="74342"/>
                    </a:lnTo>
                    <a:lnTo>
                      <a:pt x="50754" y="74683"/>
                    </a:lnTo>
                    <a:lnTo>
                      <a:pt x="49775" y="74981"/>
                    </a:lnTo>
                    <a:lnTo>
                      <a:pt x="48753" y="75279"/>
                    </a:lnTo>
                    <a:lnTo>
                      <a:pt x="47731" y="75535"/>
                    </a:lnTo>
                    <a:lnTo>
                      <a:pt x="46262" y="75875"/>
                    </a:lnTo>
                    <a:lnTo>
                      <a:pt x="46177" y="75875"/>
                    </a:lnTo>
                    <a:lnTo>
                      <a:pt x="46092" y="75896"/>
                    </a:lnTo>
                    <a:lnTo>
                      <a:pt x="45964" y="75960"/>
                    </a:lnTo>
                    <a:lnTo>
                      <a:pt x="45837" y="76046"/>
                    </a:lnTo>
                    <a:lnTo>
                      <a:pt x="44730" y="76237"/>
                    </a:lnTo>
                    <a:lnTo>
                      <a:pt x="43537" y="76407"/>
                    </a:lnTo>
                    <a:lnTo>
                      <a:pt x="42281" y="76556"/>
                    </a:lnTo>
                    <a:lnTo>
                      <a:pt x="41025" y="76663"/>
                    </a:lnTo>
                    <a:lnTo>
                      <a:pt x="39769" y="76705"/>
                    </a:lnTo>
                    <a:lnTo>
                      <a:pt x="38513" y="76727"/>
                    </a:lnTo>
                    <a:lnTo>
                      <a:pt x="38364" y="76727"/>
                    </a:lnTo>
                    <a:lnTo>
                      <a:pt x="37108" y="76705"/>
                    </a:lnTo>
                    <a:lnTo>
                      <a:pt x="35852" y="76642"/>
                    </a:lnTo>
                    <a:lnTo>
                      <a:pt x="34617" y="76535"/>
                    </a:lnTo>
                    <a:lnTo>
                      <a:pt x="33382" y="76407"/>
                    </a:lnTo>
                    <a:lnTo>
                      <a:pt x="33340" y="76407"/>
                    </a:lnTo>
                    <a:lnTo>
                      <a:pt x="32084" y="76195"/>
                    </a:lnTo>
                    <a:lnTo>
                      <a:pt x="30870" y="75982"/>
                    </a:lnTo>
                    <a:lnTo>
                      <a:pt x="29678" y="75705"/>
                    </a:lnTo>
                    <a:lnTo>
                      <a:pt x="28529" y="75428"/>
                    </a:lnTo>
                    <a:lnTo>
                      <a:pt x="27677" y="75173"/>
                    </a:lnTo>
                    <a:lnTo>
                      <a:pt x="26804" y="74917"/>
                    </a:lnTo>
                    <a:lnTo>
                      <a:pt x="25974" y="74640"/>
                    </a:lnTo>
                    <a:lnTo>
                      <a:pt x="25144" y="74342"/>
                    </a:lnTo>
                    <a:lnTo>
                      <a:pt x="24441" y="74087"/>
                    </a:lnTo>
                    <a:lnTo>
                      <a:pt x="23824" y="73831"/>
                    </a:lnTo>
                    <a:lnTo>
                      <a:pt x="22717" y="73320"/>
                    </a:lnTo>
                    <a:lnTo>
                      <a:pt x="21588" y="72788"/>
                    </a:lnTo>
                    <a:lnTo>
                      <a:pt x="20481" y="72213"/>
                    </a:lnTo>
                    <a:lnTo>
                      <a:pt x="19374" y="71596"/>
                    </a:lnTo>
                    <a:lnTo>
                      <a:pt x="18374" y="71000"/>
                    </a:lnTo>
                    <a:lnTo>
                      <a:pt x="17373" y="70361"/>
                    </a:lnTo>
                    <a:lnTo>
                      <a:pt x="16372" y="69659"/>
                    </a:lnTo>
                    <a:lnTo>
                      <a:pt x="15372" y="68914"/>
                    </a:lnTo>
                    <a:lnTo>
                      <a:pt x="14392" y="68147"/>
                    </a:lnTo>
                    <a:lnTo>
                      <a:pt x="13520" y="67402"/>
                    </a:lnTo>
                    <a:lnTo>
                      <a:pt x="12604" y="66572"/>
                    </a:lnTo>
                    <a:lnTo>
                      <a:pt x="11710" y="65699"/>
                    </a:lnTo>
                    <a:lnTo>
                      <a:pt x="10901" y="64869"/>
                    </a:lnTo>
                    <a:lnTo>
                      <a:pt x="10092" y="63975"/>
                    </a:lnTo>
                    <a:lnTo>
                      <a:pt x="9304" y="63059"/>
                    </a:lnTo>
                    <a:lnTo>
                      <a:pt x="8517" y="62080"/>
                    </a:lnTo>
                    <a:lnTo>
                      <a:pt x="7772" y="61079"/>
                    </a:lnTo>
                    <a:lnTo>
                      <a:pt x="7048" y="60036"/>
                    </a:lnTo>
                    <a:lnTo>
                      <a:pt x="6366" y="58993"/>
                    </a:lnTo>
                    <a:lnTo>
                      <a:pt x="5728" y="57928"/>
                    </a:lnTo>
                    <a:lnTo>
                      <a:pt x="5110" y="56821"/>
                    </a:lnTo>
                    <a:lnTo>
                      <a:pt x="4514" y="55714"/>
                    </a:lnTo>
                    <a:lnTo>
                      <a:pt x="3982" y="54586"/>
                    </a:lnTo>
                    <a:lnTo>
                      <a:pt x="3471" y="53458"/>
                    </a:lnTo>
                    <a:lnTo>
                      <a:pt x="3003" y="52265"/>
                    </a:lnTo>
                    <a:lnTo>
                      <a:pt x="2556" y="51052"/>
                    </a:lnTo>
                    <a:lnTo>
                      <a:pt x="2172" y="49860"/>
                    </a:lnTo>
                    <a:lnTo>
                      <a:pt x="1832" y="48668"/>
                    </a:lnTo>
                    <a:lnTo>
                      <a:pt x="1555" y="47646"/>
                    </a:lnTo>
                    <a:lnTo>
                      <a:pt x="1321" y="46581"/>
                    </a:lnTo>
                    <a:lnTo>
                      <a:pt x="1108" y="45495"/>
                    </a:lnTo>
                    <a:lnTo>
                      <a:pt x="916" y="44410"/>
                    </a:lnTo>
                    <a:lnTo>
                      <a:pt x="874" y="44048"/>
                    </a:lnTo>
                    <a:lnTo>
                      <a:pt x="853" y="43665"/>
                    </a:lnTo>
                    <a:lnTo>
                      <a:pt x="831" y="43047"/>
                    </a:lnTo>
                    <a:lnTo>
                      <a:pt x="725" y="43175"/>
                    </a:lnTo>
                    <a:lnTo>
                      <a:pt x="618" y="42089"/>
                    </a:lnTo>
                    <a:lnTo>
                      <a:pt x="554" y="41003"/>
                    </a:lnTo>
                    <a:lnTo>
                      <a:pt x="512" y="39918"/>
                    </a:lnTo>
                    <a:lnTo>
                      <a:pt x="491" y="38832"/>
                    </a:lnTo>
                    <a:lnTo>
                      <a:pt x="512" y="37512"/>
                    </a:lnTo>
                    <a:lnTo>
                      <a:pt x="576" y="36192"/>
                    </a:lnTo>
                    <a:lnTo>
                      <a:pt x="682" y="34872"/>
                    </a:lnTo>
                    <a:lnTo>
                      <a:pt x="831" y="33531"/>
                    </a:lnTo>
                    <a:lnTo>
                      <a:pt x="1023" y="32296"/>
                    </a:lnTo>
                    <a:lnTo>
                      <a:pt x="1236" y="31061"/>
                    </a:lnTo>
                    <a:lnTo>
                      <a:pt x="1491" y="29848"/>
                    </a:lnTo>
                    <a:lnTo>
                      <a:pt x="1789" y="28656"/>
                    </a:lnTo>
                    <a:lnTo>
                      <a:pt x="2151" y="27400"/>
                    </a:lnTo>
                    <a:lnTo>
                      <a:pt x="2556" y="26144"/>
                    </a:lnTo>
                    <a:lnTo>
                      <a:pt x="3024" y="24887"/>
                    </a:lnTo>
                    <a:lnTo>
                      <a:pt x="3514" y="23631"/>
                    </a:lnTo>
                    <a:lnTo>
                      <a:pt x="3535" y="23589"/>
                    </a:lnTo>
                    <a:lnTo>
                      <a:pt x="4046" y="22460"/>
                    </a:lnTo>
                    <a:lnTo>
                      <a:pt x="4599" y="21311"/>
                    </a:lnTo>
                    <a:lnTo>
                      <a:pt x="5153" y="20246"/>
                    </a:lnTo>
                    <a:lnTo>
                      <a:pt x="5792" y="19097"/>
                    </a:lnTo>
                    <a:lnTo>
                      <a:pt x="6813" y="17458"/>
                    </a:lnTo>
                    <a:lnTo>
                      <a:pt x="7069" y="17053"/>
                    </a:lnTo>
                    <a:lnTo>
                      <a:pt x="7537" y="16393"/>
                    </a:lnTo>
                    <a:lnTo>
                      <a:pt x="8006" y="15754"/>
                    </a:lnTo>
                    <a:lnTo>
                      <a:pt x="8517" y="15052"/>
                    </a:lnTo>
                    <a:lnTo>
                      <a:pt x="9283" y="14094"/>
                    </a:lnTo>
                    <a:lnTo>
                      <a:pt x="10049" y="13200"/>
                    </a:lnTo>
                    <a:lnTo>
                      <a:pt x="10731" y="12455"/>
                    </a:lnTo>
                    <a:lnTo>
                      <a:pt x="11476" y="11688"/>
                    </a:lnTo>
                    <a:lnTo>
                      <a:pt x="11604" y="11560"/>
                    </a:lnTo>
                    <a:lnTo>
                      <a:pt x="12476" y="10709"/>
                    </a:lnTo>
                    <a:lnTo>
                      <a:pt x="13371" y="9921"/>
                    </a:lnTo>
                    <a:lnTo>
                      <a:pt x="13498" y="9793"/>
                    </a:lnTo>
                    <a:lnTo>
                      <a:pt x="14563" y="8921"/>
                    </a:lnTo>
                    <a:lnTo>
                      <a:pt x="14648" y="8857"/>
                    </a:lnTo>
                    <a:lnTo>
                      <a:pt x="14925" y="8622"/>
                    </a:lnTo>
                    <a:lnTo>
                      <a:pt x="15159" y="8410"/>
                    </a:lnTo>
                    <a:lnTo>
                      <a:pt x="16159" y="7686"/>
                    </a:lnTo>
                    <a:lnTo>
                      <a:pt x="17181" y="6983"/>
                    </a:lnTo>
                    <a:lnTo>
                      <a:pt x="18203" y="6302"/>
                    </a:lnTo>
                    <a:lnTo>
                      <a:pt x="19246" y="5663"/>
                    </a:lnTo>
                    <a:lnTo>
                      <a:pt x="20290" y="5088"/>
                    </a:lnTo>
                    <a:lnTo>
                      <a:pt x="21375" y="4514"/>
                    </a:lnTo>
                    <a:lnTo>
                      <a:pt x="22504" y="3981"/>
                    </a:lnTo>
                    <a:lnTo>
                      <a:pt x="23675" y="3449"/>
                    </a:lnTo>
                    <a:lnTo>
                      <a:pt x="24803" y="3002"/>
                    </a:lnTo>
                    <a:lnTo>
                      <a:pt x="25974" y="2576"/>
                    </a:lnTo>
                    <a:lnTo>
                      <a:pt x="27166" y="2193"/>
                    </a:lnTo>
                    <a:lnTo>
                      <a:pt x="28379" y="1831"/>
                    </a:lnTo>
                    <a:lnTo>
                      <a:pt x="29572" y="1533"/>
                    </a:lnTo>
                    <a:lnTo>
                      <a:pt x="30806" y="1256"/>
                    </a:lnTo>
                    <a:lnTo>
                      <a:pt x="32063" y="1022"/>
                    </a:lnTo>
                    <a:lnTo>
                      <a:pt x="33319" y="831"/>
                    </a:lnTo>
                    <a:lnTo>
                      <a:pt x="34596" y="682"/>
                    </a:lnTo>
                    <a:lnTo>
                      <a:pt x="35895" y="575"/>
                    </a:lnTo>
                    <a:lnTo>
                      <a:pt x="37236" y="511"/>
                    </a:lnTo>
                    <a:lnTo>
                      <a:pt x="38598" y="490"/>
                    </a:lnTo>
                    <a:close/>
                    <a:moveTo>
                      <a:pt x="38598" y="0"/>
                    </a:moveTo>
                    <a:lnTo>
                      <a:pt x="37215" y="22"/>
                    </a:lnTo>
                    <a:lnTo>
                      <a:pt x="35873" y="85"/>
                    </a:lnTo>
                    <a:lnTo>
                      <a:pt x="34553" y="192"/>
                    </a:lnTo>
                    <a:lnTo>
                      <a:pt x="33255" y="341"/>
                    </a:lnTo>
                    <a:lnTo>
                      <a:pt x="31977" y="533"/>
                    </a:lnTo>
                    <a:lnTo>
                      <a:pt x="30700" y="788"/>
                    </a:lnTo>
                    <a:lnTo>
                      <a:pt x="29465" y="1044"/>
                    </a:lnTo>
                    <a:lnTo>
                      <a:pt x="28252" y="1363"/>
                    </a:lnTo>
                    <a:lnTo>
                      <a:pt x="27017" y="1725"/>
                    </a:lnTo>
                    <a:lnTo>
                      <a:pt x="25803" y="2129"/>
                    </a:lnTo>
                    <a:lnTo>
                      <a:pt x="24633" y="2555"/>
                    </a:lnTo>
                    <a:lnTo>
                      <a:pt x="23483" y="3023"/>
                    </a:lnTo>
                    <a:lnTo>
                      <a:pt x="22312" y="3534"/>
                    </a:lnTo>
                    <a:lnTo>
                      <a:pt x="21162" y="4088"/>
                    </a:lnTo>
                    <a:lnTo>
                      <a:pt x="20055" y="4663"/>
                    </a:lnTo>
                    <a:lnTo>
                      <a:pt x="19012" y="5259"/>
                    </a:lnTo>
                    <a:lnTo>
                      <a:pt x="17948" y="5897"/>
                    </a:lnTo>
                    <a:lnTo>
                      <a:pt x="16905" y="6579"/>
                    </a:lnTo>
                    <a:lnTo>
                      <a:pt x="15883" y="7281"/>
                    </a:lnTo>
                    <a:lnTo>
                      <a:pt x="14861" y="8048"/>
                    </a:lnTo>
                    <a:lnTo>
                      <a:pt x="14605" y="8261"/>
                    </a:lnTo>
                    <a:lnTo>
                      <a:pt x="14329" y="8495"/>
                    </a:lnTo>
                    <a:lnTo>
                      <a:pt x="14265" y="8537"/>
                    </a:lnTo>
                    <a:lnTo>
                      <a:pt x="13179" y="9431"/>
                    </a:lnTo>
                    <a:lnTo>
                      <a:pt x="13051" y="9538"/>
                    </a:lnTo>
                    <a:lnTo>
                      <a:pt x="12157" y="10368"/>
                    </a:lnTo>
                    <a:lnTo>
                      <a:pt x="11263" y="11220"/>
                    </a:lnTo>
                    <a:lnTo>
                      <a:pt x="11135" y="11348"/>
                    </a:lnTo>
                    <a:lnTo>
                      <a:pt x="10390" y="12135"/>
                    </a:lnTo>
                    <a:lnTo>
                      <a:pt x="9688" y="12880"/>
                    </a:lnTo>
                    <a:lnTo>
                      <a:pt x="8921" y="13796"/>
                    </a:lnTo>
                    <a:lnTo>
                      <a:pt x="8133" y="14775"/>
                    </a:lnTo>
                    <a:lnTo>
                      <a:pt x="7622" y="15456"/>
                    </a:lnTo>
                    <a:lnTo>
                      <a:pt x="7410" y="15733"/>
                    </a:lnTo>
                    <a:lnTo>
                      <a:pt x="7367" y="15818"/>
                    </a:lnTo>
                    <a:lnTo>
                      <a:pt x="7133" y="16116"/>
                    </a:lnTo>
                    <a:lnTo>
                      <a:pt x="6664" y="16798"/>
                    </a:lnTo>
                    <a:lnTo>
                      <a:pt x="6409" y="17181"/>
                    </a:lnTo>
                    <a:lnTo>
                      <a:pt x="5387" y="18841"/>
                    </a:lnTo>
                    <a:lnTo>
                      <a:pt x="4727" y="20012"/>
                    </a:lnTo>
                    <a:lnTo>
                      <a:pt x="4152" y="21098"/>
                    </a:lnTo>
                    <a:lnTo>
                      <a:pt x="3599" y="22248"/>
                    </a:lnTo>
                    <a:lnTo>
                      <a:pt x="3109" y="23397"/>
                    </a:lnTo>
                    <a:lnTo>
                      <a:pt x="3088" y="23440"/>
                    </a:lnTo>
                    <a:lnTo>
                      <a:pt x="2577" y="24717"/>
                    </a:lnTo>
                    <a:lnTo>
                      <a:pt x="2109" y="25995"/>
                    </a:lnTo>
                    <a:lnTo>
                      <a:pt x="1704" y="27251"/>
                    </a:lnTo>
                    <a:lnTo>
                      <a:pt x="1321" y="28528"/>
                    </a:lnTo>
                    <a:lnTo>
                      <a:pt x="1023" y="29741"/>
                    </a:lnTo>
                    <a:lnTo>
                      <a:pt x="767" y="30955"/>
                    </a:lnTo>
                    <a:lnTo>
                      <a:pt x="533" y="32211"/>
                    </a:lnTo>
                    <a:lnTo>
                      <a:pt x="342" y="33467"/>
                    </a:lnTo>
                    <a:lnTo>
                      <a:pt x="193" y="34830"/>
                    </a:lnTo>
                    <a:lnTo>
                      <a:pt x="86" y="36171"/>
                    </a:lnTo>
                    <a:lnTo>
                      <a:pt x="22" y="37512"/>
                    </a:lnTo>
                    <a:lnTo>
                      <a:pt x="1" y="38832"/>
                    </a:lnTo>
                    <a:lnTo>
                      <a:pt x="22" y="40067"/>
                    </a:lnTo>
                    <a:lnTo>
                      <a:pt x="86" y="41301"/>
                    </a:lnTo>
                    <a:lnTo>
                      <a:pt x="171" y="42536"/>
                    </a:lnTo>
                    <a:lnTo>
                      <a:pt x="320" y="43771"/>
                    </a:lnTo>
                    <a:lnTo>
                      <a:pt x="384" y="44282"/>
                    </a:lnTo>
                    <a:lnTo>
                      <a:pt x="405" y="44239"/>
                    </a:lnTo>
                    <a:lnTo>
                      <a:pt x="448" y="44474"/>
                    </a:lnTo>
                    <a:lnTo>
                      <a:pt x="640" y="45581"/>
                    </a:lnTo>
                    <a:lnTo>
                      <a:pt x="853" y="46688"/>
                    </a:lnTo>
                    <a:lnTo>
                      <a:pt x="1087" y="47752"/>
                    </a:lnTo>
                    <a:lnTo>
                      <a:pt x="1363" y="48795"/>
                    </a:lnTo>
                    <a:lnTo>
                      <a:pt x="1704" y="50009"/>
                    </a:lnTo>
                    <a:lnTo>
                      <a:pt x="2109" y="51222"/>
                    </a:lnTo>
                    <a:lnTo>
                      <a:pt x="2556" y="52436"/>
                    </a:lnTo>
                    <a:lnTo>
                      <a:pt x="3024" y="53649"/>
                    </a:lnTo>
                    <a:lnTo>
                      <a:pt x="3535" y="54799"/>
                    </a:lnTo>
                    <a:lnTo>
                      <a:pt x="4088" y="55927"/>
                    </a:lnTo>
                    <a:lnTo>
                      <a:pt x="4685" y="57056"/>
                    </a:lnTo>
                    <a:lnTo>
                      <a:pt x="5302" y="58163"/>
                    </a:lnTo>
                    <a:lnTo>
                      <a:pt x="5962" y="59248"/>
                    </a:lnTo>
                    <a:lnTo>
                      <a:pt x="6664" y="60313"/>
                    </a:lnTo>
                    <a:lnTo>
                      <a:pt x="7388" y="61356"/>
                    </a:lnTo>
                    <a:lnTo>
                      <a:pt x="8133" y="62378"/>
                    </a:lnTo>
                    <a:lnTo>
                      <a:pt x="8921" y="63357"/>
                    </a:lnTo>
                    <a:lnTo>
                      <a:pt x="9730" y="64294"/>
                    </a:lnTo>
                    <a:lnTo>
                      <a:pt x="10539" y="65188"/>
                    </a:lnTo>
                    <a:lnTo>
                      <a:pt x="11369" y="66040"/>
                    </a:lnTo>
                    <a:lnTo>
                      <a:pt x="12285" y="66934"/>
                    </a:lnTo>
                    <a:lnTo>
                      <a:pt x="13200" y="67764"/>
                    </a:lnTo>
                    <a:lnTo>
                      <a:pt x="14094" y="68509"/>
                    </a:lnTo>
                    <a:lnTo>
                      <a:pt x="15074" y="69297"/>
                    </a:lnTo>
                    <a:lnTo>
                      <a:pt x="16096" y="70042"/>
                    </a:lnTo>
                    <a:lnTo>
                      <a:pt x="17096" y="70744"/>
                    </a:lnTo>
                    <a:lnTo>
                      <a:pt x="18118" y="71404"/>
                    </a:lnTo>
                    <a:lnTo>
                      <a:pt x="19119" y="72022"/>
                    </a:lnTo>
                    <a:lnTo>
                      <a:pt x="20247" y="72639"/>
                    </a:lnTo>
                    <a:lnTo>
                      <a:pt x="21375" y="73235"/>
                    </a:lnTo>
                    <a:lnTo>
                      <a:pt x="22504" y="73768"/>
                    </a:lnTo>
                    <a:lnTo>
                      <a:pt x="23632" y="74257"/>
                    </a:lnTo>
                    <a:lnTo>
                      <a:pt x="24271" y="74534"/>
                    </a:lnTo>
                    <a:lnTo>
                      <a:pt x="24973" y="74811"/>
                    </a:lnTo>
                    <a:lnTo>
                      <a:pt x="25803" y="75109"/>
                    </a:lnTo>
                    <a:lnTo>
                      <a:pt x="26676" y="75386"/>
                    </a:lnTo>
                    <a:lnTo>
                      <a:pt x="27528" y="75641"/>
                    </a:lnTo>
                    <a:lnTo>
                      <a:pt x="28401" y="75896"/>
                    </a:lnTo>
                    <a:lnTo>
                      <a:pt x="29572" y="76173"/>
                    </a:lnTo>
                    <a:lnTo>
                      <a:pt x="30785" y="76450"/>
                    </a:lnTo>
                    <a:lnTo>
                      <a:pt x="32020" y="76684"/>
                    </a:lnTo>
                    <a:lnTo>
                      <a:pt x="33297" y="76876"/>
                    </a:lnTo>
                    <a:lnTo>
                      <a:pt x="33340" y="76876"/>
                    </a:lnTo>
                    <a:lnTo>
                      <a:pt x="34575" y="77025"/>
                    </a:lnTo>
                    <a:lnTo>
                      <a:pt x="35831" y="77131"/>
                    </a:lnTo>
                    <a:lnTo>
                      <a:pt x="37087" y="77195"/>
                    </a:lnTo>
                    <a:lnTo>
                      <a:pt x="38364" y="77216"/>
                    </a:lnTo>
                    <a:lnTo>
                      <a:pt x="38513" y="77216"/>
                    </a:lnTo>
                    <a:lnTo>
                      <a:pt x="39791" y="77195"/>
                    </a:lnTo>
                    <a:lnTo>
                      <a:pt x="41068" y="77131"/>
                    </a:lnTo>
                    <a:lnTo>
                      <a:pt x="42345" y="77025"/>
                    </a:lnTo>
                    <a:lnTo>
                      <a:pt x="43601" y="76897"/>
                    </a:lnTo>
                    <a:lnTo>
                      <a:pt x="44836" y="76705"/>
                    </a:lnTo>
                    <a:lnTo>
                      <a:pt x="45986" y="76514"/>
                    </a:lnTo>
                    <a:lnTo>
                      <a:pt x="46050" y="76493"/>
                    </a:lnTo>
                    <a:lnTo>
                      <a:pt x="46113" y="76450"/>
                    </a:lnTo>
                    <a:lnTo>
                      <a:pt x="46177" y="76386"/>
                    </a:lnTo>
                    <a:lnTo>
                      <a:pt x="46241" y="76365"/>
                    </a:lnTo>
                    <a:lnTo>
                      <a:pt x="47859" y="76003"/>
                    </a:lnTo>
                    <a:lnTo>
                      <a:pt x="48881" y="75747"/>
                    </a:lnTo>
                    <a:lnTo>
                      <a:pt x="49924" y="75449"/>
                    </a:lnTo>
                    <a:lnTo>
                      <a:pt x="50925" y="75130"/>
                    </a:lnTo>
                    <a:lnTo>
                      <a:pt x="51883" y="74789"/>
                    </a:lnTo>
                    <a:lnTo>
                      <a:pt x="52841" y="74449"/>
                    </a:lnTo>
                    <a:lnTo>
                      <a:pt x="53756" y="74066"/>
                    </a:lnTo>
                    <a:lnTo>
                      <a:pt x="54948" y="73533"/>
                    </a:lnTo>
                    <a:lnTo>
                      <a:pt x="56119" y="72959"/>
                    </a:lnTo>
                    <a:lnTo>
                      <a:pt x="57226" y="72384"/>
                    </a:lnTo>
                    <a:lnTo>
                      <a:pt x="58291" y="71766"/>
                    </a:lnTo>
                    <a:lnTo>
                      <a:pt x="59440" y="71064"/>
                    </a:lnTo>
                    <a:lnTo>
                      <a:pt x="60441" y="70404"/>
                    </a:lnTo>
                    <a:lnTo>
                      <a:pt x="60611" y="70297"/>
                    </a:lnTo>
                    <a:lnTo>
                      <a:pt x="61378" y="69765"/>
                    </a:lnTo>
                    <a:lnTo>
                      <a:pt x="61889" y="69403"/>
                    </a:lnTo>
                    <a:lnTo>
                      <a:pt x="62400" y="68999"/>
                    </a:lnTo>
                    <a:lnTo>
                      <a:pt x="63422" y="68190"/>
                    </a:lnTo>
                    <a:lnTo>
                      <a:pt x="64380" y="67381"/>
                    </a:lnTo>
                    <a:lnTo>
                      <a:pt x="65274" y="66572"/>
                    </a:lnTo>
                    <a:lnTo>
                      <a:pt x="66125" y="65742"/>
                    </a:lnTo>
                    <a:lnTo>
                      <a:pt x="67062" y="64784"/>
                    </a:lnTo>
                    <a:lnTo>
                      <a:pt x="67807" y="63932"/>
                    </a:lnTo>
                    <a:lnTo>
                      <a:pt x="68574" y="63059"/>
                    </a:lnTo>
                    <a:lnTo>
                      <a:pt x="69383" y="62037"/>
                    </a:lnTo>
                    <a:lnTo>
                      <a:pt x="70106" y="61058"/>
                    </a:lnTo>
                    <a:lnTo>
                      <a:pt x="70809" y="60036"/>
                    </a:lnTo>
                    <a:lnTo>
                      <a:pt x="71490" y="59014"/>
                    </a:lnTo>
                    <a:lnTo>
                      <a:pt x="72129" y="57950"/>
                    </a:lnTo>
                    <a:lnTo>
                      <a:pt x="72746" y="56864"/>
                    </a:lnTo>
                    <a:lnTo>
                      <a:pt x="73321" y="55757"/>
                    </a:lnTo>
                    <a:lnTo>
                      <a:pt x="73853" y="54607"/>
                    </a:lnTo>
                    <a:lnTo>
                      <a:pt x="74364" y="53458"/>
                    </a:lnTo>
                    <a:lnTo>
                      <a:pt x="74535" y="53053"/>
                    </a:lnTo>
                    <a:lnTo>
                      <a:pt x="74875" y="52180"/>
                    </a:lnTo>
                    <a:lnTo>
                      <a:pt x="75152" y="51371"/>
                    </a:lnTo>
                    <a:lnTo>
                      <a:pt x="75599" y="50009"/>
                    </a:lnTo>
                    <a:lnTo>
                      <a:pt x="75918" y="48880"/>
                    </a:lnTo>
                    <a:lnTo>
                      <a:pt x="76238" y="47646"/>
                    </a:lnTo>
                    <a:lnTo>
                      <a:pt x="76514" y="46390"/>
                    </a:lnTo>
                    <a:lnTo>
                      <a:pt x="76749" y="45134"/>
                    </a:lnTo>
                    <a:lnTo>
                      <a:pt x="76940" y="43877"/>
                    </a:lnTo>
                    <a:lnTo>
                      <a:pt x="77089" y="42579"/>
                    </a:lnTo>
                    <a:lnTo>
                      <a:pt x="77196" y="41280"/>
                    </a:lnTo>
                    <a:lnTo>
                      <a:pt x="77260" y="40003"/>
                    </a:lnTo>
                    <a:lnTo>
                      <a:pt x="77281" y="38725"/>
                    </a:lnTo>
                    <a:lnTo>
                      <a:pt x="77281" y="38534"/>
                    </a:lnTo>
                    <a:lnTo>
                      <a:pt x="77281" y="38470"/>
                    </a:lnTo>
                    <a:lnTo>
                      <a:pt x="77281" y="38364"/>
                    </a:lnTo>
                    <a:lnTo>
                      <a:pt x="77281" y="38023"/>
                    </a:lnTo>
                    <a:lnTo>
                      <a:pt x="77260" y="37320"/>
                    </a:lnTo>
                    <a:lnTo>
                      <a:pt x="77238" y="36660"/>
                    </a:lnTo>
                    <a:lnTo>
                      <a:pt x="77196" y="36022"/>
                    </a:lnTo>
                    <a:lnTo>
                      <a:pt x="77111" y="34915"/>
                    </a:lnTo>
                    <a:lnTo>
                      <a:pt x="76962" y="33467"/>
                    </a:lnTo>
                    <a:lnTo>
                      <a:pt x="76898" y="32977"/>
                    </a:lnTo>
                    <a:lnTo>
                      <a:pt x="76834" y="33020"/>
                    </a:lnTo>
                    <a:lnTo>
                      <a:pt x="76749" y="32360"/>
                    </a:lnTo>
                    <a:lnTo>
                      <a:pt x="76621" y="31572"/>
                    </a:lnTo>
                    <a:lnTo>
                      <a:pt x="76472" y="30827"/>
                    </a:lnTo>
                    <a:lnTo>
                      <a:pt x="76323" y="30103"/>
                    </a:lnTo>
                    <a:lnTo>
                      <a:pt x="76153" y="29379"/>
                    </a:lnTo>
                    <a:lnTo>
                      <a:pt x="75961" y="28656"/>
                    </a:lnTo>
                    <a:lnTo>
                      <a:pt x="75769" y="27932"/>
                    </a:lnTo>
                    <a:lnTo>
                      <a:pt x="75556" y="27229"/>
                    </a:lnTo>
                    <a:lnTo>
                      <a:pt x="75322" y="26505"/>
                    </a:lnTo>
                    <a:lnTo>
                      <a:pt x="75088" y="25824"/>
                    </a:lnTo>
                    <a:lnTo>
                      <a:pt x="74428" y="24078"/>
                    </a:lnTo>
                    <a:lnTo>
                      <a:pt x="74258" y="23717"/>
                    </a:lnTo>
                    <a:lnTo>
                      <a:pt x="74130" y="23461"/>
                    </a:lnTo>
                    <a:lnTo>
                      <a:pt x="74130" y="23376"/>
                    </a:lnTo>
                    <a:lnTo>
                      <a:pt x="73726" y="22460"/>
                    </a:lnTo>
                    <a:lnTo>
                      <a:pt x="73364" y="21694"/>
                    </a:lnTo>
                    <a:lnTo>
                      <a:pt x="73257" y="21502"/>
                    </a:lnTo>
                    <a:lnTo>
                      <a:pt x="72661" y="20353"/>
                    </a:lnTo>
                    <a:lnTo>
                      <a:pt x="72022" y="19246"/>
                    </a:lnTo>
                    <a:lnTo>
                      <a:pt x="71384" y="18181"/>
                    </a:lnTo>
                    <a:lnTo>
                      <a:pt x="70702" y="17138"/>
                    </a:lnTo>
                    <a:lnTo>
                      <a:pt x="70000" y="16138"/>
                    </a:lnTo>
                    <a:lnTo>
                      <a:pt x="69276" y="15137"/>
                    </a:lnTo>
                    <a:lnTo>
                      <a:pt x="68467" y="14158"/>
                    </a:lnTo>
                    <a:lnTo>
                      <a:pt x="67658" y="13200"/>
                    </a:lnTo>
                    <a:lnTo>
                      <a:pt x="66807" y="12284"/>
                    </a:lnTo>
                    <a:lnTo>
                      <a:pt x="65955" y="11390"/>
                    </a:lnTo>
                    <a:lnTo>
                      <a:pt x="65849" y="11284"/>
                    </a:lnTo>
                    <a:lnTo>
                      <a:pt x="64976" y="10453"/>
                    </a:lnTo>
                    <a:lnTo>
                      <a:pt x="64060" y="9644"/>
                    </a:lnTo>
                    <a:lnTo>
                      <a:pt x="63124" y="8857"/>
                    </a:lnTo>
                    <a:lnTo>
                      <a:pt x="62165" y="8090"/>
                    </a:lnTo>
                    <a:lnTo>
                      <a:pt x="61144" y="7324"/>
                    </a:lnTo>
                    <a:lnTo>
                      <a:pt x="60122" y="6600"/>
                    </a:lnTo>
                    <a:lnTo>
                      <a:pt x="59057" y="5919"/>
                    </a:lnTo>
                    <a:lnTo>
                      <a:pt x="57972" y="5259"/>
                    </a:lnTo>
                    <a:lnTo>
                      <a:pt x="56886" y="4663"/>
                    </a:lnTo>
                    <a:lnTo>
                      <a:pt x="55800" y="4067"/>
                    </a:lnTo>
                    <a:lnTo>
                      <a:pt x="54672" y="3534"/>
                    </a:lnTo>
                    <a:lnTo>
                      <a:pt x="53543" y="3023"/>
                    </a:lnTo>
                    <a:lnTo>
                      <a:pt x="53394" y="2960"/>
                    </a:lnTo>
                    <a:lnTo>
                      <a:pt x="52202" y="2491"/>
                    </a:lnTo>
                    <a:lnTo>
                      <a:pt x="50989" y="2065"/>
                    </a:lnTo>
                    <a:lnTo>
                      <a:pt x="49796" y="1682"/>
                    </a:lnTo>
                    <a:lnTo>
                      <a:pt x="48583" y="1342"/>
                    </a:lnTo>
                    <a:lnTo>
                      <a:pt x="47348" y="1044"/>
                    </a:lnTo>
                    <a:lnTo>
                      <a:pt x="46092" y="767"/>
                    </a:lnTo>
                    <a:lnTo>
                      <a:pt x="44836" y="533"/>
                    </a:lnTo>
                    <a:lnTo>
                      <a:pt x="43580" y="341"/>
                    </a:lnTo>
                    <a:lnTo>
                      <a:pt x="42303" y="213"/>
                    </a:lnTo>
                    <a:lnTo>
                      <a:pt x="41004" y="85"/>
                    </a:lnTo>
                    <a:lnTo>
                      <a:pt x="39748" y="22"/>
                    </a:lnTo>
                    <a:lnTo>
                      <a:pt x="39535" y="22"/>
                    </a:lnTo>
                    <a:lnTo>
                      <a:pt x="38598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648;p49">
                <a:extLst>
                  <a:ext uri="{FF2B5EF4-FFF2-40B4-BE49-F238E27FC236}">
                    <a16:creationId xmlns:a16="http://schemas.microsoft.com/office/drawing/2014/main" id="{2A206A4A-7CD4-62E6-E623-9F1245A890C3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fill="none" extrusionOk="0">
                    <a:moveTo>
                      <a:pt x="38513" y="77216"/>
                    </a:moveTo>
                    <a:lnTo>
                      <a:pt x="38364" y="77216"/>
                    </a:lnTo>
                    <a:lnTo>
                      <a:pt x="38364" y="77216"/>
                    </a:lnTo>
                    <a:lnTo>
                      <a:pt x="37087" y="77195"/>
                    </a:lnTo>
                    <a:lnTo>
                      <a:pt x="35831" y="77131"/>
                    </a:lnTo>
                    <a:lnTo>
                      <a:pt x="34575" y="77025"/>
                    </a:lnTo>
                    <a:lnTo>
                      <a:pt x="33340" y="76876"/>
                    </a:lnTo>
                    <a:lnTo>
                      <a:pt x="33297" y="76876"/>
                    </a:lnTo>
                    <a:lnTo>
                      <a:pt x="33297" y="76876"/>
                    </a:lnTo>
                    <a:lnTo>
                      <a:pt x="32020" y="76684"/>
                    </a:lnTo>
                    <a:lnTo>
                      <a:pt x="30785" y="76450"/>
                    </a:lnTo>
                    <a:lnTo>
                      <a:pt x="29572" y="76173"/>
                    </a:lnTo>
                    <a:lnTo>
                      <a:pt x="28401" y="75896"/>
                    </a:lnTo>
                    <a:lnTo>
                      <a:pt x="28401" y="75896"/>
                    </a:lnTo>
                    <a:lnTo>
                      <a:pt x="27528" y="75641"/>
                    </a:lnTo>
                    <a:lnTo>
                      <a:pt x="26676" y="75386"/>
                    </a:lnTo>
                    <a:lnTo>
                      <a:pt x="25803" y="75109"/>
                    </a:lnTo>
                    <a:lnTo>
                      <a:pt x="24973" y="74811"/>
                    </a:lnTo>
                    <a:lnTo>
                      <a:pt x="24973" y="74811"/>
                    </a:lnTo>
                    <a:lnTo>
                      <a:pt x="24271" y="74534"/>
                    </a:lnTo>
                    <a:lnTo>
                      <a:pt x="23632" y="74257"/>
                    </a:lnTo>
                    <a:lnTo>
                      <a:pt x="23632" y="74257"/>
                    </a:lnTo>
                    <a:lnTo>
                      <a:pt x="22504" y="73768"/>
                    </a:lnTo>
                    <a:lnTo>
                      <a:pt x="21375" y="73235"/>
                    </a:lnTo>
                    <a:lnTo>
                      <a:pt x="20247" y="72639"/>
                    </a:lnTo>
                    <a:lnTo>
                      <a:pt x="19119" y="72022"/>
                    </a:lnTo>
                    <a:lnTo>
                      <a:pt x="19119" y="72022"/>
                    </a:lnTo>
                    <a:lnTo>
                      <a:pt x="18118" y="71404"/>
                    </a:lnTo>
                    <a:lnTo>
                      <a:pt x="17096" y="70744"/>
                    </a:lnTo>
                    <a:lnTo>
                      <a:pt x="16096" y="70042"/>
                    </a:lnTo>
                    <a:lnTo>
                      <a:pt x="15074" y="69297"/>
                    </a:lnTo>
                    <a:lnTo>
                      <a:pt x="15074" y="69297"/>
                    </a:lnTo>
                    <a:lnTo>
                      <a:pt x="14094" y="68509"/>
                    </a:lnTo>
                    <a:lnTo>
                      <a:pt x="13200" y="67764"/>
                    </a:lnTo>
                    <a:lnTo>
                      <a:pt x="13200" y="67764"/>
                    </a:lnTo>
                    <a:lnTo>
                      <a:pt x="12285" y="66934"/>
                    </a:lnTo>
                    <a:lnTo>
                      <a:pt x="11369" y="66040"/>
                    </a:lnTo>
                    <a:lnTo>
                      <a:pt x="11369" y="66040"/>
                    </a:lnTo>
                    <a:lnTo>
                      <a:pt x="10539" y="65188"/>
                    </a:lnTo>
                    <a:lnTo>
                      <a:pt x="9730" y="64294"/>
                    </a:lnTo>
                    <a:lnTo>
                      <a:pt x="8921" y="63357"/>
                    </a:lnTo>
                    <a:lnTo>
                      <a:pt x="8133" y="62378"/>
                    </a:lnTo>
                    <a:lnTo>
                      <a:pt x="8133" y="62378"/>
                    </a:lnTo>
                    <a:lnTo>
                      <a:pt x="7388" y="61356"/>
                    </a:lnTo>
                    <a:lnTo>
                      <a:pt x="6664" y="60313"/>
                    </a:lnTo>
                    <a:lnTo>
                      <a:pt x="5962" y="59248"/>
                    </a:lnTo>
                    <a:lnTo>
                      <a:pt x="5302" y="58163"/>
                    </a:lnTo>
                    <a:lnTo>
                      <a:pt x="4685" y="57056"/>
                    </a:lnTo>
                    <a:lnTo>
                      <a:pt x="4088" y="55927"/>
                    </a:lnTo>
                    <a:lnTo>
                      <a:pt x="3535" y="54799"/>
                    </a:lnTo>
                    <a:lnTo>
                      <a:pt x="3024" y="53649"/>
                    </a:lnTo>
                    <a:lnTo>
                      <a:pt x="3024" y="53649"/>
                    </a:lnTo>
                    <a:lnTo>
                      <a:pt x="2556" y="52436"/>
                    </a:lnTo>
                    <a:lnTo>
                      <a:pt x="2109" y="51222"/>
                    </a:lnTo>
                    <a:lnTo>
                      <a:pt x="1704" y="50009"/>
                    </a:lnTo>
                    <a:lnTo>
                      <a:pt x="1363" y="48795"/>
                    </a:lnTo>
                    <a:lnTo>
                      <a:pt x="1363" y="48795"/>
                    </a:lnTo>
                    <a:lnTo>
                      <a:pt x="1087" y="47752"/>
                    </a:lnTo>
                    <a:lnTo>
                      <a:pt x="853" y="46688"/>
                    </a:lnTo>
                    <a:lnTo>
                      <a:pt x="640" y="45581"/>
                    </a:lnTo>
                    <a:lnTo>
                      <a:pt x="448" y="44474"/>
                    </a:lnTo>
                    <a:lnTo>
                      <a:pt x="448" y="44474"/>
                    </a:lnTo>
                    <a:lnTo>
                      <a:pt x="405" y="44239"/>
                    </a:lnTo>
                    <a:lnTo>
                      <a:pt x="384" y="44282"/>
                    </a:lnTo>
                    <a:lnTo>
                      <a:pt x="320" y="43771"/>
                    </a:lnTo>
                    <a:lnTo>
                      <a:pt x="320" y="43771"/>
                    </a:lnTo>
                    <a:lnTo>
                      <a:pt x="171" y="42536"/>
                    </a:lnTo>
                    <a:lnTo>
                      <a:pt x="86" y="41301"/>
                    </a:lnTo>
                    <a:lnTo>
                      <a:pt x="22" y="40067"/>
                    </a:lnTo>
                    <a:lnTo>
                      <a:pt x="1" y="38832"/>
                    </a:lnTo>
                    <a:lnTo>
                      <a:pt x="1" y="38832"/>
                    </a:lnTo>
                    <a:lnTo>
                      <a:pt x="22" y="37512"/>
                    </a:lnTo>
                    <a:lnTo>
                      <a:pt x="86" y="36171"/>
                    </a:lnTo>
                    <a:lnTo>
                      <a:pt x="193" y="34830"/>
                    </a:lnTo>
                    <a:lnTo>
                      <a:pt x="342" y="33467"/>
                    </a:lnTo>
                    <a:lnTo>
                      <a:pt x="342" y="33467"/>
                    </a:lnTo>
                    <a:lnTo>
                      <a:pt x="533" y="32211"/>
                    </a:lnTo>
                    <a:lnTo>
                      <a:pt x="767" y="30955"/>
                    </a:lnTo>
                    <a:lnTo>
                      <a:pt x="1023" y="29741"/>
                    </a:lnTo>
                    <a:lnTo>
                      <a:pt x="1321" y="28528"/>
                    </a:lnTo>
                    <a:lnTo>
                      <a:pt x="1321" y="28528"/>
                    </a:lnTo>
                    <a:lnTo>
                      <a:pt x="1704" y="27251"/>
                    </a:lnTo>
                    <a:lnTo>
                      <a:pt x="2109" y="25995"/>
                    </a:lnTo>
                    <a:lnTo>
                      <a:pt x="2577" y="24717"/>
                    </a:lnTo>
                    <a:lnTo>
                      <a:pt x="3088" y="23440"/>
                    </a:lnTo>
                    <a:lnTo>
                      <a:pt x="3109" y="23397"/>
                    </a:lnTo>
                    <a:lnTo>
                      <a:pt x="3109" y="23397"/>
                    </a:lnTo>
                    <a:lnTo>
                      <a:pt x="3599" y="22248"/>
                    </a:lnTo>
                    <a:lnTo>
                      <a:pt x="4152" y="21098"/>
                    </a:lnTo>
                    <a:lnTo>
                      <a:pt x="4152" y="21098"/>
                    </a:lnTo>
                    <a:lnTo>
                      <a:pt x="4727" y="20012"/>
                    </a:lnTo>
                    <a:lnTo>
                      <a:pt x="5387" y="18841"/>
                    </a:lnTo>
                    <a:lnTo>
                      <a:pt x="6409" y="17181"/>
                    </a:lnTo>
                    <a:lnTo>
                      <a:pt x="6409" y="17181"/>
                    </a:lnTo>
                    <a:lnTo>
                      <a:pt x="6664" y="16798"/>
                    </a:lnTo>
                    <a:lnTo>
                      <a:pt x="6664" y="16798"/>
                    </a:lnTo>
                    <a:lnTo>
                      <a:pt x="7133" y="16116"/>
                    </a:lnTo>
                    <a:lnTo>
                      <a:pt x="7367" y="15818"/>
                    </a:lnTo>
                    <a:lnTo>
                      <a:pt x="7367" y="15818"/>
                    </a:lnTo>
                    <a:lnTo>
                      <a:pt x="7410" y="15733"/>
                    </a:lnTo>
                    <a:lnTo>
                      <a:pt x="7622" y="15456"/>
                    </a:lnTo>
                    <a:lnTo>
                      <a:pt x="7622" y="15456"/>
                    </a:lnTo>
                    <a:lnTo>
                      <a:pt x="8133" y="14775"/>
                    </a:lnTo>
                    <a:lnTo>
                      <a:pt x="8133" y="14775"/>
                    </a:lnTo>
                    <a:lnTo>
                      <a:pt x="8921" y="13796"/>
                    </a:lnTo>
                    <a:lnTo>
                      <a:pt x="9688" y="12880"/>
                    </a:lnTo>
                    <a:lnTo>
                      <a:pt x="9688" y="12880"/>
                    </a:lnTo>
                    <a:lnTo>
                      <a:pt x="10390" y="12135"/>
                    </a:lnTo>
                    <a:lnTo>
                      <a:pt x="11135" y="11348"/>
                    </a:lnTo>
                    <a:lnTo>
                      <a:pt x="11263" y="11220"/>
                    </a:lnTo>
                    <a:lnTo>
                      <a:pt x="11263" y="11220"/>
                    </a:lnTo>
                    <a:lnTo>
                      <a:pt x="12157" y="10368"/>
                    </a:lnTo>
                    <a:lnTo>
                      <a:pt x="13051" y="9538"/>
                    </a:lnTo>
                    <a:lnTo>
                      <a:pt x="13179" y="9431"/>
                    </a:lnTo>
                    <a:lnTo>
                      <a:pt x="13179" y="9431"/>
                    </a:lnTo>
                    <a:lnTo>
                      <a:pt x="14265" y="8537"/>
                    </a:lnTo>
                    <a:lnTo>
                      <a:pt x="14329" y="8495"/>
                    </a:lnTo>
                    <a:lnTo>
                      <a:pt x="14329" y="8495"/>
                    </a:lnTo>
                    <a:lnTo>
                      <a:pt x="14605" y="8261"/>
                    </a:lnTo>
                    <a:lnTo>
                      <a:pt x="14861" y="8048"/>
                    </a:lnTo>
                    <a:lnTo>
                      <a:pt x="14861" y="8048"/>
                    </a:lnTo>
                    <a:lnTo>
                      <a:pt x="15883" y="7281"/>
                    </a:lnTo>
                    <a:lnTo>
                      <a:pt x="16905" y="6579"/>
                    </a:lnTo>
                    <a:lnTo>
                      <a:pt x="17948" y="5897"/>
                    </a:lnTo>
                    <a:lnTo>
                      <a:pt x="19012" y="5259"/>
                    </a:lnTo>
                    <a:lnTo>
                      <a:pt x="19012" y="5259"/>
                    </a:lnTo>
                    <a:lnTo>
                      <a:pt x="20055" y="4663"/>
                    </a:lnTo>
                    <a:lnTo>
                      <a:pt x="21162" y="4088"/>
                    </a:lnTo>
                    <a:lnTo>
                      <a:pt x="22312" y="3534"/>
                    </a:lnTo>
                    <a:lnTo>
                      <a:pt x="23483" y="3023"/>
                    </a:lnTo>
                    <a:lnTo>
                      <a:pt x="23483" y="3023"/>
                    </a:lnTo>
                    <a:lnTo>
                      <a:pt x="24633" y="2555"/>
                    </a:lnTo>
                    <a:lnTo>
                      <a:pt x="25803" y="2129"/>
                    </a:lnTo>
                    <a:lnTo>
                      <a:pt x="27017" y="1725"/>
                    </a:lnTo>
                    <a:lnTo>
                      <a:pt x="28252" y="1363"/>
                    </a:lnTo>
                    <a:lnTo>
                      <a:pt x="28252" y="1363"/>
                    </a:lnTo>
                    <a:lnTo>
                      <a:pt x="29465" y="1044"/>
                    </a:lnTo>
                    <a:lnTo>
                      <a:pt x="30700" y="788"/>
                    </a:lnTo>
                    <a:lnTo>
                      <a:pt x="31977" y="533"/>
                    </a:lnTo>
                    <a:lnTo>
                      <a:pt x="33255" y="341"/>
                    </a:lnTo>
                    <a:lnTo>
                      <a:pt x="33255" y="341"/>
                    </a:lnTo>
                    <a:lnTo>
                      <a:pt x="34553" y="192"/>
                    </a:lnTo>
                    <a:lnTo>
                      <a:pt x="35873" y="85"/>
                    </a:lnTo>
                    <a:lnTo>
                      <a:pt x="37215" y="22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9535" y="22"/>
                    </a:lnTo>
                    <a:lnTo>
                      <a:pt x="39748" y="22"/>
                    </a:lnTo>
                    <a:lnTo>
                      <a:pt x="39748" y="22"/>
                    </a:lnTo>
                    <a:lnTo>
                      <a:pt x="41004" y="85"/>
                    </a:lnTo>
                    <a:lnTo>
                      <a:pt x="41004" y="85"/>
                    </a:lnTo>
                    <a:lnTo>
                      <a:pt x="42303" y="213"/>
                    </a:lnTo>
                    <a:lnTo>
                      <a:pt x="43580" y="341"/>
                    </a:lnTo>
                    <a:lnTo>
                      <a:pt x="43580" y="341"/>
                    </a:lnTo>
                    <a:lnTo>
                      <a:pt x="44836" y="533"/>
                    </a:lnTo>
                    <a:lnTo>
                      <a:pt x="46092" y="767"/>
                    </a:lnTo>
                    <a:lnTo>
                      <a:pt x="47348" y="1044"/>
                    </a:lnTo>
                    <a:lnTo>
                      <a:pt x="48583" y="1342"/>
                    </a:lnTo>
                    <a:lnTo>
                      <a:pt x="48583" y="1342"/>
                    </a:lnTo>
                    <a:lnTo>
                      <a:pt x="49796" y="1682"/>
                    </a:lnTo>
                    <a:lnTo>
                      <a:pt x="50989" y="2065"/>
                    </a:lnTo>
                    <a:lnTo>
                      <a:pt x="52202" y="2491"/>
                    </a:lnTo>
                    <a:lnTo>
                      <a:pt x="53394" y="2960"/>
                    </a:lnTo>
                    <a:lnTo>
                      <a:pt x="53543" y="3023"/>
                    </a:lnTo>
                    <a:lnTo>
                      <a:pt x="53543" y="3023"/>
                    </a:lnTo>
                    <a:lnTo>
                      <a:pt x="54672" y="3534"/>
                    </a:lnTo>
                    <a:lnTo>
                      <a:pt x="55800" y="4067"/>
                    </a:lnTo>
                    <a:lnTo>
                      <a:pt x="56886" y="4663"/>
                    </a:lnTo>
                    <a:lnTo>
                      <a:pt x="57972" y="5259"/>
                    </a:lnTo>
                    <a:lnTo>
                      <a:pt x="59057" y="5919"/>
                    </a:lnTo>
                    <a:lnTo>
                      <a:pt x="60122" y="6600"/>
                    </a:lnTo>
                    <a:lnTo>
                      <a:pt x="61144" y="7324"/>
                    </a:lnTo>
                    <a:lnTo>
                      <a:pt x="62165" y="8090"/>
                    </a:lnTo>
                    <a:lnTo>
                      <a:pt x="62165" y="8090"/>
                    </a:lnTo>
                    <a:lnTo>
                      <a:pt x="63124" y="8857"/>
                    </a:lnTo>
                    <a:lnTo>
                      <a:pt x="64060" y="9644"/>
                    </a:lnTo>
                    <a:lnTo>
                      <a:pt x="64976" y="10453"/>
                    </a:lnTo>
                    <a:lnTo>
                      <a:pt x="65849" y="11284"/>
                    </a:lnTo>
                    <a:lnTo>
                      <a:pt x="65955" y="11390"/>
                    </a:lnTo>
                    <a:lnTo>
                      <a:pt x="65955" y="11390"/>
                    </a:lnTo>
                    <a:lnTo>
                      <a:pt x="66807" y="12284"/>
                    </a:lnTo>
                    <a:lnTo>
                      <a:pt x="67658" y="13200"/>
                    </a:lnTo>
                    <a:lnTo>
                      <a:pt x="68467" y="14158"/>
                    </a:lnTo>
                    <a:lnTo>
                      <a:pt x="69276" y="15137"/>
                    </a:lnTo>
                    <a:lnTo>
                      <a:pt x="69276" y="15137"/>
                    </a:lnTo>
                    <a:lnTo>
                      <a:pt x="70000" y="16138"/>
                    </a:lnTo>
                    <a:lnTo>
                      <a:pt x="70702" y="17138"/>
                    </a:lnTo>
                    <a:lnTo>
                      <a:pt x="71384" y="18181"/>
                    </a:lnTo>
                    <a:lnTo>
                      <a:pt x="72022" y="19246"/>
                    </a:lnTo>
                    <a:lnTo>
                      <a:pt x="72022" y="19246"/>
                    </a:lnTo>
                    <a:lnTo>
                      <a:pt x="72661" y="20353"/>
                    </a:lnTo>
                    <a:lnTo>
                      <a:pt x="73257" y="21502"/>
                    </a:lnTo>
                    <a:lnTo>
                      <a:pt x="73364" y="21694"/>
                    </a:lnTo>
                    <a:lnTo>
                      <a:pt x="73364" y="21694"/>
                    </a:lnTo>
                    <a:lnTo>
                      <a:pt x="73726" y="22460"/>
                    </a:lnTo>
                    <a:lnTo>
                      <a:pt x="74130" y="23376"/>
                    </a:lnTo>
                    <a:lnTo>
                      <a:pt x="74130" y="23461"/>
                    </a:lnTo>
                    <a:lnTo>
                      <a:pt x="74130" y="23461"/>
                    </a:lnTo>
                    <a:lnTo>
                      <a:pt x="74258" y="23717"/>
                    </a:lnTo>
                    <a:lnTo>
                      <a:pt x="74258" y="23717"/>
                    </a:lnTo>
                    <a:lnTo>
                      <a:pt x="74428" y="24078"/>
                    </a:lnTo>
                    <a:lnTo>
                      <a:pt x="75088" y="25824"/>
                    </a:lnTo>
                    <a:lnTo>
                      <a:pt x="75088" y="25824"/>
                    </a:lnTo>
                    <a:lnTo>
                      <a:pt x="75322" y="26505"/>
                    </a:lnTo>
                    <a:lnTo>
                      <a:pt x="75556" y="27229"/>
                    </a:lnTo>
                    <a:lnTo>
                      <a:pt x="75769" y="27932"/>
                    </a:lnTo>
                    <a:lnTo>
                      <a:pt x="75961" y="28656"/>
                    </a:lnTo>
                    <a:lnTo>
                      <a:pt x="76153" y="29379"/>
                    </a:lnTo>
                    <a:lnTo>
                      <a:pt x="76323" y="30103"/>
                    </a:lnTo>
                    <a:lnTo>
                      <a:pt x="76472" y="30827"/>
                    </a:lnTo>
                    <a:lnTo>
                      <a:pt x="76621" y="31572"/>
                    </a:lnTo>
                    <a:lnTo>
                      <a:pt x="76621" y="31572"/>
                    </a:lnTo>
                    <a:lnTo>
                      <a:pt x="76749" y="32360"/>
                    </a:lnTo>
                    <a:lnTo>
                      <a:pt x="76834" y="33020"/>
                    </a:lnTo>
                    <a:lnTo>
                      <a:pt x="76898" y="32977"/>
                    </a:lnTo>
                    <a:lnTo>
                      <a:pt x="76962" y="33467"/>
                    </a:lnTo>
                    <a:lnTo>
                      <a:pt x="76962" y="33467"/>
                    </a:lnTo>
                    <a:lnTo>
                      <a:pt x="77111" y="34915"/>
                    </a:lnTo>
                    <a:lnTo>
                      <a:pt x="77196" y="36022"/>
                    </a:lnTo>
                    <a:lnTo>
                      <a:pt x="77196" y="36022"/>
                    </a:lnTo>
                    <a:lnTo>
                      <a:pt x="77238" y="36660"/>
                    </a:lnTo>
                    <a:lnTo>
                      <a:pt x="77260" y="37320"/>
                    </a:lnTo>
                    <a:lnTo>
                      <a:pt x="77260" y="37320"/>
                    </a:lnTo>
                    <a:lnTo>
                      <a:pt x="77281" y="38023"/>
                    </a:lnTo>
                    <a:lnTo>
                      <a:pt x="77281" y="38364"/>
                    </a:lnTo>
                    <a:lnTo>
                      <a:pt x="77281" y="38470"/>
                    </a:lnTo>
                    <a:lnTo>
                      <a:pt x="77281" y="38470"/>
                    </a:lnTo>
                    <a:lnTo>
                      <a:pt x="77281" y="38534"/>
                    </a:lnTo>
                    <a:lnTo>
                      <a:pt x="77281" y="38725"/>
                    </a:lnTo>
                    <a:lnTo>
                      <a:pt x="77281" y="38725"/>
                    </a:lnTo>
                    <a:lnTo>
                      <a:pt x="77260" y="40003"/>
                    </a:lnTo>
                    <a:lnTo>
                      <a:pt x="77196" y="41280"/>
                    </a:lnTo>
                    <a:lnTo>
                      <a:pt x="77089" y="42579"/>
                    </a:lnTo>
                    <a:lnTo>
                      <a:pt x="76940" y="43877"/>
                    </a:lnTo>
                    <a:lnTo>
                      <a:pt x="76940" y="43877"/>
                    </a:lnTo>
                    <a:lnTo>
                      <a:pt x="76749" y="45134"/>
                    </a:lnTo>
                    <a:lnTo>
                      <a:pt x="76514" y="46390"/>
                    </a:lnTo>
                    <a:lnTo>
                      <a:pt x="76238" y="47646"/>
                    </a:lnTo>
                    <a:lnTo>
                      <a:pt x="75918" y="48880"/>
                    </a:lnTo>
                    <a:lnTo>
                      <a:pt x="75918" y="48880"/>
                    </a:lnTo>
                    <a:lnTo>
                      <a:pt x="75599" y="50009"/>
                    </a:lnTo>
                    <a:lnTo>
                      <a:pt x="75152" y="51371"/>
                    </a:lnTo>
                    <a:lnTo>
                      <a:pt x="75152" y="51371"/>
                    </a:lnTo>
                    <a:lnTo>
                      <a:pt x="74875" y="52180"/>
                    </a:lnTo>
                    <a:lnTo>
                      <a:pt x="74535" y="53053"/>
                    </a:lnTo>
                    <a:lnTo>
                      <a:pt x="74535" y="53053"/>
                    </a:lnTo>
                    <a:lnTo>
                      <a:pt x="74364" y="53458"/>
                    </a:lnTo>
                    <a:lnTo>
                      <a:pt x="74364" y="53458"/>
                    </a:lnTo>
                    <a:lnTo>
                      <a:pt x="73853" y="54607"/>
                    </a:lnTo>
                    <a:lnTo>
                      <a:pt x="73321" y="55757"/>
                    </a:lnTo>
                    <a:lnTo>
                      <a:pt x="72746" y="56864"/>
                    </a:lnTo>
                    <a:lnTo>
                      <a:pt x="72129" y="57950"/>
                    </a:lnTo>
                    <a:lnTo>
                      <a:pt x="71490" y="59014"/>
                    </a:lnTo>
                    <a:lnTo>
                      <a:pt x="70809" y="60036"/>
                    </a:lnTo>
                    <a:lnTo>
                      <a:pt x="70106" y="61058"/>
                    </a:lnTo>
                    <a:lnTo>
                      <a:pt x="69383" y="62037"/>
                    </a:lnTo>
                    <a:lnTo>
                      <a:pt x="69383" y="62037"/>
                    </a:lnTo>
                    <a:lnTo>
                      <a:pt x="68574" y="63059"/>
                    </a:lnTo>
                    <a:lnTo>
                      <a:pt x="67807" y="63932"/>
                    </a:lnTo>
                    <a:lnTo>
                      <a:pt x="67807" y="63932"/>
                    </a:lnTo>
                    <a:lnTo>
                      <a:pt x="67062" y="64784"/>
                    </a:lnTo>
                    <a:lnTo>
                      <a:pt x="66125" y="65742"/>
                    </a:lnTo>
                    <a:lnTo>
                      <a:pt x="66125" y="65742"/>
                    </a:lnTo>
                    <a:lnTo>
                      <a:pt x="65274" y="66572"/>
                    </a:lnTo>
                    <a:lnTo>
                      <a:pt x="64380" y="67381"/>
                    </a:lnTo>
                    <a:lnTo>
                      <a:pt x="63422" y="68190"/>
                    </a:lnTo>
                    <a:lnTo>
                      <a:pt x="62400" y="68999"/>
                    </a:lnTo>
                    <a:lnTo>
                      <a:pt x="62400" y="68999"/>
                    </a:lnTo>
                    <a:lnTo>
                      <a:pt x="61889" y="69403"/>
                    </a:lnTo>
                    <a:lnTo>
                      <a:pt x="61378" y="69765"/>
                    </a:lnTo>
                    <a:lnTo>
                      <a:pt x="60611" y="70297"/>
                    </a:lnTo>
                    <a:lnTo>
                      <a:pt x="60441" y="70404"/>
                    </a:lnTo>
                    <a:lnTo>
                      <a:pt x="60441" y="70404"/>
                    </a:lnTo>
                    <a:lnTo>
                      <a:pt x="59440" y="71064"/>
                    </a:lnTo>
                    <a:lnTo>
                      <a:pt x="58291" y="71766"/>
                    </a:lnTo>
                    <a:lnTo>
                      <a:pt x="58291" y="71766"/>
                    </a:lnTo>
                    <a:lnTo>
                      <a:pt x="57226" y="72384"/>
                    </a:lnTo>
                    <a:lnTo>
                      <a:pt x="56119" y="72959"/>
                    </a:lnTo>
                    <a:lnTo>
                      <a:pt x="54948" y="73533"/>
                    </a:lnTo>
                    <a:lnTo>
                      <a:pt x="53756" y="74066"/>
                    </a:lnTo>
                    <a:lnTo>
                      <a:pt x="53756" y="74066"/>
                    </a:lnTo>
                    <a:lnTo>
                      <a:pt x="52841" y="74449"/>
                    </a:lnTo>
                    <a:lnTo>
                      <a:pt x="51883" y="74789"/>
                    </a:lnTo>
                    <a:lnTo>
                      <a:pt x="50925" y="75130"/>
                    </a:lnTo>
                    <a:lnTo>
                      <a:pt x="49924" y="75449"/>
                    </a:lnTo>
                    <a:lnTo>
                      <a:pt x="49924" y="75449"/>
                    </a:lnTo>
                    <a:lnTo>
                      <a:pt x="48881" y="75747"/>
                    </a:lnTo>
                    <a:lnTo>
                      <a:pt x="47859" y="76003"/>
                    </a:lnTo>
                    <a:lnTo>
                      <a:pt x="46241" y="76365"/>
                    </a:lnTo>
                    <a:lnTo>
                      <a:pt x="46241" y="76365"/>
                    </a:lnTo>
                    <a:lnTo>
                      <a:pt x="46177" y="76386"/>
                    </a:lnTo>
                    <a:lnTo>
                      <a:pt x="46113" y="76450"/>
                    </a:lnTo>
                    <a:lnTo>
                      <a:pt x="46050" y="76493"/>
                    </a:lnTo>
                    <a:lnTo>
                      <a:pt x="45986" y="76514"/>
                    </a:lnTo>
                    <a:lnTo>
                      <a:pt x="45986" y="76514"/>
                    </a:lnTo>
                    <a:lnTo>
                      <a:pt x="44836" y="76705"/>
                    </a:lnTo>
                    <a:lnTo>
                      <a:pt x="43601" y="76897"/>
                    </a:lnTo>
                    <a:lnTo>
                      <a:pt x="43601" y="76897"/>
                    </a:lnTo>
                    <a:lnTo>
                      <a:pt x="42345" y="77025"/>
                    </a:lnTo>
                    <a:lnTo>
                      <a:pt x="41068" y="77131"/>
                    </a:lnTo>
                    <a:lnTo>
                      <a:pt x="39791" y="77195"/>
                    </a:lnTo>
                    <a:lnTo>
                      <a:pt x="38513" y="772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649;p49">
                <a:extLst>
                  <a:ext uri="{FF2B5EF4-FFF2-40B4-BE49-F238E27FC236}">
                    <a16:creationId xmlns:a16="http://schemas.microsoft.com/office/drawing/2014/main" id="{AB2DEE55-65B0-D7C2-C16A-E7794DB2DC71}"/>
                  </a:ext>
                </a:extLst>
              </p:cNvPr>
              <p:cNvSpPr/>
              <p:nvPr/>
            </p:nvSpPr>
            <p:spPr>
              <a:xfrm>
                <a:off x="4667866" y="3080257"/>
                <a:ext cx="707892" cy="707298"/>
              </a:xfrm>
              <a:custGeom>
                <a:avLst/>
                <a:gdLst/>
                <a:ahLst/>
                <a:cxnLst/>
                <a:rect l="l" t="t" r="r" b="b"/>
                <a:pathLst>
                  <a:path w="76302" h="76238" fill="none" extrusionOk="0">
                    <a:moveTo>
                      <a:pt x="341" y="42558"/>
                    </a:moveTo>
                    <a:lnTo>
                      <a:pt x="363" y="43176"/>
                    </a:lnTo>
                    <a:lnTo>
                      <a:pt x="363" y="43176"/>
                    </a:lnTo>
                    <a:lnTo>
                      <a:pt x="384" y="43559"/>
                    </a:lnTo>
                    <a:lnTo>
                      <a:pt x="426" y="43921"/>
                    </a:lnTo>
                    <a:lnTo>
                      <a:pt x="426" y="43921"/>
                    </a:lnTo>
                    <a:lnTo>
                      <a:pt x="618" y="45006"/>
                    </a:lnTo>
                    <a:lnTo>
                      <a:pt x="831" y="46092"/>
                    </a:lnTo>
                    <a:lnTo>
                      <a:pt x="1065" y="47157"/>
                    </a:lnTo>
                    <a:lnTo>
                      <a:pt x="1342" y="48179"/>
                    </a:lnTo>
                    <a:lnTo>
                      <a:pt x="1342" y="48179"/>
                    </a:lnTo>
                    <a:lnTo>
                      <a:pt x="1682" y="49371"/>
                    </a:lnTo>
                    <a:lnTo>
                      <a:pt x="2066" y="50563"/>
                    </a:lnTo>
                    <a:lnTo>
                      <a:pt x="2513" y="51776"/>
                    </a:lnTo>
                    <a:lnTo>
                      <a:pt x="2981" y="52969"/>
                    </a:lnTo>
                    <a:lnTo>
                      <a:pt x="2981" y="52969"/>
                    </a:lnTo>
                    <a:lnTo>
                      <a:pt x="3492" y="54097"/>
                    </a:lnTo>
                    <a:lnTo>
                      <a:pt x="4024" y="55225"/>
                    </a:lnTo>
                    <a:lnTo>
                      <a:pt x="4620" y="56332"/>
                    </a:lnTo>
                    <a:lnTo>
                      <a:pt x="5238" y="57439"/>
                    </a:lnTo>
                    <a:lnTo>
                      <a:pt x="5876" y="58504"/>
                    </a:lnTo>
                    <a:lnTo>
                      <a:pt x="6558" y="59547"/>
                    </a:lnTo>
                    <a:lnTo>
                      <a:pt x="7282" y="60590"/>
                    </a:lnTo>
                    <a:lnTo>
                      <a:pt x="8027" y="61591"/>
                    </a:lnTo>
                    <a:lnTo>
                      <a:pt x="8027" y="61591"/>
                    </a:lnTo>
                    <a:lnTo>
                      <a:pt x="8814" y="62570"/>
                    </a:lnTo>
                    <a:lnTo>
                      <a:pt x="9602" y="63486"/>
                    </a:lnTo>
                    <a:lnTo>
                      <a:pt x="10411" y="64380"/>
                    </a:lnTo>
                    <a:lnTo>
                      <a:pt x="11220" y="65210"/>
                    </a:lnTo>
                    <a:lnTo>
                      <a:pt x="11220" y="65210"/>
                    </a:lnTo>
                    <a:lnTo>
                      <a:pt x="12114" y="66083"/>
                    </a:lnTo>
                    <a:lnTo>
                      <a:pt x="13030" y="66913"/>
                    </a:lnTo>
                    <a:lnTo>
                      <a:pt x="13030" y="66913"/>
                    </a:lnTo>
                    <a:lnTo>
                      <a:pt x="13902" y="67658"/>
                    </a:lnTo>
                    <a:lnTo>
                      <a:pt x="14882" y="68425"/>
                    </a:lnTo>
                    <a:lnTo>
                      <a:pt x="14882" y="68425"/>
                    </a:lnTo>
                    <a:lnTo>
                      <a:pt x="15882" y="69170"/>
                    </a:lnTo>
                    <a:lnTo>
                      <a:pt x="16883" y="69872"/>
                    </a:lnTo>
                    <a:lnTo>
                      <a:pt x="17884" y="70511"/>
                    </a:lnTo>
                    <a:lnTo>
                      <a:pt x="18884" y="71107"/>
                    </a:lnTo>
                    <a:lnTo>
                      <a:pt x="18884" y="71107"/>
                    </a:lnTo>
                    <a:lnTo>
                      <a:pt x="19991" y="71724"/>
                    </a:lnTo>
                    <a:lnTo>
                      <a:pt x="21098" y="72299"/>
                    </a:lnTo>
                    <a:lnTo>
                      <a:pt x="22227" y="72831"/>
                    </a:lnTo>
                    <a:lnTo>
                      <a:pt x="23334" y="73342"/>
                    </a:lnTo>
                    <a:lnTo>
                      <a:pt x="23334" y="73342"/>
                    </a:lnTo>
                    <a:lnTo>
                      <a:pt x="23951" y="73598"/>
                    </a:lnTo>
                    <a:lnTo>
                      <a:pt x="24654" y="73853"/>
                    </a:lnTo>
                    <a:lnTo>
                      <a:pt x="24654" y="73853"/>
                    </a:lnTo>
                    <a:lnTo>
                      <a:pt x="25484" y="74151"/>
                    </a:lnTo>
                    <a:lnTo>
                      <a:pt x="26314" y="74428"/>
                    </a:lnTo>
                    <a:lnTo>
                      <a:pt x="27187" y="74684"/>
                    </a:lnTo>
                    <a:lnTo>
                      <a:pt x="28039" y="74939"/>
                    </a:lnTo>
                    <a:lnTo>
                      <a:pt x="28039" y="74939"/>
                    </a:lnTo>
                    <a:lnTo>
                      <a:pt x="29188" y="75216"/>
                    </a:lnTo>
                    <a:lnTo>
                      <a:pt x="30380" y="75493"/>
                    </a:lnTo>
                    <a:lnTo>
                      <a:pt x="31594" y="75706"/>
                    </a:lnTo>
                    <a:lnTo>
                      <a:pt x="32850" y="75918"/>
                    </a:lnTo>
                    <a:lnTo>
                      <a:pt x="32892" y="75918"/>
                    </a:lnTo>
                    <a:lnTo>
                      <a:pt x="32892" y="75918"/>
                    </a:lnTo>
                    <a:lnTo>
                      <a:pt x="34127" y="76046"/>
                    </a:lnTo>
                    <a:lnTo>
                      <a:pt x="35362" y="76153"/>
                    </a:lnTo>
                    <a:lnTo>
                      <a:pt x="36618" y="76216"/>
                    </a:lnTo>
                    <a:lnTo>
                      <a:pt x="37874" y="76238"/>
                    </a:lnTo>
                    <a:lnTo>
                      <a:pt x="38023" y="76238"/>
                    </a:lnTo>
                    <a:lnTo>
                      <a:pt x="38023" y="76238"/>
                    </a:lnTo>
                    <a:lnTo>
                      <a:pt x="39279" y="76216"/>
                    </a:lnTo>
                    <a:lnTo>
                      <a:pt x="40535" y="76174"/>
                    </a:lnTo>
                    <a:lnTo>
                      <a:pt x="41791" y="76067"/>
                    </a:lnTo>
                    <a:lnTo>
                      <a:pt x="43047" y="75918"/>
                    </a:lnTo>
                    <a:lnTo>
                      <a:pt x="43047" y="75918"/>
                    </a:lnTo>
                    <a:lnTo>
                      <a:pt x="44240" y="75748"/>
                    </a:lnTo>
                    <a:lnTo>
                      <a:pt x="45347" y="75557"/>
                    </a:lnTo>
                    <a:lnTo>
                      <a:pt x="45347" y="75557"/>
                    </a:lnTo>
                    <a:lnTo>
                      <a:pt x="45474" y="75471"/>
                    </a:lnTo>
                    <a:lnTo>
                      <a:pt x="45602" y="75407"/>
                    </a:lnTo>
                    <a:lnTo>
                      <a:pt x="45602" y="75407"/>
                    </a:lnTo>
                    <a:lnTo>
                      <a:pt x="45687" y="75386"/>
                    </a:lnTo>
                    <a:lnTo>
                      <a:pt x="45772" y="75386"/>
                    </a:lnTo>
                    <a:lnTo>
                      <a:pt x="47241" y="75046"/>
                    </a:lnTo>
                    <a:lnTo>
                      <a:pt x="47241" y="75046"/>
                    </a:lnTo>
                    <a:lnTo>
                      <a:pt x="48263" y="74790"/>
                    </a:lnTo>
                    <a:lnTo>
                      <a:pt x="49285" y="74492"/>
                    </a:lnTo>
                    <a:lnTo>
                      <a:pt x="49285" y="74492"/>
                    </a:lnTo>
                    <a:lnTo>
                      <a:pt x="50264" y="74194"/>
                    </a:lnTo>
                    <a:lnTo>
                      <a:pt x="51222" y="73853"/>
                    </a:lnTo>
                    <a:lnTo>
                      <a:pt x="52159" y="73491"/>
                    </a:lnTo>
                    <a:lnTo>
                      <a:pt x="53075" y="73130"/>
                    </a:lnTo>
                    <a:lnTo>
                      <a:pt x="53075" y="73130"/>
                    </a:lnTo>
                    <a:lnTo>
                      <a:pt x="54267" y="72597"/>
                    </a:lnTo>
                    <a:lnTo>
                      <a:pt x="55395" y="72044"/>
                    </a:lnTo>
                    <a:lnTo>
                      <a:pt x="56502" y="71469"/>
                    </a:lnTo>
                    <a:lnTo>
                      <a:pt x="57567" y="70873"/>
                    </a:lnTo>
                    <a:lnTo>
                      <a:pt x="57567" y="70873"/>
                    </a:lnTo>
                    <a:lnTo>
                      <a:pt x="58695" y="70170"/>
                    </a:lnTo>
                    <a:lnTo>
                      <a:pt x="59696" y="69510"/>
                    </a:lnTo>
                    <a:lnTo>
                      <a:pt x="59823" y="69425"/>
                    </a:lnTo>
                    <a:lnTo>
                      <a:pt x="59823" y="69425"/>
                    </a:lnTo>
                    <a:lnTo>
                      <a:pt x="60611" y="68872"/>
                    </a:lnTo>
                    <a:lnTo>
                      <a:pt x="61101" y="68531"/>
                    </a:lnTo>
                    <a:lnTo>
                      <a:pt x="61633" y="68127"/>
                    </a:lnTo>
                    <a:lnTo>
                      <a:pt x="61633" y="68127"/>
                    </a:lnTo>
                    <a:lnTo>
                      <a:pt x="62634" y="67339"/>
                    </a:lnTo>
                    <a:lnTo>
                      <a:pt x="63570" y="66530"/>
                    </a:lnTo>
                    <a:lnTo>
                      <a:pt x="64464" y="65721"/>
                    </a:lnTo>
                    <a:lnTo>
                      <a:pt x="65295" y="64912"/>
                    </a:lnTo>
                    <a:lnTo>
                      <a:pt x="65295" y="64912"/>
                    </a:lnTo>
                    <a:lnTo>
                      <a:pt x="66210" y="63975"/>
                    </a:lnTo>
                    <a:lnTo>
                      <a:pt x="66955" y="63124"/>
                    </a:lnTo>
                    <a:lnTo>
                      <a:pt x="66955" y="63124"/>
                    </a:lnTo>
                    <a:lnTo>
                      <a:pt x="67700" y="62251"/>
                    </a:lnTo>
                    <a:lnTo>
                      <a:pt x="68509" y="61250"/>
                    </a:lnTo>
                    <a:lnTo>
                      <a:pt x="68509" y="61250"/>
                    </a:lnTo>
                    <a:lnTo>
                      <a:pt x="69233" y="60292"/>
                    </a:lnTo>
                    <a:lnTo>
                      <a:pt x="69936" y="59292"/>
                    </a:lnTo>
                    <a:lnTo>
                      <a:pt x="70596" y="58270"/>
                    </a:lnTo>
                    <a:lnTo>
                      <a:pt x="71213" y="57205"/>
                    </a:lnTo>
                    <a:lnTo>
                      <a:pt x="71830" y="56141"/>
                    </a:lnTo>
                    <a:lnTo>
                      <a:pt x="72384" y="55034"/>
                    </a:lnTo>
                    <a:lnTo>
                      <a:pt x="72937" y="53927"/>
                    </a:lnTo>
                    <a:lnTo>
                      <a:pt x="73427" y="52777"/>
                    </a:lnTo>
                    <a:lnTo>
                      <a:pt x="73427" y="52777"/>
                    </a:lnTo>
                    <a:lnTo>
                      <a:pt x="73597" y="52394"/>
                    </a:lnTo>
                    <a:lnTo>
                      <a:pt x="73597" y="52394"/>
                    </a:lnTo>
                    <a:lnTo>
                      <a:pt x="73938" y="51521"/>
                    </a:lnTo>
                    <a:lnTo>
                      <a:pt x="74215" y="50733"/>
                    </a:lnTo>
                    <a:lnTo>
                      <a:pt x="74215" y="50733"/>
                    </a:lnTo>
                    <a:lnTo>
                      <a:pt x="74641" y="49392"/>
                    </a:lnTo>
                    <a:lnTo>
                      <a:pt x="74960" y="48264"/>
                    </a:lnTo>
                    <a:lnTo>
                      <a:pt x="74960" y="48264"/>
                    </a:lnTo>
                    <a:lnTo>
                      <a:pt x="75279" y="47029"/>
                    </a:lnTo>
                    <a:lnTo>
                      <a:pt x="75535" y="45794"/>
                    </a:lnTo>
                    <a:lnTo>
                      <a:pt x="75769" y="44559"/>
                    </a:lnTo>
                    <a:lnTo>
                      <a:pt x="75961" y="43325"/>
                    </a:lnTo>
                    <a:lnTo>
                      <a:pt x="75961" y="43325"/>
                    </a:lnTo>
                    <a:lnTo>
                      <a:pt x="76110" y="42047"/>
                    </a:lnTo>
                    <a:lnTo>
                      <a:pt x="76216" y="40770"/>
                    </a:lnTo>
                    <a:lnTo>
                      <a:pt x="76280" y="39493"/>
                    </a:lnTo>
                    <a:lnTo>
                      <a:pt x="76301" y="38236"/>
                    </a:lnTo>
                    <a:lnTo>
                      <a:pt x="76301" y="38066"/>
                    </a:lnTo>
                    <a:lnTo>
                      <a:pt x="76301" y="38066"/>
                    </a:lnTo>
                    <a:lnTo>
                      <a:pt x="76301" y="37981"/>
                    </a:lnTo>
                    <a:lnTo>
                      <a:pt x="76301" y="37811"/>
                    </a:lnTo>
                    <a:lnTo>
                      <a:pt x="76301" y="37555"/>
                    </a:lnTo>
                    <a:lnTo>
                      <a:pt x="76301" y="37555"/>
                    </a:lnTo>
                    <a:lnTo>
                      <a:pt x="76280" y="36853"/>
                    </a:lnTo>
                    <a:lnTo>
                      <a:pt x="76280" y="36853"/>
                    </a:lnTo>
                    <a:lnTo>
                      <a:pt x="76259" y="36193"/>
                    </a:lnTo>
                    <a:lnTo>
                      <a:pt x="76216" y="35554"/>
                    </a:lnTo>
                    <a:lnTo>
                      <a:pt x="76216" y="35554"/>
                    </a:lnTo>
                    <a:lnTo>
                      <a:pt x="76152" y="34660"/>
                    </a:lnTo>
                    <a:lnTo>
                      <a:pt x="76024" y="33510"/>
                    </a:lnTo>
                    <a:lnTo>
                      <a:pt x="75961" y="33595"/>
                    </a:lnTo>
                    <a:lnTo>
                      <a:pt x="75918" y="33084"/>
                    </a:lnTo>
                    <a:lnTo>
                      <a:pt x="75918" y="33084"/>
                    </a:lnTo>
                    <a:lnTo>
                      <a:pt x="75875" y="32680"/>
                    </a:lnTo>
                    <a:lnTo>
                      <a:pt x="75833" y="32233"/>
                    </a:lnTo>
                    <a:lnTo>
                      <a:pt x="75641" y="31168"/>
                    </a:lnTo>
                    <a:lnTo>
                      <a:pt x="75641" y="31168"/>
                    </a:lnTo>
                    <a:lnTo>
                      <a:pt x="75513" y="30445"/>
                    </a:lnTo>
                    <a:lnTo>
                      <a:pt x="75364" y="29721"/>
                    </a:lnTo>
                    <a:lnTo>
                      <a:pt x="75194" y="28997"/>
                    </a:lnTo>
                    <a:lnTo>
                      <a:pt x="75003" y="28294"/>
                    </a:lnTo>
                    <a:lnTo>
                      <a:pt x="74811" y="27571"/>
                    </a:lnTo>
                    <a:lnTo>
                      <a:pt x="74598" y="26868"/>
                    </a:lnTo>
                    <a:lnTo>
                      <a:pt x="74385" y="26187"/>
                    </a:lnTo>
                    <a:lnTo>
                      <a:pt x="74130" y="25484"/>
                    </a:lnTo>
                    <a:lnTo>
                      <a:pt x="73491" y="23781"/>
                    </a:lnTo>
                    <a:lnTo>
                      <a:pt x="73491" y="23781"/>
                    </a:lnTo>
                    <a:lnTo>
                      <a:pt x="73321" y="23419"/>
                    </a:lnTo>
                    <a:lnTo>
                      <a:pt x="73321" y="23419"/>
                    </a:lnTo>
                    <a:lnTo>
                      <a:pt x="73257" y="23270"/>
                    </a:lnTo>
                    <a:lnTo>
                      <a:pt x="73257" y="23270"/>
                    </a:lnTo>
                    <a:lnTo>
                      <a:pt x="73193" y="23164"/>
                    </a:lnTo>
                    <a:lnTo>
                      <a:pt x="73172" y="23036"/>
                    </a:lnTo>
                    <a:lnTo>
                      <a:pt x="73172" y="23036"/>
                    </a:lnTo>
                    <a:lnTo>
                      <a:pt x="72788" y="22163"/>
                    </a:lnTo>
                    <a:lnTo>
                      <a:pt x="72427" y="21418"/>
                    </a:lnTo>
                    <a:lnTo>
                      <a:pt x="72341" y="21226"/>
                    </a:lnTo>
                    <a:lnTo>
                      <a:pt x="72341" y="21226"/>
                    </a:lnTo>
                    <a:lnTo>
                      <a:pt x="71745" y="20098"/>
                    </a:lnTo>
                    <a:lnTo>
                      <a:pt x="71128" y="18991"/>
                    </a:lnTo>
                    <a:lnTo>
                      <a:pt x="71128" y="18991"/>
                    </a:lnTo>
                    <a:lnTo>
                      <a:pt x="70489" y="17948"/>
                    </a:lnTo>
                    <a:lnTo>
                      <a:pt x="69829" y="16926"/>
                    </a:lnTo>
                    <a:lnTo>
                      <a:pt x="69127" y="15925"/>
                    </a:lnTo>
                    <a:lnTo>
                      <a:pt x="68403" y="14946"/>
                    </a:lnTo>
                    <a:lnTo>
                      <a:pt x="68403" y="14946"/>
                    </a:lnTo>
                    <a:lnTo>
                      <a:pt x="67615" y="13988"/>
                    </a:lnTo>
                    <a:lnTo>
                      <a:pt x="66806" y="13030"/>
                    </a:lnTo>
                    <a:lnTo>
                      <a:pt x="65976" y="12136"/>
                    </a:lnTo>
                    <a:lnTo>
                      <a:pt x="65124" y="11242"/>
                    </a:lnTo>
                    <a:lnTo>
                      <a:pt x="65018" y="11135"/>
                    </a:lnTo>
                    <a:lnTo>
                      <a:pt x="65018" y="11135"/>
                    </a:lnTo>
                    <a:lnTo>
                      <a:pt x="64145" y="10326"/>
                    </a:lnTo>
                    <a:lnTo>
                      <a:pt x="63251" y="9517"/>
                    </a:lnTo>
                    <a:lnTo>
                      <a:pt x="62335" y="8751"/>
                    </a:lnTo>
                    <a:lnTo>
                      <a:pt x="61377" y="7984"/>
                    </a:lnTo>
                    <a:lnTo>
                      <a:pt x="61377" y="7984"/>
                    </a:lnTo>
                    <a:lnTo>
                      <a:pt x="60377" y="7239"/>
                    </a:lnTo>
                    <a:lnTo>
                      <a:pt x="59355" y="6516"/>
                    </a:lnTo>
                    <a:lnTo>
                      <a:pt x="58312" y="5834"/>
                    </a:lnTo>
                    <a:lnTo>
                      <a:pt x="57247" y="5196"/>
                    </a:lnTo>
                    <a:lnTo>
                      <a:pt x="56183" y="4578"/>
                    </a:lnTo>
                    <a:lnTo>
                      <a:pt x="55076" y="4025"/>
                    </a:lnTo>
                    <a:lnTo>
                      <a:pt x="53990" y="3492"/>
                    </a:lnTo>
                    <a:lnTo>
                      <a:pt x="52862" y="2981"/>
                    </a:lnTo>
                    <a:lnTo>
                      <a:pt x="52713" y="2918"/>
                    </a:lnTo>
                    <a:lnTo>
                      <a:pt x="52713" y="2918"/>
                    </a:lnTo>
                    <a:lnTo>
                      <a:pt x="51542" y="2449"/>
                    </a:lnTo>
                    <a:lnTo>
                      <a:pt x="50350" y="2023"/>
                    </a:lnTo>
                    <a:lnTo>
                      <a:pt x="49157" y="1640"/>
                    </a:lnTo>
                    <a:lnTo>
                      <a:pt x="47965" y="1321"/>
                    </a:lnTo>
                    <a:lnTo>
                      <a:pt x="47965" y="1321"/>
                    </a:lnTo>
                    <a:lnTo>
                      <a:pt x="46752" y="1023"/>
                    </a:lnTo>
                    <a:lnTo>
                      <a:pt x="45517" y="746"/>
                    </a:lnTo>
                    <a:lnTo>
                      <a:pt x="44282" y="533"/>
                    </a:lnTo>
                    <a:lnTo>
                      <a:pt x="43026" y="342"/>
                    </a:lnTo>
                    <a:lnTo>
                      <a:pt x="43026" y="342"/>
                    </a:lnTo>
                    <a:lnTo>
                      <a:pt x="41770" y="193"/>
                    </a:lnTo>
                    <a:lnTo>
                      <a:pt x="40471" y="86"/>
                    </a:lnTo>
                    <a:lnTo>
                      <a:pt x="40471" y="86"/>
                    </a:lnTo>
                    <a:lnTo>
                      <a:pt x="39237" y="22"/>
                    </a:lnTo>
                    <a:lnTo>
                      <a:pt x="39045" y="22"/>
                    </a:lnTo>
                    <a:lnTo>
                      <a:pt x="39045" y="22"/>
                    </a:lnTo>
                    <a:lnTo>
                      <a:pt x="38108" y="1"/>
                    </a:lnTo>
                    <a:lnTo>
                      <a:pt x="38108" y="1"/>
                    </a:lnTo>
                    <a:lnTo>
                      <a:pt x="36746" y="22"/>
                    </a:lnTo>
                    <a:lnTo>
                      <a:pt x="35405" y="86"/>
                    </a:lnTo>
                    <a:lnTo>
                      <a:pt x="34106" y="193"/>
                    </a:lnTo>
                    <a:lnTo>
                      <a:pt x="32829" y="342"/>
                    </a:lnTo>
                    <a:lnTo>
                      <a:pt x="32829" y="342"/>
                    </a:lnTo>
                    <a:lnTo>
                      <a:pt x="31573" y="533"/>
                    </a:lnTo>
                    <a:lnTo>
                      <a:pt x="30316" y="767"/>
                    </a:lnTo>
                    <a:lnTo>
                      <a:pt x="29082" y="1044"/>
                    </a:lnTo>
                    <a:lnTo>
                      <a:pt x="27889" y="1342"/>
                    </a:lnTo>
                    <a:lnTo>
                      <a:pt x="27889" y="1342"/>
                    </a:lnTo>
                    <a:lnTo>
                      <a:pt x="26676" y="1704"/>
                    </a:lnTo>
                    <a:lnTo>
                      <a:pt x="25484" y="2087"/>
                    </a:lnTo>
                    <a:lnTo>
                      <a:pt x="24313" y="2513"/>
                    </a:lnTo>
                    <a:lnTo>
                      <a:pt x="23185" y="2960"/>
                    </a:lnTo>
                    <a:lnTo>
                      <a:pt x="23185" y="2960"/>
                    </a:lnTo>
                    <a:lnTo>
                      <a:pt x="22014" y="3492"/>
                    </a:lnTo>
                    <a:lnTo>
                      <a:pt x="20885" y="4025"/>
                    </a:lnTo>
                    <a:lnTo>
                      <a:pt x="19800" y="4599"/>
                    </a:lnTo>
                    <a:lnTo>
                      <a:pt x="18756" y="5174"/>
                    </a:lnTo>
                    <a:lnTo>
                      <a:pt x="18756" y="5174"/>
                    </a:lnTo>
                    <a:lnTo>
                      <a:pt x="17713" y="5813"/>
                    </a:lnTo>
                    <a:lnTo>
                      <a:pt x="16691" y="6494"/>
                    </a:lnTo>
                    <a:lnTo>
                      <a:pt x="15669" y="7197"/>
                    </a:lnTo>
                    <a:lnTo>
                      <a:pt x="14669" y="7921"/>
                    </a:lnTo>
                    <a:lnTo>
                      <a:pt x="14669" y="7921"/>
                    </a:lnTo>
                    <a:lnTo>
                      <a:pt x="14435" y="8133"/>
                    </a:lnTo>
                    <a:lnTo>
                      <a:pt x="14158" y="8368"/>
                    </a:lnTo>
                    <a:lnTo>
                      <a:pt x="14073" y="8432"/>
                    </a:lnTo>
                    <a:lnTo>
                      <a:pt x="14073" y="8432"/>
                    </a:lnTo>
                    <a:lnTo>
                      <a:pt x="13008" y="9304"/>
                    </a:lnTo>
                    <a:lnTo>
                      <a:pt x="13008" y="9304"/>
                    </a:lnTo>
                    <a:lnTo>
                      <a:pt x="12881" y="9432"/>
                    </a:lnTo>
                    <a:lnTo>
                      <a:pt x="12881" y="9432"/>
                    </a:lnTo>
                    <a:lnTo>
                      <a:pt x="11986" y="10220"/>
                    </a:lnTo>
                    <a:lnTo>
                      <a:pt x="11114" y="11071"/>
                    </a:lnTo>
                    <a:lnTo>
                      <a:pt x="10986" y="11199"/>
                    </a:lnTo>
                    <a:lnTo>
                      <a:pt x="10986" y="11199"/>
                    </a:lnTo>
                    <a:lnTo>
                      <a:pt x="10241" y="11966"/>
                    </a:lnTo>
                    <a:lnTo>
                      <a:pt x="9559" y="12711"/>
                    </a:lnTo>
                    <a:lnTo>
                      <a:pt x="9559" y="12711"/>
                    </a:lnTo>
                    <a:lnTo>
                      <a:pt x="8793" y="13605"/>
                    </a:lnTo>
                    <a:lnTo>
                      <a:pt x="8027" y="14563"/>
                    </a:lnTo>
                    <a:lnTo>
                      <a:pt x="8027" y="14563"/>
                    </a:lnTo>
                    <a:lnTo>
                      <a:pt x="7516" y="15265"/>
                    </a:lnTo>
                    <a:lnTo>
                      <a:pt x="7047" y="15904"/>
                    </a:lnTo>
                    <a:lnTo>
                      <a:pt x="7047" y="15904"/>
                    </a:lnTo>
                    <a:lnTo>
                      <a:pt x="6579" y="16564"/>
                    </a:lnTo>
                    <a:lnTo>
                      <a:pt x="6579" y="16564"/>
                    </a:lnTo>
                    <a:lnTo>
                      <a:pt x="6323" y="16969"/>
                    </a:lnTo>
                    <a:lnTo>
                      <a:pt x="5302" y="18608"/>
                    </a:lnTo>
                    <a:lnTo>
                      <a:pt x="5302" y="18608"/>
                    </a:lnTo>
                    <a:lnTo>
                      <a:pt x="4663" y="19757"/>
                    </a:lnTo>
                    <a:lnTo>
                      <a:pt x="4109" y="20822"/>
                    </a:lnTo>
                    <a:lnTo>
                      <a:pt x="4109" y="20822"/>
                    </a:lnTo>
                    <a:lnTo>
                      <a:pt x="3556" y="21971"/>
                    </a:lnTo>
                    <a:lnTo>
                      <a:pt x="3045" y="23100"/>
                    </a:lnTo>
                    <a:lnTo>
                      <a:pt x="3024" y="23142"/>
                    </a:lnTo>
                    <a:lnTo>
                      <a:pt x="3024" y="23142"/>
                    </a:lnTo>
                    <a:lnTo>
                      <a:pt x="2534" y="24398"/>
                    </a:lnTo>
                    <a:lnTo>
                      <a:pt x="2066" y="25655"/>
                    </a:lnTo>
                    <a:lnTo>
                      <a:pt x="1661" y="26911"/>
                    </a:lnTo>
                    <a:lnTo>
                      <a:pt x="1299" y="28167"/>
                    </a:lnTo>
                    <a:lnTo>
                      <a:pt x="1299" y="28167"/>
                    </a:lnTo>
                    <a:lnTo>
                      <a:pt x="1001" y="29359"/>
                    </a:lnTo>
                    <a:lnTo>
                      <a:pt x="746" y="30572"/>
                    </a:lnTo>
                    <a:lnTo>
                      <a:pt x="533" y="31807"/>
                    </a:lnTo>
                    <a:lnTo>
                      <a:pt x="341" y="33042"/>
                    </a:lnTo>
                    <a:lnTo>
                      <a:pt x="341" y="33042"/>
                    </a:lnTo>
                    <a:lnTo>
                      <a:pt x="192" y="34383"/>
                    </a:lnTo>
                    <a:lnTo>
                      <a:pt x="86" y="35703"/>
                    </a:lnTo>
                    <a:lnTo>
                      <a:pt x="22" y="37023"/>
                    </a:lnTo>
                    <a:lnTo>
                      <a:pt x="1" y="38343"/>
                    </a:lnTo>
                    <a:lnTo>
                      <a:pt x="1" y="38343"/>
                    </a:lnTo>
                    <a:lnTo>
                      <a:pt x="22" y="39429"/>
                    </a:lnTo>
                    <a:lnTo>
                      <a:pt x="64" y="40514"/>
                    </a:lnTo>
                    <a:lnTo>
                      <a:pt x="128" y="41600"/>
                    </a:lnTo>
                    <a:lnTo>
                      <a:pt x="235" y="42686"/>
                    </a:lnTo>
                    <a:lnTo>
                      <a:pt x="341" y="425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650;p49">
                <a:extLst>
                  <a:ext uri="{FF2B5EF4-FFF2-40B4-BE49-F238E27FC236}">
                    <a16:creationId xmlns:a16="http://schemas.microsoft.com/office/drawing/2014/main" id="{FFE52FB3-23C4-8E4A-2116-831F293D6F5A}"/>
                  </a:ext>
                </a:extLst>
              </p:cNvPr>
              <p:cNvSpPr/>
              <p:nvPr/>
            </p:nvSpPr>
            <p:spPr>
              <a:xfrm>
                <a:off x="4735605" y="3224231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1"/>
                    </a:moveTo>
                    <a:lnTo>
                      <a:pt x="1" y="22"/>
                    </a:lnTo>
                    <a:lnTo>
                      <a:pt x="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651;p49">
                <a:extLst>
                  <a:ext uri="{FF2B5EF4-FFF2-40B4-BE49-F238E27FC236}">
                    <a16:creationId xmlns:a16="http://schemas.microsoft.com/office/drawing/2014/main" id="{69423661-C22E-6CBD-6F7B-57DDB179ED4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extrusionOk="0">
                    <a:moveTo>
                      <a:pt x="12753" y="17692"/>
                    </a:moveTo>
                    <a:lnTo>
                      <a:pt x="13030" y="17713"/>
                    </a:lnTo>
                    <a:lnTo>
                      <a:pt x="13285" y="17777"/>
                    </a:lnTo>
                    <a:lnTo>
                      <a:pt x="13392" y="17798"/>
                    </a:lnTo>
                    <a:lnTo>
                      <a:pt x="13647" y="17883"/>
                    </a:lnTo>
                    <a:lnTo>
                      <a:pt x="13818" y="17926"/>
                    </a:lnTo>
                    <a:lnTo>
                      <a:pt x="13881" y="17947"/>
                    </a:lnTo>
                    <a:lnTo>
                      <a:pt x="13945" y="17968"/>
                    </a:lnTo>
                    <a:lnTo>
                      <a:pt x="13988" y="18011"/>
                    </a:lnTo>
                    <a:lnTo>
                      <a:pt x="14009" y="18075"/>
                    </a:lnTo>
                    <a:lnTo>
                      <a:pt x="14222" y="18181"/>
                    </a:lnTo>
                    <a:lnTo>
                      <a:pt x="14414" y="18288"/>
                    </a:lnTo>
                    <a:lnTo>
                      <a:pt x="14499" y="18330"/>
                    </a:lnTo>
                    <a:lnTo>
                      <a:pt x="14925" y="18628"/>
                    </a:lnTo>
                    <a:lnTo>
                      <a:pt x="15031" y="18692"/>
                    </a:lnTo>
                    <a:lnTo>
                      <a:pt x="15244" y="18862"/>
                    </a:lnTo>
                    <a:lnTo>
                      <a:pt x="15329" y="18948"/>
                    </a:lnTo>
                    <a:lnTo>
                      <a:pt x="15436" y="19033"/>
                    </a:lnTo>
                    <a:lnTo>
                      <a:pt x="15585" y="19267"/>
                    </a:lnTo>
                    <a:lnTo>
                      <a:pt x="15649" y="19373"/>
                    </a:lnTo>
                    <a:lnTo>
                      <a:pt x="15734" y="19459"/>
                    </a:lnTo>
                    <a:lnTo>
                      <a:pt x="15861" y="19671"/>
                    </a:lnTo>
                    <a:lnTo>
                      <a:pt x="16010" y="19927"/>
                    </a:lnTo>
                    <a:lnTo>
                      <a:pt x="16181" y="20268"/>
                    </a:lnTo>
                    <a:lnTo>
                      <a:pt x="16308" y="20544"/>
                    </a:lnTo>
                    <a:lnTo>
                      <a:pt x="16415" y="20842"/>
                    </a:lnTo>
                    <a:lnTo>
                      <a:pt x="16500" y="21162"/>
                    </a:lnTo>
                    <a:lnTo>
                      <a:pt x="16564" y="21460"/>
                    </a:lnTo>
                    <a:lnTo>
                      <a:pt x="16607" y="21779"/>
                    </a:lnTo>
                    <a:lnTo>
                      <a:pt x="16607" y="22077"/>
                    </a:lnTo>
                    <a:lnTo>
                      <a:pt x="16564" y="22375"/>
                    </a:lnTo>
                    <a:lnTo>
                      <a:pt x="16500" y="22695"/>
                    </a:lnTo>
                    <a:lnTo>
                      <a:pt x="16415" y="22950"/>
                    </a:lnTo>
                    <a:lnTo>
                      <a:pt x="16308" y="23248"/>
                    </a:lnTo>
                    <a:lnTo>
                      <a:pt x="16266" y="23397"/>
                    </a:lnTo>
                    <a:lnTo>
                      <a:pt x="16138" y="23716"/>
                    </a:lnTo>
                    <a:lnTo>
                      <a:pt x="15989" y="24014"/>
                    </a:lnTo>
                    <a:lnTo>
                      <a:pt x="15819" y="24313"/>
                    </a:lnTo>
                    <a:lnTo>
                      <a:pt x="15649" y="24589"/>
                    </a:lnTo>
                    <a:lnTo>
                      <a:pt x="15457" y="24887"/>
                    </a:lnTo>
                    <a:lnTo>
                      <a:pt x="15052" y="25420"/>
                    </a:lnTo>
                    <a:lnTo>
                      <a:pt x="14605" y="25931"/>
                    </a:lnTo>
                    <a:lnTo>
                      <a:pt x="14563" y="25973"/>
                    </a:lnTo>
                    <a:lnTo>
                      <a:pt x="14392" y="26165"/>
                    </a:lnTo>
                    <a:lnTo>
                      <a:pt x="14201" y="26335"/>
                    </a:lnTo>
                    <a:lnTo>
                      <a:pt x="13903" y="26590"/>
                    </a:lnTo>
                    <a:lnTo>
                      <a:pt x="13775" y="26697"/>
                    </a:lnTo>
                    <a:lnTo>
                      <a:pt x="13520" y="26889"/>
                    </a:lnTo>
                    <a:lnTo>
                      <a:pt x="13264" y="27038"/>
                    </a:lnTo>
                    <a:lnTo>
                      <a:pt x="13009" y="27187"/>
                    </a:lnTo>
                    <a:lnTo>
                      <a:pt x="12753" y="27314"/>
                    </a:lnTo>
                    <a:lnTo>
                      <a:pt x="12455" y="27421"/>
                    </a:lnTo>
                    <a:lnTo>
                      <a:pt x="12157" y="27506"/>
                    </a:lnTo>
                    <a:lnTo>
                      <a:pt x="11923" y="27570"/>
                    </a:lnTo>
                    <a:lnTo>
                      <a:pt x="11667" y="27612"/>
                    </a:lnTo>
                    <a:lnTo>
                      <a:pt x="11284" y="27655"/>
                    </a:lnTo>
                    <a:lnTo>
                      <a:pt x="10858" y="27634"/>
                    </a:lnTo>
                    <a:lnTo>
                      <a:pt x="10433" y="27570"/>
                    </a:lnTo>
                    <a:lnTo>
                      <a:pt x="10177" y="27548"/>
                    </a:lnTo>
                    <a:lnTo>
                      <a:pt x="9794" y="27485"/>
                    </a:lnTo>
                    <a:lnTo>
                      <a:pt x="9475" y="27442"/>
                    </a:lnTo>
                    <a:lnTo>
                      <a:pt x="9304" y="27421"/>
                    </a:lnTo>
                    <a:lnTo>
                      <a:pt x="9155" y="27357"/>
                    </a:lnTo>
                    <a:lnTo>
                      <a:pt x="8921" y="27272"/>
                    </a:lnTo>
                    <a:lnTo>
                      <a:pt x="8708" y="27165"/>
                    </a:lnTo>
                    <a:lnTo>
                      <a:pt x="8474" y="27038"/>
                    </a:lnTo>
                    <a:lnTo>
                      <a:pt x="8240" y="26867"/>
                    </a:lnTo>
                    <a:lnTo>
                      <a:pt x="8006" y="26654"/>
                    </a:lnTo>
                    <a:lnTo>
                      <a:pt x="7814" y="26463"/>
                    </a:lnTo>
                    <a:lnTo>
                      <a:pt x="7771" y="26399"/>
                    </a:lnTo>
                    <a:lnTo>
                      <a:pt x="7580" y="26165"/>
                    </a:lnTo>
                    <a:lnTo>
                      <a:pt x="7367" y="25952"/>
                    </a:lnTo>
                    <a:lnTo>
                      <a:pt x="7239" y="25781"/>
                    </a:lnTo>
                    <a:lnTo>
                      <a:pt x="7026" y="25547"/>
                    </a:lnTo>
                    <a:lnTo>
                      <a:pt x="6877" y="25313"/>
                    </a:lnTo>
                    <a:lnTo>
                      <a:pt x="6771" y="25079"/>
                    </a:lnTo>
                    <a:lnTo>
                      <a:pt x="6707" y="24823"/>
                    </a:lnTo>
                    <a:lnTo>
                      <a:pt x="6686" y="24547"/>
                    </a:lnTo>
                    <a:lnTo>
                      <a:pt x="6707" y="24249"/>
                    </a:lnTo>
                    <a:lnTo>
                      <a:pt x="6771" y="23972"/>
                    </a:lnTo>
                    <a:lnTo>
                      <a:pt x="7069" y="23056"/>
                    </a:lnTo>
                    <a:lnTo>
                      <a:pt x="7197" y="22609"/>
                    </a:lnTo>
                    <a:lnTo>
                      <a:pt x="7431" y="21992"/>
                    </a:lnTo>
                    <a:lnTo>
                      <a:pt x="7559" y="21673"/>
                    </a:lnTo>
                    <a:lnTo>
                      <a:pt x="7708" y="21375"/>
                    </a:lnTo>
                    <a:lnTo>
                      <a:pt x="7835" y="21162"/>
                    </a:lnTo>
                    <a:lnTo>
                      <a:pt x="7984" y="20949"/>
                    </a:lnTo>
                    <a:lnTo>
                      <a:pt x="8197" y="20693"/>
                    </a:lnTo>
                    <a:lnTo>
                      <a:pt x="8431" y="20438"/>
                    </a:lnTo>
                    <a:lnTo>
                      <a:pt x="8687" y="20182"/>
                    </a:lnTo>
                    <a:lnTo>
                      <a:pt x="8942" y="19927"/>
                    </a:lnTo>
                    <a:lnTo>
                      <a:pt x="9028" y="19863"/>
                    </a:lnTo>
                    <a:lnTo>
                      <a:pt x="9262" y="19650"/>
                    </a:lnTo>
                    <a:lnTo>
                      <a:pt x="9496" y="19437"/>
                    </a:lnTo>
                    <a:lnTo>
                      <a:pt x="9751" y="19224"/>
                    </a:lnTo>
                    <a:lnTo>
                      <a:pt x="9964" y="19033"/>
                    </a:lnTo>
                    <a:lnTo>
                      <a:pt x="10177" y="18862"/>
                    </a:lnTo>
                    <a:lnTo>
                      <a:pt x="10433" y="18671"/>
                    </a:lnTo>
                    <a:lnTo>
                      <a:pt x="10731" y="18501"/>
                    </a:lnTo>
                    <a:lnTo>
                      <a:pt x="11007" y="18352"/>
                    </a:lnTo>
                    <a:lnTo>
                      <a:pt x="11199" y="18224"/>
                    </a:lnTo>
                    <a:lnTo>
                      <a:pt x="11518" y="18053"/>
                    </a:lnTo>
                    <a:lnTo>
                      <a:pt x="11731" y="17947"/>
                    </a:lnTo>
                    <a:lnTo>
                      <a:pt x="11923" y="17862"/>
                    </a:lnTo>
                    <a:lnTo>
                      <a:pt x="12242" y="17777"/>
                    </a:lnTo>
                    <a:lnTo>
                      <a:pt x="12391" y="17734"/>
                    </a:lnTo>
                    <a:lnTo>
                      <a:pt x="12562" y="17692"/>
                    </a:lnTo>
                    <a:close/>
                    <a:moveTo>
                      <a:pt x="34021" y="17692"/>
                    </a:moveTo>
                    <a:lnTo>
                      <a:pt x="34234" y="17713"/>
                    </a:lnTo>
                    <a:lnTo>
                      <a:pt x="34447" y="17734"/>
                    </a:lnTo>
                    <a:lnTo>
                      <a:pt x="34681" y="17777"/>
                    </a:lnTo>
                    <a:lnTo>
                      <a:pt x="34894" y="17798"/>
                    </a:lnTo>
                    <a:lnTo>
                      <a:pt x="35107" y="17841"/>
                    </a:lnTo>
                    <a:lnTo>
                      <a:pt x="35298" y="17883"/>
                    </a:lnTo>
                    <a:lnTo>
                      <a:pt x="35405" y="17926"/>
                    </a:lnTo>
                    <a:lnTo>
                      <a:pt x="35575" y="17947"/>
                    </a:lnTo>
                    <a:lnTo>
                      <a:pt x="35724" y="17990"/>
                    </a:lnTo>
                    <a:lnTo>
                      <a:pt x="36044" y="18075"/>
                    </a:lnTo>
                    <a:lnTo>
                      <a:pt x="36363" y="18203"/>
                    </a:lnTo>
                    <a:lnTo>
                      <a:pt x="36704" y="18373"/>
                    </a:lnTo>
                    <a:lnTo>
                      <a:pt x="37065" y="18607"/>
                    </a:lnTo>
                    <a:lnTo>
                      <a:pt x="37236" y="18713"/>
                    </a:lnTo>
                    <a:lnTo>
                      <a:pt x="37427" y="18862"/>
                    </a:lnTo>
                    <a:lnTo>
                      <a:pt x="37534" y="18990"/>
                    </a:lnTo>
                    <a:lnTo>
                      <a:pt x="37640" y="19161"/>
                    </a:lnTo>
                    <a:lnTo>
                      <a:pt x="37789" y="19416"/>
                    </a:lnTo>
                    <a:lnTo>
                      <a:pt x="37896" y="19693"/>
                    </a:lnTo>
                    <a:lnTo>
                      <a:pt x="37960" y="19820"/>
                    </a:lnTo>
                    <a:lnTo>
                      <a:pt x="37981" y="19884"/>
                    </a:lnTo>
                    <a:lnTo>
                      <a:pt x="38023" y="20033"/>
                    </a:lnTo>
                    <a:lnTo>
                      <a:pt x="38109" y="20289"/>
                    </a:lnTo>
                    <a:lnTo>
                      <a:pt x="38130" y="20438"/>
                    </a:lnTo>
                    <a:lnTo>
                      <a:pt x="38194" y="20672"/>
                    </a:lnTo>
                    <a:lnTo>
                      <a:pt x="38258" y="21013"/>
                    </a:lnTo>
                    <a:lnTo>
                      <a:pt x="38322" y="21332"/>
                    </a:lnTo>
                    <a:lnTo>
                      <a:pt x="38385" y="21971"/>
                    </a:lnTo>
                    <a:lnTo>
                      <a:pt x="38407" y="22354"/>
                    </a:lnTo>
                    <a:lnTo>
                      <a:pt x="38428" y="22695"/>
                    </a:lnTo>
                    <a:lnTo>
                      <a:pt x="38407" y="23014"/>
                    </a:lnTo>
                    <a:lnTo>
                      <a:pt x="38364" y="23312"/>
                    </a:lnTo>
                    <a:lnTo>
                      <a:pt x="38258" y="23929"/>
                    </a:lnTo>
                    <a:lnTo>
                      <a:pt x="38215" y="24163"/>
                    </a:lnTo>
                    <a:lnTo>
                      <a:pt x="38151" y="24547"/>
                    </a:lnTo>
                    <a:lnTo>
                      <a:pt x="38109" y="24738"/>
                    </a:lnTo>
                    <a:lnTo>
                      <a:pt x="38087" y="24951"/>
                    </a:lnTo>
                    <a:lnTo>
                      <a:pt x="38023" y="25164"/>
                    </a:lnTo>
                    <a:lnTo>
                      <a:pt x="37917" y="25526"/>
                    </a:lnTo>
                    <a:lnTo>
                      <a:pt x="37789" y="25867"/>
                    </a:lnTo>
                    <a:lnTo>
                      <a:pt x="37683" y="26101"/>
                    </a:lnTo>
                    <a:lnTo>
                      <a:pt x="37576" y="26335"/>
                    </a:lnTo>
                    <a:lnTo>
                      <a:pt x="37406" y="26612"/>
                    </a:lnTo>
                    <a:lnTo>
                      <a:pt x="37321" y="26739"/>
                    </a:lnTo>
                    <a:lnTo>
                      <a:pt x="37193" y="26867"/>
                    </a:lnTo>
                    <a:lnTo>
                      <a:pt x="36959" y="27101"/>
                    </a:lnTo>
                    <a:lnTo>
                      <a:pt x="36682" y="27336"/>
                    </a:lnTo>
                    <a:lnTo>
                      <a:pt x="36533" y="27442"/>
                    </a:lnTo>
                    <a:lnTo>
                      <a:pt x="36384" y="27527"/>
                    </a:lnTo>
                    <a:lnTo>
                      <a:pt x="36214" y="27612"/>
                    </a:lnTo>
                    <a:lnTo>
                      <a:pt x="36044" y="27655"/>
                    </a:lnTo>
                    <a:lnTo>
                      <a:pt x="35937" y="27698"/>
                    </a:lnTo>
                    <a:lnTo>
                      <a:pt x="35639" y="27783"/>
                    </a:lnTo>
                    <a:lnTo>
                      <a:pt x="35511" y="27804"/>
                    </a:lnTo>
                    <a:lnTo>
                      <a:pt x="35362" y="27825"/>
                    </a:lnTo>
                    <a:lnTo>
                      <a:pt x="34830" y="27825"/>
                    </a:lnTo>
                    <a:lnTo>
                      <a:pt x="34447" y="27847"/>
                    </a:lnTo>
                    <a:lnTo>
                      <a:pt x="34085" y="27825"/>
                    </a:lnTo>
                    <a:lnTo>
                      <a:pt x="33787" y="27783"/>
                    </a:lnTo>
                    <a:lnTo>
                      <a:pt x="33510" y="27698"/>
                    </a:lnTo>
                    <a:lnTo>
                      <a:pt x="33212" y="27591"/>
                    </a:lnTo>
                    <a:lnTo>
                      <a:pt x="32914" y="27442"/>
                    </a:lnTo>
                    <a:lnTo>
                      <a:pt x="32595" y="27229"/>
                    </a:lnTo>
                    <a:lnTo>
                      <a:pt x="32446" y="27123"/>
                    </a:lnTo>
                    <a:lnTo>
                      <a:pt x="32318" y="27016"/>
                    </a:lnTo>
                    <a:lnTo>
                      <a:pt x="32254" y="26952"/>
                    </a:lnTo>
                    <a:lnTo>
                      <a:pt x="32084" y="26782"/>
                    </a:lnTo>
                    <a:lnTo>
                      <a:pt x="31850" y="26505"/>
                    </a:lnTo>
                    <a:lnTo>
                      <a:pt x="31658" y="26271"/>
                    </a:lnTo>
                    <a:lnTo>
                      <a:pt x="31530" y="26122"/>
                    </a:lnTo>
                    <a:lnTo>
                      <a:pt x="31424" y="26016"/>
                    </a:lnTo>
                    <a:lnTo>
                      <a:pt x="31360" y="25931"/>
                    </a:lnTo>
                    <a:lnTo>
                      <a:pt x="31190" y="25718"/>
                    </a:lnTo>
                    <a:lnTo>
                      <a:pt x="30743" y="25122"/>
                    </a:lnTo>
                    <a:lnTo>
                      <a:pt x="30572" y="24845"/>
                    </a:lnTo>
                    <a:lnTo>
                      <a:pt x="30402" y="24504"/>
                    </a:lnTo>
                    <a:lnTo>
                      <a:pt x="30295" y="24227"/>
                    </a:lnTo>
                    <a:lnTo>
                      <a:pt x="30232" y="23972"/>
                    </a:lnTo>
                    <a:lnTo>
                      <a:pt x="30189" y="23865"/>
                    </a:lnTo>
                    <a:lnTo>
                      <a:pt x="30104" y="23567"/>
                    </a:lnTo>
                    <a:lnTo>
                      <a:pt x="30019" y="23333"/>
                    </a:lnTo>
                    <a:lnTo>
                      <a:pt x="29955" y="23035"/>
                    </a:lnTo>
                    <a:lnTo>
                      <a:pt x="29891" y="22716"/>
                    </a:lnTo>
                    <a:lnTo>
                      <a:pt x="29870" y="22290"/>
                    </a:lnTo>
                    <a:lnTo>
                      <a:pt x="29870" y="21907"/>
                    </a:lnTo>
                    <a:lnTo>
                      <a:pt x="29891" y="21630"/>
                    </a:lnTo>
                    <a:lnTo>
                      <a:pt x="29955" y="21332"/>
                    </a:lnTo>
                    <a:lnTo>
                      <a:pt x="30040" y="20970"/>
                    </a:lnTo>
                    <a:lnTo>
                      <a:pt x="30146" y="20672"/>
                    </a:lnTo>
                    <a:lnTo>
                      <a:pt x="30274" y="20374"/>
                    </a:lnTo>
                    <a:lnTo>
                      <a:pt x="30445" y="20097"/>
                    </a:lnTo>
                    <a:lnTo>
                      <a:pt x="30657" y="19842"/>
                    </a:lnTo>
                    <a:lnTo>
                      <a:pt x="30764" y="19714"/>
                    </a:lnTo>
                    <a:lnTo>
                      <a:pt x="30977" y="19459"/>
                    </a:lnTo>
                    <a:lnTo>
                      <a:pt x="31211" y="19224"/>
                    </a:lnTo>
                    <a:lnTo>
                      <a:pt x="31168" y="19246"/>
                    </a:lnTo>
                    <a:lnTo>
                      <a:pt x="31168" y="19246"/>
                    </a:lnTo>
                    <a:lnTo>
                      <a:pt x="31424" y="18990"/>
                    </a:lnTo>
                    <a:lnTo>
                      <a:pt x="31637" y="18735"/>
                    </a:lnTo>
                    <a:lnTo>
                      <a:pt x="31892" y="18522"/>
                    </a:lnTo>
                    <a:lnTo>
                      <a:pt x="31999" y="18437"/>
                    </a:lnTo>
                    <a:lnTo>
                      <a:pt x="32126" y="18373"/>
                    </a:lnTo>
                    <a:lnTo>
                      <a:pt x="32275" y="18309"/>
                    </a:lnTo>
                    <a:lnTo>
                      <a:pt x="32446" y="18245"/>
                    </a:lnTo>
                    <a:lnTo>
                      <a:pt x="32786" y="18160"/>
                    </a:lnTo>
                    <a:lnTo>
                      <a:pt x="32914" y="18139"/>
                    </a:lnTo>
                    <a:lnTo>
                      <a:pt x="33084" y="17990"/>
                    </a:lnTo>
                    <a:lnTo>
                      <a:pt x="33276" y="17883"/>
                    </a:lnTo>
                    <a:lnTo>
                      <a:pt x="33425" y="17819"/>
                    </a:lnTo>
                    <a:lnTo>
                      <a:pt x="33574" y="17777"/>
                    </a:lnTo>
                    <a:lnTo>
                      <a:pt x="33787" y="17713"/>
                    </a:lnTo>
                    <a:lnTo>
                      <a:pt x="34000" y="17692"/>
                    </a:lnTo>
                    <a:close/>
                    <a:moveTo>
                      <a:pt x="38173" y="34318"/>
                    </a:moveTo>
                    <a:lnTo>
                      <a:pt x="38364" y="34361"/>
                    </a:lnTo>
                    <a:lnTo>
                      <a:pt x="38534" y="34382"/>
                    </a:lnTo>
                    <a:lnTo>
                      <a:pt x="38705" y="34446"/>
                    </a:lnTo>
                    <a:lnTo>
                      <a:pt x="38769" y="34467"/>
                    </a:lnTo>
                    <a:lnTo>
                      <a:pt x="38918" y="34510"/>
                    </a:lnTo>
                    <a:lnTo>
                      <a:pt x="39067" y="34595"/>
                    </a:lnTo>
                    <a:lnTo>
                      <a:pt x="39173" y="34638"/>
                    </a:lnTo>
                    <a:lnTo>
                      <a:pt x="39386" y="34744"/>
                    </a:lnTo>
                    <a:lnTo>
                      <a:pt x="39599" y="34851"/>
                    </a:lnTo>
                    <a:lnTo>
                      <a:pt x="39812" y="34978"/>
                    </a:lnTo>
                    <a:lnTo>
                      <a:pt x="40003" y="35106"/>
                    </a:lnTo>
                    <a:lnTo>
                      <a:pt x="40046" y="35127"/>
                    </a:lnTo>
                    <a:lnTo>
                      <a:pt x="40089" y="35170"/>
                    </a:lnTo>
                    <a:lnTo>
                      <a:pt x="40301" y="35319"/>
                    </a:lnTo>
                    <a:lnTo>
                      <a:pt x="40536" y="35553"/>
                    </a:lnTo>
                    <a:lnTo>
                      <a:pt x="40812" y="35809"/>
                    </a:lnTo>
                    <a:lnTo>
                      <a:pt x="41089" y="36043"/>
                    </a:lnTo>
                    <a:lnTo>
                      <a:pt x="41259" y="36192"/>
                    </a:lnTo>
                    <a:lnTo>
                      <a:pt x="41408" y="36341"/>
                    </a:lnTo>
                    <a:lnTo>
                      <a:pt x="41600" y="36575"/>
                    </a:lnTo>
                    <a:lnTo>
                      <a:pt x="41813" y="36831"/>
                    </a:lnTo>
                    <a:lnTo>
                      <a:pt x="41983" y="37107"/>
                    </a:lnTo>
                    <a:lnTo>
                      <a:pt x="42154" y="37427"/>
                    </a:lnTo>
                    <a:lnTo>
                      <a:pt x="42281" y="37746"/>
                    </a:lnTo>
                    <a:lnTo>
                      <a:pt x="42409" y="38108"/>
                    </a:lnTo>
                    <a:lnTo>
                      <a:pt x="42452" y="38278"/>
                    </a:lnTo>
                    <a:lnTo>
                      <a:pt x="42473" y="38449"/>
                    </a:lnTo>
                    <a:lnTo>
                      <a:pt x="42494" y="38768"/>
                    </a:lnTo>
                    <a:lnTo>
                      <a:pt x="42494" y="39109"/>
                    </a:lnTo>
                    <a:lnTo>
                      <a:pt x="42516" y="39343"/>
                    </a:lnTo>
                    <a:lnTo>
                      <a:pt x="42516" y="39918"/>
                    </a:lnTo>
                    <a:lnTo>
                      <a:pt x="42494" y="40194"/>
                    </a:lnTo>
                    <a:lnTo>
                      <a:pt x="42473" y="40471"/>
                    </a:lnTo>
                    <a:lnTo>
                      <a:pt x="42366" y="41131"/>
                    </a:lnTo>
                    <a:lnTo>
                      <a:pt x="42303" y="41408"/>
                    </a:lnTo>
                    <a:lnTo>
                      <a:pt x="42239" y="41685"/>
                    </a:lnTo>
                    <a:lnTo>
                      <a:pt x="42132" y="42004"/>
                    </a:lnTo>
                    <a:lnTo>
                      <a:pt x="42005" y="42323"/>
                    </a:lnTo>
                    <a:lnTo>
                      <a:pt x="41856" y="42643"/>
                    </a:lnTo>
                    <a:lnTo>
                      <a:pt x="41685" y="42941"/>
                    </a:lnTo>
                    <a:lnTo>
                      <a:pt x="41579" y="43090"/>
                    </a:lnTo>
                    <a:lnTo>
                      <a:pt x="41472" y="43217"/>
                    </a:lnTo>
                    <a:lnTo>
                      <a:pt x="41345" y="43303"/>
                    </a:lnTo>
                    <a:lnTo>
                      <a:pt x="41238" y="43388"/>
                    </a:lnTo>
                    <a:lnTo>
                      <a:pt x="41004" y="43515"/>
                    </a:lnTo>
                    <a:lnTo>
                      <a:pt x="40748" y="43601"/>
                    </a:lnTo>
                    <a:lnTo>
                      <a:pt x="40599" y="43664"/>
                    </a:lnTo>
                    <a:lnTo>
                      <a:pt x="40536" y="43686"/>
                    </a:lnTo>
                    <a:lnTo>
                      <a:pt x="40323" y="43771"/>
                    </a:lnTo>
                    <a:lnTo>
                      <a:pt x="39982" y="43877"/>
                    </a:lnTo>
                    <a:lnTo>
                      <a:pt x="39641" y="43941"/>
                    </a:lnTo>
                    <a:lnTo>
                      <a:pt x="39556" y="43962"/>
                    </a:lnTo>
                    <a:lnTo>
                      <a:pt x="39173" y="44026"/>
                    </a:lnTo>
                    <a:lnTo>
                      <a:pt x="38811" y="44048"/>
                    </a:lnTo>
                    <a:lnTo>
                      <a:pt x="38577" y="44026"/>
                    </a:lnTo>
                    <a:lnTo>
                      <a:pt x="38343" y="44005"/>
                    </a:lnTo>
                    <a:lnTo>
                      <a:pt x="37981" y="43899"/>
                    </a:lnTo>
                    <a:lnTo>
                      <a:pt x="37662" y="43792"/>
                    </a:lnTo>
                    <a:lnTo>
                      <a:pt x="37427" y="43664"/>
                    </a:lnTo>
                    <a:lnTo>
                      <a:pt x="37108" y="43515"/>
                    </a:lnTo>
                    <a:lnTo>
                      <a:pt x="36810" y="43388"/>
                    </a:lnTo>
                    <a:lnTo>
                      <a:pt x="36555" y="43239"/>
                    </a:lnTo>
                    <a:lnTo>
                      <a:pt x="36299" y="43090"/>
                    </a:lnTo>
                    <a:lnTo>
                      <a:pt x="36065" y="42941"/>
                    </a:lnTo>
                    <a:lnTo>
                      <a:pt x="35873" y="42813"/>
                    </a:lnTo>
                    <a:lnTo>
                      <a:pt x="35746" y="42706"/>
                    </a:lnTo>
                    <a:lnTo>
                      <a:pt x="35618" y="42600"/>
                    </a:lnTo>
                    <a:lnTo>
                      <a:pt x="35320" y="42302"/>
                    </a:lnTo>
                    <a:lnTo>
                      <a:pt x="35043" y="41983"/>
                    </a:lnTo>
                    <a:lnTo>
                      <a:pt x="34830" y="41685"/>
                    </a:lnTo>
                    <a:lnTo>
                      <a:pt x="34638" y="41386"/>
                    </a:lnTo>
                    <a:lnTo>
                      <a:pt x="34553" y="41195"/>
                    </a:lnTo>
                    <a:lnTo>
                      <a:pt x="34489" y="41003"/>
                    </a:lnTo>
                    <a:lnTo>
                      <a:pt x="34447" y="40790"/>
                    </a:lnTo>
                    <a:lnTo>
                      <a:pt x="34404" y="40577"/>
                    </a:lnTo>
                    <a:lnTo>
                      <a:pt x="34298" y="40514"/>
                    </a:lnTo>
                    <a:lnTo>
                      <a:pt x="34234" y="40428"/>
                    </a:lnTo>
                    <a:lnTo>
                      <a:pt x="34191" y="40343"/>
                    </a:lnTo>
                    <a:lnTo>
                      <a:pt x="34149" y="40237"/>
                    </a:lnTo>
                    <a:lnTo>
                      <a:pt x="34128" y="40024"/>
                    </a:lnTo>
                    <a:lnTo>
                      <a:pt x="34128" y="39832"/>
                    </a:lnTo>
                    <a:lnTo>
                      <a:pt x="34128" y="39747"/>
                    </a:lnTo>
                    <a:lnTo>
                      <a:pt x="34128" y="39556"/>
                    </a:lnTo>
                    <a:lnTo>
                      <a:pt x="34128" y="39470"/>
                    </a:lnTo>
                    <a:lnTo>
                      <a:pt x="34128" y="39023"/>
                    </a:lnTo>
                    <a:lnTo>
                      <a:pt x="34128" y="38598"/>
                    </a:lnTo>
                    <a:lnTo>
                      <a:pt x="34149" y="38363"/>
                    </a:lnTo>
                    <a:lnTo>
                      <a:pt x="34170" y="37852"/>
                    </a:lnTo>
                    <a:lnTo>
                      <a:pt x="34191" y="37682"/>
                    </a:lnTo>
                    <a:lnTo>
                      <a:pt x="34234" y="37469"/>
                    </a:lnTo>
                    <a:lnTo>
                      <a:pt x="34277" y="37363"/>
                    </a:lnTo>
                    <a:lnTo>
                      <a:pt x="34298" y="37256"/>
                    </a:lnTo>
                    <a:lnTo>
                      <a:pt x="34362" y="37150"/>
                    </a:lnTo>
                    <a:lnTo>
                      <a:pt x="34447" y="37065"/>
                    </a:lnTo>
                    <a:lnTo>
                      <a:pt x="34511" y="36767"/>
                    </a:lnTo>
                    <a:lnTo>
                      <a:pt x="34596" y="36490"/>
                    </a:lnTo>
                    <a:lnTo>
                      <a:pt x="34724" y="36149"/>
                    </a:lnTo>
                    <a:lnTo>
                      <a:pt x="34894" y="35851"/>
                    </a:lnTo>
                    <a:lnTo>
                      <a:pt x="35064" y="35575"/>
                    </a:lnTo>
                    <a:lnTo>
                      <a:pt x="35256" y="35319"/>
                    </a:lnTo>
                    <a:lnTo>
                      <a:pt x="35533" y="35021"/>
                    </a:lnTo>
                    <a:lnTo>
                      <a:pt x="35809" y="34787"/>
                    </a:lnTo>
                    <a:lnTo>
                      <a:pt x="36001" y="34659"/>
                    </a:lnTo>
                    <a:lnTo>
                      <a:pt x="36193" y="34574"/>
                    </a:lnTo>
                    <a:lnTo>
                      <a:pt x="36299" y="34489"/>
                    </a:lnTo>
                    <a:lnTo>
                      <a:pt x="36427" y="34425"/>
                    </a:lnTo>
                    <a:lnTo>
                      <a:pt x="36555" y="34382"/>
                    </a:lnTo>
                    <a:lnTo>
                      <a:pt x="36704" y="34361"/>
                    </a:lnTo>
                    <a:lnTo>
                      <a:pt x="36938" y="34340"/>
                    </a:lnTo>
                    <a:lnTo>
                      <a:pt x="37619" y="34340"/>
                    </a:lnTo>
                    <a:lnTo>
                      <a:pt x="37917" y="34318"/>
                    </a:lnTo>
                    <a:close/>
                    <a:moveTo>
                      <a:pt x="35298" y="0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48" y="5131"/>
                    </a:lnTo>
                    <a:lnTo>
                      <a:pt x="22206" y="5152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652;p49">
                <a:extLst>
                  <a:ext uri="{FF2B5EF4-FFF2-40B4-BE49-F238E27FC236}">
                    <a16:creationId xmlns:a16="http://schemas.microsoft.com/office/drawing/2014/main" id="{24B17D0C-6703-D6CA-FCBE-22B892B8BFF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fill="none" extrusionOk="0">
                    <a:moveTo>
                      <a:pt x="35043" y="192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2206" y="5152"/>
                    </a:lnTo>
                    <a:lnTo>
                      <a:pt x="22248" y="5131"/>
                    </a:lnTo>
                    <a:lnTo>
                      <a:pt x="22248" y="5131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512" y="24014"/>
                    </a:lnTo>
                    <a:lnTo>
                      <a:pt x="469" y="24014"/>
                    </a:lnTo>
                    <a:lnTo>
                      <a:pt x="469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092" y="32147"/>
                    </a:lnTo>
                    <a:lnTo>
                      <a:pt x="10198" y="32147"/>
                    </a:lnTo>
                    <a:lnTo>
                      <a:pt x="10198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094" y="54075"/>
                    </a:lnTo>
                    <a:lnTo>
                      <a:pt x="49179" y="54117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754" y="54777"/>
                    </a:lnTo>
                    <a:lnTo>
                      <a:pt x="50754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lnTo>
                      <a:pt x="35298" y="0"/>
                    </a:lnTo>
                    <a:lnTo>
                      <a:pt x="35043" y="1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653;p49">
                <a:extLst>
                  <a:ext uri="{FF2B5EF4-FFF2-40B4-BE49-F238E27FC236}">
                    <a16:creationId xmlns:a16="http://schemas.microsoft.com/office/drawing/2014/main" id="{5CD1C2B7-1BC2-9C81-FEE8-8CC0BBB52FA8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3748" y="9879"/>
                    </a:moveTo>
                    <a:lnTo>
                      <a:pt x="3492" y="9857"/>
                    </a:lnTo>
                    <a:lnTo>
                      <a:pt x="3492" y="9857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2790" y="9751"/>
                    </a:lnTo>
                    <a:lnTo>
                      <a:pt x="2619" y="9730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236" y="9581"/>
                    </a:lnTo>
                    <a:lnTo>
                      <a:pt x="2023" y="9474"/>
                    </a:lnTo>
                    <a:lnTo>
                      <a:pt x="1789" y="9347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321" y="8963"/>
                    </a:lnTo>
                    <a:lnTo>
                      <a:pt x="1129" y="8772"/>
                    </a:lnTo>
                    <a:lnTo>
                      <a:pt x="1086" y="8708"/>
                    </a:lnTo>
                    <a:lnTo>
                      <a:pt x="1086" y="8708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192" y="762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22" y="7132"/>
                    </a:lnTo>
                    <a:lnTo>
                      <a:pt x="1" y="6856"/>
                    </a:lnTo>
                    <a:lnTo>
                      <a:pt x="22" y="6558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384" y="5365"/>
                    </a:lnTo>
                    <a:lnTo>
                      <a:pt x="512" y="4918"/>
                    </a:lnTo>
                    <a:lnTo>
                      <a:pt x="512" y="4918"/>
                    </a:lnTo>
                    <a:lnTo>
                      <a:pt x="746" y="4301"/>
                    </a:lnTo>
                    <a:lnTo>
                      <a:pt x="874" y="3982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1150" y="3471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512" y="3002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2002" y="2491"/>
                    </a:lnTo>
                    <a:lnTo>
                      <a:pt x="2257" y="2236"/>
                    </a:lnTo>
                    <a:lnTo>
                      <a:pt x="2343" y="2172"/>
                    </a:lnTo>
                    <a:lnTo>
                      <a:pt x="2343" y="2172"/>
                    </a:lnTo>
                    <a:lnTo>
                      <a:pt x="2577" y="1959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492" y="1171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4046" y="810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5046" y="25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557" y="86"/>
                    </a:lnTo>
                    <a:lnTo>
                      <a:pt x="5706" y="43"/>
                    </a:lnTo>
                    <a:lnTo>
                      <a:pt x="5877" y="1"/>
                    </a:lnTo>
                    <a:lnTo>
                      <a:pt x="5877" y="1"/>
                    </a:lnTo>
                    <a:lnTo>
                      <a:pt x="6068" y="1"/>
                    </a:lnTo>
                    <a:lnTo>
                      <a:pt x="6068" y="1"/>
                    </a:lnTo>
                    <a:lnTo>
                      <a:pt x="6345" y="22"/>
                    </a:lnTo>
                    <a:lnTo>
                      <a:pt x="6600" y="86"/>
                    </a:lnTo>
                    <a:lnTo>
                      <a:pt x="6707" y="107"/>
                    </a:lnTo>
                    <a:lnTo>
                      <a:pt x="6707" y="107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7196" y="256"/>
                    </a:lnTo>
                    <a:lnTo>
                      <a:pt x="7260" y="277"/>
                    </a:lnTo>
                    <a:lnTo>
                      <a:pt x="7303" y="32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537" y="490"/>
                    </a:lnTo>
                    <a:lnTo>
                      <a:pt x="7729" y="597"/>
                    </a:lnTo>
                    <a:lnTo>
                      <a:pt x="7814" y="639"/>
                    </a:lnTo>
                    <a:lnTo>
                      <a:pt x="7814" y="639"/>
                    </a:lnTo>
                    <a:lnTo>
                      <a:pt x="8240" y="937"/>
                    </a:lnTo>
                    <a:lnTo>
                      <a:pt x="8346" y="1001"/>
                    </a:lnTo>
                    <a:lnTo>
                      <a:pt x="8346" y="1001"/>
                    </a:lnTo>
                    <a:lnTo>
                      <a:pt x="8559" y="1171"/>
                    </a:lnTo>
                    <a:lnTo>
                      <a:pt x="8644" y="1257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900" y="1576"/>
                    </a:lnTo>
                    <a:lnTo>
                      <a:pt x="8964" y="1682"/>
                    </a:lnTo>
                    <a:lnTo>
                      <a:pt x="9049" y="1768"/>
                    </a:lnTo>
                    <a:lnTo>
                      <a:pt x="9049" y="1768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325" y="2236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623" y="2853"/>
                    </a:lnTo>
                    <a:lnTo>
                      <a:pt x="9730" y="3151"/>
                    </a:lnTo>
                    <a:lnTo>
                      <a:pt x="9815" y="3471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922" y="4088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879" y="4684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730" y="5259"/>
                    </a:lnTo>
                    <a:lnTo>
                      <a:pt x="9623" y="5557"/>
                    </a:lnTo>
                    <a:lnTo>
                      <a:pt x="9581" y="5706"/>
                    </a:lnTo>
                    <a:lnTo>
                      <a:pt x="9581" y="5706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304" y="6323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8964" y="6898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367" y="7729"/>
                    </a:lnTo>
                    <a:lnTo>
                      <a:pt x="7920" y="8240"/>
                    </a:lnTo>
                    <a:lnTo>
                      <a:pt x="7878" y="8282"/>
                    </a:lnTo>
                    <a:lnTo>
                      <a:pt x="7878" y="8282"/>
                    </a:lnTo>
                    <a:lnTo>
                      <a:pt x="7707" y="8474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218" y="8899"/>
                    </a:lnTo>
                    <a:lnTo>
                      <a:pt x="7090" y="9006"/>
                    </a:lnTo>
                    <a:lnTo>
                      <a:pt x="7090" y="9006"/>
                    </a:lnTo>
                    <a:lnTo>
                      <a:pt x="6835" y="9198"/>
                    </a:lnTo>
                    <a:lnTo>
                      <a:pt x="6579" y="9347"/>
                    </a:lnTo>
                    <a:lnTo>
                      <a:pt x="6324" y="9496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5770" y="9730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238" y="9879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173" y="9943"/>
                    </a:lnTo>
                    <a:lnTo>
                      <a:pt x="3748" y="987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654;p49">
                <a:extLst>
                  <a:ext uri="{FF2B5EF4-FFF2-40B4-BE49-F238E27FC236}">
                    <a16:creationId xmlns:a16="http://schemas.microsoft.com/office/drawing/2014/main" id="{0A9E713F-A3C9-78CB-BD83-A33A2C63FA73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1299" y="1555"/>
                    </a:moveTo>
                    <a:lnTo>
                      <a:pt x="1299" y="1555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768" y="1044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2130" y="746"/>
                    </a:lnTo>
                    <a:lnTo>
                      <a:pt x="2257" y="682"/>
                    </a:lnTo>
                    <a:lnTo>
                      <a:pt x="2406" y="618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917" y="469"/>
                    </a:lnTo>
                    <a:lnTo>
                      <a:pt x="3045" y="448"/>
                    </a:lnTo>
                    <a:lnTo>
                      <a:pt x="3045" y="448"/>
                    </a:lnTo>
                    <a:lnTo>
                      <a:pt x="3215" y="299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556" y="128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918" y="22"/>
                    </a:lnTo>
                    <a:lnTo>
                      <a:pt x="4131" y="1"/>
                    </a:lnTo>
                    <a:lnTo>
                      <a:pt x="4152" y="1"/>
                    </a:lnTo>
                    <a:lnTo>
                      <a:pt x="4152" y="1"/>
                    </a:lnTo>
                    <a:lnTo>
                      <a:pt x="4365" y="22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5025" y="107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429" y="192"/>
                    </a:lnTo>
                    <a:lnTo>
                      <a:pt x="5536" y="235"/>
                    </a:lnTo>
                    <a:lnTo>
                      <a:pt x="5536" y="235"/>
                    </a:lnTo>
                    <a:lnTo>
                      <a:pt x="5706" y="256"/>
                    </a:lnTo>
                    <a:lnTo>
                      <a:pt x="5706" y="256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6175" y="384"/>
                    </a:lnTo>
                    <a:lnTo>
                      <a:pt x="6494" y="512"/>
                    </a:lnTo>
                    <a:lnTo>
                      <a:pt x="6835" y="68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7367" y="1022"/>
                    </a:lnTo>
                    <a:lnTo>
                      <a:pt x="7558" y="1171"/>
                    </a:lnTo>
                    <a:lnTo>
                      <a:pt x="7558" y="1171"/>
                    </a:lnTo>
                    <a:lnTo>
                      <a:pt x="7665" y="1299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8027" y="2002"/>
                    </a:lnTo>
                    <a:lnTo>
                      <a:pt x="8091" y="2129"/>
                    </a:lnTo>
                    <a:lnTo>
                      <a:pt x="8112" y="2193"/>
                    </a:lnTo>
                    <a:lnTo>
                      <a:pt x="8112" y="2193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240" y="2598"/>
                    </a:lnTo>
                    <a:lnTo>
                      <a:pt x="8261" y="2747"/>
                    </a:lnTo>
                    <a:lnTo>
                      <a:pt x="8325" y="2981"/>
                    </a:lnTo>
                    <a:lnTo>
                      <a:pt x="8325" y="2981"/>
                    </a:lnTo>
                    <a:lnTo>
                      <a:pt x="8389" y="3322"/>
                    </a:lnTo>
                    <a:lnTo>
                      <a:pt x="8453" y="3641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538" y="4663"/>
                    </a:lnTo>
                    <a:lnTo>
                      <a:pt x="8559" y="5004"/>
                    </a:lnTo>
                    <a:lnTo>
                      <a:pt x="8538" y="5323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389" y="6238"/>
                    </a:lnTo>
                    <a:lnTo>
                      <a:pt x="8346" y="6472"/>
                    </a:lnTo>
                    <a:lnTo>
                      <a:pt x="8346" y="6472"/>
                    </a:lnTo>
                    <a:lnTo>
                      <a:pt x="8282" y="6856"/>
                    </a:lnTo>
                    <a:lnTo>
                      <a:pt x="8240" y="7047"/>
                    </a:lnTo>
                    <a:lnTo>
                      <a:pt x="8240" y="7047"/>
                    </a:lnTo>
                    <a:lnTo>
                      <a:pt x="8218" y="7260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048" y="7835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7814" y="8410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537" y="8921"/>
                    </a:lnTo>
                    <a:lnTo>
                      <a:pt x="7452" y="9048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090" y="9410"/>
                    </a:lnTo>
                    <a:lnTo>
                      <a:pt x="6813" y="9645"/>
                    </a:lnTo>
                    <a:lnTo>
                      <a:pt x="6664" y="9751"/>
                    </a:lnTo>
                    <a:lnTo>
                      <a:pt x="6515" y="9836"/>
                    </a:lnTo>
                    <a:lnTo>
                      <a:pt x="6345" y="9921"/>
                    </a:lnTo>
                    <a:lnTo>
                      <a:pt x="6175" y="9964"/>
                    </a:lnTo>
                    <a:lnTo>
                      <a:pt x="6068" y="10007"/>
                    </a:lnTo>
                    <a:lnTo>
                      <a:pt x="6068" y="10007"/>
                    </a:lnTo>
                    <a:lnTo>
                      <a:pt x="5770" y="10092"/>
                    </a:lnTo>
                    <a:lnTo>
                      <a:pt x="5642" y="10113"/>
                    </a:lnTo>
                    <a:lnTo>
                      <a:pt x="5493" y="10134"/>
                    </a:lnTo>
                    <a:lnTo>
                      <a:pt x="5280" y="10134"/>
                    </a:lnTo>
                    <a:lnTo>
                      <a:pt x="5046" y="10134"/>
                    </a:lnTo>
                    <a:lnTo>
                      <a:pt x="4961" y="10134"/>
                    </a:lnTo>
                    <a:lnTo>
                      <a:pt x="4961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216" y="10134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3641" y="10007"/>
                    </a:lnTo>
                    <a:lnTo>
                      <a:pt x="3343" y="9900"/>
                    </a:lnTo>
                    <a:lnTo>
                      <a:pt x="3045" y="9751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2577" y="9432"/>
                    </a:lnTo>
                    <a:lnTo>
                      <a:pt x="2449" y="9325"/>
                    </a:lnTo>
                    <a:lnTo>
                      <a:pt x="2385" y="9261"/>
                    </a:lnTo>
                    <a:lnTo>
                      <a:pt x="2385" y="9261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661" y="8431"/>
                    </a:lnTo>
                    <a:lnTo>
                      <a:pt x="1555" y="8325"/>
                    </a:lnTo>
                    <a:lnTo>
                      <a:pt x="1491" y="8240"/>
                    </a:lnTo>
                    <a:lnTo>
                      <a:pt x="1491" y="8240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703" y="7154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426" y="6536"/>
                    </a:lnTo>
                    <a:lnTo>
                      <a:pt x="363" y="6281"/>
                    </a:lnTo>
                    <a:lnTo>
                      <a:pt x="320" y="6174"/>
                    </a:lnTo>
                    <a:lnTo>
                      <a:pt x="320" y="6174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86" y="5344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1" y="459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22" y="393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171" y="327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405" y="2683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788" y="2151"/>
                    </a:lnTo>
                    <a:lnTo>
                      <a:pt x="895" y="2023"/>
                    </a:lnTo>
                    <a:lnTo>
                      <a:pt x="895" y="2023"/>
                    </a:lnTo>
                    <a:lnTo>
                      <a:pt x="1108" y="1768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299" y="1576"/>
                    </a:lnTo>
                    <a:lnTo>
                      <a:pt x="1299" y="15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655;p49">
                <a:extLst>
                  <a:ext uri="{FF2B5EF4-FFF2-40B4-BE49-F238E27FC236}">
                    <a16:creationId xmlns:a16="http://schemas.microsoft.com/office/drawing/2014/main" id="{4AA83741-F23E-9DB8-B7C1-E4BA8F907D2F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4216" y="9687"/>
                    </a:moveTo>
                    <a:lnTo>
                      <a:pt x="4216" y="9687"/>
                    </a:lnTo>
                    <a:lnTo>
                      <a:pt x="3854" y="9581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2683" y="9070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172" y="8772"/>
                    </a:lnTo>
                    <a:lnTo>
                      <a:pt x="1938" y="8623"/>
                    </a:lnTo>
                    <a:lnTo>
                      <a:pt x="1746" y="8495"/>
                    </a:lnTo>
                    <a:lnTo>
                      <a:pt x="1746" y="8495"/>
                    </a:lnTo>
                    <a:lnTo>
                      <a:pt x="1619" y="8388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916" y="7665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511" y="7068"/>
                    </a:lnTo>
                    <a:lnTo>
                      <a:pt x="426" y="6877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320" y="6472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171" y="6196"/>
                    </a:lnTo>
                    <a:lnTo>
                      <a:pt x="107" y="6110"/>
                    </a:lnTo>
                    <a:lnTo>
                      <a:pt x="64" y="6025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1" y="5706"/>
                    </a:lnTo>
                    <a:lnTo>
                      <a:pt x="1" y="5514"/>
                    </a:lnTo>
                    <a:lnTo>
                      <a:pt x="1" y="5429"/>
                    </a:lnTo>
                    <a:lnTo>
                      <a:pt x="1" y="5429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152"/>
                    </a:lnTo>
                    <a:lnTo>
                      <a:pt x="1" y="5152"/>
                    </a:lnTo>
                    <a:lnTo>
                      <a:pt x="1" y="4705"/>
                    </a:lnTo>
                    <a:lnTo>
                      <a:pt x="1" y="4280"/>
                    </a:lnTo>
                    <a:lnTo>
                      <a:pt x="22" y="4045"/>
                    </a:lnTo>
                    <a:lnTo>
                      <a:pt x="22" y="4045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64" y="3364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150" y="3045"/>
                    </a:lnTo>
                    <a:lnTo>
                      <a:pt x="171" y="2938"/>
                    </a:lnTo>
                    <a:lnTo>
                      <a:pt x="235" y="2832"/>
                    </a:lnTo>
                    <a:lnTo>
                      <a:pt x="320" y="2747"/>
                    </a:lnTo>
                    <a:lnTo>
                      <a:pt x="320" y="2747"/>
                    </a:lnTo>
                    <a:lnTo>
                      <a:pt x="384" y="2449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597" y="1831"/>
                    </a:lnTo>
                    <a:lnTo>
                      <a:pt x="767" y="1533"/>
                    </a:lnTo>
                    <a:lnTo>
                      <a:pt x="937" y="1257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1406" y="703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874" y="34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2172" y="171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428" y="64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811" y="22"/>
                    </a:lnTo>
                    <a:lnTo>
                      <a:pt x="3002" y="22"/>
                    </a:lnTo>
                    <a:lnTo>
                      <a:pt x="3173" y="22"/>
                    </a:lnTo>
                    <a:lnTo>
                      <a:pt x="3173" y="22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790" y="0"/>
                    </a:lnTo>
                    <a:lnTo>
                      <a:pt x="3833" y="0"/>
                    </a:lnTo>
                    <a:lnTo>
                      <a:pt x="3833" y="0"/>
                    </a:lnTo>
                    <a:lnTo>
                      <a:pt x="4046" y="0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407" y="64"/>
                    </a:lnTo>
                    <a:lnTo>
                      <a:pt x="4578" y="128"/>
                    </a:lnTo>
                    <a:lnTo>
                      <a:pt x="4642" y="149"/>
                    </a:lnTo>
                    <a:lnTo>
                      <a:pt x="4642" y="149"/>
                    </a:lnTo>
                    <a:lnTo>
                      <a:pt x="4791" y="192"/>
                    </a:lnTo>
                    <a:lnTo>
                      <a:pt x="4940" y="277"/>
                    </a:lnTo>
                    <a:lnTo>
                      <a:pt x="5046" y="320"/>
                    </a:lnTo>
                    <a:lnTo>
                      <a:pt x="5046" y="320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472" y="533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876" y="788"/>
                    </a:lnTo>
                    <a:lnTo>
                      <a:pt x="5919" y="809"/>
                    </a:lnTo>
                    <a:lnTo>
                      <a:pt x="5962" y="852"/>
                    </a:lnTo>
                    <a:lnTo>
                      <a:pt x="5962" y="852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685" y="1491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7132" y="1874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686" y="2513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8027" y="3109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282" y="3790"/>
                    </a:lnTo>
                    <a:lnTo>
                      <a:pt x="8325" y="396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67" y="4450"/>
                    </a:lnTo>
                    <a:lnTo>
                      <a:pt x="8367" y="4791"/>
                    </a:lnTo>
                    <a:lnTo>
                      <a:pt x="8389" y="5025"/>
                    </a:lnTo>
                    <a:lnTo>
                      <a:pt x="8389" y="5025"/>
                    </a:lnTo>
                    <a:lnTo>
                      <a:pt x="8389" y="5600"/>
                    </a:lnTo>
                    <a:lnTo>
                      <a:pt x="8367" y="5876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239" y="6813"/>
                    </a:lnTo>
                    <a:lnTo>
                      <a:pt x="8176" y="7090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005" y="7686"/>
                    </a:lnTo>
                    <a:lnTo>
                      <a:pt x="7878" y="8005"/>
                    </a:lnTo>
                    <a:lnTo>
                      <a:pt x="7729" y="8325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452" y="8772"/>
                    </a:lnTo>
                    <a:lnTo>
                      <a:pt x="7345" y="8899"/>
                    </a:lnTo>
                    <a:lnTo>
                      <a:pt x="7218" y="8985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6877" y="9197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472" y="9346"/>
                    </a:lnTo>
                    <a:lnTo>
                      <a:pt x="6409" y="9368"/>
                    </a:lnTo>
                    <a:lnTo>
                      <a:pt x="6409" y="9368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5855" y="9559"/>
                    </a:lnTo>
                    <a:lnTo>
                      <a:pt x="5514" y="9623"/>
                    </a:lnTo>
                    <a:lnTo>
                      <a:pt x="5429" y="9644"/>
                    </a:lnTo>
                    <a:lnTo>
                      <a:pt x="5429" y="9644"/>
                    </a:lnTo>
                    <a:lnTo>
                      <a:pt x="5046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4450" y="9708"/>
                    </a:lnTo>
                    <a:lnTo>
                      <a:pt x="4216" y="968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656;p49">
                <a:extLst>
                  <a:ext uri="{FF2B5EF4-FFF2-40B4-BE49-F238E27FC236}">
                    <a16:creationId xmlns:a16="http://schemas.microsoft.com/office/drawing/2014/main" id="{58B89343-2B37-896C-02BC-F845FB5B37A1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extrusionOk="0">
                    <a:moveTo>
                      <a:pt x="38832" y="0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close/>
                  </a:path>
                </a:pathLst>
              </a:custGeom>
              <a:solidFill>
                <a:srgbClr val="ECCA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657;p49">
                <a:extLst>
                  <a:ext uri="{FF2B5EF4-FFF2-40B4-BE49-F238E27FC236}">
                    <a16:creationId xmlns:a16="http://schemas.microsoft.com/office/drawing/2014/main" id="{0F51ECFB-BBD2-5AB8-563F-D2A01DEB2BFB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fill="none" extrusionOk="0">
                    <a:moveTo>
                      <a:pt x="38193" y="21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808" y="916"/>
                    </a:lnTo>
                    <a:lnTo>
                      <a:pt x="34765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267" y="40024"/>
                    </a:lnTo>
                    <a:lnTo>
                      <a:pt x="20267" y="40024"/>
                    </a:lnTo>
                    <a:lnTo>
                      <a:pt x="20161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275" y="13029"/>
                    </a:lnTo>
                    <a:lnTo>
                      <a:pt x="32275" y="13029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642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lnTo>
                      <a:pt x="39002" y="0"/>
                    </a:lnTo>
                    <a:lnTo>
                      <a:pt x="38832" y="0"/>
                    </a:lnTo>
                    <a:lnTo>
                      <a:pt x="38832" y="0"/>
                    </a:lnTo>
                    <a:lnTo>
                      <a:pt x="3819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658;p49">
                <a:extLst>
                  <a:ext uri="{FF2B5EF4-FFF2-40B4-BE49-F238E27FC236}">
                    <a16:creationId xmlns:a16="http://schemas.microsoft.com/office/drawing/2014/main" id="{93B94CC4-744E-A24F-D2E3-3725D7CC6C06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extrusionOk="0">
                    <a:moveTo>
                      <a:pt x="6068" y="1"/>
                    </a:move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659;p49">
                <a:extLst>
                  <a:ext uri="{FF2B5EF4-FFF2-40B4-BE49-F238E27FC236}">
                    <a16:creationId xmlns:a16="http://schemas.microsoft.com/office/drawing/2014/main" id="{221F7A9D-B0F6-F097-56CD-2D557391CF80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6068" y="1"/>
                    </a:moveTo>
                    <a:lnTo>
                      <a:pt x="6068" y="1"/>
                    </a:lnTo>
                    <a:lnTo>
                      <a:pt x="5877" y="22"/>
                    </a:ln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660;p49">
                <a:extLst>
                  <a:ext uri="{FF2B5EF4-FFF2-40B4-BE49-F238E27FC236}">
                    <a16:creationId xmlns:a16="http://schemas.microsoft.com/office/drawing/2014/main" id="{46012C6E-E957-EC52-9E55-7BAEC61C3F09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extrusionOk="0">
                    <a:moveTo>
                      <a:pt x="3684" y="6962"/>
                    </a:moveTo>
                    <a:lnTo>
                      <a:pt x="3748" y="6983"/>
                    </a:lnTo>
                    <a:lnTo>
                      <a:pt x="3833" y="7069"/>
                    </a:lnTo>
                    <a:lnTo>
                      <a:pt x="3897" y="7175"/>
                    </a:lnTo>
                    <a:lnTo>
                      <a:pt x="3897" y="7281"/>
                    </a:lnTo>
                    <a:lnTo>
                      <a:pt x="3875" y="7409"/>
                    </a:lnTo>
                    <a:lnTo>
                      <a:pt x="3790" y="7494"/>
                    </a:lnTo>
                    <a:lnTo>
                      <a:pt x="3726" y="7537"/>
                    </a:lnTo>
                    <a:lnTo>
                      <a:pt x="3684" y="7558"/>
                    </a:lnTo>
                    <a:lnTo>
                      <a:pt x="3513" y="7558"/>
                    </a:lnTo>
                    <a:lnTo>
                      <a:pt x="3450" y="7537"/>
                    </a:lnTo>
                    <a:lnTo>
                      <a:pt x="3364" y="7452"/>
                    </a:lnTo>
                    <a:lnTo>
                      <a:pt x="3301" y="7345"/>
                    </a:lnTo>
                    <a:lnTo>
                      <a:pt x="3301" y="7239"/>
                    </a:lnTo>
                    <a:lnTo>
                      <a:pt x="3322" y="7111"/>
                    </a:lnTo>
                    <a:lnTo>
                      <a:pt x="3407" y="7026"/>
                    </a:lnTo>
                    <a:lnTo>
                      <a:pt x="3471" y="6983"/>
                    </a:lnTo>
                    <a:lnTo>
                      <a:pt x="3513" y="6962"/>
                    </a:lnTo>
                    <a:close/>
                    <a:moveTo>
                      <a:pt x="4131" y="1"/>
                    </a:moveTo>
                    <a:lnTo>
                      <a:pt x="3918" y="22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661;p49">
                <a:extLst>
                  <a:ext uri="{FF2B5EF4-FFF2-40B4-BE49-F238E27FC236}">
                    <a16:creationId xmlns:a16="http://schemas.microsoft.com/office/drawing/2014/main" id="{115D6056-8542-1EB8-E6E3-8BDC4CEBF120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4131" y="1"/>
                    </a:moveTo>
                    <a:lnTo>
                      <a:pt x="4131" y="1"/>
                    </a:lnTo>
                    <a:lnTo>
                      <a:pt x="3918" y="22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046" y="10134"/>
                    </a:lnTo>
                    <a:lnTo>
                      <a:pt x="5280" y="10134"/>
                    </a:lnTo>
                    <a:lnTo>
                      <a:pt x="5493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lnTo>
                      <a:pt x="41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662;p49">
                <a:extLst>
                  <a:ext uri="{FF2B5EF4-FFF2-40B4-BE49-F238E27FC236}">
                    <a16:creationId xmlns:a16="http://schemas.microsoft.com/office/drawing/2014/main" id="{F3A95EE0-8345-DEBF-4B01-7F234853650E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64" y="490"/>
                    </a:moveTo>
                    <a:lnTo>
                      <a:pt x="64" y="490"/>
                    </a:lnTo>
                    <a:lnTo>
                      <a:pt x="1" y="383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149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171" y="21"/>
                    </a:lnTo>
                    <a:lnTo>
                      <a:pt x="213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84" y="0"/>
                    </a:lnTo>
                    <a:lnTo>
                      <a:pt x="448" y="21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597" y="213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75" y="447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426" y="575"/>
                    </a:lnTo>
                    <a:lnTo>
                      <a:pt x="384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213" y="596"/>
                    </a:lnTo>
                    <a:lnTo>
                      <a:pt x="150" y="575"/>
                    </a:lnTo>
                    <a:lnTo>
                      <a:pt x="64" y="4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663;p49">
                <a:extLst>
                  <a:ext uri="{FF2B5EF4-FFF2-40B4-BE49-F238E27FC236}">
                    <a16:creationId xmlns:a16="http://schemas.microsoft.com/office/drawing/2014/main" id="{81453094-DD28-5ADA-99B7-96443D1884C2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extrusionOk="0">
                    <a:moveTo>
                      <a:pt x="3790" y="0"/>
                    </a:moveTo>
                    <a:lnTo>
                      <a:pt x="3492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0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664;p49">
                <a:extLst>
                  <a:ext uri="{FF2B5EF4-FFF2-40B4-BE49-F238E27FC236}">
                    <a16:creationId xmlns:a16="http://schemas.microsoft.com/office/drawing/2014/main" id="{378586FE-7371-2926-3D10-7B11A39521CD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3833" y="0"/>
                    </a:moveTo>
                    <a:lnTo>
                      <a:pt x="3833" y="0"/>
                    </a:lnTo>
                    <a:lnTo>
                      <a:pt x="3790" y="0"/>
                    </a:lnTo>
                    <a:lnTo>
                      <a:pt x="3790" y="0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173" y="22"/>
                    </a:lnTo>
                    <a:lnTo>
                      <a:pt x="2981" y="22"/>
                    </a:lnTo>
                    <a:lnTo>
                      <a:pt x="2811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046" y="0"/>
                    </a:lnTo>
                    <a:lnTo>
                      <a:pt x="383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665;p49">
                <a:extLst>
                  <a:ext uri="{FF2B5EF4-FFF2-40B4-BE49-F238E27FC236}">
                    <a16:creationId xmlns:a16="http://schemas.microsoft.com/office/drawing/2014/main" id="{71409F89-3728-E7CD-DD30-1FB885ACBAF6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extrusionOk="0">
                    <a:moveTo>
                      <a:pt x="8367" y="0"/>
                    </a:move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666;p49">
                <a:extLst>
                  <a:ext uri="{FF2B5EF4-FFF2-40B4-BE49-F238E27FC236}">
                    <a16:creationId xmlns:a16="http://schemas.microsoft.com/office/drawing/2014/main" id="{5268793C-1B33-976F-61DC-7FEAB20E5F78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fill="none" extrusionOk="0">
                    <a:moveTo>
                      <a:pt x="8431" y="0"/>
                    </a:moveTo>
                    <a:lnTo>
                      <a:pt x="8431" y="0"/>
                    </a:lnTo>
                    <a:lnTo>
                      <a:pt x="8367" y="0"/>
                    </a:lnTo>
                    <a:lnTo>
                      <a:pt x="8367" y="0"/>
                    </a:ln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lnTo>
                      <a:pt x="84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667;p49">
                <a:extLst>
                  <a:ext uri="{FF2B5EF4-FFF2-40B4-BE49-F238E27FC236}">
                    <a16:creationId xmlns:a16="http://schemas.microsoft.com/office/drawing/2014/main" id="{F42434A8-CB72-EC81-9898-20F7D7E0E5BB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extrusionOk="0">
                    <a:moveTo>
                      <a:pt x="469" y="1"/>
                    </a:move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668;p49">
                <a:extLst>
                  <a:ext uri="{FF2B5EF4-FFF2-40B4-BE49-F238E27FC236}">
                    <a16:creationId xmlns:a16="http://schemas.microsoft.com/office/drawing/2014/main" id="{C0EC136B-E217-3235-14BE-A7148EA6AC52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fill="none" extrusionOk="0">
                    <a:moveTo>
                      <a:pt x="150" y="235"/>
                    </a:move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469" y="1"/>
                    </a:lnTo>
                    <a:lnTo>
                      <a:pt x="469" y="1"/>
                    </a:ln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669;p49">
                <a:extLst>
                  <a:ext uri="{FF2B5EF4-FFF2-40B4-BE49-F238E27FC236}">
                    <a16:creationId xmlns:a16="http://schemas.microsoft.com/office/drawing/2014/main" id="{E4503E12-7733-B568-FE1D-CC3A901C8BD9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670;p49">
                <a:extLst>
                  <a:ext uri="{FF2B5EF4-FFF2-40B4-BE49-F238E27FC236}">
                    <a16:creationId xmlns:a16="http://schemas.microsoft.com/office/drawing/2014/main" id="{568A0670-540E-4776-D35C-F96290233022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671;p49">
                <a:extLst>
                  <a:ext uri="{FF2B5EF4-FFF2-40B4-BE49-F238E27FC236}">
                    <a16:creationId xmlns:a16="http://schemas.microsoft.com/office/drawing/2014/main" id="{2B41E46A-86C7-2D90-A50B-1D0575370A39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extrusionOk="0">
                    <a:moveTo>
                      <a:pt x="1426" y="1129"/>
                    </a:moveTo>
                    <a:lnTo>
                      <a:pt x="1448" y="1151"/>
                    </a:lnTo>
                    <a:lnTo>
                      <a:pt x="1448" y="1151"/>
                    </a:lnTo>
                    <a:lnTo>
                      <a:pt x="1405" y="1129"/>
                    </a:lnTo>
                    <a:close/>
                    <a:moveTo>
                      <a:pt x="2193" y="1640"/>
                    </a:moveTo>
                    <a:lnTo>
                      <a:pt x="2214" y="1662"/>
                    </a:lnTo>
                    <a:lnTo>
                      <a:pt x="2214" y="1662"/>
                    </a:lnTo>
                    <a:lnTo>
                      <a:pt x="2172" y="1640"/>
                    </a:lnTo>
                    <a:close/>
                    <a:moveTo>
                      <a:pt x="234" y="1"/>
                    </a:move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672;p49">
                <a:extLst>
                  <a:ext uri="{FF2B5EF4-FFF2-40B4-BE49-F238E27FC236}">
                    <a16:creationId xmlns:a16="http://schemas.microsoft.com/office/drawing/2014/main" id="{09BD0780-4814-3DAC-48B6-8AA4D90D752E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fill="none" extrusionOk="0">
                    <a:moveTo>
                      <a:pt x="234" y="1"/>
                    </a:moveTo>
                    <a:lnTo>
                      <a:pt x="234" y="1"/>
                    </a:ln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lnTo>
                      <a:pt x="2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673;p49">
                <a:extLst>
                  <a:ext uri="{FF2B5EF4-FFF2-40B4-BE49-F238E27FC236}">
                    <a16:creationId xmlns:a16="http://schemas.microsoft.com/office/drawing/2014/main" id="{E0FF4DEE-57AF-5347-7F6B-7C8D0F14BE4C}"/>
                  </a:ext>
                </a:extLst>
              </p:cNvPr>
              <p:cNvSpPr/>
              <p:nvPr/>
            </p:nvSpPr>
            <p:spPr>
              <a:xfrm>
                <a:off x="4965296" y="3256625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674;p49">
                <a:extLst>
                  <a:ext uri="{FF2B5EF4-FFF2-40B4-BE49-F238E27FC236}">
                    <a16:creationId xmlns:a16="http://schemas.microsoft.com/office/drawing/2014/main" id="{1BDDC0CB-144A-4B80-76A1-936CEBE85622}"/>
                  </a:ext>
                </a:extLst>
              </p:cNvPr>
              <p:cNvSpPr/>
              <p:nvPr/>
            </p:nvSpPr>
            <p:spPr>
              <a:xfrm>
                <a:off x="4972401" y="3261365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675;p49">
                <a:extLst>
                  <a:ext uri="{FF2B5EF4-FFF2-40B4-BE49-F238E27FC236}">
                    <a16:creationId xmlns:a16="http://schemas.microsoft.com/office/drawing/2014/main" id="{B6F00989-7F78-E011-F2FE-096839968E6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extrusionOk="0">
                    <a:moveTo>
                      <a:pt x="128" y="0"/>
                    </a:moveTo>
                    <a:lnTo>
                      <a:pt x="85" y="22"/>
                    </a:ln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676;p49">
                <a:extLst>
                  <a:ext uri="{FF2B5EF4-FFF2-40B4-BE49-F238E27FC236}">
                    <a16:creationId xmlns:a16="http://schemas.microsoft.com/office/drawing/2014/main" id="{7114554B-4054-7810-931E-EB19D798D70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fill="none" extrusionOk="0">
                    <a:moveTo>
                      <a:pt x="21" y="64"/>
                    </a:move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5" y="22"/>
                    </a:lnTo>
                    <a:lnTo>
                      <a:pt x="21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677;p49">
                <a:extLst>
                  <a:ext uri="{FF2B5EF4-FFF2-40B4-BE49-F238E27FC236}">
                    <a16:creationId xmlns:a16="http://schemas.microsoft.com/office/drawing/2014/main" id="{9B2D3784-A65D-44B2-9EF9-AE2E48B53ADC}"/>
                  </a:ext>
                </a:extLst>
              </p:cNvPr>
              <p:cNvSpPr/>
              <p:nvPr/>
            </p:nvSpPr>
            <p:spPr>
              <a:xfrm>
                <a:off x="4979313" y="326590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678;p49">
                <a:extLst>
                  <a:ext uri="{FF2B5EF4-FFF2-40B4-BE49-F238E27FC236}">
                    <a16:creationId xmlns:a16="http://schemas.microsoft.com/office/drawing/2014/main" id="{CA8026B0-803C-5832-FC86-72CF87390C42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679;p49">
                <a:extLst>
                  <a:ext uri="{FF2B5EF4-FFF2-40B4-BE49-F238E27FC236}">
                    <a16:creationId xmlns:a16="http://schemas.microsoft.com/office/drawing/2014/main" id="{36AB3484-CC19-B2C0-2FDE-DCC2C082F0A8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fill="none" extrusionOk="0">
                    <a:moveTo>
                      <a:pt x="0" y="128"/>
                    </a:move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680;p49">
                <a:extLst>
                  <a:ext uri="{FF2B5EF4-FFF2-40B4-BE49-F238E27FC236}">
                    <a16:creationId xmlns:a16="http://schemas.microsoft.com/office/drawing/2014/main" id="{9091066F-73CD-BA95-7E85-A9F2AA1B03E3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extrusionOk="0">
                    <a:moveTo>
                      <a:pt x="1831" y="1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63" y="2662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1;p49">
                <a:extLst>
                  <a:ext uri="{FF2B5EF4-FFF2-40B4-BE49-F238E27FC236}">
                    <a16:creationId xmlns:a16="http://schemas.microsoft.com/office/drawing/2014/main" id="{599776FC-D872-536C-5788-B32B10C4A6B9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fill="none" extrusionOk="0">
                    <a:moveTo>
                      <a:pt x="1746" y="43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42" y="2704"/>
                    </a:lnTo>
                    <a:lnTo>
                      <a:pt x="1342" y="2683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lnTo>
                      <a:pt x="2002" y="1"/>
                    </a:lnTo>
                    <a:lnTo>
                      <a:pt x="1938" y="1"/>
                    </a:lnTo>
                    <a:lnTo>
                      <a:pt x="1938" y="1"/>
                    </a:lnTo>
                    <a:lnTo>
                      <a:pt x="1831" y="1"/>
                    </a:lnTo>
                    <a:lnTo>
                      <a:pt x="174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2;p49">
                <a:extLst>
                  <a:ext uri="{FF2B5EF4-FFF2-40B4-BE49-F238E27FC236}">
                    <a16:creationId xmlns:a16="http://schemas.microsoft.com/office/drawing/2014/main" id="{2EB74CB6-B2B5-1901-D0A4-31A23FAC03D7}"/>
                  </a:ext>
                </a:extLst>
              </p:cNvPr>
              <p:cNvSpPr/>
              <p:nvPr/>
            </p:nvSpPr>
            <p:spPr>
              <a:xfrm>
                <a:off x="4955815" y="331981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3;p49">
                <a:extLst>
                  <a:ext uri="{FF2B5EF4-FFF2-40B4-BE49-F238E27FC236}">
                    <a16:creationId xmlns:a16="http://schemas.microsoft.com/office/drawing/2014/main" id="{D2D7957E-7D50-811D-3664-10C9661C1B36}"/>
                  </a:ext>
                </a:extLst>
              </p:cNvPr>
              <p:cNvSpPr/>
              <p:nvPr/>
            </p:nvSpPr>
            <p:spPr>
              <a:xfrm>
                <a:off x="4949887" y="3338185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1" y="22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22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4;p49">
                <a:extLst>
                  <a:ext uri="{FF2B5EF4-FFF2-40B4-BE49-F238E27FC236}">
                    <a16:creationId xmlns:a16="http://schemas.microsoft.com/office/drawing/2014/main" id="{F407CF8E-8D82-643F-2D2F-47BDA367096C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extrusionOk="0">
                    <a:moveTo>
                      <a:pt x="213" y="1"/>
                    </a:move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5;p49">
                <a:extLst>
                  <a:ext uri="{FF2B5EF4-FFF2-40B4-BE49-F238E27FC236}">
                    <a16:creationId xmlns:a16="http://schemas.microsoft.com/office/drawing/2014/main" id="{13BD2889-0965-3F2D-2E78-7A137293B7AE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fill="none" extrusionOk="0">
                    <a:moveTo>
                      <a:pt x="22" y="171"/>
                    </a:move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6;p49">
                <a:extLst>
                  <a:ext uri="{FF2B5EF4-FFF2-40B4-BE49-F238E27FC236}">
                    <a16:creationId xmlns:a16="http://schemas.microsoft.com/office/drawing/2014/main" id="{1A0A4C7D-9A71-9118-6638-6061B841656D}"/>
                  </a:ext>
                </a:extLst>
              </p:cNvPr>
              <p:cNvSpPr/>
              <p:nvPr/>
            </p:nvSpPr>
            <p:spPr>
              <a:xfrm>
                <a:off x="4891230" y="342824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87;p49">
                <a:extLst>
                  <a:ext uri="{FF2B5EF4-FFF2-40B4-BE49-F238E27FC236}">
                    <a16:creationId xmlns:a16="http://schemas.microsoft.com/office/drawing/2014/main" id="{7DA5193E-50E8-834E-47E6-A3BF8B2FE150}"/>
                  </a:ext>
                </a:extLst>
              </p:cNvPr>
              <p:cNvSpPr/>
              <p:nvPr/>
            </p:nvSpPr>
            <p:spPr>
              <a:xfrm>
                <a:off x="4917502" y="344759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88;p49">
                <a:extLst>
                  <a:ext uri="{FF2B5EF4-FFF2-40B4-BE49-F238E27FC236}">
                    <a16:creationId xmlns:a16="http://schemas.microsoft.com/office/drawing/2014/main" id="{0D2803E5-CD90-46C4-81FF-70F19D3E91A5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extrusionOk="0">
                    <a:moveTo>
                      <a:pt x="746" y="1"/>
                    </a:move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89;p49">
                <a:extLst>
                  <a:ext uri="{FF2B5EF4-FFF2-40B4-BE49-F238E27FC236}">
                    <a16:creationId xmlns:a16="http://schemas.microsoft.com/office/drawing/2014/main" id="{399ACB5A-0EDA-A9BA-CD85-22AFF0963D8D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fill="none" extrusionOk="0">
                    <a:moveTo>
                      <a:pt x="554" y="128"/>
                    </a:moveTo>
                    <a:lnTo>
                      <a:pt x="554" y="128"/>
                    </a:lnTo>
                    <a:lnTo>
                      <a:pt x="427" y="405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703" y="5067"/>
                    </a:lnTo>
                    <a:lnTo>
                      <a:pt x="746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0;p49">
                <a:extLst>
                  <a:ext uri="{FF2B5EF4-FFF2-40B4-BE49-F238E27FC236}">
                    <a16:creationId xmlns:a16="http://schemas.microsoft.com/office/drawing/2014/main" id="{AB4760AD-FD84-FEC2-6901-254CC873810B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extrusionOk="0">
                    <a:moveTo>
                      <a:pt x="511" y="1"/>
                    </a:move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1;p49">
                <a:extLst>
                  <a:ext uri="{FF2B5EF4-FFF2-40B4-BE49-F238E27FC236}">
                    <a16:creationId xmlns:a16="http://schemas.microsoft.com/office/drawing/2014/main" id="{0747100E-5B92-0986-C927-C6FF7B97A64F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fill="none" extrusionOk="0">
                    <a:moveTo>
                      <a:pt x="511" y="1"/>
                    </a:moveTo>
                    <a:lnTo>
                      <a:pt x="511" y="1"/>
                    </a:ln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5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2;p49">
                <a:extLst>
                  <a:ext uri="{FF2B5EF4-FFF2-40B4-BE49-F238E27FC236}">
                    <a16:creationId xmlns:a16="http://schemas.microsoft.com/office/drawing/2014/main" id="{302AECF1-AF8F-1C55-C96F-405AE4144DA3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extrusionOk="0">
                    <a:moveTo>
                      <a:pt x="533" y="1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3;p49">
                <a:extLst>
                  <a:ext uri="{FF2B5EF4-FFF2-40B4-BE49-F238E27FC236}">
                    <a16:creationId xmlns:a16="http://schemas.microsoft.com/office/drawing/2014/main" id="{598C79D4-318E-815D-DA19-D8E6EAB950A1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745" y="22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4;p49">
                <a:extLst>
                  <a:ext uri="{FF2B5EF4-FFF2-40B4-BE49-F238E27FC236}">
                    <a16:creationId xmlns:a16="http://schemas.microsoft.com/office/drawing/2014/main" id="{2E4C108D-A8E7-0618-954D-2D1AE5D663AF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extrusionOk="0">
                    <a:moveTo>
                      <a:pt x="575" y="1"/>
                    </a:moveTo>
                    <a:lnTo>
                      <a:pt x="511" y="22"/>
                    </a:ln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5;p49">
                <a:extLst>
                  <a:ext uri="{FF2B5EF4-FFF2-40B4-BE49-F238E27FC236}">
                    <a16:creationId xmlns:a16="http://schemas.microsoft.com/office/drawing/2014/main" id="{C59AD156-F9FC-507B-C32C-DF489AB465FC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fill="none" extrusionOk="0">
                    <a:moveTo>
                      <a:pt x="447" y="65"/>
                    </a:move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640"/>
                    </a:lnTo>
                    <a:lnTo>
                      <a:pt x="873" y="640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lnTo>
                      <a:pt x="575" y="1"/>
                    </a:lnTo>
                    <a:lnTo>
                      <a:pt x="511" y="22"/>
                    </a:lnTo>
                    <a:lnTo>
                      <a:pt x="447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6;p49">
                <a:extLst>
                  <a:ext uri="{FF2B5EF4-FFF2-40B4-BE49-F238E27FC236}">
                    <a16:creationId xmlns:a16="http://schemas.microsoft.com/office/drawing/2014/main" id="{9DC5A0BC-B751-64BE-E1E8-B8A4ECC05F7E}"/>
                  </a:ext>
                </a:extLst>
              </p:cNvPr>
              <p:cNvSpPr/>
              <p:nvPr/>
            </p:nvSpPr>
            <p:spPr>
              <a:xfrm>
                <a:off x="5184513" y="35734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697;p49">
                <a:extLst>
                  <a:ext uri="{FF2B5EF4-FFF2-40B4-BE49-F238E27FC236}">
                    <a16:creationId xmlns:a16="http://schemas.microsoft.com/office/drawing/2014/main" id="{B7D1092A-0466-B3FE-3E62-0E4C2EC6DB7B}"/>
                  </a:ext>
                </a:extLst>
              </p:cNvPr>
              <p:cNvSpPr/>
              <p:nvPr/>
            </p:nvSpPr>
            <p:spPr>
              <a:xfrm>
                <a:off x="5185691" y="3568070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43"/>
                    </a:lnTo>
                    <a:lnTo>
                      <a:pt x="1" y="22"/>
                    </a:lnTo>
                    <a:lnTo>
                      <a:pt x="1" y="43"/>
                    </a:lnTo>
                    <a:lnTo>
                      <a:pt x="1" y="64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698;p49">
                <a:extLst>
                  <a:ext uri="{FF2B5EF4-FFF2-40B4-BE49-F238E27FC236}">
                    <a16:creationId xmlns:a16="http://schemas.microsoft.com/office/drawing/2014/main" id="{ED1F2327-18EE-A70B-E6E4-573A2F9FAA73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extrusionOk="0">
                    <a:moveTo>
                      <a:pt x="13881" y="0"/>
                    </a:moveTo>
                    <a:lnTo>
                      <a:pt x="13689" y="22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388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699;p49">
                <a:extLst>
                  <a:ext uri="{FF2B5EF4-FFF2-40B4-BE49-F238E27FC236}">
                    <a16:creationId xmlns:a16="http://schemas.microsoft.com/office/drawing/2014/main" id="{2F4A887E-8EDF-42AA-CE00-2AD1636BC329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fill="none" extrusionOk="0">
                    <a:moveTo>
                      <a:pt x="13881" y="0"/>
                    </a:moveTo>
                    <a:lnTo>
                      <a:pt x="13881" y="0"/>
                    </a:lnTo>
                    <a:lnTo>
                      <a:pt x="13689" y="22"/>
                    </a:lnTo>
                    <a:lnTo>
                      <a:pt x="13498" y="43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349" y="128"/>
                    </a:lnTo>
                    <a:lnTo>
                      <a:pt x="13264" y="128"/>
                    </a:lnTo>
                    <a:lnTo>
                      <a:pt x="13264" y="128"/>
                    </a:lnTo>
                    <a:lnTo>
                      <a:pt x="13157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608" y="21950"/>
                    </a:lnTo>
                    <a:lnTo>
                      <a:pt x="19608" y="21950"/>
                    </a:lnTo>
                    <a:lnTo>
                      <a:pt x="1988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04" y="20374"/>
                    </a:lnTo>
                    <a:lnTo>
                      <a:pt x="24504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4094" y="22"/>
                    </a:lnTo>
                    <a:lnTo>
                      <a:pt x="1388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0;p49">
                <a:extLst>
                  <a:ext uri="{FF2B5EF4-FFF2-40B4-BE49-F238E27FC236}">
                    <a16:creationId xmlns:a16="http://schemas.microsoft.com/office/drawing/2014/main" id="{E15E0238-7D63-BBF7-8D9E-A45B7261BECF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extrusionOk="0">
                    <a:moveTo>
                      <a:pt x="10070" y="0"/>
                    </a:move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1;p49">
                <a:extLst>
                  <a:ext uri="{FF2B5EF4-FFF2-40B4-BE49-F238E27FC236}">
                    <a16:creationId xmlns:a16="http://schemas.microsoft.com/office/drawing/2014/main" id="{3B2C1C80-66FA-B847-FA22-9EC3B2F60958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fill="none" extrusionOk="0">
                    <a:moveTo>
                      <a:pt x="10198" y="0"/>
                    </a:moveTo>
                    <a:lnTo>
                      <a:pt x="10198" y="0"/>
                    </a:lnTo>
                    <a:lnTo>
                      <a:pt x="10070" y="0"/>
                    </a:lnTo>
                    <a:lnTo>
                      <a:pt x="10070" y="0"/>
                    </a:ln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684" y="14051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29" y="2534"/>
                    </a:lnTo>
                    <a:lnTo>
                      <a:pt x="13008" y="2491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lnTo>
                      <a:pt x="101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2;p49">
                <a:extLst>
                  <a:ext uri="{FF2B5EF4-FFF2-40B4-BE49-F238E27FC236}">
                    <a16:creationId xmlns:a16="http://schemas.microsoft.com/office/drawing/2014/main" id="{A027E315-5F52-4AD5-33F0-65C5C427B5D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extrusionOk="0">
                    <a:moveTo>
                      <a:pt x="6642" y="0"/>
                    </a:moveTo>
                    <a:lnTo>
                      <a:pt x="6366" y="43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703;p49">
                <a:extLst>
                  <a:ext uri="{FF2B5EF4-FFF2-40B4-BE49-F238E27FC236}">
                    <a16:creationId xmlns:a16="http://schemas.microsoft.com/office/drawing/2014/main" id="{FB386408-AAE7-D870-4ACC-B37690D7152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fill="none" extrusionOk="0">
                    <a:moveTo>
                      <a:pt x="6685" y="0"/>
                    </a:moveTo>
                    <a:lnTo>
                      <a:pt x="6642" y="0"/>
                    </a:lnTo>
                    <a:lnTo>
                      <a:pt x="6642" y="0"/>
                    </a:lnTo>
                    <a:lnTo>
                      <a:pt x="6366" y="43"/>
                    </a:lnTo>
                    <a:lnTo>
                      <a:pt x="6089" y="107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279" y="14966"/>
                    </a:lnTo>
                    <a:lnTo>
                      <a:pt x="4322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538" y="2640"/>
                    </a:lnTo>
                    <a:lnTo>
                      <a:pt x="10538" y="2640"/>
                    </a:lnTo>
                    <a:lnTo>
                      <a:pt x="1043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704;p49">
                <a:extLst>
                  <a:ext uri="{FF2B5EF4-FFF2-40B4-BE49-F238E27FC236}">
                    <a16:creationId xmlns:a16="http://schemas.microsoft.com/office/drawing/2014/main" id="{C4C99242-04C0-3ED0-4B83-8F9A59FEA539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extrusionOk="0">
                    <a:moveTo>
                      <a:pt x="10049" y="1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705;p49">
                <a:extLst>
                  <a:ext uri="{FF2B5EF4-FFF2-40B4-BE49-F238E27FC236}">
                    <a16:creationId xmlns:a16="http://schemas.microsoft.com/office/drawing/2014/main" id="{622BB245-84DC-00BE-6B75-9D4016476025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fill="none" extrusionOk="0">
                    <a:moveTo>
                      <a:pt x="9666" y="43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10326" y="20311"/>
                    </a:lnTo>
                    <a:lnTo>
                      <a:pt x="10411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113" y="20311"/>
                    </a:lnTo>
                    <a:lnTo>
                      <a:pt x="11284" y="20311"/>
                    </a:lnTo>
                    <a:lnTo>
                      <a:pt x="11390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841" y="7793"/>
                    </a:lnTo>
                    <a:lnTo>
                      <a:pt x="18778" y="7793"/>
                    </a:lnTo>
                    <a:lnTo>
                      <a:pt x="18735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966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706;p49">
                <a:extLst>
                  <a:ext uri="{FF2B5EF4-FFF2-40B4-BE49-F238E27FC236}">
                    <a16:creationId xmlns:a16="http://schemas.microsoft.com/office/drawing/2014/main" id="{E2336BF1-B969-ECFD-9171-87BD4569ABB5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extrusionOk="0">
                    <a:moveTo>
                      <a:pt x="128" y="0"/>
                    </a:move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707;p49">
                <a:extLst>
                  <a:ext uri="{FF2B5EF4-FFF2-40B4-BE49-F238E27FC236}">
                    <a16:creationId xmlns:a16="http://schemas.microsoft.com/office/drawing/2014/main" id="{081D43A1-48E2-7034-8367-AD36F18D7816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fill="none" extrusionOk="0">
                    <a:moveTo>
                      <a:pt x="1" y="128"/>
                    </a:moveTo>
                    <a:lnTo>
                      <a:pt x="1" y="128"/>
                    </a:lnTo>
                    <a:lnTo>
                      <a:pt x="1" y="256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07" y="10538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29" y="13370"/>
                    </a:lnTo>
                    <a:lnTo>
                      <a:pt x="7729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725" y="149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708;p49">
                <a:extLst>
                  <a:ext uri="{FF2B5EF4-FFF2-40B4-BE49-F238E27FC236}">
                    <a16:creationId xmlns:a16="http://schemas.microsoft.com/office/drawing/2014/main" id="{2E2EF8AE-21E7-A7A2-4FDF-550B8F07F6D8}"/>
                  </a:ext>
                </a:extLst>
              </p:cNvPr>
              <p:cNvSpPr/>
              <p:nvPr/>
            </p:nvSpPr>
            <p:spPr>
              <a:xfrm>
                <a:off x="5315054" y="3258990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709;p49">
                <a:extLst>
                  <a:ext uri="{FF2B5EF4-FFF2-40B4-BE49-F238E27FC236}">
                    <a16:creationId xmlns:a16="http://schemas.microsoft.com/office/drawing/2014/main" id="{3529D61F-D29E-90A2-E8BA-44997F29737D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extrusionOk="0">
                    <a:moveTo>
                      <a:pt x="11944" y="1768"/>
                    </a:moveTo>
                    <a:lnTo>
                      <a:pt x="12157" y="1789"/>
                    </a:lnTo>
                    <a:lnTo>
                      <a:pt x="12370" y="1810"/>
                    </a:lnTo>
                    <a:lnTo>
                      <a:pt x="12647" y="1832"/>
                    </a:lnTo>
                    <a:lnTo>
                      <a:pt x="13008" y="1917"/>
                    </a:lnTo>
                    <a:lnTo>
                      <a:pt x="13370" y="2044"/>
                    </a:lnTo>
                    <a:lnTo>
                      <a:pt x="13690" y="2172"/>
                    </a:lnTo>
                    <a:lnTo>
                      <a:pt x="13690" y="2002"/>
                    </a:lnTo>
                    <a:lnTo>
                      <a:pt x="13711" y="1959"/>
                    </a:lnTo>
                    <a:lnTo>
                      <a:pt x="13754" y="1917"/>
                    </a:lnTo>
                    <a:lnTo>
                      <a:pt x="13817" y="1874"/>
                    </a:lnTo>
                    <a:lnTo>
                      <a:pt x="13860" y="1874"/>
                    </a:lnTo>
                    <a:lnTo>
                      <a:pt x="14414" y="2023"/>
                    </a:lnTo>
                    <a:lnTo>
                      <a:pt x="14903" y="2193"/>
                    </a:lnTo>
                    <a:lnTo>
                      <a:pt x="14988" y="2215"/>
                    </a:lnTo>
                    <a:lnTo>
                      <a:pt x="15052" y="2257"/>
                    </a:lnTo>
                    <a:lnTo>
                      <a:pt x="15159" y="2279"/>
                    </a:lnTo>
                    <a:lnTo>
                      <a:pt x="15372" y="2364"/>
                    </a:lnTo>
                    <a:lnTo>
                      <a:pt x="15435" y="2385"/>
                    </a:lnTo>
                    <a:lnTo>
                      <a:pt x="15691" y="2492"/>
                    </a:lnTo>
                    <a:lnTo>
                      <a:pt x="15904" y="2598"/>
                    </a:lnTo>
                    <a:lnTo>
                      <a:pt x="16010" y="2683"/>
                    </a:lnTo>
                    <a:lnTo>
                      <a:pt x="16117" y="2704"/>
                    </a:lnTo>
                    <a:lnTo>
                      <a:pt x="16223" y="2747"/>
                    </a:lnTo>
                    <a:lnTo>
                      <a:pt x="16393" y="2853"/>
                    </a:lnTo>
                    <a:lnTo>
                      <a:pt x="16606" y="2981"/>
                    </a:lnTo>
                    <a:lnTo>
                      <a:pt x="16649" y="3024"/>
                    </a:lnTo>
                    <a:lnTo>
                      <a:pt x="16713" y="3024"/>
                    </a:lnTo>
                    <a:lnTo>
                      <a:pt x="16862" y="3045"/>
                    </a:lnTo>
                    <a:lnTo>
                      <a:pt x="16990" y="3088"/>
                    </a:lnTo>
                    <a:lnTo>
                      <a:pt x="17202" y="3215"/>
                    </a:lnTo>
                    <a:lnTo>
                      <a:pt x="17543" y="3407"/>
                    </a:lnTo>
                    <a:lnTo>
                      <a:pt x="17926" y="3641"/>
                    </a:lnTo>
                    <a:lnTo>
                      <a:pt x="18075" y="3726"/>
                    </a:lnTo>
                    <a:lnTo>
                      <a:pt x="18373" y="3918"/>
                    </a:lnTo>
                    <a:lnTo>
                      <a:pt x="18671" y="4109"/>
                    </a:lnTo>
                    <a:lnTo>
                      <a:pt x="18991" y="4365"/>
                    </a:lnTo>
                    <a:lnTo>
                      <a:pt x="19055" y="4429"/>
                    </a:lnTo>
                    <a:lnTo>
                      <a:pt x="19140" y="4493"/>
                    </a:lnTo>
                    <a:lnTo>
                      <a:pt x="19204" y="4557"/>
                    </a:lnTo>
                    <a:lnTo>
                      <a:pt x="19416" y="4791"/>
                    </a:lnTo>
                    <a:lnTo>
                      <a:pt x="19608" y="5025"/>
                    </a:lnTo>
                    <a:lnTo>
                      <a:pt x="19864" y="5302"/>
                    </a:lnTo>
                    <a:lnTo>
                      <a:pt x="20098" y="5578"/>
                    </a:lnTo>
                    <a:lnTo>
                      <a:pt x="20332" y="5855"/>
                    </a:lnTo>
                    <a:lnTo>
                      <a:pt x="20545" y="6175"/>
                    </a:lnTo>
                    <a:lnTo>
                      <a:pt x="20715" y="6451"/>
                    </a:lnTo>
                    <a:lnTo>
                      <a:pt x="20843" y="6707"/>
                    </a:lnTo>
                    <a:lnTo>
                      <a:pt x="20907" y="6813"/>
                    </a:lnTo>
                    <a:lnTo>
                      <a:pt x="20992" y="6984"/>
                    </a:lnTo>
                    <a:lnTo>
                      <a:pt x="21034" y="7111"/>
                    </a:lnTo>
                    <a:lnTo>
                      <a:pt x="21205" y="7473"/>
                    </a:lnTo>
                    <a:lnTo>
                      <a:pt x="21333" y="7835"/>
                    </a:lnTo>
                    <a:lnTo>
                      <a:pt x="21418" y="8176"/>
                    </a:lnTo>
                    <a:lnTo>
                      <a:pt x="21545" y="8452"/>
                    </a:lnTo>
                    <a:lnTo>
                      <a:pt x="21673" y="8729"/>
                    </a:lnTo>
                    <a:lnTo>
                      <a:pt x="21737" y="9027"/>
                    </a:lnTo>
                    <a:lnTo>
                      <a:pt x="21822" y="9347"/>
                    </a:lnTo>
                    <a:lnTo>
                      <a:pt x="21843" y="9474"/>
                    </a:lnTo>
                    <a:lnTo>
                      <a:pt x="21907" y="9772"/>
                    </a:lnTo>
                    <a:lnTo>
                      <a:pt x="21950" y="10070"/>
                    </a:lnTo>
                    <a:lnTo>
                      <a:pt x="21992" y="10454"/>
                    </a:lnTo>
                    <a:lnTo>
                      <a:pt x="22014" y="10837"/>
                    </a:lnTo>
                    <a:lnTo>
                      <a:pt x="21992" y="11603"/>
                    </a:lnTo>
                    <a:lnTo>
                      <a:pt x="21971" y="11901"/>
                    </a:lnTo>
                    <a:lnTo>
                      <a:pt x="22014" y="12199"/>
                    </a:lnTo>
                    <a:lnTo>
                      <a:pt x="22035" y="12348"/>
                    </a:lnTo>
                    <a:lnTo>
                      <a:pt x="22014" y="12519"/>
                    </a:lnTo>
                    <a:lnTo>
                      <a:pt x="21992" y="12710"/>
                    </a:lnTo>
                    <a:lnTo>
                      <a:pt x="21992" y="12838"/>
                    </a:lnTo>
                    <a:lnTo>
                      <a:pt x="21992" y="13264"/>
                    </a:lnTo>
                    <a:lnTo>
                      <a:pt x="21992" y="13604"/>
                    </a:lnTo>
                    <a:lnTo>
                      <a:pt x="21950" y="13945"/>
                    </a:lnTo>
                    <a:lnTo>
                      <a:pt x="21907" y="14264"/>
                    </a:lnTo>
                    <a:lnTo>
                      <a:pt x="21822" y="14584"/>
                    </a:lnTo>
                    <a:lnTo>
                      <a:pt x="21758" y="14797"/>
                    </a:lnTo>
                    <a:lnTo>
                      <a:pt x="21694" y="14988"/>
                    </a:lnTo>
                    <a:lnTo>
                      <a:pt x="21652" y="15095"/>
                    </a:lnTo>
                    <a:lnTo>
                      <a:pt x="21609" y="15159"/>
                    </a:lnTo>
                    <a:lnTo>
                      <a:pt x="21545" y="15222"/>
                    </a:lnTo>
                    <a:lnTo>
                      <a:pt x="21482" y="15244"/>
                    </a:lnTo>
                    <a:lnTo>
                      <a:pt x="21354" y="15244"/>
                    </a:lnTo>
                    <a:lnTo>
                      <a:pt x="21290" y="15222"/>
                    </a:lnTo>
                    <a:lnTo>
                      <a:pt x="21247" y="15180"/>
                    </a:lnTo>
                    <a:lnTo>
                      <a:pt x="21205" y="15137"/>
                    </a:lnTo>
                    <a:lnTo>
                      <a:pt x="21183" y="15073"/>
                    </a:lnTo>
                    <a:lnTo>
                      <a:pt x="21183" y="14988"/>
                    </a:lnTo>
                    <a:lnTo>
                      <a:pt x="21205" y="14839"/>
                    </a:lnTo>
                    <a:lnTo>
                      <a:pt x="21183" y="14733"/>
                    </a:lnTo>
                    <a:lnTo>
                      <a:pt x="21183" y="14690"/>
                    </a:lnTo>
                    <a:lnTo>
                      <a:pt x="21183" y="14605"/>
                    </a:lnTo>
                    <a:lnTo>
                      <a:pt x="21205" y="14201"/>
                    </a:lnTo>
                    <a:lnTo>
                      <a:pt x="21205" y="14030"/>
                    </a:lnTo>
                    <a:lnTo>
                      <a:pt x="21205" y="13966"/>
                    </a:lnTo>
                    <a:lnTo>
                      <a:pt x="21226" y="13796"/>
                    </a:lnTo>
                    <a:lnTo>
                      <a:pt x="21269" y="13392"/>
                    </a:lnTo>
                    <a:lnTo>
                      <a:pt x="21333" y="13136"/>
                    </a:lnTo>
                    <a:lnTo>
                      <a:pt x="21396" y="12945"/>
                    </a:lnTo>
                    <a:lnTo>
                      <a:pt x="21396" y="12540"/>
                    </a:lnTo>
                    <a:lnTo>
                      <a:pt x="21418" y="12412"/>
                    </a:lnTo>
                    <a:lnTo>
                      <a:pt x="21354" y="12519"/>
                    </a:lnTo>
                    <a:lnTo>
                      <a:pt x="21290" y="12710"/>
                    </a:lnTo>
                    <a:lnTo>
                      <a:pt x="21226" y="12923"/>
                    </a:lnTo>
                    <a:lnTo>
                      <a:pt x="21141" y="13115"/>
                    </a:lnTo>
                    <a:lnTo>
                      <a:pt x="21034" y="13349"/>
                    </a:lnTo>
                    <a:lnTo>
                      <a:pt x="20907" y="13732"/>
                    </a:lnTo>
                    <a:lnTo>
                      <a:pt x="20822" y="14179"/>
                    </a:lnTo>
                    <a:lnTo>
                      <a:pt x="20885" y="14264"/>
                    </a:lnTo>
                    <a:lnTo>
                      <a:pt x="20928" y="14350"/>
                    </a:lnTo>
                    <a:lnTo>
                      <a:pt x="20949" y="14648"/>
                    </a:lnTo>
                    <a:lnTo>
                      <a:pt x="20971" y="15052"/>
                    </a:lnTo>
                    <a:lnTo>
                      <a:pt x="20971" y="15435"/>
                    </a:lnTo>
                    <a:lnTo>
                      <a:pt x="20928" y="15755"/>
                    </a:lnTo>
                    <a:lnTo>
                      <a:pt x="20885" y="15946"/>
                    </a:lnTo>
                    <a:lnTo>
                      <a:pt x="20843" y="16117"/>
                    </a:lnTo>
                    <a:lnTo>
                      <a:pt x="20758" y="16308"/>
                    </a:lnTo>
                    <a:lnTo>
                      <a:pt x="20694" y="16479"/>
                    </a:lnTo>
                    <a:lnTo>
                      <a:pt x="20545" y="16755"/>
                    </a:lnTo>
                    <a:lnTo>
                      <a:pt x="20417" y="16947"/>
                    </a:lnTo>
                    <a:lnTo>
                      <a:pt x="20353" y="17011"/>
                    </a:lnTo>
                    <a:lnTo>
                      <a:pt x="20289" y="17053"/>
                    </a:lnTo>
                    <a:lnTo>
                      <a:pt x="20225" y="17117"/>
                    </a:lnTo>
                    <a:lnTo>
                      <a:pt x="20183" y="17224"/>
                    </a:lnTo>
                    <a:lnTo>
                      <a:pt x="20055" y="17500"/>
                    </a:lnTo>
                    <a:lnTo>
                      <a:pt x="19927" y="17756"/>
                    </a:lnTo>
                    <a:lnTo>
                      <a:pt x="19672" y="18160"/>
                    </a:lnTo>
                    <a:lnTo>
                      <a:pt x="19459" y="18437"/>
                    </a:lnTo>
                    <a:lnTo>
                      <a:pt x="19310" y="18629"/>
                    </a:lnTo>
                    <a:lnTo>
                      <a:pt x="19140" y="18820"/>
                    </a:lnTo>
                    <a:lnTo>
                      <a:pt x="18906" y="19033"/>
                    </a:lnTo>
                    <a:lnTo>
                      <a:pt x="18799" y="19140"/>
                    </a:lnTo>
                    <a:lnTo>
                      <a:pt x="18522" y="19416"/>
                    </a:lnTo>
                    <a:lnTo>
                      <a:pt x="18416" y="19502"/>
                    </a:lnTo>
                    <a:lnTo>
                      <a:pt x="18373" y="19544"/>
                    </a:lnTo>
                    <a:lnTo>
                      <a:pt x="18097" y="19800"/>
                    </a:lnTo>
                    <a:lnTo>
                      <a:pt x="17649" y="20162"/>
                    </a:lnTo>
                    <a:lnTo>
                      <a:pt x="17394" y="20353"/>
                    </a:lnTo>
                    <a:lnTo>
                      <a:pt x="17330" y="20396"/>
                    </a:lnTo>
                    <a:lnTo>
                      <a:pt x="17202" y="20481"/>
                    </a:lnTo>
                    <a:lnTo>
                      <a:pt x="17053" y="20566"/>
                    </a:lnTo>
                    <a:lnTo>
                      <a:pt x="16777" y="20779"/>
                    </a:lnTo>
                    <a:lnTo>
                      <a:pt x="16500" y="20928"/>
                    </a:lnTo>
                    <a:lnTo>
                      <a:pt x="16202" y="21098"/>
                    </a:lnTo>
                    <a:lnTo>
                      <a:pt x="15840" y="21247"/>
                    </a:lnTo>
                    <a:lnTo>
                      <a:pt x="15521" y="21375"/>
                    </a:lnTo>
                    <a:lnTo>
                      <a:pt x="15073" y="21545"/>
                    </a:lnTo>
                    <a:lnTo>
                      <a:pt x="14946" y="21588"/>
                    </a:lnTo>
                    <a:lnTo>
                      <a:pt x="14541" y="21758"/>
                    </a:lnTo>
                    <a:lnTo>
                      <a:pt x="14456" y="21780"/>
                    </a:lnTo>
                    <a:lnTo>
                      <a:pt x="14307" y="21843"/>
                    </a:lnTo>
                    <a:lnTo>
                      <a:pt x="13966" y="21971"/>
                    </a:lnTo>
                    <a:lnTo>
                      <a:pt x="13690" y="22035"/>
                    </a:lnTo>
                    <a:lnTo>
                      <a:pt x="13498" y="22056"/>
                    </a:lnTo>
                    <a:lnTo>
                      <a:pt x="13285" y="22078"/>
                    </a:lnTo>
                    <a:lnTo>
                      <a:pt x="13179" y="22078"/>
                    </a:lnTo>
                    <a:lnTo>
                      <a:pt x="13008" y="22099"/>
                    </a:lnTo>
                    <a:lnTo>
                      <a:pt x="12753" y="22099"/>
                    </a:lnTo>
                    <a:lnTo>
                      <a:pt x="12306" y="22078"/>
                    </a:lnTo>
                    <a:lnTo>
                      <a:pt x="11710" y="22078"/>
                    </a:lnTo>
                    <a:lnTo>
                      <a:pt x="11433" y="22056"/>
                    </a:lnTo>
                    <a:lnTo>
                      <a:pt x="11050" y="22035"/>
                    </a:lnTo>
                    <a:lnTo>
                      <a:pt x="10837" y="22035"/>
                    </a:lnTo>
                    <a:lnTo>
                      <a:pt x="10624" y="21992"/>
                    </a:lnTo>
                    <a:lnTo>
                      <a:pt x="10518" y="21971"/>
                    </a:lnTo>
                    <a:lnTo>
                      <a:pt x="10283" y="21929"/>
                    </a:lnTo>
                    <a:lnTo>
                      <a:pt x="9964" y="21865"/>
                    </a:lnTo>
                    <a:lnTo>
                      <a:pt x="9645" y="21780"/>
                    </a:lnTo>
                    <a:lnTo>
                      <a:pt x="9325" y="21694"/>
                    </a:lnTo>
                    <a:lnTo>
                      <a:pt x="8985" y="21588"/>
                    </a:lnTo>
                    <a:lnTo>
                      <a:pt x="8644" y="21439"/>
                    </a:lnTo>
                    <a:lnTo>
                      <a:pt x="8346" y="21290"/>
                    </a:lnTo>
                    <a:lnTo>
                      <a:pt x="8027" y="21141"/>
                    </a:lnTo>
                    <a:lnTo>
                      <a:pt x="7707" y="20992"/>
                    </a:lnTo>
                    <a:lnTo>
                      <a:pt x="7111" y="20694"/>
                    </a:lnTo>
                    <a:lnTo>
                      <a:pt x="6856" y="20545"/>
                    </a:lnTo>
                    <a:lnTo>
                      <a:pt x="6622" y="20396"/>
                    </a:lnTo>
                    <a:lnTo>
                      <a:pt x="6302" y="20183"/>
                    </a:lnTo>
                    <a:lnTo>
                      <a:pt x="6026" y="19949"/>
                    </a:lnTo>
                    <a:lnTo>
                      <a:pt x="5791" y="19778"/>
                    </a:lnTo>
                    <a:lnTo>
                      <a:pt x="5578" y="19587"/>
                    </a:lnTo>
                    <a:lnTo>
                      <a:pt x="5515" y="19523"/>
                    </a:lnTo>
                    <a:lnTo>
                      <a:pt x="5302" y="19331"/>
                    </a:lnTo>
                    <a:lnTo>
                      <a:pt x="5089" y="19118"/>
                    </a:lnTo>
                    <a:lnTo>
                      <a:pt x="4855" y="18799"/>
                    </a:lnTo>
                    <a:lnTo>
                      <a:pt x="4620" y="18501"/>
                    </a:lnTo>
                    <a:lnTo>
                      <a:pt x="4450" y="18288"/>
                    </a:lnTo>
                    <a:lnTo>
                      <a:pt x="4301" y="18097"/>
                    </a:lnTo>
                    <a:lnTo>
                      <a:pt x="4131" y="17884"/>
                    </a:lnTo>
                    <a:lnTo>
                      <a:pt x="3811" y="17500"/>
                    </a:lnTo>
                    <a:lnTo>
                      <a:pt x="3748" y="17415"/>
                    </a:lnTo>
                    <a:lnTo>
                      <a:pt x="3428" y="17032"/>
                    </a:lnTo>
                    <a:lnTo>
                      <a:pt x="3258" y="16755"/>
                    </a:lnTo>
                    <a:lnTo>
                      <a:pt x="3088" y="16500"/>
                    </a:lnTo>
                    <a:lnTo>
                      <a:pt x="2917" y="16180"/>
                    </a:lnTo>
                    <a:lnTo>
                      <a:pt x="2768" y="15882"/>
                    </a:lnTo>
                    <a:lnTo>
                      <a:pt x="2662" y="15563"/>
                    </a:lnTo>
                    <a:lnTo>
                      <a:pt x="2555" y="15265"/>
                    </a:lnTo>
                    <a:lnTo>
                      <a:pt x="2492" y="14988"/>
                    </a:lnTo>
                    <a:lnTo>
                      <a:pt x="2215" y="13881"/>
                    </a:lnTo>
                    <a:lnTo>
                      <a:pt x="2108" y="13328"/>
                    </a:lnTo>
                    <a:lnTo>
                      <a:pt x="2002" y="12774"/>
                    </a:lnTo>
                    <a:lnTo>
                      <a:pt x="1917" y="12136"/>
                    </a:lnTo>
                    <a:lnTo>
                      <a:pt x="1895" y="11816"/>
                    </a:lnTo>
                    <a:lnTo>
                      <a:pt x="1895" y="11497"/>
                    </a:lnTo>
                    <a:lnTo>
                      <a:pt x="1895" y="11178"/>
                    </a:lnTo>
                    <a:lnTo>
                      <a:pt x="1917" y="10858"/>
                    </a:lnTo>
                    <a:lnTo>
                      <a:pt x="1959" y="10518"/>
                    </a:lnTo>
                    <a:lnTo>
                      <a:pt x="2023" y="10177"/>
                    </a:lnTo>
                    <a:lnTo>
                      <a:pt x="2151" y="9560"/>
                    </a:lnTo>
                    <a:lnTo>
                      <a:pt x="2215" y="9240"/>
                    </a:lnTo>
                    <a:lnTo>
                      <a:pt x="2300" y="8921"/>
                    </a:lnTo>
                    <a:lnTo>
                      <a:pt x="2428" y="8580"/>
                    </a:lnTo>
                    <a:lnTo>
                      <a:pt x="2577" y="8261"/>
                    </a:lnTo>
                    <a:lnTo>
                      <a:pt x="2875" y="7622"/>
                    </a:lnTo>
                    <a:lnTo>
                      <a:pt x="3194" y="7026"/>
                    </a:lnTo>
                    <a:lnTo>
                      <a:pt x="3513" y="6430"/>
                    </a:lnTo>
                    <a:lnTo>
                      <a:pt x="3726" y="6132"/>
                    </a:lnTo>
                    <a:lnTo>
                      <a:pt x="3961" y="5834"/>
                    </a:lnTo>
                    <a:lnTo>
                      <a:pt x="4024" y="5770"/>
                    </a:lnTo>
                    <a:lnTo>
                      <a:pt x="4450" y="5302"/>
                    </a:lnTo>
                    <a:lnTo>
                      <a:pt x="4684" y="5068"/>
                    </a:lnTo>
                    <a:lnTo>
                      <a:pt x="4961" y="4833"/>
                    </a:lnTo>
                    <a:lnTo>
                      <a:pt x="5131" y="4663"/>
                    </a:lnTo>
                    <a:lnTo>
                      <a:pt x="5302" y="4493"/>
                    </a:lnTo>
                    <a:lnTo>
                      <a:pt x="5408" y="4386"/>
                    </a:lnTo>
                    <a:lnTo>
                      <a:pt x="5685" y="4109"/>
                    </a:lnTo>
                    <a:lnTo>
                      <a:pt x="5940" y="3897"/>
                    </a:lnTo>
                    <a:lnTo>
                      <a:pt x="6047" y="3833"/>
                    </a:lnTo>
                    <a:lnTo>
                      <a:pt x="6217" y="3641"/>
                    </a:lnTo>
                    <a:lnTo>
                      <a:pt x="6409" y="3492"/>
                    </a:lnTo>
                    <a:lnTo>
                      <a:pt x="6686" y="3322"/>
                    </a:lnTo>
                    <a:lnTo>
                      <a:pt x="6771" y="3258"/>
                    </a:lnTo>
                    <a:lnTo>
                      <a:pt x="7005" y="3109"/>
                    </a:lnTo>
                    <a:lnTo>
                      <a:pt x="7111" y="3045"/>
                    </a:lnTo>
                    <a:lnTo>
                      <a:pt x="7473" y="2832"/>
                    </a:lnTo>
                    <a:lnTo>
                      <a:pt x="7793" y="2683"/>
                    </a:lnTo>
                    <a:lnTo>
                      <a:pt x="8027" y="2555"/>
                    </a:lnTo>
                    <a:lnTo>
                      <a:pt x="8154" y="2492"/>
                    </a:lnTo>
                    <a:lnTo>
                      <a:pt x="8559" y="2321"/>
                    </a:lnTo>
                    <a:lnTo>
                      <a:pt x="8623" y="2279"/>
                    </a:lnTo>
                    <a:lnTo>
                      <a:pt x="8687" y="2257"/>
                    </a:lnTo>
                    <a:lnTo>
                      <a:pt x="8985" y="2108"/>
                    </a:lnTo>
                    <a:lnTo>
                      <a:pt x="9304" y="2002"/>
                    </a:lnTo>
                    <a:lnTo>
                      <a:pt x="9453" y="1959"/>
                    </a:lnTo>
                    <a:lnTo>
                      <a:pt x="9602" y="1917"/>
                    </a:lnTo>
                    <a:lnTo>
                      <a:pt x="9858" y="1895"/>
                    </a:lnTo>
                    <a:lnTo>
                      <a:pt x="10071" y="1874"/>
                    </a:lnTo>
                    <a:lnTo>
                      <a:pt x="10603" y="1853"/>
                    </a:lnTo>
                    <a:lnTo>
                      <a:pt x="11092" y="1832"/>
                    </a:lnTo>
                    <a:lnTo>
                      <a:pt x="11561" y="1810"/>
                    </a:lnTo>
                    <a:lnTo>
                      <a:pt x="11944" y="1768"/>
                    </a:lnTo>
                    <a:close/>
                    <a:moveTo>
                      <a:pt x="12689" y="1"/>
                    </a:move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710;p49">
                <a:extLst>
                  <a:ext uri="{FF2B5EF4-FFF2-40B4-BE49-F238E27FC236}">
                    <a16:creationId xmlns:a16="http://schemas.microsoft.com/office/drawing/2014/main" id="{51987AF2-7E10-A6F3-BB73-B127E7BDA3C7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fill="none" extrusionOk="0">
                    <a:moveTo>
                      <a:pt x="12710" y="1"/>
                    </a:moveTo>
                    <a:lnTo>
                      <a:pt x="12689" y="1"/>
                    </a:lnTo>
                    <a:lnTo>
                      <a:pt x="12689" y="1"/>
                    </a:ln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517" y="23483"/>
                    </a:lnTo>
                    <a:lnTo>
                      <a:pt x="9687" y="23483"/>
                    </a:lnTo>
                    <a:lnTo>
                      <a:pt x="9772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476" y="23653"/>
                    </a:lnTo>
                    <a:lnTo>
                      <a:pt x="11838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392" y="23461"/>
                    </a:lnTo>
                    <a:lnTo>
                      <a:pt x="13519" y="23461"/>
                    </a:lnTo>
                    <a:lnTo>
                      <a:pt x="1351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711;p49">
                <a:extLst>
                  <a:ext uri="{FF2B5EF4-FFF2-40B4-BE49-F238E27FC236}">
                    <a16:creationId xmlns:a16="http://schemas.microsoft.com/office/drawing/2014/main" id="{D565602A-2BEC-E6B2-A0E3-ED427A3C42E2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6858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20141" h="20332" fill="none" extrusionOk="0">
                    <a:moveTo>
                      <a:pt x="2406" y="16330"/>
                    </a:moveTo>
                    <a:lnTo>
                      <a:pt x="2236" y="16117"/>
                    </a:lnTo>
                    <a:lnTo>
                      <a:pt x="2236" y="16117"/>
                    </a:lnTo>
                    <a:lnTo>
                      <a:pt x="1916" y="15733"/>
                    </a:lnTo>
                    <a:lnTo>
                      <a:pt x="1853" y="15648"/>
                    </a:lnTo>
                    <a:lnTo>
                      <a:pt x="1853" y="1564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363" y="14988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022" y="14413"/>
                    </a:lnTo>
                    <a:lnTo>
                      <a:pt x="873" y="14115"/>
                    </a:lnTo>
                    <a:lnTo>
                      <a:pt x="767" y="13796"/>
                    </a:lnTo>
                    <a:lnTo>
                      <a:pt x="660" y="13498"/>
                    </a:lnTo>
                    <a:lnTo>
                      <a:pt x="597" y="13221"/>
                    </a:lnTo>
                    <a:lnTo>
                      <a:pt x="597" y="13221"/>
                    </a:lnTo>
                    <a:lnTo>
                      <a:pt x="320" y="12114"/>
                    </a:lnTo>
                    <a:lnTo>
                      <a:pt x="213" y="11561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2" y="10369"/>
                    </a:lnTo>
                    <a:lnTo>
                      <a:pt x="0" y="10049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941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64" y="8751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256" y="7793"/>
                    </a:lnTo>
                    <a:lnTo>
                      <a:pt x="320" y="747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533" y="6813"/>
                    </a:lnTo>
                    <a:lnTo>
                      <a:pt x="682" y="6494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1299" y="5259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831" y="4365"/>
                    </a:lnTo>
                    <a:lnTo>
                      <a:pt x="2066" y="4067"/>
                    </a:lnTo>
                    <a:lnTo>
                      <a:pt x="2129" y="4003"/>
                    </a:lnTo>
                    <a:lnTo>
                      <a:pt x="2129" y="4003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789" y="3301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3236" y="2896"/>
                    </a:lnTo>
                    <a:lnTo>
                      <a:pt x="3407" y="2726"/>
                    </a:lnTo>
                    <a:lnTo>
                      <a:pt x="3513" y="2619"/>
                    </a:lnTo>
                    <a:lnTo>
                      <a:pt x="3513" y="2619"/>
                    </a:lnTo>
                    <a:lnTo>
                      <a:pt x="3790" y="2342"/>
                    </a:lnTo>
                    <a:lnTo>
                      <a:pt x="4045" y="2130"/>
                    </a:lnTo>
                    <a:lnTo>
                      <a:pt x="4152" y="2066"/>
                    </a:lnTo>
                    <a:lnTo>
                      <a:pt x="4152" y="2066"/>
                    </a:lnTo>
                    <a:lnTo>
                      <a:pt x="4322" y="1874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791" y="1555"/>
                    </a:lnTo>
                    <a:lnTo>
                      <a:pt x="4876" y="1491"/>
                    </a:lnTo>
                    <a:lnTo>
                      <a:pt x="4876" y="1491"/>
                    </a:lnTo>
                    <a:lnTo>
                      <a:pt x="5110" y="1342"/>
                    </a:lnTo>
                    <a:lnTo>
                      <a:pt x="5216" y="1278"/>
                    </a:lnTo>
                    <a:lnTo>
                      <a:pt x="5216" y="1278"/>
                    </a:lnTo>
                    <a:lnTo>
                      <a:pt x="5578" y="1065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6132" y="788"/>
                    </a:lnTo>
                    <a:lnTo>
                      <a:pt x="6259" y="725"/>
                    </a:lnTo>
                    <a:lnTo>
                      <a:pt x="6259" y="725"/>
                    </a:lnTo>
                    <a:lnTo>
                      <a:pt x="6664" y="554"/>
                    </a:lnTo>
                    <a:lnTo>
                      <a:pt x="6728" y="512"/>
                    </a:lnTo>
                    <a:lnTo>
                      <a:pt x="6792" y="490"/>
                    </a:lnTo>
                    <a:lnTo>
                      <a:pt x="6792" y="490"/>
                    </a:lnTo>
                    <a:lnTo>
                      <a:pt x="7090" y="341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558" y="192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963" y="128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9197" y="65"/>
                    </a:lnTo>
                    <a:lnTo>
                      <a:pt x="9666" y="43"/>
                    </a:lnTo>
                    <a:lnTo>
                      <a:pt x="9666" y="43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10262" y="22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752" y="65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1475" y="277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795" y="235"/>
                    </a:lnTo>
                    <a:lnTo>
                      <a:pt x="11795" y="235"/>
                    </a:lnTo>
                    <a:lnTo>
                      <a:pt x="11816" y="192"/>
                    </a:lnTo>
                    <a:lnTo>
                      <a:pt x="11859" y="150"/>
                    </a:lnTo>
                    <a:lnTo>
                      <a:pt x="11922" y="107"/>
                    </a:lnTo>
                    <a:lnTo>
                      <a:pt x="11965" y="107"/>
                    </a:lnTo>
                    <a:lnTo>
                      <a:pt x="11965" y="107"/>
                    </a:lnTo>
                    <a:lnTo>
                      <a:pt x="12519" y="256"/>
                    </a:lnTo>
                    <a:lnTo>
                      <a:pt x="12519" y="256"/>
                    </a:lnTo>
                    <a:lnTo>
                      <a:pt x="13008" y="426"/>
                    </a:lnTo>
                    <a:lnTo>
                      <a:pt x="13093" y="448"/>
                    </a:lnTo>
                    <a:lnTo>
                      <a:pt x="13157" y="490"/>
                    </a:lnTo>
                    <a:lnTo>
                      <a:pt x="13264" y="512"/>
                    </a:lnTo>
                    <a:lnTo>
                      <a:pt x="13477" y="597"/>
                    </a:lnTo>
                    <a:lnTo>
                      <a:pt x="13540" y="618"/>
                    </a:lnTo>
                    <a:lnTo>
                      <a:pt x="13540" y="618"/>
                    </a:lnTo>
                    <a:lnTo>
                      <a:pt x="13796" y="725"/>
                    </a:lnTo>
                    <a:lnTo>
                      <a:pt x="14009" y="831"/>
                    </a:lnTo>
                    <a:lnTo>
                      <a:pt x="14009" y="831"/>
                    </a:lnTo>
                    <a:lnTo>
                      <a:pt x="14115" y="916"/>
                    </a:lnTo>
                    <a:lnTo>
                      <a:pt x="14115" y="916"/>
                    </a:lnTo>
                    <a:lnTo>
                      <a:pt x="14222" y="937"/>
                    </a:lnTo>
                    <a:lnTo>
                      <a:pt x="14328" y="980"/>
                    </a:lnTo>
                    <a:lnTo>
                      <a:pt x="14328" y="980"/>
                    </a:lnTo>
                    <a:lnTo>
                      <a:pt x="14498" y="1086"/>
                    </a:lnTo>
                    <a:lnTo>
                      <a:pt x="14498" y="1086"/>
                    </a:lnTo>
                    <a:lnTo>
                      <a:pt x="14711" y="1214"/>
                    </a:lnTo>
                    <a:lnTo>
                      <a:pt x="14754" y="1257"/>
                    </a:lnTo>
                    <a:lnTo>
                      <a:pt x="14754" y="1257"/>
                    </a:lnTo>
                    <a:lnTo>
                      <a:pt x="14818" y="1257"/>
                    </a:lnTo>
                    <a:lnTo>
                      <a:pt x="14818" y="1257"/>
                    </a:lnTo>
                    <a:lnTo>
                      <a:pt x="14967" y="1278"/>
                    </a:lnTo>
                    <a:lnTo>
                      <a:pt x="15095" y="1321"/>
                    </a:lnTo>
                    <a:lnTo>
                      <a:pt x="15095" y="1321"/>
                    </a:lnTo>
                    <a:lnTo>
                      <a:pt x="15307" y="1448"/>
                    </a:lnTo>
                    <a:lnTo>
                      <a:pt x="15307" y="1448"/>
                    </a:lnTo>
                    <a:lnTo>
                      <a:pt x="15648" y="1640"/>
                    </a:lnTo>
                    <a:lnTo>
                      <a:pt x="16031" y="1874"/>
                    </a:lnTo>
                    <a:lnTo>
                      <a:pt x="16180" y="1959"/>
                    </a:lnTo>
                    <a:lnTo>
                      <a:pt x="16180" y="1959"/>
                    </a:lnTo>
                    <a:lnTo>
                      <a:pt x="16478" y="2151"/>
                    </a:lnTo>
                    <a:lnTo>
                      <a:pt x="16776" y="2342"/>
                    </a:lnTo>
                    <a:lnTo>
                      <a:pt x="16776" y="2342"/>
                    </a:lnTo>
                    <a:lnTo>
                      <a:pt x="17096" y="2598"/>
                    </a:lnTo>
                    <a:lnTo>
                      <a:pt x="17096" y="2598"/>
                    </a:lnTo>
                    <a:lnTo>
                      <a:pt x="17160" y="2662"/>
                    </a:lnTo>
                    <a:lnTo>
                      <a:pt x="17245" y="2726"/>
                    </a:lnTo>
                    <a:lnTo>
                      <a:pt x="17245" y="2726"/>
                    </a:lnTo>
                    <a:lnTo>
                      <a:pt x="17309" y="2790"/>
                    </a:lnTo>
                    <a:lnTo>
                      <a:pt x="17309" y="2790"/>
                    </a:lnTo>
                    <a:lnTo>
                      <a:pt x="17521" y="3024"/>
                    </a:lnTo>
                    <a:lnTo>
                      <a:pt x="17713" y="3258"/>
                    </a:lnTo>
                    <a:lnTo>
                      <a:pt x="17713" y="3258"/>
                    </a:lnTo>
                    <a:lnTo>
                      <a:pt x="17969" y="3535"/>
                    </a:lnTo>
                    <a:lnTo>
                      <a:pt x="18203" y="3811"/>
                    </a:lnTo>
                    <a:lnTo>
                      <a:pt x="18203" y="3811"/>
                    </a:lnTo>
                    <a:lnTo>
                      <a:pt x="18437" y="4088"/>
                    </a:lnTo>
                    <a:lnTo>
                      <a:pt x="18650" y="4408"/>
                    </a:lnTo>
                    <a:lnTo>
                      <a:pt x="18650" y="4408"/>
                    </a:lnTo>
                    <a:lnTo>
                      <a:pt x="18820" y="4684"/>
                    </a:lnTo>
                    <a:lnTo>
                      <a:pt x="18948" y="4940"/>
                    </a:lnTo>
                    <a:lnTo>
                      <a:pt x="19012" y="5046"/>
                    </a:lnTo>
                    <a:lnTo>
                      <a:pt x="19012" y="5046"/>
                    </a:lnTo>
                    <a:lnTo>
                      <a:pt x="19097" y="5217"/>
                    </a:lnTo>
                    <a:lnTo>
                      <a:pt x="19139" y="5344"/>
                    </a:lnTo>
                    <a:lnTo>
                      <a:pt x="19139" y="5344"/>
                    </a:lnTo>
                    <a:lnTo>
                      <a:pt x="19310" y="5706"/>
                    </a:lnTo>
                    <a:lnTo>
                      <a:pt x="19310" y="5706"/>
                    </a:lnTo>
                    <a:lnTo>
                      <a:pt x="19438" y="6068"/>
                    </a:lnTo>
                    <a:lnTo>
                      <a:pt x="19523" y="6409"/>
                    </a:lnTo>
                    <a:lnTo>
                      <a:pt x="19523" y="6409"/>
                    </a:lnTo>
                    <a:lnTo>
                      <a:pt x="19650" y="6685"/>
                    </a:lnTo>
                    <a:lnTo>
                      <a:pt x="19778" y="6962"/>
                    </a:lnTo>
                    <a:lnTo>
                      <a:pt x="19778" y="6962"/>
                    </a:lnTo>
                    <a:lnTo>
                      <a:pt x="19842" y="7260"/>
                    </a:lnTo>
                    <a:lnTo>
                      <a:pt x="19927" y="7580"/>
                    </a:lnTo>
                    <a:lnTo>
                      <a:pt x="19948" y="7707"/>
                    </a:lnTo>
                    <a:lnTo>
                      <a:pt x="19948" y="7707"/>
                    </a:lnTo>
                    <a:lnTo>
                      <a:pt x="20012" y="8005"/>
                    </a:lnTo>
                    <a:lnTo>
                      <a:pt x="20055" y="8303"/>
                    </a:lnTo>
                    <a:lnTo>
                      <a:pt x="20055" y="8303"/>
                    </a:lnTo>
                    <a:lnTo>
                      <a:pt x="20097" y="8687"/>
                    </a:lnTo>
                    <a:lnTo>
                      <a:pt x="20119" y="9070"/>
                    </a:lnTo>
                    <a:lnTo>
                      <a:pt x="20097" y="9836"/>
                    </a:lnTo>
                    <a:lnTo>
                      <a:pt x="20076" y="10134"/>
                    </a:lnTo>
                    <a:lnTo>
                      <a:pt x="20076" y="10134"/>
                    </a:lnTo>
                    <a:lnTo>
                      <a:pt x="20119" y="10432"/>
                    </a:lnTo>
                    <a:lnTo>
                      <a:pt x="20140" y="10581"/>
                    </a:lnTo>
                    <a:lnTo>
                      <a:pt x="20119" y="10752"/>
                    </a:lnTo>
                    <a:lnTo>
                      <a:pt x="20119" y="10752"/>
                    </a:lnTo>
                    <a:lnTo>
                      <a:pt x="20097" y="10943"/>
                    </a:lnTo>
                    <a:lnTo>
                      <a:pt x="20097" y="11071"/>
                    </a:lnTo>
                    <a:lnTo>
                      <a:pt x="20097" y="11071"/>
                    </a:lnTo>
                    <a:lnTo>
                      <a:pt x="20097" y="11497"/>
                    </a:lnTo>
                    <a:lnTo>
                      <a:pt x="20097" y="11497"/>
                    </a:lnTo>
                    <a:lnTo>
                      <a:pt x="20097" y="11837"/>
                    </a:lnTo>
                    <a:lnTo>
                      <a:pt x="20055" y="12178"/>
                    </a:lnTo>
                    <a:lnTo>
                      <a:pt x="20055" y="12178"/>
                    </a:lnTo>
                    <a:lnTo>
                      <a:pt x="20012" y="12497"/>
                    </a:lnTo>
                    <a:lnTo>
                      <a:pt x="19927" y="12817"/>
                    </a:lnTo>
                    <a:lnTo>
                      <a:pt x="19927" y="12817"/>
                    </a:lnTo>
                    <a:lnTo>
                      <a:pt x="19863" y="13030"/>
                    </a:lnTo>
                    <a:lnTo>
                      <a:pt x="19799" y="13221"/>
                    </a:lnTo>
                    <a:lnTo>
                      <a:pt x="19799" y="13221"/>
                    </a:lnTo>
                    <a:lnTo>
                      <a:pt x="19757" y="13328"/>
                    </a:lnTo>
                    <a:lnTo>
                      <a:pt x="19714" y="13392"/>
                    </a:lnTo>
                    <a:lnTo>
                      <a:pt x="19714" y="13392"/>
                    </a:lnTo>
                    <a:lnTo>
                      <a:pt x="19650" y="13455"/>
                    </a:lnTo>
                    <a:lnTo>
                      <a:pt x="19650" y="13455"/>
                    </a:lnTo>
                    <a:lnTo>
                      <a:pt x="19587" y="13477"/>
                    </a:lnTo>
                    <a:lnTo>
                      <a:pt x="19523" y="13477"/>
                    </a:lnTo>
                    <a:lnTo>
                      <a:pt x="19523" y="13477"/>
                    </a:lnTo>
                    <a:lnTo>
                      <a:pt x="19459" y="13477"/>
                    </a:lnTo>
                    <a:lnTo>
                      <a:pt x="19395" y="13455"/>
                    </a:lnTo>
                    <a:lnTo>
                      <a:pt x="19352" y="13413"/>
                    </a:lnTo>
                    <a:lnTo>
                      <a:pt x="19310" y="13370"/>
                    </a:lnTo>
                    <a:lnTo>
                      <a:pt x="19310" y="13370"/>
                    </a:lnTo>
                    <a:lnTo>
                      <a:pt x="19288" y="13306"/>
                    </a:lnTo>
                    <a:lnTo>
                      <a:pt x="19288" y="13221"/>
                    </a:lnTo>
                    <a:lnTo>
                      <a:pt x="19310" y="13072"/>
                    </a:lnTo>
                    <a:lnTo>
                      <a:pt x="19288" y="12966"/>
                    </a:lnTo>
                    <a:lnTo>
                      <a:pt x="19288" y="12923"/>
                    </a:lnTo>
                    <a:lnTo>
                      <a:pt x="19288" y="12923"/>
                    </a:lnTo>
                    <a:lnTo>
                      <a:pt x="19288" y="12838"/>
                    </a:lnTo>
                    <a:lnTo>
                      <a:pt x="19288" y="12838"/>
                    </a:lnTo>
                    <a:lnTo>
                      <a:pt x="19310" y="12434"/>
                    </a:lnTo>
                    <a:lnTo>
                      <a:pt x="19310" y="12434"/>
                    </a:lnTo>
                    <a:lnTo>
                      <a:pt x="19310" y="12263"/>
                    </a:lnTo>
                    <a:lnTo>
                      <a:pt x="19310" y="12199"/>
                    </a:lnTo>
                    <a:lnTo>
                      <a:pt x="19310" y="12199"/>
                    </a:lnTo>
                    <a:lnTo>
                      <a:pt x="19331" y="12029"/>
                    </a:lnTo>
                    <a:lnTo>
                      <a:pt x="19331" y="12029"/>
                    </a:lnTo>
                    <a:lnTo>
                      <a:pt x="19374" y="11625"/>
                    </a:lnTo>
                    <a:lnTo>
                      <a:pt x="19374" y="11625"/>
                    </a:lnTo>
                    <a:lnTo>
                      <a:pt x="19438" y="11369"/>
                    </a:lnTo>
                    <a:lnTo>
                      <a:pt x="19501" y="11178"/>
                    </a:lnTo>
                    <a:lnTo>
                      <a:pt x="19501" y="11178"/>
                    </a:lnTo>
                    <a:lnTo>
                      <a:pt x="19501" y="10773"/>
                    </a:lnTo>
                    <a:lnTo>
                      <a:pt x="19523" y="10645"/>
                    </a:lnTo>
                    <a:lnTo>
                      <a:pt x="19459" y="10752"/>
                    </a:lnTo>
                    <a:lnTo>
                      <a:pt x="19459" y="10752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331" y="11156"/>
                    </a:lnTo>
                    <a:lnTo>
                      <a:pt x="19246" y="11348"/>
                    </a:lnTo>
                    <a:lnTo>
                      <a:pt x="19139" y="11582"/>
                    </a:lnTo>
                    <a:lnTo>
                      <a:pt x="19139" y="11582"/>
                    </a:lnTo>
                    <a:lnTo>
                      <a:pt x="19012" y="11965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8990" y="12497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76" y="13668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8990" y="14179"/>
                    </a:lnTo>
                    <a:lnTo>
                      <a:pt x="18948" y="14350"/>
                    </a:lnTo>
                    <a:lnTo>
                      <a:pt x="18863" y="14541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458" y="15244"/>
                    </a:lnTo>
                    <a:lnTo>
                      <a:pt x="18394" y="15286"/>
                    </a:lnTo>
                    <a:lnTo>
                      <a:pt x="18330" y="15350"/>
                    </a:lnTo>
                    <a:lnTo>
                      <a:pt x="18330" y="15350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160" y="1573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7777" y="16393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415" y="16862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011" y="17266"/>
                    </a:lnTo>
                    <a:lnTo>
                      <a:pt x="16904" y="17373"/>
                    </a:lnTo>
                    <a:lnTo>
                      <a:pt x="16904" y="17373"/>
                    </a:lnTo>
                    <a:lnTo>
                      <a:pt x="16627" y="17649"/>
                    </a:lnTo>
                    <a:lnTo>
                      <a:pt x="16521" y="17735"/>
                    </a:lnTo>
                    <a:lnTo>
                      <a:pt x="16478" y="17777"/>
                    </a:lnTo>
                    <a:lnTo>
                      <a:pt x="16478" y="17777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5499" y="18586"/>
                    </a:lnTo>
                    <a:lnTo>
                      <a:pt x="15435" y="18629"/>
                    </a:lnTo>
                    <a:lnTo>
                      <a:pt x="15307" y="18714"/>
                    </a:lnTo>
                    <a:lnTo>
                      <a:pt x="15158" y="18799"/>
                    </a:lnTo>
                    <a:lnTo>
                      <a:pt x="15158" y="18799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4605" y="19161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3945" y="19480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178" y="19778"/>
                    </a:lnTo>
                    <a:lnTo>
                      <a:pt x="13051" y="19821"/>
                    </a:lnTo>
                    <a:lnTo>
                      <a:pt x="13051" y="19821"/>
                    </a:lnTo>
                    <a:lnTo>
                      <a:pt x="12646" y="19991"/>
                    </a:lnTo>
                    <a:lnTo>
                      <a:pt x="12561" y="20013"/>
                    </a:lnTo>
                    <a:lnTo>
                      <a:pt x="12412" y="20076"/>
                    </a:lnTo>
                    <a:lnTo>
                      <a:pt x="12412" y="20076"/>
                    </a:lnTo>
                    <a:lnTo>
                      <a:pt x="12071" y="20204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1603" y="20289"/>
                    </a:lnTo>
                    <a:lnTo>
                      <a:pt x="11390" y="20311"/>
                    </a:lnTo>
                    <a:lnTo>
                      <a:pt x="11284" y="20311"/>
                    </a:lnTo>
                    <a:lnTo>
                      <a:pt x="11284" y="20311"/>
                    </a:lnTo>
                    <a:lnTo>
                      <a:pt x="11113" y="20332"/>
                    </a:lnTo>
                    <a:lnTo>
                      <a:pt x="11113" y="20332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0411" y="20311"/>
                    </a:lnTo>
                    <a:lnTo>
                      <a:pt x="10326" y="20311"/>
                    </a:lnTo>
                    <a:lnTo>
                      <a:pt x="10326" y="20311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8942" y="20268"/>
                    </a:lnTo>
                    <a:lnTo>
                      <a:pt x="8729" y="20225"/>
                    </a:lnTo>
                    <a:lnTo>
                      <a:pt x="8623" y="20204"/>
                    </a:lnTo>
                    <a:lnTo>
                      <a:pt x="8623" y="20204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069" y="20098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7430" y="19927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132" y="19374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4961" y="18778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407" y="18416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3896" y="18011"/>
                    </a:lnTo>
                    <a:lnTo>
                      <a:pt x="3683" y="17820"/>
                    </a:lnTo>
                    <a:lnTo>
                      <a:pt x="3620" y="17756"/>
                    </a:lnTo>
                    <a:lnTo>
                      <a:pt x="3620" y="17756"/>
                    </a:lnTo>
                    <a:lnTo>
                      <a:pt x="3407" y="17564"/>
                    </a:lnTo>
                    <a:lnTo>
                      <a:pt x="3194" y="17351"/>
                    </a:lnTo>
                    <a:lnTo>
                      <a:pt x="3194" y="17351"/>
                    </a:lnTo>
                    <a:lnTo>
                      <a:pt x="2960" y="17032"/>
                    </a:lnTo>
                    <a:lnTo>
                      <a:pt x="2725" y="16734"/>
                    </a:lnTo>
                    <a:lnTo>
                      <a:pt x="2555" y="16521"/>
                    </a:lnTo>
                    <a:lnTo>
                      <a:pt x="2406" y="16330"/>
                    </a:lnTo>
                    <a:lnTo>
                      <a:pt x="2406" y="1633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712;p49">
                <a:extLst>
                  <a:ext uri="{FF2B5EF4-FFF2-40B4-BE49-F238E27FC236}">
                    <a16:creationId xmlns:a16="http://schemas.microsoft.com/office/drawing/2014/main" id="{5FD1D8F0-E080-7E83-C2FD-BDBFE8A45CC6}"/>
                  </a:ext>
                </a:extLst>
              </p:cNvPr>
              <p:cNvSpPr/>
              <p:nvPr/>
            </p:nvSpPr>
            <p:spPr>
              <a:xfrm>
                <a:off x="5347439" y="338499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713;p49">
                <a:extLst>
                  <a:ext uri="{FF2B5EF4-FFF2-40B4-BE49-F238E27FC236}">
                    <a16:creationId xmlns:a16="http://schemas.microsoft.com/office/drawing/2014/main" id="{4912F6A1-32BB-F9CF-AA07-82D872843CAD}"/>
                  </a:ext>
                </a:extLst>
              </p:cNvPr>
              <p:cNvSpPr/>
              <p:nvPr/>
            </p:nvSpPr>
            <p:spPr>
              <a:xfrm>
                <a:off x="5347245" y="338519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2" y="1"/>
                    </a:moveTo>
                    <a:lnTo>
                      <a:pt x="22" y="1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714;p49">
                <a:extLst>
                  <a:ext uri="{FF2B5EF4-FFF2-40B4-BE49-F238E27FC236}">
                    <a16:creationId xmlns:a16="http://schemas.microsoft.com/office/drawing/2014/main" id="{F915D898-F336-EB80-BCBF-177A958EDDFC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extrusionOk="0">
                    <a:moveTo>
                      <a:pt x="1022" y="1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25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715;p49">
                <a:extLst>
                  <a:ext uri="{FF2B5EF4-FFF2-40B4-BE49-F238E27FC236}">
                    <a16:creationId xmlns:a16="http://schemas.microsoft.com/office/drawing/2014/main" id="{A467D70E-E2C8-60E2-FB6B-B707831EE2DA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fill="none" extrusionOk="0">
                    <a:moveTo>
                      <a:pt x="895" y="43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363" y="22"/>
                    </a:lnTo>
                    <a:lnTo>
                      <a:pt x="1257" y="1"/>
                    </a:lnTo>
                    <a:lnTo>
                      <a:pt x="1257" y="1"/>
                    </a:lnTo>
                    <a:lnTo>
                      <a:pt x="1171" y="1"/>
                    </a:lnTo>
                    <a:lnTo>
                      <a:pt x="1171" y="1"/>
                    </a:lnTo>
                    <a:lnTo>
                      <a:pt x="1129" y="1"/>
                    </a:lnTo>
                    <a:lnTo>
                      <a:pt x="1129" y="1"/>
                    </a:lnTo>
                    <a:lnTo>
                      <a:pt x="1022" y="1"/>
                    </a:lnTo>
                    <a:lnTo>
                      <a:pt x="895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716;p49">
                <a:extLst>
                  <a:ext uri="{FF2B5EF4-FFF2-40B4-BE49-F238E27FC236}">
                    <a16:creationId xmlns:a16="http://schemas.microsoft.com/office/drawing/2014/main" id="{3B09E5CD-50ED-70EB-FB5E-23253471B00C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extrusionOk="0">
                    <a:moveTo>
                      <a:pt x="809" y="1"/>
                    </a:moveTo>
                    <a:lnTo>
                      <a:pt x="639" y="22"/>
                    </a:ln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717;p49">
                <a:extLst>
                  <a:ext uri="{FF2B5EF4-FFF2-40B4-BE49-F238E27FC236}">
                    <a16:creationId xmlns:a16="http://schemas.microsoft.com/office/drawing/2014/main" id="{835562E9-A460-C1D9-CC02-352C428FC3D6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fill="none" extrusionOk="0">
                    <a:moveTo>
                      <a:pt x="511" y="65"/>
                    </a:move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426" y="938"/>
                    </a:lnTo>
                    <a:lnTo>
                      <a:pt x="426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lnTo>
                      <a:pt x="895" y="1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809" y="1"/>
                    </a:lnTo>
                    <a:lnTo>
                      <a:pt x="809" y="1"/>
                    </a:lnTo>
                    <a:lnTo>
                      <a:pt x="639" y="22"/>
                    </a:lnTo>
                    <a:lnTo>
                      <a:pt x="511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718;p49">
                <a:extLst>
                  <a:ext uri="{FF2B5EF4-FFF2-40B4-BE49-F238E27FC236}">
                    <a16:creationId xmlns:a16="http://schemas.microsoft.com/office/drawing/2014/main" id="{B420C0C3-327E-2250-9BB6-E3652A89F675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extrusionOk="0">
                    <a:moveTo>
                      <a:pt x="874" y="0"/>
                    </a:moveTo>
                    <a:lnTo>
                      <a:pt x="831" y="22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10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719;p49">
                <a:extLst>
                  <a:ext uri="{FF2B5EF4-FFF2-40B4-BE49-F238E27FC236}">
                    <a16:creationId xmlns:a16="http://schemas.microsoft.com/office/drawing/2014/main" id="{763A87F2-AC4B-1452-7A48-FF906DD613CF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fill="none" extrusionOk="0">
                    <a:moveTo>
                      <a:pt x="874" y="0"/>
                    </a:moveTo>
                    <a:lnTo>
                      <a:pt x="874" y="0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682" y="64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236" y="43"/>
                    </a:lnTo>
                    <a:lnTo>
                      <a:pt x="1108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87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720;p49">
                <a:extLst>
                  <a:ext uri="{FF2B5EF4-FFF2-40B4-BE49-F238E27FC236}">
                    <a16:creationId xmlns:a16="http://schemas.microsoft.com/office/drawing/2014/main" id="{776C285D-6F2E-C7D0-E52B-845AB22A6C94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extrusionOk="0">
                    <a:moveTo>
                      <a:pt x="639" y="0"/>
                    </a:moveTo>
                    <a:lnTo>
                      <a:pt x="490" y="21"/>
                    </a:lnTo>
                    <a:lnTo>
                      <a:pt x="362" y="85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721;p49">
                <a:extLst>
                  <a:ext uri="{FF2B5EF4-FFF2-40B4-BE49-F238E27FC236}">
                    <a16:creationId xmlns:a16="http://schemas.microsoft.com/office/drawing/2014/main" id="{CF0B1100-AE3A-46D0-96E1-8AC845CE474D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fill="none" extrusionOk="0">
                    <a:moveTo>
                      <a:pt x="362" y="85"/>
                    </a:moveTo>
                    <a:lnTo>
                      <a:pt x="362" y="85"/>
                    </a:lnTo>
                    <a:lnTo>
                      <a:pt x="213" y="170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320" y="873"/>
                    </a:lnTo>
                    <a:lnTo>
                      <a:pt x="405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490" y="21"/>
                    </a:lnTo>
                    <a:lnTo>
                      <a:pt x="36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722;p49">
                <a:extLst>
                  <a:ext uri="{FF2B5EF4-FFF2-40B4-BE49-F238E27FC236}">
                    <a16:creationId xmlns:a16="http://schemas.microsoft.com/office/drawing/2014/main" id="{E4BF679D-99BC-9F76-7083-46741EDF6F40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extrusionOk="0">
                    <a:moveTo>
                      <a:pt x="405" y="0"/>
                    </a:move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723;p49">
                <a:extLst>
                  <a:ext uri="{FF2B5EF4-FFF2-40B4-BE49-F238E27FC236}">
                    <a16:creationId xmlns:a16="http://schemas.microsoft.com/office/drawing/2014/main" id="{9912C053-AB50-5704-611A-2A994482BD0D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fill="none" extrusionOk="0">
                    <a:moveTo>
                      <a:pt x="171" y="107"/>
                    </a:move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533" y="22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724;p49">
                <a:extLst>
                  <a:ext uri="{FF2B5EF4-FFF2-40B4-BE49-F238E27FC236}">
                    <a16:creationId xmlns:a16="http://schemas.microsoft.com/office/drawing/2014/main" id="{F8ACC6DA-92BA-18C0-A417-169FE04112C1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extrusionOk="0">
                    <a:moveTo>
                      <a:pt x="1150" y="1"/>
                    </a:move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725;p49">
                <a:extLst>
                  <a:ext uri="{FF2B5EF4-FFF2-40B4-BE49-F238E27FC236}">
                    <a16:creationId xmlns:a16="http://schemas.microsoft.com/office/drawing/2014/main" id="{8C6CF735-0225-909F-BA69-9AA64C7840A5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fill="none" extrusionOk="0">
                    <a:moveTo>
                      <a:pt x="1150" y="1"/>
                    </a:moveTo>
                    <a:lnTo>
                      <a:pt x="1150" y="1"/>
                    </a:lnTo>
                    <a:lnTo>
                      <a:pt x="1022" y="22"/>
                    </a:ln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lnTo>
                      <a:pt x="1235" y="1"/>
                    </a:lnTo>
                    <a:lnTo>
                      <a:pt x="1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726;p49">
                <a:extLst>
                  <a:ext uri="{FF2B5EF4-FFF2-40B4-BE49-F238E27FC236}">
                    <a16:creationId xmlns:a16="http://schemas.microsoft.com/office/drawing/2014/main" id="{FD076A8A-3CFF-5565-5B14-B3FF6F43DEA2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extrusionOk="0">
                    <a:moveTo>
                      <a:pt x="341" y="0"/>
                    </a:move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727;p49">
                <a:extLst>
                  <a:ext uri="{FF2B5EF4-FFF2-40B4-BE49-F238E27FC236}">
                    <a16:creationId xmlns:a16="http://schemas.microsoft.com/office/drawing/2014/main" id="{C2B6DE67-636A-0419-C0D0-E3AE6B8067B1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448" y="0"/>
                    </a:lnTo>
                    <a:lnTo>
                      <a:pt x="448" y="0"/>
                    </a:lnTo>
                    <a:lnTo>
                      <a:pt x="341" y="0"/>
                    </a:lnTo>
                    <a:lnTo>
                      <a:pt x="235" y="22"/>
                    </a:ln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lnTo>
                      <a:pt x="746" y="0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728;p49">
                <a:extLst>
                  <a:ext uri="{FF2B5EF4-FFF2-40B4-BE49-F238E27FC236}">
                    <a16:creationId xmlns:a16="http://schemas.microsoft.com/office/drawing/2014/main" id="{49038365-E1B2-ABED-31E8-4AC3CC384057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extrusionOk="0">
                    <a:moveTo>
                      <a:pt x="512" y="0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729;p49">
                <a:extLst>
                  <a:ext uri="{FF2B5EF4-FFF2-40B4-BE49-F238E27FC236}">
                    <a16:creationId xmlns:a16="http://schemas.microsoft.com/office/drawing/2014/main" id="{26F2F3FC-9415-9319-B199-674812089B1E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fill="none" extrusionOk="0">
                    <a:moveTo>
                      <a:pt x="448" y="22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12" y="0"/>
                    </a:lnTo>
                    <a:lnTo>
                      <a:pt x="448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730;p49">
                <a:extLst>
                  <a:ext uri="{FF2B5EF4-FFF2-40B4-BE49-F238E27FC236}">
                    <a16:creationId xmlns:a16="http://schemas.microsoft.com/office/drawing/2014/main" id="{0579B101-134D-454E-F2BD-3D28BB1C63A6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extrusionOk="0">
                    <a:moveTo>
                      <a:pt x="916" y="0"/>
                    </a:moveTo>
                    <a:lnTo>
                      <a:pt x="809" y="21"/>
                    </a:ln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91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731;p49">
                <a:extLst>
                  <a:ext uri="{FF2B5EF4-FFF2-40B4-BE49-F238E27FC236}">
                    <a16:creationId xmlns:a16="http://schemas.microsoft.com/office/drawing/2014/main" id="{40AB53CA-895C-C2F9-1635-E438911CD1C8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fill="none" extrusionOk="0">
                    <a:moveTo>
                      <a:pt x="724" y="43"/>
                    </a:move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1044" y="21"/>
                    </a:lnTo>
                    <a:lnTo>
                      <a:pt x="916" y="0"/>
                    </a:lnTo>
                    <a:lnTo>
                      <a:pt x="916" y="0"/>
                    </a:lnTo>
                    <a:lnTo>
                      <a:pt x="809" y="21"/>
                    </a:lnTo>
                    <a:lnTo>
                      <a:pt x="724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732;p49">
                <a:extLst>
                  <a:ext uri="{FF2B5EF4-FFF2-40B4-BE49-F238E27FC236}">
                    <a16:creationId xmlns:a16="http://schemas.microsoft.com/office/drawing/2014/main" id="{FD67DE89-A711-9BD4-D91A-E174E0E018E8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extrusionOk="0">
                    <a:moveTo>
                      <a:pt x="447" y="1"/>
                    </a:moveTo>
                    <a:lnTo>
                      <a:pt x="383" y="22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733;p49">
                <a:extLst>
                  <a:ext uri="{FF2B5EF4-FFF2-40B4-BE49-F238E27FC236}">
                    <a16:creationId xmlns:a16="http://schemas.microsoft.com/office/drawing/2014/main" id="{D90C2F27-7749-9192-59B3-90337C23EDD3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383" y="22"/>
                    </a:lnTo>
                    <a:lnTo>
                      <a:pt x="298" y="65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256" y="1044"/>
                    </a:lnTo>
                    <a:lnTo>
                      <a:pt x="362" y="1044"/>
                    </a:lnTo>
                    <a:lnTo>
                      <a:pt x="362" y="1044"/>
                    </a:lnTo>
                    <a:lnTo>
                      <a:pt x="405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575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734;p49">
                <a:extLst>
                  <a:ext uri="{FF2B5EF4-FFF2-40B4-BE49-F238E27FC236}">
                    <a16:creationId xmlns:a16="http://schemas.microsoft.com/office/drawing/2014/main" id="{306E3FC4-2426-0CFF-018A-FF079DFB413C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extrusionOk="0">
                    <a:moveTo>
                      <a:pt x="86" y="1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735;p49">
                <a:extLst>
                  <a:ext uri="{FF2B5EF4-FFF2-40B4-BE49-F238E27FC236}">
                    <a16:creationId xmlns:a16="http://schemas.microsoft.com/office/drawing/2014/main" id="{D011D503-B8B0-C0E8-E14D-CD13042A484D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lnTo>
                      <a:pt x="150" y="1"/>
                    </a:lnTo>
                    <a:lnTo>
                      <a:pt x="150" y="1"/>
                    </a:lnTo>
                    <a:lnTo>
                      <a:pt x="86" y="1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736;p49">
                <a:extLst>
                  <a:ext uri="{FF2B5EF4-FFF2-40B4-BE49-F238E27FC236}">
                    <a16:creationId xmlns:a16="http://schemas.microsoft.com/office/drawing/2014/main" id="{CC954AA1-535C-E31C-464B-6FDFB2F08A59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extrusionOk="0">
                    <a:moveTo>
                      <a:pt x="703" y="1"/>
                    </a:moveTo>
                    <a:lnTo>
                      <a:pt x="597" y="22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737;p49">
                <a:extLst>
                  <a:ext uri="{FF2B5EF4-FFF2-40B4-BE49-F238E27FC236}">
                    <a16:creationId xmlns:a16="http://schemas.microsoft.com/office/drawing/2014/main" id="{2BE9F4A2-6860-5351-AFCF-3186325816A6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fill="none" extrusionOk="0">
                    <a:moveTo>
                      <a:pt x="703" y="1"/>
                    </a:moveTo>
                    <a:lnTo>
                      <a:pt x="703" y="1"/>
                    </a:lnTo>
                    <a:lnTo>
                      <a:pt x="597" y="22"/>
                    </a:lnTo>
                    <a:lnTo>
                      <a:pt x="512" y="64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05" y="2130"/>
                    </a:lnTo>
                    <a:lnTo>
                      <a:pt x="405" y="2130"/>
                    </a:lnTo>
                    <a:lnTo>
                      <a:pt x="490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7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738;p49">
                <a:extLst>
                  <a:ext uri="{FF2B5EF4-FFF2-40B4-BE49-F238E27FC236}">
                    <a16:creationId xmlns:a16="http://schemas.microsoft.com/office/drawing/2014/main" id="{C958737B-841D-D25C-0799-F9DC93AC8210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extrusionOk="0">
                    <a:moveTo>
                      <a:pt x="810" y="0"/>
                    </a:moveTo>
                    <a:lnTo>
                      <a:pt x="639" y="64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739;p49">
                <a:extLst>
                  <a:ext uri="{FF2B5EF4-FFF2-40B4-BE49-F238E27FC236}">
                    <a16:creationId xmlns:a16="http://schemas.microsoft.com/office/drawing/2014/main" id="{8D6F1EE5-542B-EC8B-5BC4-FFA1D9189C8E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fill="none" extrusionOk="0">
                    <a:moveTo>
                      <a:pt x="810" y="0"/>
                    </a:moveTo>
                    <a:lnTo>
                      <a:pt x="810" y="0"/>
                    </a:lnTo>
                    <a:lnTo>
                      <a:pt x="639" y="64"/>
                    </a:lnTo>
                    <a:lnTo>
                      <a:pt x="639" y="64"/>
                    </a:lnTo>
                    <a:lnTo>
                      <a:pt x="448" y="150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469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661" y="1150"/>
                    </a:lnTo>
                    <a:lnTo>
                      <a:pt x="746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150" y="22"/>
                    </a:lnTo>
                    <a:lnTo>
                      <a:pt x="1001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37" y="0"/>
                    </a:lnTo>
                    <a:lnTo>
                      <a:pt x="937" y="0"/>
                    </a:lnTo>
                    <a:lnTo>
                      <a:pt x="81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740;p49">
                <a:extLst>
                  <a:ext uri="{FF2B5EF4-FFF2-40B4-BE49-F238E27FC236}">
                    <a16:creationId xmlns:a16="http://schemas.microsoft.com/office/drawing/2014/main" id="{9A51F542-13FB-3718-865B-34C16C5C0597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extrusionOk="0">
                    <a:moveTo>
                      <a:pt x="661" y="0"/>
                    </a:moveTo>
                    <a:lnTo>
                      <a:pt x="512" y="43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741;p49">
                <a:extLst>
                  <a:ext uri="{FF2B5EF4-FFF2-40B4-BE49-F238E27FC236}">
                    <a16:creationId xmlns:a16="http://schemas.microsoft.com/office/drawing/2014/main" id="{0B193DE7-BFF6-3745-3CF6-36CC9803662F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fill="none" extrusionOk="0">
                    <a:moveTo>
                      <a:pt x="661" y="0"/>
                    </a:moveTo>
                    <a:lnTo>
                      <a:pt x="661" y="0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320" y="149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469" y="1575"/>
                    </a:lnTo>
                    <a:lnTo>
                      <a:pt x="575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6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742;p49">
                <a:extLst>
                  <a:ext uri="{FF2B5EF4-FFF2-40B4-BE49-F238E27FC236}">
                    <a16:creationId xmlns:a16="http://schemas.microsoft.com/office/drawing/2014/main" id="{663A9693-7859-9E23-1E32-35DD4EEF3AF1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extrusionOk="0">
                    <a:moveTo>
                      <a:pt x="213" y="0"/>
                    </a:moveTo>
                    <a:lnTo>
                      <a:pt x="171" y="21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743;p49">
                <a:extLst>
                  <a:ext uri="{FF2B5EF4-FFF2-40B4-BE49-F238E27FC236}">
                    <a16:creationId xmlns:a16="http://schemas.microsoft.com/office/drawing/2014/main" id="{330BC26F-97BA-757B-CDB5-F29A1D0F21C0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320" y="0"/>
                    </a:moveTo>
                    <a:lnTo>
                      <a:pt x="320" y="0"/>
                    </a:lnTo>
                    <a:lnTo>
                      <a:pt x="213" y="0"/>
                    </a:lnTo>
                    <a:lnTo>
                      <a:pt x="171" y="21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lnTo>
                      <a:pt x="32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744;p49">
                <a:extLst>
                  <a:ext uri="{FF2B5EF4-FFF2-40B4-BE49-F238E27FC236}">
                    <a16:creationId xmlns:a16="http://schemas.microsoft.com/office/drawing/2014/main" id="{789B2AAC-11C3-7CE4-DA0A-00096A52D5A7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extrusionOk="0">
                    <a:moveTo>
                      <a:pt x="894" y="0"/>
                    </a:moveTo>
                    <a:lnTo>
                      <a:pt x="745" y="21"/>
                    </a:lnTo>
                    <a:lnTo>
                      <a:pt x="618" y="64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745;p49">
                <a:extLst>
                  <a:ext uri="{FF2B5EF4-FFF2-40B4-BE49-F238E27FC236}">
                    <a16:creationId xmlns:a16="http://schemas.microsoft.com/office/drawing/2014/main" id="{6528D8BE-0BAD-B05B-0DEA-CF9E4C627E40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fill="none" extrusionOk="0">
                    <a:moveTo>
                      <a:pt x="618" y="64"/>
                    </a:moveTo>
                    <a:lnTo>
                      <a:pt x="618" y="64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lnTo>
                      <a:pt x="958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745" y="21"/>
                    </a:lnTo>
                    <a:lnTo>
                      <a:pt x="618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746;p49">
                <a:extLst>
                  <a:ext uri="{FF2B5EF4-FFF2-40B4-BE49-F238E27FC236}">
                    <a16:creationId xmlns:a16="http://schemas.microsoft.com/office/drawing/2014/main" id="{4EFC6C22-A270-C55D-315D-C5E1FFC84C92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extrusionOk="0">
                    <a:moveTo>
                      <a:pt x="362" y="1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747;p49">
                <a:extLst>
                  <a:ext uri="{FF2B5EF4-FFF2-40B4-BE49-F238E27FC236}">
                    <a16:creationId xmlns:a16="http://schemas.microsoft.com/office/drawing/2014/main" id="{62B7967D-664F-5C55-6963-1D73D707F08E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fill="none" extrusionOk="0">
                    <a:moveTo>
                      <a:pt x="277" y="43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26" y="1"/>
                    </a:lnTo>
                    <a:lnTo>
                      <a:pt x="426" y="1"/>
                    </a:lnTo>
                    <a:lnTo>
                      <a:pt x="362" y="1"/>
                    </a:lnTo>
                    <a:lnTo>
                      <a:pt x="277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748;p49">
                <a:extLst>
                  <a:ext uri="{FF2B5EF4-FFF2-40B4-BE49-F238E27FC236}">
                    <a16:creationId xmlns:a16="http://schemas.microsoft.com/office/drawing/2014/main" id="{78924786-8DE1-81DC-F4BD-B64B0DB4B1C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extrusionOk="0">
                    <a:moveTo>
                      <a:pt x="512" y="1"/>
                    </a:moveTo>
                    <a:lnTo>
                      <a:pt x="448" y="22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749;p49">
                <a:extLst>
                  <a:ext uri="{FF2B5EF4-FFF2-40B4-BE49-F238E27FC236}">
                    <a16:creationId xmlns:a16="http://schemas.microsoft.com/office/drawing/2014/main" id="{48CF500E-CA4C-E8B9-0702-67400BA1B6A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fill="none" extrusionOk="0">
                    <a:moveTo>
                      <a:pt x="512" y="1"/>
                    </a:moveTo>
                    <a:lnTo>
                      <a:pt x="512" y="1"/>
                    </a:lnTo>
                    <a:lnTo>
                      <a:pt x="448" y="22"/>
                    </a:lnTo>
                    <a:lnTo>
                      <a:pt x="384" y="65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6" y="1"/>
                    </a:lnTo>
                    <a:lnTo>
                      <a:pt x="576" y="1"/>
                    </a:lnTo>
                    <a:lnTo>
                      <a:pt x="51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750;p49">
                <a:extLst>
                  <a:ext uri="{FF2B5EF4-FFF2-40B4-BE49-F238E27FC236}">
                    <a16:creationId xmlns:a16="http://schemas.microsoft.com/office/drawing/2014/main" id="{6262073D-9509-0713-9073-DD8FFC78FF7A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extrusionOk="0">
                    <a:moveTo>
                      <a:pt x="362" y="0"/>
                    </a:move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36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751;p49">
                <a:extLst>
                  <a:ext uri="{FF2B5EF4-FFF2-40B4-BE49-F238E27FC236}">
                    <a16:creationId xmlns:a16="http://schemas.microsoft.com/office/drawing/2014/main" id="{3AA2435B-0B00-8A03-1DDD-4CA76AED97E9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fill="none" extrusionOk="0">
                    <a:moveTo>
                      <a:pt x="43" y="234"/>
                    </a:move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490" y="21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752;p49">
                <a:extLst>
                  <a:ext uri="{FF2B5EF4-FFF2-40B4-BE49-F238E27FC236}">
                    <a16:creationId xmlns:a16="http://schemas.microsoft.com/office/drawing/2014/main" id="{0A3FEF93-DBE3-B0E8-C75C-105B4FFB9470}"/>
                  </a:ext>
                </a:extLst>
              </p:cNvPr>
              <p:cNvSpPr/>
              <p:nvPr/>
            </p:nvSpPr>
            <p:spPr>
              <a:xfrm>
                <a:off x="4832973" y="3384800"/>
                <a:ext cx="110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52" extrusionOk="0">
                    <a:moveTo>
                      <a:pt x="575" y="0"/>
                    </a:moveTo>
                    <a:lnTo>
                      <a:pt x="447" y="21"/>
                    </a:lnTo>
                    <a:lnTo>
                      <a:pt x="362" y="43"/>
                    </a:lnTo>
                    <a:lnTo>
                      <a:pt x="277" y="64"/>
                    </a:lnTo>
                    <a:lnTo>
                      <a:pt x="192" y="106"/>
                    </a:lnTo>
                    <a:lnTo>
                      <a:pt x="107" y="149"/>
                    </a:lnTo>
                    <a:lnTo>
                      <a:pt x="43" y="234"/>
                    </a:lnTo>
                    <a:lnTo>
                      <a:pt x="0" y="319"/>
                    </a:lnTo>
                    <a:lnTo>
                      <a:pt x="0" y="405"/>
                    </a:lnTo>
                    <a:lnTo>
                      <a:pt x="0" y="490"/>
                    </a:lnTo>
                    <a:lnTo>
                      <a:pt x="64" y="596"/>
                    </a:lnTo>
                    <a:lnTo>
                      <a:pt x="107" y="660"/>
                    </a:lnTo>
                    <a:lnTo>
                      <a:pt x="213" y="745"/>
                    </a:lnTo>
                    <a:lnTo>
                      <a:pt x="320" y="788"/>
                    </a:lnTo>
                    <a:lnTo>
                      <a:pt x="469" y="830"/>
                    </a:lnTo>
                    <a:lnTo>
                      <a:pt x="703" y="852"/>
                    </a:lnTo>
                    <a:lnTo>
                      <a:pt x="809" y="852"/>
                    </a:lnTo>
                    <a:lnTo>
                      <a:pt x="916" y="830"/>
                    </a:lnTo>
                    <a:lnTo>
                      <a:pt x="958" y="809"/>
                    </a:lnTo>
                    <a:lnTo>
                      <a:pt x="1022" y="788"/>
                    </a:lnTo>
                    <a:lnTo>
                      <a:pt x="1107" y="724"/>
                    </a:lnTo>
                    <a:lnTo>
                      <a:pt x="1150" y="681"/>
                    </a:lnTo>
                    <a:lnTo>
                      <a:pt x="1171" y="617"/>
                    </a:lnTo>
                    <a:lnTo>
                      <a:pt x="1193" y="511"/>
                    </a:lnTo>
                    <a:lnTo>
                      <a:pt x="1193" y="468"/>
                    </a:lnTo>
                    <a:lnTo>
                      <a:pt x="1193" y="383"/>
                    </a:lnTo>
                    <a:lnTo>
                      <a:pt x="1171" y="298"/>
                    </a:lnTo>
                    <a:lnTo>
                      <a:pt x="1086" y="213"/>
                    </a:lnTo>
                    <a:lnTo>
                      <a:pt x="1022" y="149"/>
                    </a:lnTo>
                    <a:lnTo>
                      <a:pt x="937" y="85"/>
                    </a:lnTo>
                    <a:lnTo>
                      <a:pt x="809" y="43"/>
                    </a:lnTo>
                    <a:lnTo>
                      <a:pt x="767" y="21"/>
                    </a:lnTo>
                    <a:lnTo>
                      <a:pt x="68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753;p49">
                <a:extLst>
                  <a:ext uri="{FF2B5EF4-FFF2-40B4-BE49-F238E27FC236}">
                    <a16:creationId xmlns:a16="http://schemas.microsoft.com/office/drawing/2014/main" id="{72EE3B3D-9202-B4F5-72FA-DB7AD944C52F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extrusionOk="0">
                    <a:moveTo>
                      <a:pt x="256" y="1"/>
                    </a:move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754;p49">
                <a:extLst>
                  <a:ext uri="{FF2B5EF4-FFF2-40B4-BE49-F238E27FC236}">
                    <a16:creationId xmlns:a16="http://schemas.microsoft.com/office/drawing/2014/main" id="{63B248D2-2423-28E6-05BC-F5CD7DC74272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fill="none" extrusionOk="0">
                    <a:moveTo>
                      <a:pt x="64" y="86"/>
                    </a:move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362" y="22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755;p49">
                <a:extLst>
                  <a:ext uri="{FF2B5EF4-FFF2-40B4-BE49-F238E27FC236}">
                    <a16:creationId xmlns:a16="http://schemas.microsoft.com/office/drawing/2014/main" id="{1AD4C483-F4D2-0707-D5AF-0CE65CDD7B16}"/>
                  </a:ext>
                </a:extLst>
              </p:cNvPr>
              <p:cNvSpPr/>
              <p:nvPr/>
            </p:nvSpPr>
            <p:spPr>
              <a:xfrm>
                <a:off x="4854105" y="336346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756;p49">
                <a:extLst>
                  <a:ext uri="{FF2B5EF4-FFF2-40B4-BE49-F238E27FC236}">
                    <a16:creationId xmlns:a16="http://schemas.microsoft.com/office/drawing/2014/main" id="{6EADF32C-E0F0-E86E-0FA3-C7E334189C24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757;p49">
                <a:extLst>
                  <a:ext uri="{FF2B5EF4-FFF2-40B4-BE49-F238E27FC236}">
                    <a16:creationId xmlns:a16="http://schemas.microsoft.com/office/drawing/2014/main" id="{3799E280-33A8-4855-D26A-C52FD27A8C06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639" y="916"/>
                    </a:lnTo>
                    <a:lnTo>
                      <a:pt x="682" y="916"/>
                    </a:lnTo>
                    <a:lnTo>
                      <a:pt x="682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758;p49">
                <a:extLst>
                  <a:ext uri="{FF2B5EF4-FFF2-40B4-BE49-F238E27FC236}">
                    <a16:creationId xmlns:a16="http://schemas.microsoft.com/office/drawing/2014/main" id="{FF9E993D-9A94-442F-BAF1-415A9B2AC8C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extrusionOk="0">
                    <a:moveTo>
                      <a:pt x="618" y="1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759;p49">
                <a:extLst>
                  <a:ext uri="{FF2B5EF4-FFF2-40B4-BE49-F238E27FC236}">
                    <a16:creationId xmlns:a16="http://schemas.microsoft.com/office/drawing/2014/main" id="{A3F97517-DAC7-81E4-C22F-FD4A9BA0B7F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fill="none" extrusionOk="0">
                    <a:moveTo>
                      <a:pt x="447" y="22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44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760;p49">
                <a:extLst>
                  <a:ext uri="{FF2B5EF4-FFF2-40B4-BE49-F238E27FC236}">
                    <a16:creationId xmlns:a16="http://schemas.microsoft.com/office/drawing/2014/main" id="{5481FD5A-9288-2309-43F9-8BF51DBE79A1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46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761;p49">
                <a:extLst>
                  <a:ext uri="{FF2B5EF4-FFF2-40B4-BE49-F238E27FC236}">
                    <a16:creationId xmlns:a16="http://schemas.microsoft.com/office/drawing/2014/main" id="{35A9F002-8D2B-3C61-FD7F-3CBCB5878BB6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575" y="43"/>
                    </a:lnTo>
                    <a:lnTo>
                      <a:pt x="468" y="1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762;p49">
                <a:extLst>
                  <a:ext uri="{FF2B5EF4-FFF2-40B4-BE49-F238E27FC236}">
                    <a16:creationId xmlns:a16="http://schemas.microsoft.com/office/drawing/2014/main" id="{7196C8E1-2F67-5F59-D8DD-9048C5265243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extrusionOk="0">
                    <a:moveTo>
                      <a:pt x="1278" y="0"/>
                    </a:move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763;p49">
                <a:extLst>
                  <a:ext uri="{FF2B5EF4-FFF2-40B4-BE49-F238E27FC236}">
                    <a16:creationId xmlns:a16="http://schemas.microsoft.com/office/drawing/2014/main" id="{8599704C-7150-1A2D-6805-9876D93DFFDC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fill="none" extrusionOk="0">
                    <a:moveTo>
                      <a:pt x="959" y="234"/>
                    </a:moveTo>
                    <a:lnTo>
                      <a:pt x="959" y="234"/>
                    </a:lnTo>
                    <a:lnTo>
                      <a:pt x="938" y="298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554" y="490"/>
                    </a:lnTo>
                    <a:lnTo>
                      <a:pt x="299" y="490"/>
                    </a:lnTo>
                    <a:lnTo>
                      <a:pt x="299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384" y="1043"/>
                    </a:lnTo>
                    <a:lnTo>
                      <a:pt x="533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lnTo>
                      <a:pt x="1300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764;p49">
                <a:extLst>
                  <a:ext uri="{FF2B5EF4-FFF2-40B4-BE49-F238E27FC236}">
                    <a16:creationId xmlns:a16="http://schemas.microsoft.com/office/drawing/2014/main" id="{9CDA80D7-62BB-4E4D-FADB-BDBA388F9907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extrusionOk="0">
                    <a:moveTo>
                      <a:pt x="810" y="1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8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765;p49">
                <a:extLst>
                  <a:ext uri="{FF2B5EF4-FFF2-40B4-BE49-F238E27FC236}">
                    <a16:creationId xmlns:a16="http://schemas.microsoft.com/office/drawing/2014/main" id="{5E15644C-3B0B-641B-5480-8670AE2407F6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fill="none" extrusionOk="0">
                    <a:moveTo>
                      <a:pt x="639" y="22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10" y="1"/>
                    </a:lnTo>
                    <a:lnTo>
                      <a:pt x="810" y="1"/>
                    </a:lnTo>
                    <a:lnTo>
                      <a:pt x="63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766;p49">
                <a:extLst>
                  <a:ext uri="{FF2B5EF4-FFF2-40B4-BE49-F238E27FC236}">
                    <a16:creationId xmlns:a16="http://schemas.microsoft.com/office/drawing/2014/main" id="{41872F4E-4A7C-9C2C-113E-B1BE30B3A204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extrusionOk="0">
                    <a:moveTo>
                      <a:pt x="491" y="0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767;p49">
                <a:extLst>
                  <a:ext uri="{FF2B5EF4-FFF2-40B4-BE49-F238E27FC236}">
                    <a16:creationId xmlns:a16="http://schemas.microsoft.com/office/drawing/2014/main" id="{B0C543A1-62E8-C271-44A0-702318D8D467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fill="none" extrusionOk="0">
                    <a:moveTo>
                      <a:pt x="405" y="21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576" y="1682"/>
                    </a:lnTo>
                    <a:lnTo>
                      <a:pt x="682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640" y="21"/>
                    </a:lnTo>
                    <a:lnTo>
                      <a:pt x="491" y="0"/>
                    </a:lnTo>
                    <a:lnTo>
                      <a:pt x="491" y="0"/>
                    </a:lnTo>
                    <a:lnTo>
                      <a:pt x="40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768;p49">
                <a:extLst>
                  <a:ext uri="{FF2B5EF4-FFF2-40B4-BE49-F238E27FC236}">
                    <a16:creationId xmlns:a16="http://schemas.microsoft.com/office/drawing/2014/main" id="{5260FC2A-B499-56B5-D3A9-4502E07F2EDC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extrusionOk="0">
                    <a:moveTo>
                      <a:pt x="256" y="0"/>
                    </a:moveTo>
                    <a:lnTo>
                      <a:pt x="171" y="21"/>
                    </a:ln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769;p49">
                <a:extLst>
                  <a:ext uri="{FF2B5EF4-FFF2-40B4-BE49-F238E27FC236}">
                    <a16:creationId xmlns:a16="http://schemas.microsoft.com/office/drawing/2014/main" id="{248A354D-2440-4918-C7B3-E657E871A765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fill="none" extrusionOk="0">
                    <a:moveTo>
                      <a:pt x="86" y="64"/>
                    </a:move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320" y="21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171" y="21"/>
                    </a:lnTo>
                    <a:lnTo>
                      <a:pt x="86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770;p49">
                <a:extLst>
                  <a:ext uri="{FF2B5EF4-FFF2-40B4-BE49-F238E27FC236}">
                    <a16:creationId xmlns:a16="http://schemas.microsoft.com/office/drawing/2014/main" id="{136EABC0-E8D8-5EA4-DBA9-DC4A83DF81E0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extrusionOk="0">
                    <a:moveTo>
                      <a:pt x="767" y="1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771;p49">
                <a:extLst>
                  <a:ext uri="{FF2B5EF4-FFF2-40B4-BE49-F238E27FC236}">
                    <a16:creationId xmlns:a16="http://schemas.microsoft.com/office/drawing/2014/main" id="{9164146D-74F1-02AE-9BF7-0DE4F3BAE638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fill="none" extrusionOk="0">
                    <a:moveTo>
                      <a:pt x="597" y="22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1001" y="64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767" y="1"/>
                    </a:lnTo>
                    <a:lnTo>
                      <a:pt x="767" y="1"/>
                    </a:lnTo>
                    <a:lnTo>
                      <a:pt x="59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772;p49">
                <a:extLst>
                  <a:ext uri="{FF2B5EF4-FFF2-40B4-BE49-F238E27FC236}">
                    <a16:creationId xmlns:a16="http://schemas.microsoft.com/office/drawing/2014/main" id="{E81FCB21-1225-B91E-4FF6-3313A5D926FC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extrusionOk="0">
                    <a:moveTo>
                      <a:pt x="511" y="1"/>
                    </a:moveTo>
                    <a:lnTo>
                      <a:pt x="447" y="22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773;p49">
                <a:extLst>
                  <a:ext uri="{FF2B5EF4-FFF2-40B4-BE49-F238E27FC236}">
                    <a16:creationId xmlns:a16="http://schemas.microsoft.com/office/drawing/2014/main" id="{D5F7AA09-2B02-B049-3555-AD771F22141E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11" y="1"/>
                    </a:lnTo>
                    <a:lnTo>
                      <a:pt x="447" y="22"/>
                    </a:lnTo>
                    <a:lnTo>
                      <a:pt x="341" y="86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lnTo>
                      <a:pt x="724" y="1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774;p49">
                <a:extLst>
                  <a:ext uri="{FF2B5EF4-FFF2-40B4-BE49-F238E27FC236}">
                    <a16:creationId xmlns:a16="http://schemas.microsoft.com/office/drawing/2014/main" id="{E357DD12-B661-F5E0-3669-5F18BB0C48BD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extrusionOk="0">
                    <a:moveTo>
                      <a:pt x="235" y="1"/>
                    </a:move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42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775;p49">
                <a:extLst>
                  <a:ext uri="{FF2B5EF4-FFF2-40B4-BE49-F238E27FC236}">
                    <a16:creationId xmlns:a16="http://schemas.microsoft.com/office/drawing/2014/main" id="{3EF02E39-F3C3-B01A-B356-08CAF993126F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fill="none" extrusionOk="0">
                    <a:moveTo>
                      <a:pt x="235" y="1"/>
                    </a:moveTo>
                    <a:lnTo>
                      <a:pt x="235" y="1"/>
                    </a:ln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427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23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776;p49">
                <a:extLst>
                  <a:ext uri="{FF2B5EF4-FFF2-40B4-BE49-F238E27FC236}">
                    <a16:creationId xmlns:a16="http://schemas.microsoft.com/office/drawing/2014/main" id="{EB6FD4B0-2C9B-AE9C-B355-8A89919F0C41}"/>
                  </a:ext>
                </a:extLst>
              </p:cNvPr>
              <p:cNvSpPr/>
              <p:nvPr/>
            </p:nvSpPr>
            <p:spPr>
              <a:xfrm>
                <a:off x="5082803" y="3532123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777;p49">
                <a:extLst>
                  <a:ext uri="{FF2B5EF4-FFF2-40B4-BE49-F238E27FC236}">
                    <a16:creationId xmlns:a16="http://schemas.microsoft.com/office/drawing/2014/main" id="{7B0F4FF9-B932-09B6-C2DC-8F8465B560FE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36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778;p49">
                <a:extLst>
                  <a:ext uri="{FF2B5EF4-FFF2-40B4-BE49-F238E27FC236}">
                    <a16:creationId xmlns:a16="http://schemas.microsoft.com/office/drawing/2014/main" id="{083BC9D3-6A9C-5F92-F346-4D5E014C1A7A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469" y="22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779;p49">
                <a:extLst>
                  <a:ext uri="{FF2B5EF4-FFF2-40B4-BE49-F238E27FC236}">
                    <a16:creationId xmlns:a16="http://schemas.microsoft.com/office/drawing/2014/main" id="{67F4484B-B8BC-18FD-B3B2-0DE8E7E8413A}"/>
                  </a:ext>
                </a:extLst>
              </p:cNvPr>
              <p:cNvSpPr/>
              <p:nvPr/>
            </p:nvSpPr>
            <p:spPr>
              <a:xfrm>
                <a:off x="5107090" y="3545955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780;p49">
                <a:extLst>
                  <a:ext uri="{FF2B5EF4-FFF2-40B4-BE49-F238E27FC236}">
                    <a16:creationId xmlns:a16="http://schemas.microsoft.com/office/drawing/2014/main" id="{96292087-2907-1763-9DE7-2527C10AC77C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extrusionOk="0">
                    <a:moveTo>
                      <a:pt x="405" y="1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781;p49">
                <a:extLst>
                  <a:ext uri="{FF2B5EF4-FFF2-40B4-BE49-F238E27FC236}">
                    <a16:creationId xmlns:a16="http://schemas.microsoft.com/office/drawing/2014/main" id="{A4A26A84-7081-E61F-7704-E833D8E163B0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782;p49">
                <a:extLst>
                  <a:ext uri="{FF2B5EF4-FFF2-40B4-BE49-F238E27FC236}">
                    <a16:creationId xmlns:a16="http://schemas.microsoft.com/office/drawing/2014/main" id="{29FB4AFB-15CF-C1FF-E12C-86DD8B891458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extrusionOk="0">
                    <a:moveTo>
                      <a:pt x="597" y="0"/>
                    </a:move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783;p49">
                <a:extLst>
                  <a:ext uri="{FF2B5EF4-FFF2-40B4-BE49-F238E27FC236}">
                    <a16:creationId xmlns:a16="http://schemas.microsoft.com/office/drawing/2014/main" id="{BC8E22BE-6625-1577-0959-EC4582604741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fill="none" extrusionOk="0">
                    <a:moveTo>
                      <a:pt x="639" y="0"/>
                    </a:moveTo>
                    <a:lnTo>
                      <a:pt x="639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784;p49">
                <a:extLst>
                  <a:ext uri="{FF2B5EF4-FFF2-40B4-BE49-F238E27FC236}">
                    <a16:creationId xmlns:a16="http://schemas.microsoft.com/office/drawing/2014/main" id="{15E36A12-E57E-FE3F-D96E-A4C3C14781D3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extrusionOk="0">
                    <a:moveTo>
                      <a:pt x="256" y="0"/>
                    </a:moveTo>
                    <a:lnTo>
                      <a:pt x="192" y="22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785;p49">
                <a:extLst>
                  <a:ext uri="{FF2B5EF4-FFF2-40B4-BE49-F238E27FC236}">
                    <a16:creationId xmlns:a16="http://schemas.microsoft.com/office/drawing/2014/main" id="{414436B8-1613-C94C-4B13-1511334D9BAF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fill="none" extrusionOk="0">
                    <a:moveTo>
                      <a:pt x="256" y="0"/>
                    </a:moveTo>
                    <a:lnTo>
                      <a:pt x="256" y="0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575" y="1086"/>
                    </a:lnTo>
                    <a:lnTo>
                      <a:pt x="575" y="1086"/>
                    </a:lnTo>
                    <a:lnTo>
                      <a:pt x="617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786;p49">
                <a:extLst>
                  <a:ext uri="{FF2B5EF4-FFF2-40B4-BE49-F238E27FC236}">
                    <a16:creationId xmlns:a16="http://schemas.microsoft.com/office/drawing/2014/main" id="{3D8175AE-043F-D510-92A6-1E671B4F1C0C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extrusionOk="0">
                    <a:moveTo>
                      <a:pt x="5408" y="1"/>
                    </a:move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787;p49">
                <a:extLst>
                  <a:ext uri="{FF2B5EF4-FFF2-40B4-BE49-F238E27FC236}">
                    <a16:creationId xmlns:a16="http://schemas.microsoft.com/office/drawing/2014/main" id="{FAAE8BB1-FD71-892E-A81F-BD7531DD5311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fill="none" extrusionOk="0">
                    <a:moveTo>
                      <a:pt x="5578" y="1"/>
                    </a:moveTo>
                    <a:lnTo>
                      <a:pt x="5535" y="1"/>
                    </a:lnTo>
                    <a:lnTo>
                      <a:pt x="5535" y="1"/>
                    </a:lnTo>
                    <a:lnTo>
                      <a:pt x="5408" y="1"/>
                    </a:lnTo>
                    <a:lnTo>
                      <a:pt x="5259" y="43"/>
                    </a:ln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1810" y="7622"/>
                    </a:lnTo>
                    <a:lnTo>
                      <a:pt x="1980" y="7622"/>
                    </a:lnTo>
                    <a:lnTo>
                      <a:pt x="2151" y="7622"/>
                    </a:lnTo>
                    <a:lnTo>
                      <a:pt x="2151" y="7622"/>
                    </a:lnTo>
                    <a:lnTo>
                      <a:pt x="223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03" y="13094"/>
                    </a:lnTo>
                    <a:lnTo>
                      <a:pt x="4088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lnTo>
                      <a:pt x="5812" y="1"/>
                    </a:lnTo>
                    <a:lnTo>
                      <a:pt x="557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788;p49">
                <a:extLst>
                  <a:ext uri="{FF2B5EF4-FFF2-40B4-BE49-F238E27FC236}">
                    <a16:creationId xmlns:a16="http://schemas.microsoft.com/office/drawing/2014/main" id="{ADF9C587-4B6E-CF01-7705-02EC9D7243FC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extrusionOk="0">
                    <a:moveTo>
                      <a:pt x="980" y="1"/>
                    </a:move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789;p49">
                <a:extLst>
                  <a:ext uri="{FF2B5EF4-FFF2-40B4-BE49-F238E27FC236}">
                    <a16:creationId xmlns:a16="http://schemas.microsoft.com/office/drawing/2014/main" id="{8710D665-C1F5-A931-A6C5-764B74CA2EC4}"/>
                  </a:ext>
                </a:extLst>
              </p:cNvPr>
              <p:cNvSpPr/>
              <p:nvPr/>
            </p:nvSpPr>
            <p:spPr>
              <a:xfrm>
                <a:off x="4946529" y="3296913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790;p49">
                <a:extLst>
                  <a:ext uri="{FF2B5EF4-FFF2-40B4-BE49-F238E27FC236}">
                    <a16:creationId xmlns:a16="http://schemas.microsoft.com/office/drawing/2014/main" id="{F094BEE6-D875-607B-A4BC-D1537DFF33A7}"/>
                  </a:ext>
                </a:extLst>
              </p:cNvPr>
              <p:cNvSpPr/>
              <p:nvPr/>
            </p:nvSpPr>
            <p:spPr>
              <a:xfrm>
                <a:off x="4943171" y="3295132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791;p49">
                <a:extLst>
                  <a:ext uri="{FF2B5EF4-FFF2-40B4-BE49-F238E27FC236}">
                    <a16:creationId xmlns:a16="http://schemas.microsoft.com/office/drawing/2014/main" id="{8BF4C6F6-4E74-6865-9A69-876CAE17D27D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fill="none" extrusionOk="0">
                    <a:moveTo>
                      <a:pt x="980" y="1"/>
                    </a:moveTo>
                    <a:lnTo>
                      <a:pt x="980" y="1"/>
                    </a:lnTo>
                    <a:lnTo>
                      <a:pt x="746" y="22"/>
                    </a:ln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3939" y="3705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792;p49">
                <a:extLst>
                  <a:ext uri="{FF2B5EF4-FFF2-40B4-BE49-F238E27FC236}">
                    <a16:creationId xmlns:a16="http://schemas.microsoft.com/office/drawing/2014/main" id="{95C71C37-FCDF-1301-A148-DE2C6DF843CC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extrusionOk="0">
                    <a:moveTo>
                      <a:pt x="383" y="320"/>
                    </a:moveTo>
                    <a:lnTo>
                      <a:pt x="341" y="341"/>
                    </a:lnTo>
                    <a:lnTo>
                      <a:pt x="341" y="320"/>
                    </a:lnTo>
                    <a:close/>
                    <a:moveTo>
                      <a:pt x="319" y="0"/>
                    </a:moveTo>
                    <a:lnTo>
                      <a:pt x="255" y="22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793;p49">
                <a:extLst>
                  <a:ext uri="{FF2B5EF4-FFF2-40B4-BE49-F238E27FC236}">
                    <a16:creationId xmlns:a16="http://schemas.microsoft.com/office/drawing/2014/main" id="{3262AF59-881F-158A-0F23-B5FCDE219F97}"/>
                  </a:ext>
                </a:extLst>
              </p:cNvPr>
              <p:cNvSpPr/>
              <p:nvPr/>
            </p:nvSpPr>
            <p:spPr>
              <a:xfrm>
                <a:off x="4919673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794;p49">
                <a:extLst>
                  <a:ext uri="{FF2B5EF4-FFF2-40B4-BE49-F238E27FC236}">
                    <a16:creationId xmlns:a16="http://schemas.microsoft.com/office/drawing/2014/main" id="{DDC95425-C231-31E8-7AA4-FCB8A900B41B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795;p49">
                <a:extLst>
                  <a:ext uri="{FF2B5EF4-FFF2-40B4-BE49-F238E27FC236}">
                    <a16:creationId xmlns:a16="http://schemas.microsoft.com/office/drawing/2014/main" id="{24127842-BC53-2565-131C-DED2B62073B1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796;p49">
                <a:extLst>
                  <a:ext uri="{FF2B5EF4-FFF2-40B4-BE49-F238E27FC236}">
                    <a16:creationId xmlns:a16="http://schemas.microsoft.com/office/drawing/2014/main" id="{25F637AB-7D4C-B343-0719-DFF365A1B5FF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797;p49">
                <a:extLst>
                  <a:ext uri="{FF2B5EF4-FFF2-40B4-BE49-F238E27FC236}">
                    <a16:creationId xmlns:a16="http://schemas.microsoft.com/office/drawing/2014/main" id="{E7EB8A0F-50FC-ED74-9DE0-1C73EEF9FC5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798;p49">
                <a:extLst>
                  <a:ext uri="{FF2B5EF4-FFF2-40B4-BE49-F238E27FC236}">
                    <a16:creationId xmlns:a16="http://schemas.microsoft.com/office/drawing/2014/main" id="{D64DB432-2F66-32E8-797E-1E690B30C2D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799;p49">
                <a:extLst>
                  <a:ext uri="{FF2B5EF4-FFF2-40B4-BE49-F238E27FC236}">
                    <a16:creationId xmlns:a16="http://schemas.microsoft.com/office/drawing/2014/main" id="{37BD9FCD-2F82-AC9E-02B2-75E711DC7C65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fill="none" extrusionOk="0">
                    <a:moveTo>
                      <a:pt x="341" y="0"/>
                    </a:moveTo>
                    <a:lnTo>
                      <a:pt x="341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255" y="22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468" y="22"/>
                    </a:lnTo>
                    <a:lnTo>
                      <a:pt x="341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800;p49">
                <a:extLst>
                  <a:ext uri="{FF2B5EF4-FFF2-40B4-BE49-F238E27FC236}">
                    <a16:creationId xmlns:a16="http://schemas.microsoft.com/office/drawing/2014/main" id="{961399C5-1EC1-AA49-B6FA-4CD810AB4F66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extrusionOk="0">
                    <a:moveTo>
                      <a:pt x="298" y="1"/>
                    </a:move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801;p49">
                <a:extLst>
                  <a:ext uri="{FF2B5EF4-FFF2-40B4-BE49-F238E27FC236}">
                    <a16:creationId xmlns:a16="http://schemas.microsoft.com/office/drawing/2014/main" id="{41E7B99B-3D2A-C3B3-1BB2-60A9A78DEEBF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fill="none" extrusionOk="0">
                    <a:moveTo>
                      <a:pt x="298" y="1"/>
                    </a:moveTo>
                    <a:lnTo>
                      <a:pt x="298" y="1"/>
                    </a:ln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298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802;p49">
                <a:extLst>
                  <a:ext uri="{FF2B5EF4-FFF2-40B4-BE49-F238E27FC236}">
                    <a16:creationId xmlns:a16="http://schemas.microsoft.com/office/drawing/2014/main" id="{8377B6AC-4F2C-E8FF-6053-5D23D57DDE16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extrusionOk="0">
                    <a:moveTo>
                      <a:pt x="64" y="1"/>
                    </a:move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803;p49">
                <a:extLst>
                  <a:ext uri="{FF2B5EF4-FFF2-40B4-BE49-F238E27FC236}">
                    <a16:creationId xmlns:a16="http://schemas.microsoft.com/office/drawing/2014/main" id="{E4F81360-6CB4-9A9C-D34C-D9468298D524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64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05" y="554"/>
                    </a:lnTo>
                    <a:lnTo>
                      <a:pt x="426" y="554"/>
                    </a:lnTo>
                    <a:lnTo>
                      <a:pt x="426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804;p49">
                <a:extLst>
                  <a:ext uri="{FF2B5EF4-FFF2-40B4-BE49-F238E27FC236}">
                    <a16:creationId xmlns:a16="http://schemas.microsoft.com/office/drawing/2014/main" id="{523986A8-92A5-B215-58B1-B25399A58963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extrusionOk="0">
                    <a:moveTo>
                      <a:pt x="4450" y="0"/>
                    </a:moveTo>
                    <a:lnTo>
                      <a:pt x="4237" y="22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45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805;p49">
                <a:extLst>
                  <a:ext uri="{FF2B5EF4-FFF2-40B4-BE49-F238E27FC236}">
                    <a16:creationId xmlns:a16="http://schemas.microsoft.com/office/drawing/2014/main" id="{F22C09CF-B165-8F49-31A0-B4311B697760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fill="none" extrusionOk="0">
                    <a:moveTo>
                      <a:pt x="4450" y="0"/>
                    </a:moveTo>
                    <a:lnTo>
                      <a:pt x="4450" y="0"/>
                    </a:lnTo>
                    <a:lnTo>
                      <a:pt x="4237" y="22"/>
                    </a:lnTo>
                    <a:lnTo>
                      <a:pt x="3982" y="64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257" y="11454"/>
                    </a:lnTo>
                    <a:lnTo>
                      <a:pt x="2385" y="11454"/>
                    </a:lnTo>
                    <a:lnTo>
                      <a:pt x="2385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663" y="22"/>
                    </a:lnTo>
                    <a:lnTo>
                      <a:pt x="44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806;p49">
                <a:extLst>
                  <a:ext uri="{FF2B5EF4-FFF2-40B4-BE49-F238E27FC236}">
                    <a16:creationId xmlns:a16="http://schemas.microsoft.com/office/drawing/2014/main" id="{13BEC551-A13D-3A58-E7B3-9F49B4BDB6ED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extrusionOk="0">
                    <a:moveTo>
                      <a:pt x="1832" y="0"/>
                    </a:move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807;p49">
                <a:extLst>
                  <a:ext uri="{FF2B5EF4-FFF2-40B4-BE49-F238E27FC236}">
                    <a16:creationId xmlns:a16="http://schemas.microsoft.com/office/drawing/2014/main" id="{1B879341-07C6-5FF3-2411-38117ABB80F1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808;p49">
                <a:extLst>
                  <a:ext uri="{FF2B5EF4-FFF2-40B4-BE49-F238E27FC236}">
                    <a16:creationId xmlns:a16="http://schemas.microsoft.com/office/drawing/2014/main" id="{9D2C753F-6162-79A4-4107-9A2F00D3535B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fill="none" extrusionOk="0">
                    <a:moveTo>
                      <a:pt x="1917" y="0"/>
                    </a:moveTo>
                    <a:lnTo>
                      <a:pt x="1917" y="0"/>
                    </a:lnTo>
                    <a:lnTo>
                      <a:pt x="1832" y="0"/>
                    </a:ln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06" y="4067"/>
                    </a:lnTo>
                    <a:lnTo>
                      <a:pt x="1406" y="4067"/>
                    </a:lnTo>
                    <a:lnTo>
                      <a:pt x="1470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809;p49">
                <a:extLst>
                  <a:ext uri="{FF2B5EF4-FFF2-40B4-BE49-F238E27FC236}">
                    <a16:creationId xmlns:a16="http://schemas.microsoft.com/office/drawing/2014/main" id="{4B0130C9-1A03-E8C2-73EB-8032DE1B47AF}"/>
                  </a:ext>
                </a:extLst>
              </p:cNvPr>
              <p:cNvSpPr/>
              <p:nvPr/>
            </p:nvSpPr>
            <p:spPr>
              <a:xfrm>
                <a:off x="5268643" y="3383019"/>
                <a:ext cx="2180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91" extrusionOk="0">
                    <a:moveTo>
                      <a:pt x="235" y="0"/>
                    </a:moveTo>
                    <a:lnTo>
                      <a:pt x="171" y="86"/>
                    </a:lnTo>
                    <a:lnTo>
                      <a:pt x="107" y="213"/>
                    </a:lnTo>
                    <a:lnTo>
                      <a:pt x="43" y="320"/>
                    </a:lnTo>
                    <a:lnTo>
                      <a:pt x="0" y="447"/>
                    </a:lnTo>
                    <a:lnTo>
                      <a:pt x="0" y="490"/>
                    </a:lnTo>
                    <a:lnTo>
                      <a:pt x="64" y="320"/>
                    </a:lnTo>
                    <a:lnTo>
                      <a:pt x="149" y="171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DF7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810;p49">
                <a:extLst>
                  <a:ext uri="{FF2B5EF4-FFF2-40B4-BE49-F238E27FC236}">
                    <a16:creationId xmlns:a16="http://schemas.microsoft.com/office/drawing/2014/main" id="{964A2902-E2D5-B708-B0D4-17AFD8396846}"/>
                  </a:ext>
                </a:extLst>
              </p:cNvPr>
              <p:cNvSpPr/>
              <p:nvPr/>
            </p:nvSpPr>
            <p:spPr>
              <a:xfrm>
                <a:off x="5268643" y="3382027"/>
                <a:ext cx="3173" cy="5548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98" fill="none" extrusionOk="0">
                    <a:moveTo>
                      <a:pt x="341" y="1"/>
                    </a:moveTo>
                    <a:lnTo>
                      <a:pt x="341" y="1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171" y="193"/>
                    </a:lnTo>
                    <a:lnTo>
                      <a:pt x="107" y="320"/>
                    </a:lnTo>
                    <a:lnTo>
                      <a:pt x="43" y="427"/>
                    </a:lnTo>
                    <a:lnTo>
                      <a:pt x="0" y="554"/>
                    </a:lnTo>
                    <a:lnTo>
                      <a:pt x="0" y="554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64" y="427"/>
                    </a:lnTo>
                    <a:lnTo>
                      <a:pt x="64" y="427"/>
                    </a:lnTo>
                    <a:lnTo>
                      <a:pt x="149" y="278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34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811;p49">
                <a:extLst>
                  <a:ext uri="{FF2B5EF4-FFF2-40B4-BE49-F238E27FC236}">
                    <a16:creationId xmlns:a16="http://schemas.microsoft.com/office/drawing/2014/main" id="{D3527109-E89A-0E51-032C-ABE29F46AFA3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extrusionOk="0">
                    <a:moveTo>
                      <a:pt x="1576" y="0"/>
                    </a:moveTo>
                    <a:lnTo>
                      <a:pt x="1512" y="22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576" y="0"/>
                    </a:lnTo>
                    <a:close/>
                  </a:path>
                </a:pathLst>
              </a:custGeom>
              <a:solidFill>
                <a:srgbClr val="EBB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812;p49">
                <a:extLst>
                  <a:ext uri="{FF2B5EF4-FFF2-40B4-BE49-F238E27FC236}">
                    <a16:creationId xmlns:a16="http://schemas.microsoft.com/office/drawing/2014/main" id="{EFCA0846-A363-A6E2-85A7-89A3F162EFDB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1" y="0"/>
                    </a:moveTo>
                    <a:lnTo>
                      <a:pt x="0" y="0"/>
                    </a:lnTo>
                    <a:lnTo>
                      <a:pt x="2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813;p49">
                <a:extLst>
                  <a:ext uri="{FF2B5EF4-FFF2-40B4-BE49-F238E27FC236}">
                    <a16:creationId xmlns:a16="http://schemas.microsoft.com/office/drawing/2014/main" id="{6ED389A0-E734-3F5F-A800-494F73406BF7}"/>
                  </a:ext>
                </a:extLst>
              </p:cNvPr>
              <p:cNvSpPr/>
              <p:nvPr/>
            </p:nvSpPr>
            <p:spPr>
              <a:xfrm>
                <a:off x="5274961" y="3378084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21"/>
                    </a:moveTo>
                    <a:lnTo>
                      <a:pt x="22" y="0"/>
                    </a:lnTo>
                    <a:lnTo>
                      <a:pt x="1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814;p49">
                <a:extLst>
                  <a:ext uri="{FF2B5EF4-FFF2-40B4-BE49-F238E27FC236}">
                    <a16:creationId xmlns:a16="http://schemas.microsoft.com/office/drawing/2014/main" id="{1B43804C-5F72-7B08-9DFE-8BD0A4998F0F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fill="none" extrusionOk="0">
                    <a:moveTo>
                      <a:pt x="1576" y="0"/>
                    </a:moveTo>
                    <a:lnTo>
                      <a:pt x="1576" y="0"/>
                    </a:lnTo>
                    <a:lnTo>
                      <a:pt x="1512" y="22"/>
                    </a:lnTo>
                    <a:lnTo>
                      <a:pt x="1448" y="64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618" y="22"/>
                    </a:lnTo>
                    <a:lnTo>
                      <a:pt x="15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815;p49">
                <a:extLst>
                  <a:ext uri="{FF2B5EF4-FFF2-40B4-BE49-F238E27FC236}">
                    <a16:creationId xmlns:a16="http://schemas.microsoft.com/office/drawing/2014/main" id="{402776C6-4B2F-C62C-37A8-5A44FA78FC6B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816;p49">
                <a:extLst>
                  <a:ext uri="{FF2B5EF4-FFF2-40B4-BE49-F238E27FC236}">
                    <a16:creationId xmlns:a16="http://schemas.microsoft.com/office/drawing/2014/main" id="{9003F6CA-AB67-9428-1436-9E5CAFE022CF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fill="none" extrusionOk="0">
                    <a:moveTo>
                      <a:pt x="107" y="0"/>
                    </a:moveTo>
                    <a:lnTo>
                      <a:pt x="107" y="0"/>
                    </a:ln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6438" y="32254"/>
                    </a:lnTo>
                    <a:lnTo>
                      <a:pt x="56885" y="32254"/>
                    </a:lnTo>
                    <a:lnTo>
                      <a:pt x="57354" y="32254"/>
                    </a:lnTo>
                    <a:lnTo>
                      <a:pt x="57354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930" y="31764"/>
                    </a:lnTo>
                    <a:lnTo>
                      <a:pt x="59930" y="31764"/>
                    </a:lnTo>
                    <a:lnTo>
                      <a:pt x="59248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940" y="6238"/>
                    </a:lnTo>
                    <a:lnTo>
                      <a:pt x="4918" y="6217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469" y="703"/>
                    </a:lnTo>
                    <a:lnTo>
                      <a:pt x="469" y="703"/>
                    </a:lnTo>
                    <a:lnTo>
                      <a:pt x="469" y="682"/>
                    </a:lnTo>
                    <a:lnTo>
                      <a:pt x="448" y="660"/>
                    </a:lnTo>
                    <a:lnTo>
                      <a:pt x="469" y="682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817;p49">
                <a:extLst>
                  <a:ext uri="{FF2B5EF4-FFF2-40B4-BE49-F238E27FC236}">
                    <a16:creationId xmlns:a16="http://schemas.microsoft.com/office/drawing/2014/main" id="{58A60A42-5DDD-5B41-124B-C4C6348CBEE1}"/>
                  </a:ext>
                </a:extLst>
              </p:cNvPr>
              <p:cNvSpPr/>
              <p:nvPr/>
            </p:nvSpPr>
            <p:spPr>
              <a:xfrm>
                <a:off x="5161998" y="3659510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818;p49">
                <a:extLst>
                  <a:ext uri="{FF2B5EF4-FFF2-40B4-BE49-F238E27FC236}">
                    <a16:creationId xmlns:a16="http://schemas.microsoft.com/office/drawing/2014/main" id="{C5ED640F-C781-C447-0E90-C5686AF68382}"/>
                  </a:ext>
                </a:extLst>
              </p:cNvPr>
              <p:cNvSpPr/>
              <p:nvPr/>
            </p:nvSpPr>
            <p:spPr>
              <a:xfrm>
                <a:off x="5161794" y="3659510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2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819;p49">
                <a:extLst>
                  <a:ext uri="{FF2B5EF4-FFF2-40B4-BE49-F238E27FC236}">
                    <a16:creationId xmlns:a16="http://schemas.microsoft.com/office/drawing/2014/main" id="{3FE122FC-6EB5-EFEF-5E60-CCF95D9D9619}"/>
                  </a:ext>
                </a:extLst>
              </p:cNvPr>
              <p:cNvSpPr/>
              <p:nvPr/>
            </p:nvSpPr>
            <p:spPr>
              <a:xfrm>
                <a:off x="5049815" y="3612904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65" y="21"/>
                    </a:moveTo>
                    <a:lnTo>
                      <a:pt x="65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6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820;p49">
                <a:extLst>
                  <a:ext uri="{FF2B5EF4-FFF2-40B4-BE49-F238E27FC236}">
                    <a16:creationId xmlns:a16="http://schemas.microsoft.com/office/drawing/2014/main" id="{BF64E8F9-881E-49D9-6783-DBDFC4C5B88A}"/>
                  </a:ext>
                </a:extLst>
              </p:cNvPr>
              <p:cNvSpPr/>
              <p:nvPr/>
            </p:nvSpPr>
            <p:spPr>
              <a:xfrm>
                <a:off x="4700261" y="341935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821;p49">
                <a:extLst>
                  <a:ext uri="{FF2B5EF4-FFF2-40B4-BE49-F238E27FC236}">
                    <a16:creationId xmlns:a16="http://schemas.microsoft.com/office/drawing/2014/main" id="{F1F82B28-5297-D3EA-9D0F-18A2D2F07515}"/>
                  </a:ext>
                </a:extLst>
              </p:cNvPr>
              <p:cNvSpPr/>
              <p:nvPr/>
            </p:nvSpPr>
            <p:spPr>
              <a:xfrm>
                <a:off x="4659174" y="336820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822;p49">
                <a:extLst>
                  <a:ext uri="{FF2B5EF4-FFF2-40B4-BE49-F238E27FC236}">
                    <a16:creationId xmlns:a16="http://schemas.microsoft.com/office/drawing/2014/main" id="{32521E55-7B6A-1880-A6BD-705B38869F5C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extrusionOk="0">
                    <a:moveTo>
                      <a:pt x="192" y="0"/>
                    </a:move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823;p49">
                <a:extLst>
                  <a:ext uri="{FF2B5EF4-FFF2-40B4-BE49-F238E27FC236}">
                    <a16:creationId xmlns:a16="http://schemas.microsoft.com/office/drawing/2014/main" id="{3E7A166E-E2A1-0849-B6C4-D2BF96C40867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fill="none" extrusionOk="0">
                    <a:moveTo>
                      <a:pt x="22" y="85"/>
                    </a:move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8057" y="28528"/>
                    </a:lnTo>
                    <a:lnTo>
                      <a:pt x="57652" y="28528"/>
                    </a:lnTo>
                    <a:lnTo>
                      <a:pt x="57248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282" y="24078"/>
                    </a:lnTo>
                    <a:lnTo>
                      <a:pt x="43197" y="24078"/>
                    </a:lnTo>
                    <a:lnTo>
                      <a:pt x="4311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891" y="15925"/>
                    </a:lnTo>
                    <a:lnTo>
                      <a:pt x="29827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419" y="12582"/>
                    </a:lnTo>
                    <a:lnTo>
                      <a:pt x="23376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767" y="192"/>
                    </a:lnTo>
                    <a:lnTo>
                      <a:pt x="703" y="192"/>
                    </a:lnTo>
                    <a:lnTo>
                      <a:pt x="640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278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824;p49">
                <a:extLst>
                  <a:ext uri="{FF2B5EF4-FFF2-40B4-BE49-F238E27FC236}">
                    <a16:creationId xmlns:a16="http://schemas.microsoft.com/office/drawing/2014/main" id="{ABFEDD7E-270C-35A8-538D-C10B35AA1194}"/>
                  </a:ext>
                </a:extLst>
              </p:cNvPr>
              <p:cNvSpPr/>
              <p:nvPr/>
            </p:nvSpPr>
            <p:spPr>
              <a:xfrm>
                <a:off x="4682282" y="339565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825;p49">
                <a:extLst>
                  <a:ext uri="{FF2B5EF4-FFF2-40B4-BE49-F238E27FC236}">
                    <a16:creationId xmlns:a16="http://schemas.microsoft.com/office/drawing/2014/main" id="{3ADCF3D7-8855-634D-8531-4F3F24885952}"/>
                  </a:ext>
                </a:extLst>
              </p:cNvPr>
              <p:cNvSpPr/>
              <p:nvPr/>
            </p:nvSpPr>
            <p:spPr>
              <a:xfrm>
                <a:off x="4727506" y="342093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826;p49">
                <a:extLst>
                  <a:ext uri="{FF2B5EF4-FFF2-40B4-BE49-F238E27FC236}">
                    <a16:creationId xmlns:a16="http://schemas.microsoft.com/office/drawing/2014/main" id="{9CFD57AF-1587-1D0E-2449-A4633108DD03}"/>
                  </a:ext>
                </a:extLst>
              </p:cNvPr>
              <p:cNvSpPr/>
              <p:nvPr/>
            </p:nvSpPr>
            <p:spPr>
              <a:xfrm>
                <a:off x="4724547" y="343674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827;p49">
                <a:extLst>
                  <a:ext uri="{FF2B5EF4-FFF2-40B4-BE49-F238E27FC236}">
                    <a16:creationId xmlns:a16="http://schemas.microsoft.com/office/drawing/2014/main" id="{BEFB1157-13D0-D599-DDC6-DEA7CAC8FF3D}"/>
                  </a:ext>
                </a:extLst>
              </p:cNvPr>
              <p:cNvSpPr/>
              <p:nvPr/>
            </p:nvSpPr>
            <p:spPr>
              <a:xfrm>
                <a:off x="5077469" y="3617246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828;p49">
                <a:extLst>
                  <a:ext uri="{FF2B5EF4-FFF2-40B4-BE49-F238E27FC236}">
                    <a16:creationId xmlns:a16="http://schemas.microsoft.com/office/drawing/2014/main" id="{02262082-932E-78A6-3DA6-BB75E9FA953C}"/>
                  </a:ext>
                </a:extLst>
              </p:cNvPr>
              <p:cNvSpPr/>
              <p:nvPr/>
            </p:nvSpPr>
            <p:spPr>
              <a:xfrm>
                <a:off x="5190237" y="3656746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829;p49">
                <a:extLst>
                  <a:ext uri="{FF2B5EF4-FFF2-40B4-BE49-F238E27FC236}">
                    <a16:creationId xmlns:a16="http://schemas.microsoft.com/office/drawing/2014/main" id="{A07CBA38-78C5-74CB-4710-0990916F0908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extrusionOk="0">
                    <a:moveTo>
                      <a:pt x="128" y="0"/>
                    </a:moveTo>
                    <a:lnTo>
                      <a:pt x="86" y="21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942" y="5104"/>
                    </a:lnTo>
                    <a:lnTo>
                      <a:pt x="942" y="5104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830;p49">
                <a:extLst>
                  <a:ext uri="{FF2B5EF4-FFF2-40B4-BE49-F238E27FC236}">
                    <a16:creationId xmlns:a16="http://schemas.microsoft.com/office/drawing/2014/main" id="{FBEBC19A-8CBE-67CC-07FC-BD86509D171D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767" y="4599"/>
                    </a:lnTo>
                    <a:lnTo>
                      <a:pt x="959" y="5152"/>
                    </a:lnTo>
                    <a:lnTo>
                      <a:pt x="959" y="5152"/>
                    </a:lnTo>
                    <a:lnTo>
                      <a:pt x="937" y="5088"/>
                    </a:lnTo>
                    <a:lnTo>
                      <a:pt x="937" y="5088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324" y="9921"/>
                    </a:lnTo>
                    <a:lnTo>
                      <a:pt x="632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6536" y="9325"/>
                    </a:lnTo>
                    <a:lnTo>
                      <a:pt x="6175" y="9325"/>
                    </a:lnTo>
                    <a:lnTo>
                      <a:pt x="6175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89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95" y="2342"/>
                    </a:lnTo>
                    <a:lnTo>
                      <a:pt x="895" y="2342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74" y="2278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2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831;p49">
                <a:extLst>
                  <a:ext uri="{FF2B5EF4-FFF2-40B4-BE49-F238E27FC236}">
                    <a16:creationId xmlns:a16="http://schemas.microsoft.com/office/drawing/2014/main" id="{E80A5FE2-7150-86E2-C9CB-DFC304B8A2D4}"/>
                  </a:ext>
                </a:extLst>
              </p:cNvPr>
              <p:cNvSpPr/>
              <p:nvPr/>
            </p:nvSpPr>
            <p:spPr>
              <a:xfrm>
                <a:off x="4732247" y="3627710"/>
                <a:ext cx="21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832;p49">
                <a:extLst>
                  <a:ext uri="{FF2B5EF4-FFF2-40B4-BE49-F238E27FC236}">
                    <a16:creationId xmlns:a16="http://schemas.microsoft.com/office/drawing/2014/main" id="{786187C8-F27F-1C6E-DC1F-00C9874F0E90}"/>
                  </a:ext>
                </a:extLst>
              </p:cNvPr>
              <p:cNvSpPr/>
              <p:nvPr/>
            </p:nvSpPr>
            <p:spPr>
              <a:xfrm>
                <a:off x="4732840" y="3629491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833;p49">
                <a:extLst>
                  <a:ext uri="{FF2B5EF4-FFF2-40B4-BE49-F238E27FC236}">
                    <a16:creationId xmlns:a16="http://schemas.microsoft.com/office/drawing/2014/main" id="{699BBCE4-2103-7148-E52B-4E2B5E2EAA52}"/>
                  </a:ext>
                </a:extLst>
              </p:cNvPr>
              <p:cNvSpPr/>
              <p:nvPr/>
            </p:nvSpPr>
            <p:spPr>
              <a:xfrm>
                <a:off x="4854300" y="3707897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834;p49">
                <a:extLst>
                  <a:ext uri="{FF2B5EF4-FFF2-40B4-BE49-F238E27FC236}">
                    <a16:creationId xmlns:a16="http://schemas.microsoft.com/office/drawing/2014/main" id="{029201AF-E61F-E382-D681-34AC3CEC79C7}"/>
                  </a:ext>
                </a:extLst>
              </p:cNvPr>
              <p:cNvSpPr/>
              <p:nvPr/>
            </p:nvSpPr>
            <p:spPr>
              <a:xfrm>
                <a:off x="4854495" y="3708092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835;p49">
                <a:extLst>
                  <a:ext uri="{FF2B5EF4-FFF2-40B4-BE49-F238E27FC236}">
                    <a16:creationId xmlns:a16="http://schemas.microsoft.com/office/drawing/2014/main" id="{900DB3DC-D6A5-6B2F-0FAD-34E6C81623FE}"/>
                  </a:ext>
                </a:extLst>
              </p:cNvPr>
              <p:cNvSpPr/>
              <p:nvPr/>
            </p:nvSpPr>
            <p:spPr>
              <a:xfrm>
                <a:off x="4879384" y="3719744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836;p49">
                <a:extLst>
                  <a:ext uri="{FF2B5EF4-FFF2-40B4-BE49-F238E27FC236}">
                    <a16:creationId xmlns:a16="http://schemas.microsoft.com/office/drawing/2014/main" id="{33481819-3C7D-9F80-353F-A42D0C20A473}"/>
                  </a:ext>
                </a:extLst>
              </p:cNvPr>
              <p:cNvSpPr/>
              <p:nvPr/>
            </p:nvSpPr>
            <p:spPr>
              <a:xfrm>
                <a:off x="4883336" y="37209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837;p49">
                <a:extLst>
                  <a:ext uri="{FF2B5EF4-FFF2-40B4-BE49-F238E27FC236}">
                    <a16:creationId xmlns:a16="http://schemas.microsoft.com/office/drawing/2014/main" id="{AA2AB537-4F4A-BB62-7C13-24115A89FB56}"/>
                  </a:ext>
                </a:extLst>
              </p:cNvPr>
              <p:cNvSpPr/>
              <p:nvPr/>
            </p:nvSpPr>
            <p:spPr>
              <a:xfrm>
                <a:off x="4900322" y="37286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838;p49">
                <a:extLst>
                  <a:ext uri="{FF2B5EF4-FFF2-40B4-BE49-F238E27FC236}">
                    <a16:creationId xmlns:a16="http://schemas.microsoft.com/office/drawing/2014/main" id="{89B2A581-E3BA-0685-FDFC-FD66C29D629C}"/>
                  </a:ext>
                </a:extLst>
              </p:cNvPr>
              <p:cNvSpPr/>
              <p:nvPr/>
            </p:nvSpPr>
            <p:spPr>
              <a:xfrm>
                <a:off x="4858447" y="3711051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839;p49">
                <a:extLst>
                  <a:ext uri="{FF2B5EF4-FFF2-40B4-BE49-F238E27FC236}">
                    <a16:creationId xmlns:a16="http://schemas.microsoft.com/office/drawing/2014/main" id="{2F4B2D2E-A323-54F8-A564-0E248F6EFA76}"/>
                  </a:ext>
                </a:extLst>
              </p:cNvPr>
              <p:cNvSpPr/>
              <p:nvPr/>
            </p:nvSpPr>
            <p:spPr>
              <a:xfrm>
                <a:off x="4764242" y="3696635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840;p49">
                <a:extLst>
                  <a:ext uri="{FF2B5EF4-FFF2-40B4-BE49-F238E27FC236}">
                    <a16:creationId xmlns:a16="http://schemas.microsoft.com/office/drawing/2014/main" id="{2D5CACB8-9658-027E-BAF1-6E34676E0D1C}"/>
                  </a:ext>
                </a:extLst>
              </p:cNvPr>
              <p:cNvSpPr/>
              <p:nvPr/>
            </p:nvSpPr>
            <p:spPr>
              <a:xfrm>
                <a:off x="4750225" y="368617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841;p49">
                <a:extLst>
                  <a:ext uri="{FF2B5EF4-FFF2-40B4-BE49-F238E27FC236}">
                    <a16:creationId xmlns:a16="http://schemas.microsoft.com/office/drawing/2014/main" id="{CAFC0BD0-09A3-AD7C-104F-0C37488E50D5}"/>
                  </a:ext>
                </a:extLst>
              </p:cNvPr>
              <p:cNvSpPr/>
              <p:nvPr/>
            </p:nvSpPr>
            <p:spPr>
              <a:xfrm>
                <a:off x="4739167" y="365200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22"/>
                    </a:moveTo>
                    <a:lnTo>
                      <a:pt x="0" y="0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842;p49">
                <a:extLst>
                  <a:ext uri="{FF2B5EF4-FFF2-40B4-BE49-F238E27FC236}">
                    <a16:creationId xmlns:a16="http://schemas.microsoft.com/office/drawing/2014/main" id="{996EAF16-493D-1A74-D4F1-3E6273FD56B2}"/>
                  </a:ext>
                </a:extLst>
              </p:cNvPr>
              <p:cNvSpPr/>
              <p:nvPr/>
            </p:nvSpPr>
            <p:spPr>
              <a:xfrm>
                <a:off x="4736792" y="3641736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843;p49">
                <a:extLst>
                  <a:ext uri="{FF2B5EF4-FFF2-40B4-BE49-F238E27FC236}">
                    <a16:creationId xmlns:a16="http://schemas.microsoft.com/office/drawing/2014/main" id="{712D153D-C054-3CC6-BAF3-1CEB8F99C4FF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extrusionOk="0">
                    <a:moveTo>
                      <a:pt x="9942" y="1704"/>
                    </a:moveTo>
                    <a:lnTo>
                      <a:pt x="9963" y="1725"/>
                    </a:lnTo>
                    <a:lnTo>
                      <a:pt x="9963" y="1725"/>
                    </a:lnTo>
                    <a:lnTo>
                      <a:pt x="9921" y="1704"/>
                    </a:lnTo>
                    <a:close/>
                    <a:moveTo>
                      <a:pt x="1469" y="3556"/>
                    </a:moveTo>
                    <a:lnTo>
                      <a:pt x="1576" y="3578"/>
                    </a:lnTo>
                    <a:lnTo>
                      <a:pt x="1703" y="3599"/>
                    </a:lnTo>
                    <a:lnTo>
                      <a:pt x="1661" y="3599"/>
                    </a:lnTo>
                    <a:lnTo>
                      <a:pt x="1469" y="3556"/>
                    </a:lnTo>
                    <a:close/>
                    <a:moveTo>
                      <a:pt x="9112" y="1"/>
                    </a:moveTo>
                    <a:lnTo>
                      <a:pt x="9027" y="22"/>
                    </a:ln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844;p49">
                <a:extLst>
                  <a:ext uri="{FF2B5EF4-FFF2-40B4-BE49-F238E27FC236}">
                    <a16:creationId xmlns:a16="http://schemas.microsoft.com/office/drawing/2014/main" id="{489450E9-1580-4563-EC7B-5DCA598DF2A8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fill="none" extrusionOk="0">
                    <a:moveTo>
                      <a:pt x="8942" y="65"/>
                    </a:move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384" y="3301"/>
                    </a:lnTo>
                    <a:lnTo>
                      <a:pt x="1299" y="3301"/>
                    </a:lnTo>
                    <a:lnTo>
                      <a:pt x="1299" y="3301"/>
                    </a:lnTo>
                    <a:lnTo>
                      <a:pt x="1192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2810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21" y="2662"/>
                    </a:lnTo>
                    <a:lnTo>
                      <a:pt x="9900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lnTo>
                      <a:pt x="9112" y="1"/>
                    </a:lnTo>
                    <a:lnTo>
                      <a:pt x="9027" y="22"/>
                    </a:lnTo>
                    <a:lnTo>
                      <a:pt x="8942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845;p49">
                <a:extLst>
                  <a:ext uri="{FF2B5EF4-FFF2-40B4-BE49-F238E27FC236}">
                    <a16:creationId xmlns:a16="http://schemas.microsoft.com/office/drawing/2014/main" id="{DF0BD2EC-B8C7-93C0-E470-6BFA1E7CFE7B}"/>
                  </a:ext>
                </a:extLst>
              </p:cNvPr>
              <p:cNvSpPr/>
              <p:nvPr/>
            </p:nvSpPr>
            <p:spPr>
              <a:xfrm>
                <a:off x="4854495" y="368459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846;p49">
                <a:extLst>
                  <a:ext uri="{FF2B5EF4-FFF2-40B4-BE49-F238E27FC236}">
                    <a16:creationId xmlns:a16="http://schemas.microsoft.com/office/drawing/2014/main" id="{4AA5D284-E517-6B46-B5B4-57DE7179BA92}"/>
                  </a:ext>
                </a:extLst>
              </p:cNvPr>
              <p:cNvSpPr/>
              <p:nvPr/>
            </p:nvSpPr>
            <p:spPr>
              <a:xfrm>
                <a:off x="4776098" y="3701775"/>
                <a:ext cx="2180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3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07" y="22"/>
                    </a:lnTo>
                    <a:lnTo>
                      <a:pt x="107" y="22"/>
                    </a:lnTo>
                    <a:lnTo>
                      <a:pt x="234" y="43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847;p49">
                <a:extLst>
                  <a:ext uri="{FF2B5EF4-FFF2-40B4-BE49-F238E27FC236}">
                    <a16:creationId xmlns:a16="http://schemas.microsoft.com/office/drawing/2014/main" id="{49DB01DB-F925-A003-A221-F1FCF50EF9EA}"/>
                  </a:ext>
                </a:extLst>
              </p:cNvPr>
              <p:cNvSpPr/>
              <p:nvPr/>
            </p:nvSpPr>
            <p:spPr>
              <a:xfrm>
                <a:off x="4859829" y="368083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848;p49">
                <a:extLst>
                  <a:ext uri="{FF2B5EF4-FFF2-40B4-BE49-F238E27FC236}">
                    <a16:creationId xmlns:a16="http://schemas.microsoft.com/office/drawing/2014/main" id="{C087138A-D8E7-0C58-542C-EABA632A5085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extrusionOk="0">
                    <a:moveTo>
                      <a:pt x="1065" y="1"/>
                    </a:moveTo>
                    <a:lnTo>
                      <a:pt x="979" y="22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19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849;p49">
                <a:extLst>
                  <a:ext uri="{FF2B5EF4-FFF2-40B4-BE49-F238E27FC236}">
                    <a16:creationId xmlns:a16="http://schemas.microsoft.com/office/drawing/2014/main" id="{1E097774-B33D-F8EE-3AC1-87FFEFDD86CB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fill="none" extrusionOk="0">
                    <a:moveTo>
                      <a:pt x="1065" y="1"/>
                    </a:moveTo>
                    <a:lnTo>
                      <a:pt x="1065" y="1"/>
                    </a:lnTo>
                    <a:lnTo>
                      <a:pt x="979" y="22"/>
                    </a:lnTo>
                    <a:lnTo>
                      <a:pt x="916" y="86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790" y="5834"/>
                    </a:lnTo>
                    <a:lnTo>
                      <a:pt x="4875" y="5834"/>
                    </a:lnTo>
                    <a:lnTo>
                      <a:pt x="496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235" y="22"/>
                    </a:lnTo>
                    <a:lnTo>
                      <a:pt x="1192" y="1"/>
                    </a:lnTo>
                    <a:lnTo>
                      <a:pt x="1107" y="1"/>
                    </a:lnTo>
                    <a:lnTo>
                      <a:pt x="1107" y="1"/>
                    </a:lnTo>
                    <a:lnTo>
                      <a:pt x="10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850;p49">
                <a:extLst>
                  <a:ext uri="{FF2B5EF4-FFF2-40B4-BE49-F238E27FC236}">
                    <a16:creationId xmlns:a16="http://schemas.microsoft.com/office/drawing/2014/main" id="{578C6F78-C6DE-DE78-21B8-8EF8C796B4EE}"/>
                  </a:ext>
                </a:extLst>
              </p:cNvPr>
              <p:cNvSpPr/>
              <p:nvPr/>
            </p:nvSpPr>
            <p:spPr>
              <a:xfrm>
                <a:off x="4856471" y="367847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851;p49">
                <a:extLst>
                  <a:ext uri="{FF2B5EF4-FFF2-40B4-BE49-F238E27FC236}">
                    <a16:creationId xmlns:a16="http://schemas.microsoft.com/office/drawing/2014/main" id="{7CE50433-D4A3-22D6-87B2-985075F4BF3F}"/>
                  </a:ext>
                </a:extLst>
              </p:cNvPr>
              <p:cNvSpPr/>
              <p:nvPr/>
            </p:nvSpPr>
            <p:spPr>
              <a:xfrm>
                <a:off x="4854495" y="36956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52;p49">
                <a:extLst>
                  <a:ext uri="{FF2B5EF4-FFF2-40B4-BE49-F238E27FC236}">
                    <a16:creationId xmlns:a16="http://schemas.microsoft.com/office/drawing/2014/main" id="{B6EB0747-B4DC-5195-E6DA-C46C738899C4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extrusionOk="0">
                    <a:moveTo>
                      <a:pt x="192" y="0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53;p49">
                <a:extLst>
                  <a:ext uri="{FF2B5EF4-FFF2-40B4-BE49-F238E27FC236}">
                    <a16:creationId xmlns:a16="http://schemas.microsoft.com/office/drawing/2014/main" id="{D30171B0-6B5D-C345-5937-A8ABDBB40BE8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fill="none" extrusionOk="0">
                    <a:moveTo>
                      <a:pt x="150" y="22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5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54;p49">
                <a:extLst>
                  <a:ext uri="{FF2B5EF4-FFF2-40B4-BE49-F238E27FC236}">
                    <a16:creationId xmlns:a16="http://schemas.microsoft.com/office/drawing/2014/main" id="{267B56A5-6AC9-8EA2-2911-5B9262BA7C68}"/>
                  </a:ext>
                </a:extLst>
              </p:cNvPr>
              <p:cNvSpPr/>
              <p:nvPr/>
            </p:nvSpPr>
            <p:spPr>
              <a:xfrm>
                <a:off x="4754566" y="3682414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55;p49">
                <a:extLst>
                  <a:ext uri="{FF2B5EF4-FFF2-40B4-BE49-F238E27FC236}">
                    <a16:creationId xmlns:a16="http://schemas.microsoft.com/office/drawing/2014/main" id="{DA460D8A-E6A7-DF0E-1668-E09F3154EBC1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extrusionOk="0">
                    <a:moveTo>
                      <a:pt x="320" y="0"/>
                    </a:move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56;p49">
                <a:extLst>
                  <a:ext uri="{FF2B5EF4-FFF2-40B4-BE49-F238E27FC236}">
                    <a16:creationId xmlns:a16="http://schemas.microsoft.com/office/drawing/2014/main" id="{FF5B1D7A-3AF7-1934-012D-75E362A91EA0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fill="none" extrusionOk="0">
                    <a:moveTo>
                      <a:pt x="171" y="86"/>
                    </a:move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686" y="5046"/>
                    </a:lnTo>
                    <a:lnTo>
                      <a:pt x="6686" y="5046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427" y="22"/>
                    </a:lnTo>
                    <a:lnTo>
                      <a:pt x="384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7;p49">
                <a:extLst>
                  <a:ext uri="{FF2B5EF4-FFF2-40B4-BE49-F238E27FC236}">
                    <a16:creationId xmlns:a16="http://schemas.microsoft.com/office/drawing/2014/main" id="{9A81F7E3-C944-EFEA-B53A-3B7B81E71FF0}"/>
                  </a:ext>
                </a:extLst>
              </p:cNvPr>
              <p:cNvSpPr/>
              <p:nvPr/>
            </p:nvSpPr>
            <p:spPr>
              <a:xfrm>
                <a:off x="4998673" y="3750162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58;p49">
                <a:extLst>
                  <a:ext uri="{FF2B5EF4-FFF2-40B4-BE49-F238E27FC236}">
                    <a16:creationId xmlns:a16="http://schemas.microsoft.com/office/drawing/2014/main" id="{39307E14-0EB7-DCF0-AB79-F22333C28E22}"/>
                  </a:ext>
                </a:extLst>
              </p:cNvPr>
              <p:cNvSpPr/>
              <p:nvPr/>
            </p:nvSpPr>
            <p:spPr>
              <a:xfrm>
                <a:off x="5000445" y="37606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59;p49">
                <a:extLst>
                  <a:ext uri="{FF2B5EF4-FFF2-40B4-BE49-F238E27FC236}">
                    <a16:creationId xmlns:a16="http://schemas.microsoft.com/office/drawing/2014/main" id="{4C4C252E-87D6-3D2C-B052-4E498FBC0412}"/>
                  </a:ext>
                </a:extLst>
              </p:cNvPr>
              <p:cNvSpPr/>
              <p:nvPr/>
            </p:nvSpPr>
            <p:spPr>
              <a:xfrm>
                <a:off x="5009137" y="3767537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60;p49">
                <a:extLst>
                  <a:ext uri="{FF2B5EF4-FFF2-40B4-BE49-F238E27FC236}">
                    <a16:creationId xmlns:a16="http://schemas.microsoft.com/office/drawing/2014/main" id="{3EF72469-6CDD-5EFB-CC94-90C2D5154D06}"/>
                  </a:ext>
                </a:extLst>
              </p:cNvPr>
              <p:cNvSpPr/>
              <p:nvPr/>
            </p:nvSpPr>
            <p:spPr>
              <a:xfrm>
                <a:off x="5017431" y="377227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61;p49">
                <a:extLst>
                  <a:ext uri="{FF2B5EF4-FFF2-40B4-BE49-F238E27FC236}">
                    <a16:creationId xmlns:a16="http://schemas.microsoft.com/office/drawing/2014/main" id="{06622B25-47C5-CBC5-75A4-DC787227D873}"/>
                  </a:ext>
                </a:extLst>
              </p:cNvPr>
              <p:cNvSpPr/>
              <p:nvPr/>
            </p:nvSpPr>
            <p:spPr>
              <a:xfrm>
                <a:off x="5103936" y="3781359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862;p49">
                <a:extLst>
                  <a:ext uri="{FF2B5EF4-FFF2-40B4-BE49-F238E27FC236}">
                    <a16:creationId xmlns:a16="http://schemas.microsoft.com/office/drawing/2014/main" id="{97405448-34EF-C672-3129-62CA7DBF117D}"/>
                  </a:ext>
                </a:extLst>
              </p:cNvPr>
              <p:cNvSpPr/>
              <p:nvPr/>
            </p:nvSpPr>
            <p:spPr>
              <a:xfrm>
                <a:off x="5083787" y="3789263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863;p49">
                <a:extLst>
                  <a:ext uri="{FF2B5EF4-FFF2-40B4-BE49-F238E27FC236}">
                    <a16:creationId xmlns:a16="http://schemas.microsoft.com/office/drawing/2014/main" id="{5B4CC35F-6737-CF74-216D-0C2FAFBDF484}"/>
                  </a:ext>
                </a:extLst>
              </p:cNvPr>
              <p:cNvSpPr/>
              <p:nvPr/>
            </p:nvSpPr>
            <p:spPr>
              <a:xfrm>
                <a:off x="5048433" y="3791239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864;p49">
                <a:extLst>
                  <a:ext uri="{FF2B5EF4-FFF2-40B4-BE49-F238E27FC236}">
                    <a16:creationId xmlns:a16="http://schemas.microsoft.com/office/drawing/2014/main" id="{BC1668F9-71DC-2A1B-CA35-72C23396C940}"/>
                  </a:ext>
                </a:extLst>
              </p:cNvPr>
              <p:cNvSpPr/>
              <p:nvPr/>
            </p:nvSpPr>
            <p:spPr>
              <a:xfrm>
                <a:off x="5000640" y="376082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865;p49">
                <a:extLst>
                  <a:ext uri="{FF2B5EF4-FFF2-40B4-BE49-F238E27FC236}">
                    <a16:creationId xmlns:a16="http://schemas.microsoft.com/office/drawing/2014/main" id="{54C03F1F-9433-0851-3307-58A0A9B5F63C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extrusionOk="0">
                    <a:moveTo>
                      <a:pt x="8729" y="5068"/>
                    </a:moveTo>
                    <a:lnTo>
                      <a:pt x="8644" y="5132"/>
                    </a:lnTo>
                    <a:lnTo>
                      <a:pt x="8644" y="5153"/>
                    </a:lnTo>
                    <a:lnTo>
                      <a:pt x="8729" y="5068"/>
                    </a:lnTo>
                    <a:close/>
                    <a:moveTo>
                      <a:pt x="12263" y="1"/>
                    </a:move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866;p49">
                <a:extLst>
                  <a:ext uri="{FF2B5EF4-FFF2-40B4-BE49-F238E27FC236}">
                    <a16:creationId xmlns:a16="http://schemas.microsoft.com/office/drawing/2014/main" id="{E93B4637-7275-9EB9-E971-F481313CDFFD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fill="none" extrusionOk="0">
                    <a:moveTo>
                      <a:pt x="12327" y="1"/>
                    </a:moveTo>
                    <a:lnTo>
                      <a:pt x="12327" y="1"/>
                    </a:lnTo>
                    <a:lnTo>
                      <a:pt x="12263" y="1"/>
                    </a:ln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72" y="427"/>
                    </a:lnTo>
                    <a:lnTo>
                      <a:pt x="12093" y="363"/>
                    </a:lnTo>
                    <a:lnTo>
                      <a:pt x="12093" y="363"/>
                    </a:lnTo>
                    <a:lnTo>
                      <a:pt x="12029" y="554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556" y="5281"/>
                    </a:lnTo>
                    <a:lnTo>
                      <a:pt x="3641" y="5281"/>
                    </a:lnTo>
                    <a:lnTo>
                      <a:pt x="3641" y="5281"/>
                    </a:lnTo>
                    <a:lnTo>
                      <a:pt x="3407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535" y="6090"/>
                    </a:lnTo>
                    <a:lnTo>
                      <a:pt x="4748" y="6090"/>
                    </a:lnTo>
                    <a:lnTo>
                      <a:pt x="4940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lnTo>
                      <a:pt x="123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867;p49">
                <a:extLst>
                  <a:ext uri="{FF2B5EF4-FFF2-40B4-BE49-F238E27FC236}">
                    <a16:creationId xmlns:a16="http://schemas.microsoft.com/office/drawing/2014/main" id="{30445B72-2DE8-2061-0E07-29496D46359D}"/>
                  </a:ext>
                </a:extLst>
              </p:cNvPr>
              <p:cNvSpPr/>
              <p:nvPr/>
            </p:nvSpPr>
            <p:spPr>
              <a:xfrm>
                <a:off x="5385362" y="3570046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868;p49">
                <a:extLst>
                  <a:ext uri="{FF2B5EF4-FFF2-40B4-BE49-F238E27FC236}">
                    <a16:creationId xmlns:a16="http://schemas.microsoft.com/office/drawing/2014/main" id="{2E8B5FBF-18D7-ED08-20F9-CB5546CD81F6}"/>
                  </a:ext>
                </a:extLst>
              </p:cNvPr>
              <p:cNvSpPr/>
              <p:nvPr/>
            </p:nvSpPr>
            <p:spPr>
              <a:xfrm>
                <a:off x="5370158" y="3590585"/>
                <a:ext cx="399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3" h="43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869;p49">
                <a:extLst>
                  <a:ext uri="{FF2B5EF4-FFF2-40B4-BE49-F238E27FC236}">
                    <a16:creationId xmlns:a16="http://schemas.microsoft.com/office/drawing/2014/main" id="{69D92CDE-D94A-52D9-D267-B37FA93F5395}"/>
                  </a:ext>
                </a:extLst>
              </p:cNvPr>
              <p:cNvSpPr/>
              <p:nvPr/>
            </p:nvSpPr>
            <p:spPr>
              <a:xfrm>
                <a:off x="5276538" y="359670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870;p49">
                <a:extLst>
                  <a:ext uri="{FF2B5EF4-FFF2-40B4-BE49-F238E27FC236}">
                    <a16:creationId xmlns:a16="http://schemas.microsoft.com/office/drawing/2014/main" id="{7273225A-660C-EB0D-5577-A977F06723C7}"/>
                  </a:ext>
                </a:extLst>
              </p:cNvPr>
              <p:cNvSpPr/>
              <p:nvPr/>
            </p:nvSpPr>
            <p:spPr>
              <a:xfrm>
                <a:off x="5284042" y="360401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871;p49">
                <a:extLst>
                  <a:ext uri="{FF2B5EF4-FFF2-40B4-BE49-F238E27FC236}">
                    <a16:creationId xmlns:a16="http://schemas.microsoft.com/office/drawing/2014/main" id="{6050E50D-D466-6820-19A2-A9F702B067DF}"/>
                  </a:ext>
                </a:extLst>
              </p:cNvPr>
              <p:cNvSpPr/>
              <p:nvPr/>
            </p:nvSpPr>
            <p:spPr>
              <a:xfrm>
                <a:off x="5300833" y="3616058"/>
                <a:ext cx="603" cy="9"/>
              </a:xfrm>
              <a:custGeom>
                <a:avLst/>
                <a:gdLst/>
                <a:ahLst/>
                <a:cxnLst/>
                <a:rect l="l" t="t" r="r" b="b"/>
                <a:pathLst>
                  <a:path w="65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872;p49">
                <a:extLst>
                  <a:ext uri="{FF2B5EF4-FFF2-40B4-BE49-F238E27FC236}">
                    <a16:creationId xmlns:a16="http://schemas.microsoft.com/office/drawing/2014/main" id="{7C796A37-5030-BD1F-F971-2BD2A3ED88D5}"/>
                  </a:ext>
                </a:extLst>
              </p:cNvPr>
              <p:cNvSpPr/>
              <p:nvPr/>
            </p:nvSpPr>
            <p:spPr>
              <a:xfrm>
                <a:off x="5330658" y="3620205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873;p49">
                <a:extLst>
                  <a:ext uri="{FF2B5EF4-FFF2-40B4-BE49-F238E27FC236}">
                    <a16:creationId xmlns:a16="http://schemas.microsoft.com/office/drawing/2014/main" id="{48B05193-797F-86AE-86D7-8D9A772F74B6}"/>
                  </a:ext>
                </a:extLst>
              </p:cNvPr>
              <p:cNvSpPr/>
              <p:nvPr/>
            </p:nvSpPr>
            <p:spPr>
              <a:xfrm>
                <a:off x="5349026" y="3614082"/>
                <a:ext cx="798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86" h="86" fill="none" extrusionOk="0">
                    <a:moveTo>
                      <a:pt x="0" y="65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0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874;p49">
                <a:extLst>
                  <a:ext uri="{FF2B5EF4-FFF2-40B4-BE49-F238E27FC236}">
                    <a16:creationId xmlns:a16="http://schemas.microsoft.com/office/drawing/2014/main" id="{11D0E340-3D1F-1629-FB96-D208966AE1FA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extrusionOk="0">
                    <a:moveTo>
                      <a:pt x="9964" y="1"/>
                    </a:moveTo>
                    <a:lnTo>
                      <a:pt x="9857" y="22"/>
                    </a:lnTo>
                    <a:lnTo>
                      <a:pt x="9772" y="43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996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875;p49">
                <a:extLst>
                  <a:ext uri="{FF2B5EF4-FFF2-40B4-BE49-F238E27FC236}">
                    <a16:creationId xmlns:a16="http://schemas.microsoft.com/office/drawing/2014/main" id="{D17011C3-70A7-1D73-8763-3BFFBCF193D1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fill="none" extrusionOk="0">
                    <a:moveTo>
                      <a:pt x="9772" y="43"/>
                    </a:moveTo>
                    <a:lnTo>
                      <a:pt x="9772" y="43"/>
                    </a:lnTo>
                    <a:lnTo>
                      <a:pt x="9602" y="86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685" y="2342"/>
                    </a:lnTo>
                    <a:lnTo>
                      <a:pt x="6685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235" y="3364"/>
                    </a:lnTo>
                    <a:lnTo>
                      <a:pt x="1299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257" y="3769"/>
                    </a:lnTo>
                    <a:lnTo>
                      <a:pt x="2257" y="3769"/>
                    </a:lnTo>
                    <a:lnTo>
                      <a:pt x="2598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641" y="3705"/>
                    </a:lnTo>
                    <a:lnTo>
                      <a:pt x="3769" y="3705"/>
                    </a:lnTo>
                    <a:lnTo>
                      <a:pt x="3769" y="3705"/>
                    </a:lnTo>
                    <a:lnTo>
                      <a:pt x="3875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10028" y="22"/>
                    </a:lnTo>
                    <a:lnTo>
                      <a:pt x="9964" y="1"/>
                    </a:lnTo>
                    <a:lnTo>
                      <a:pt x="9964" y="1"/>
                    </a:lnTo>
                    <a:lnTo>
                      <a:pt x="9857" y="22"/>
                    </a:lnTo>
                    <a:lnTo>
                      <a:pt x="977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876;p49">
                <a:extLst>
                  <a:ext uri="{FF2B5EF4-FFF2-40B4-BE49-F238E27FC236}">
                    <a16:creationId xmlns:a16="http://schemas.microsoft.com/office/drawing/2014/main" id="{444615E5-A908-158A-1D3A-02C440A67EF1}"/>
                  </a:ext>
                </a:extLst>
              </p:cNvPr>
              <p:cNvSpPr/>
              <p:nvPr/>
            </p:nvSpPr>
            <p:spPr>
              <a:xfrm>
                <a:off x="5284042" y="3610529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877;p49">
                <a:extLst>
                  <a:ext uri="{FF2B5EF4-FFF2-40B4-BE49-F238E27FC236}">
                    <a16:creationId xmlns:a16="http://schemas.microsoft.com/office/drawing/2014/main" id="{3EDA2F2F-7CF5-979C-B50B-27BCC97E9CC0}"/>
                  </a:ext>
                </a:extLst>
              </p:cNvPr>
              <p:cNvSpPr/>
              <p:nvPr/>
            </p:nvSpPr>
            <p:spPr>
              <a:xfrm>
                <a:off x="5284441" y="3603219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878;p49">
                <a:extLst>
                  <a:ext uri="{FF2B5EF4-FFF2-40B4-BE49-F238E27FC236}">
                    <a16:creationId xmlns:a16="http://schemas.microsoft.com/office/drawing/2014/main" id="{C778665B-2EFC-2C0E-77A6-9C06143135FC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extrusionOk="0">
                    <a:moveTo>
                      <a:pt x="107" y="1"/>
                    </a:move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879;p49">
                <a:extLst>
                  <a:ext uri="{FF2B5EF4-FFF2-40B4-BE49-F238E27FC236}">
                    <a16:creationId xmlns:a16="http://schemas.microsoft.com/office/drawing/2014/main" id="{849BFBA5-7997-211C-A349-322B31D61409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852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895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880;p49">
                <a:extLst>
                  <a:ext uri="{FF2B5EF4-FFF2-40B4-BE49-F238E27FC236}">
                    <a16:creationId xmlns:a16="http://schemas.microsoft.com/office/drawing/2014/main" id="{9A92867C-9E9B-400B-08C0-9ABB6BADC7AA}"/>
                  </a:ext>
                </a:extLst>
              </p:cNvPr>
              <p:cNvSpPr/>
              <p:nvPr/>
            </p:nvSpPr>
            <p:spPr>
              <a:xfrm>
                <a:off x="5267261" y="356609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881;p49">
                <a:extLst>
                  <a:ext uri="{FF2B5EF4-FFF2-40B4-BE49-F238E27FC236}">
                    <a16:creationId xmlns:a16="http://schemas.microsoft.com/office/drawing/2014/main" id="{D5870455-96A5-C9A7-5995-B264801998CB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extrusionOk="0">
                    <a:moveTo>
                      <a:pt x="171" y="1"/>
                    </a:move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2882;p49">
                <a:extLst>
                  <a:ext uri="{FF2B5EF4-FFF2-40B4-BE49-F238E27FC236}">
                    <a16:creationId xmlns:a16="http://schemas.microsoft.com/office/drawing/2014/main" id="{36FD027B-9373-53AB-0C2A-2499141FAD50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fill="none" extrusionOk="0">
                    <a:moveTo>
                      <a:pt x="43" y="128"/>
                    </a:moveTo>
                    <a:lnTo>
                      <a:pt x="43" y="128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238" y="12178"/>
                    </a:lnTo>
                    <a:lnTo>
                      <a:pt x="6302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80" y="9985"/>
                    </a:lnTo>
                    <a:lnTo>
                      <a:pt x="4280" y="9985"/>
                    </a:lnTo>
                    <a:lnTo>
                      <a:pt x="4237" y="9943"/>
                    </a:lnTo>
                    <a:lnTo>
                      <a:pt x="4237" y="9943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1427"/>
                    </a:lnTo>
                    <a:lnTo>
                      <a:pt x="256" y="1427"/>
                    </a:lnTo>
                    <a:lnTo>
                      <a:pt x="256" y="767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2883;p49">
                <a:extLst>
                  <a:ext uri="{FF2B5EF4-FFF2-40B4-BE49-F238E27FC236}">
                    <a16:creationId xmlns:a16="http://schemas.microsoft.com/office/drawing/2014/main" id="{9B4BE853-4891-4741-6AAE-AF84CD03267E}"/>
                  </a:ext>
                </a:extLst>
              </p:cNvPr>
              <p:cNvSpPr/>
              <p:nvPr/>
            </p:nvSpPr>
            <p:spPr>
              <a:xfrm>
                <a:off x="5216304" y="3427649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2884;p49">
                <a:extLst>
                  <a:ext uri="{FF2B5EF4-FFF2-40B4-BE49-F238E27FC236}">
                    <a16:creationId xmlns:a16="http://schemas.microsoft.com/office/drawing/2014/main" id="{3D88029B-BF9C-344C-9CD5-B4AB1C041701}"/>
                  </a:ext>
                </a:extLst>
              </p:cNvPr>
              <p:cNvSpPr/>
              <p:nvPr/>
            </p:nvSpPr>
            <p:spPr>
              <a:xfrm>
                <a:off x="5198530" y="3414421"/>
                <a:ext cx="408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4" h="43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43" y="43"/>
                    </a:lnTo>
                    <a:lnTo>
                      <a:pt x="43" y="43"/>
                    </a:lnTo>
                    <a:lnTo>
                      <a:pt x="1" y="0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2885;p49">
                <a:extLst>
                  <a:ext uri="{FF2B5EF4-FFF2-40B4-BE49-F238E27FC236}">
                    <a16:creationId xmlns:a16="http://schemas.microsoft.com/office/drawing/2014/main" id="{317B5E9A-CA40-92FB-D267-EF32DCBEB6AB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extrusionOk="0">
                    <a:moveTo>
                      <a:pt x="22333" y="1"/>
                    </a:move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626" y="7977"/>
                    </a:lnTo>
                    <a:lnTo>
                      <a:pt x="2626" y="7977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2886;p49">
                <a:extLst>
                  <a:ext uri="{FF2B5EF4-FFF2-40B4-BE49-F238E27FC236}">
                    <a16:creationId xmlns:a16="http://schemas.microsoft.com/office/drawing/2014/main" id="{A407082D-F239-9744-FA97-CC34406AF1FC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fill="none" extrusionOk="0">
                    <a:moveTo>
                      <a:pt x="22035" y="277"/>
                    </a:moveTo>
                    <a:lnTo>
                      <a:pt x="22035" y="299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885" y="3471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598" y="7963"/>
                    </a:lnTo>
                    <a:lnTo>
                      <a:pt x="2640" y="7984"/>
                    </a:lnTo>
                    <a:lnTo>
                      <a:pt x="2619" y="7963"/>
                    </a:lnTo>
                    <a:lnTo>
                      <a:pt x="2619" y="7963"/>
                    </a:lnTo>
                    <a:lnTo>
                      <a:pt x="2640" y="8005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lnTo>
                      <a:pt x="22333" y="1"/>
                    </a:lnTo>
                    <a:lnTo>
                      <a:pt x="22333" y="1"/>
                    </a:ln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2887;p49">
                <a:extLst>
                  <a:ext uri="{FF2B5EF4-FFF2-40B4-BE49-F238E27FC236}">
                    <a16:creationId xmlns:a16="http://schemas.microsoft.com/office/drawing/2014/main" id="{7AC8B225-FB83-D8DE-FB5B-0BC129D46066}"/>
                  </a:ext>
                </a:extLst>
              </p:cNvPr>
              <p:cNvSpPr/>
              <p:nvPr/>
            </p:nvSpPr>
            <p:spPr>
              <a:xfrm>
                <a:off x="5215126" y="3427454"/>
                <a:ext cx="79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86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85" y="43"/>
                    </a:lnTo>
                    <a:lnTo>
                      <a:pt x="85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2888;p49">
                <a:extLst>
                  <a:ext uri="{FF2B5EF4-FFF2-40B4-BE49-F238E27FC236}">
                    <a16:creationId xmlns:a16="http://schemas.microsoft.com/office/drawing/2014/main" id="{8E63D649-91A9-C0F2-9741-AD3FB4854375}"/>
                  </a:ext>
                </a:extLst>
              </p:cNvPr>
              <p:cNvSpPr/>
              <p:nvPr/>
            </p:nvSpPr>
            <p:spPr>
              <a:xfrm>
                <a:off x="5217686" y="3428837"/>
                <a:ext cx="79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6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2889;p49">
                <a:extLst>
                  <a:ext uri="{FF2B5EF4-FFF2-40B4-BE49-F238E27FC236}">
                    <a16:creationId xmlns:a16="http://schemas.microsoft.com/office/drawing/2014/main" id="{28815B1E-B4BE-00D7-33FC-2C9293986392}"/>
                  </a:ext>
                </a:extLst>
              </p:cNvPr>
              <p:cNvSpPr/>
              <p:nvPr/>
            </p:nvSpPr>
            <p:spPr>
              <a:xfrm>
                <a:off x="5250470" y="3439301"/>
                <a:ext cx="1002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07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2890;p49">
                <a:extLst>
                  <a:ext uri="{FF2B5EF4-FFF2-40B4-BE49-F238E27FC236}">
                    <a16:creationId xmlns:a16="http://schemas.microsoft.com/office/drawing/2014/main" id="{1024AD71-D84D-F7EA-E750-A8AFC0E34FE6}"/>
                  </a:ext>
                </a:extLst>
              </p:cNvPr>
              <p:cNvSpPr/>
              <p:nvPr/>
            </p:nvSpPr>
            <p:spPr>
              <a:xfrm>
                <a:off x="5313273" y="3435943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2891;p49">
                <a:extLst>
                  <a:ext uri="{FF2B5EF4-FFF2-40B4-BE49-F238E27FC236}">
                    <a16:creationId xmlns:a16="http://schemas.microsoft.com/office/drawing/2014/main" id="{B0781324-6277-D102-DAE8-2FB44F626F9C}"/>
                  </a:ext>
                </a:extLst>
              </p:cNvPr>
              <p:cNvSpPr/>
              <p:nvPr/>
            </p:nvSpPr>
            <p:spPr>
              <a:xfrm>
                <a:off x="5201294" y="342567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2892;p49">
                <a:extLst>
                  <a:ext uri="{FF2B5EF4-FFF2-40B4-BE49-F238E27FC236}">
                    <a16:creationId xmlns:a16="http://schemas.microsoft.com/office/drawing/2014/main" id="{50A573D6-3D59-6826-B0FE-34454F49C259}"/>
                  </a:ext>
                </a:extLst>
              </p:cNvPr>
              <p:cNvSpPr/>
              <p:nvPr/>
            </p:nvSpPr>
            <p:spPr>
              <a:xfrm>
                <a:off x="5180366" y="3398029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2893;p49">
                <a:extLst>
                  <a:ext uri="{FF2B5EF4-FFF2-40B4-BE49-F238E27FC236}">
                    <a16:creationId xmlns:a16="http://schemas.microsoft.com/office/drawing/2014/main" id="{CAA9F950-C64A-A7BF-BE7D-28249FBEE641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extrusionOk="0">
                    <a:moveTo>
                      <a:pt x="22269" y="0"/>
                    </a:moveTo>
                    <a:lnTo>
                      <a:pt x="22206" y="21"/>
                    </a:ln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2894;p49">
                <a:extLst>
                  <a:ext uri="{FF2B5EF4-FFF2-40B4-BE49-F238E27FC236}">
                    <a16:creationId xmlns:a16="http://schemas.microsoft.com/office/drawing/2014/main" id="{2ED4D065-29E7-E411-B5AD-E19BF6E6D74B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fill="none" extrusionOk="0">
                    <a:moveTo>
                      <a:pt x="22163" y="21"/>
                    </a:move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10496" y="10666"/>
                    </a:lnTo>
                    <a:lnTo>
                      <a:pt x="10049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lnTo>
                      <a:pt x="22269" y="0"/>
                    </a:lnTo>
                    <a:lnTo>
                      <a:pt x="22206" y="21"/>
                    </a:lnTo>
                    <a:lnTo>
                      <a:pt x="2216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2895;p49">
                <a:extLst>
                  <a:ext uri="{FF2B5EF4-FFF2-40B4-BE49-F238E27FC236}">
                    <a16:creationId xmlns:a16="http://schemas.microsoft.com/office/drawing/2014/main" id="{ABF2F2F7-00F2-C7CB-5B10-1D25982E544A}"/>
                  </a:ext>
                </a:extLst>
              </p:cNvPr>
              <p:cNvSpPr/>
              <p:nvPr/>
            </p:nvSpPr>
            <p:spPr>
              <a:xfrm>
                <a:off x="5202287" y="34219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2896;p49">
                <a:extLst>
                  <a:ext uri="{FF2B5EF4-FFF2-40B4-BE49-F238E27FC236}">
                    <a16:creationId xmlns:a16="http://schemas.microsoft.com/office/drawing/2014/main" id="{94F2C399-E46A-B840-95C8-8221669A1D8C}"/>
                  </a:ext>
                </a:extLst>
              </p:cNvPr>
              <p:cNvSpPr/>
              <p:nvPr/>
            </p:nvSpPr>
            <p:spPr>
              <a:xfrm>
                <a:off x="5202677" y="3422519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2897;p49">
                <a:extLst>
                  <a:ext uri="{FF2B5EF4-FFF2-40B4-BE49-F238E27FC236}">
                    <a16:creationId xmlns:a16="http://schemas.microsoft.com/office/drawing/2014/main" id="{854D1715-77FA-36CE-53E2-1B208480FDBE}"/>
                  </a:ext>
                </a:extLst>
              </p:cNvPr>
              <p:cNvSpPr/>
              <p:nvPr/>
            </p:nvSpPr>
            <p:spPr>
              <a:xfrm>
                <a:off x="5243754" y="3441676"/>
                <a:ext cx="807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7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2898;p49">
                <a:extLst>
                  <a:ext uri="{FF2B5EF4-FFF2-40B4-BE49-F238E27FC236}">
                    <a16:creationId xmlns:a16="http://schemas.microsoft.com/office/drawing/2014/main" id="{E3227C40-2C22-B36F-3EBF-E3593FC16F44}"/>
                  </a:ext>
                </a:extLst>
              </p:cNvPr>
              <p:cNvSpPr/>
              <p:nvPr/>
            </p:nvSpPr>
            <p:spPr>
              <a:xfrm>
                <a:off x="5361660" y="3413038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2899;p49">
                <a:extLst>
                  <a:ext uri="{FF2B5EF4-FFF2-40B4-BE49-F238E27FC236}">
                    <a16:creationId xmlns:a16="http://schemas.microsoft.com/office/drawing/2014/main" id="{B525ACAF-360F-C1B2-DD13-3C88637F2882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extrusionOk="0">
                    <a:moveTo>
                      <a:pt x="1193" y="0"/>
                    </a:moveTo>
                    <a:lnTo>
                      <a:pt x="1129" y="22"/>
                    </a:ln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2900;p49">
                <a:extLst>
                  <a:ext uri="{FF2B5EF4-FFF2-40B4-BE49-F238E27FC236}">
                    <a16:creationId xmlns:a16="http://schemas.microsoft.com/office/drawing/2014/main" id="{53B7231F-A7B3-10FE-58BC-E5D46C3CA0CC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fill="none" extrusionOk="0">
                    <a:moveTo>
                      <a:pt x="1065" y="85"/>
                    </a:move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896"/>
                    </a:lnTo>
                    <a:lnTo>
                      <a:pt x="618" y="3854"/>
                    </a:lnTo>
                    <a:lnTo>
                      <a:pt x="618" y="3854"/>
                    </a:lnTo>
                    <a:lnTo>
                      <a:pt x="618" y="3875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lnTo>
                      <a:pt x="1235" y="0"/>
                    </a:lnTo>
                    <a:lnTo>
                      <a:pt x="1193" y="0"/>
                    </a:lnTo>
                    <a:lnTo>
                      <a:pt x="1193" y="0"/>
                    </a:lnTo>
                    <a:lnTo>
                      <a:pt x="1129" y="22"/>
                    </a:lnTo>
                    <a:lnTo>
                      <a:pt x="1065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2901;p49">
                <a:extLst>
                  <a:ext uri="{FF2B5EF4-FFF2-40B4-BE49-F238E27FC236}">
                    <a16:creationId xmlns:a16="http://schemas.microsoft.com/office/drawing/2014/main" id="{7D139750-B9C0-3012-1AB6-CAE5D245B383}"/>
                  </a:ext>
                </a:extLst>
              </p:cNvPr>
              <p:cNvSpPr/>
              <p:nvPr/>
            </p:nvSpPr>
            <p:spPr>
              <a:xfrm>
                <a:off x="5219467" y="3433772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2902;p49">
                <a:extLst>
                  <a:ext uri="{FF2B5EF4-FFF2-40B4-BE49-F238E27FC236}">
                    <a16:creationId xmlns:a16="http://schemas.microsoft.com/office/drawing/2014/main" id="{8C26B13B-D17E-1DDA-18F2-BA6B71C4CF6F}"/>
                  </a:ext>
                </a:extLst>
              </p:cNvPr>
              <p:cNvSpPr/>
              <p:nvPr/>
            </p:nvSpPr>
            <p:spPr>
              <a:xfrm>
                <a:off x="5162388" y="3326728"/>
                <a:ext cx="9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1" y="22"/>
                    </a:moveTo>
                    <a:lnTo>
                      <a:pt x="1" y="44"/>
                    </a:lnTo>
                    <a:lnTo>
                      <a:pt x="1" y="44"/>
                    </a:ln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2903;p49">
                <a:extLst>
                  <a:ext uri="{FF2B5EF4-FFF2-40B4-BE49-F238E27FC236}">
                    <a16:creationId xmlns:a16="http://schemas.microsoft.com/office/drawing/2014/main" id="{A20A2BBE-CC49-F1C3-6D97-460AE1D0F913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extrusionOk="0">
                    <a:moveTo>
                      <a:pt x="85" y="1"/>
                    </a:move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2904;p49">
                <a:extLst>
                  <a:ext uri="{FF2B5EF4-FFF2-40B4-BE49-F238E27FC236}">
                    <a16:creationId xmlns:a16="http://schemas.microsoft.com/office/drawing/2014/main" id="{9FF3FDD7-D074-53DE-FB7E-3E7B6B52A4AE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fill="none" extrusionOk="0">
                    <a:moveTo>
                      <a:pt x="85" y="1"/>
                    </a:moveTo>
                    <a:lnTo>
                      <a:pt x="85" y="1"/>
                    </a:ln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8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2905;p49">
                <a:extLst>
                  <a:ext uri="{FF2B5EF4-FFF2-40B4-BE49-F238E27FC236}">
                    <a16:creationId xmlns:a16="http://schemas.microsoft.com/office/drawing/2014/main" id="{47DA77A6-286C-987A-F9C8-C995AB34FAC7}"/>
                  </a:ext>
                </a:extLst>
              </p:cNvPr>
              <p:cNvSpPr/>
              <p:nvPr/>
            </p:nvSpPr>
            <p:spPr>
              <a:xfrm>
                <a:off x="5178585" y="339881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2906;p49">
                <a:extLst>
                  <a:ext uri="{FF2B5EF4-FFF2-40B4-BE49-F238E27FC236}">
                    <a16:creationId xmlns:a16="http://schemas.microsoft.com/office/drawing/2014/main" id="{F9B20314-918D-8AA3-DD3F-DF84F8DC4EBD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extrusionOk="0">
                    <a:moveTo>
                      <a:pt x="65" y="0"/>
                    </a:move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2907;p49">
                <a:extLst>
                  <a:ext uri="{FF2B5EF4-FFF2-40B4-BE49-F238E27FC236}">
                    <a16:creationId xmlns:a16="http://schemas.microsoft.com/office/drawing/2014/main" id="{EA6DE5B1-FBD4-A28B-640F-14E41820C998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2908;p49">
                <a:extLst>
                  <a:ext uri="{FF2B5EF4-FFF2-40B4-BE49-F238E27FC236}">
                    <a16:creationId xmlns:a16="http://schemas.microsoft.com/office/drawing/2014/main" id="{4EA0D748-5F3D-BF6F-0E24-B62AB29305A1}"/>
                  </a:ext>
                </a:extLst>
              </p:cNvPr>
              <p:cNvSpPr/>
              <p:nvPr/>
            </p:nvSpPr>
            <p:spPr>
              <a:xfrm>
                <a:off x="5183724" y="34077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1"/>
                    </a:moveTo>
                    <a:lnTo>
                      <a:pt x="0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2909;p49">
                <a:extLst>
                  <a:ext uri="{FF2B5EF4-FFF2-40B4-BE49-F238E27FC236}">
                    <a16:creationId xmlns:a16="http://schemas.microsoft.com/office/drawing/2014/main" id="{AF4AC0BB-6DBE-746B-7DD3-8E33CEBF44D4}"/>
                  </a:ext>
                </a:extLst>
              </p:cNvPr>
              <p:cNvSpPr/>
              <p:nvPr/>
            </p:nvSpPr>
            <p:spPr>
              <a:xfrm>
                <a:off x="5183724" y="3407899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2910;p49">
                <a:extLst>
                  <a:ext uri="{FF2B5EF4-FFF2-40B4-BE49-F238E27FC236}">
                    <a16:creationId xmlns:a16="http://schemas.microsoft.com/office/drawing/2014/main" id="{AF7F9B8C-9940-99EE-C681-C15F5F1CEB8C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extrusionOk="0">
                    <a:moveTo>
                      <a:pt x="65" y="0"/>
                    </a:move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2911;p49">
                <a:extLst>
                  <a:ext uri="{FF2B5EF4-FFF2-40B4-BE49-F238E27FC236}">
                    <a16:creationId xmlns:a16="http://schemas.microsoft.com/office/drawing/2014/main" id="{08CA184A-E473-8E24-0E18-1A3D31B28E99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980" y="1022"/>
                    </a:lnTo>
                    <a:lnTo>
                      <a:pt x="980" y="1001"/>
                    </a:lnTo>
                    <a:lnTo>
                      <a:pt x="959" y="1001"/>
                    </a:lnTo>
                    <a:lnTo>
                      <a:pt x="980" y="100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2912;p49">
                <a:extLst>
                  <a:ext uri="{FF2B5EF4-FFF2-40B4-BE49-F238E27FC236}">
                    <a16:creationId xmlns:a16="http://schemas.microsoft.com/office/drawing/2014/main" id="{66D8F669-D9FE-30A1-0D9D-553004849503}"/>
                  </a:ext>
                </a:extLst>
              </p:cNvPr>
              <p:cNvSpPr/>
              <p:nvPr/>
            </p:nvSpPr>
            <p:spPr>
              <a:xfrm>
                <a:off x="5193196" y="342014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2913;p49">
                <a:extLst>
                  <a:ext uri="{FF2B5EF4-FFF2-40B4-BE49-F238E27FC236}">
                    <a16:creationId xmlns:a16="http://schemas.microsoft.com/office/drawing/2014/main" id="{98EC88BB-CB6D-FECA-5BCC-0FBA50757ECE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2914;p49">
                <a:extLst>
                  <a:ext uri="{FF2B5EF4-FFF2-40B4-BE49-F238E27FC236}">
                    <a16:creationId xmlns:a16="http://schemas.microsoft.com/office/drawing/2014/main" id="{1BF2360E-5F2C-0338-CB22-C105A190D49D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86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2915;p49">
                <a:extLst>
                  <a:ext uri="{FF2B5EF4-FFF2-40B4-BE49-F238E27FC236}">
                    <a16:creationId xmlns:a16="http://schemas.microsoft.com/office/drawing/2014/main" id="{422AF024-C40D-C78F-00B0-637A538996AA}"/>
                  </a:ext>
                </a:extLst>
              </p:cNvPr>
              <p:cNvSpPr/>
              <p:nvPr/>
            </p:nvSpPr>
            <p:spPr>
              <a:xfrm>
                <a:off x="5190042" y="341659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2916;p49">
                <a:extLst>
                  <a:ext uri="{FF2B5EF4-FFF2-40B4-BE49-F238E27FC236}">
                    <a16:creationId xmlns:a16="http://schemas.microsoft.com/office/drawing/2014/main" id="{92524458-34D2-7E5B-DA7B-7351C3E0A816}"/>
                  </a:ext>
                </a:extLst>
              </p:cNvPr>
              <p:cNvSpPr/>
              <p:nvPr/>
            </p:nvSpPr>
            <p:spPr>
              <a:xfrm>
                <a:off x="5193790" y="3420543"/>
                <a:ext cx="213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" h="4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2917;p49">
                <a:extLst>
                  <a:ext uri="{FF2B5EF4-FFF2-40B4-BE49-F238E27FC236}">
                    <a16:creationId xmlns:a16="http://schemas.microsoft.com/office/drawing/2014/main" id="{71EC9649-873C-AEDA-2DBA-90E743CAA10B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extrusionOk="0">
                    <a:moveTo>
                      <a:pt x="86" y="0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2918;p49">
                <a:extLst>
                  <a:ext uri="{FF2B5EF4-FFF2-40B4-BE49-F238E27FC236}">
                    <a16:creationId xmlns:a16="http://schemas.microsoft.com/office/drawing/2014/main" id="{973B6986-FB75-3FC3-A598-CF917FA6F86D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0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2919;p49">
                <a:extLst>
                  <a:ext uri="{FF2B5EF4-FFF2-40B4-BE49-F238E27FC236}">
                    <a16:creationId xmlns:a16="http://schemas.microsoft.com/office/drawing/2014/main" id="{5A520199-7E6B-C0C4-8892-B3E2F8444A4A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extrusionOk="0">
                    <a:moveTo>
                      <a:pt x="42238" y="9708"/>
                    </a:moveTo>
                    <a:lnTo>
                      <a:pt x="42259" y="9815"/>
                    </a:lnTo>
                    <a:lnTo>
                      <a:pt x="42281" y="9900"/>
                    </a:lnTo>
                    <a:lnTo>
                      <a:pt x="42387" y="10113"/>
                    </a:lnTo>
                    <a:lnTo>
                      <a:pt x="42536" y="10347"/>
                    </a:lnTo>
                    <a:lnTo>
                      <a:pt x="42770" y="10581"/>
                    </a:lnTo>
                    <a:lnTo>
                      <a:pt x="43005" y="10794"/>
                    </a:lnTo>
                    <a:lnTo>
                      <a:pt x="43281" y="11028"/>
                    </a:lnTo>
                    <a:lnTo>
                      <a:pt x="43367" y="11092"/>
                    </a:lnTo>
                    <a:lnTo>
                      <a:pt x="43558" y="11263"/>
                    </a:lnTo>
                    <a:lnTo>
                      <a:pt x="43707" y="11454"/>
                    </a:lnTo>
                    <a:lnTo>
                      <a:pt x="43792" y="11603"/>
                    </a:lnTo>
                    <a:lnTo>
                      <a:pt x="43835" y="11752"/>
                    </a:lnTo>
                    <a:lnTo>
                      <a:pt x="43899" y="12157"/>
                    </a:lnTo>
                    <a:lnTo>
                      <a:pt x="43941" y="12604"/>
                    </a:lnTo>
                    <a:lnTo>
                      <a:pt x="43899" y="13008"/>
                    </a:lnTo>
                    <a:lnTo>
                      <a:pt x="43835" y="13370"/>
                    </a:lnTo>
                    <a:lnTo>
                      <a:pt x="43750" y="13626"/>
                    </a:lnTo>
                    <a:lnTo>
                      <a:pt x="43643" y="13902"/>
                    </a:lnTo>
                    <a:lnTo>
                      <a:pt x="43516" y="14158"/>
                    </a:lnTo>
                    <a:lnTo>
                      <a:pt x="43367" y="14435"/>
                    </a:lnTo>
                    <a:lnTo>
                      <a:pt x="43090" y="14839"/>
                    </a:lnTo>
                    <a:lnTo>
                      <a:pt x="43068" y="14882"/>
                    </a:lnTo>
                    <a:lnTo>
                      <a:pt x="42941" y="15052"/>
                    </a:lnTo>
                    <a:lnTo>
                      <a:pt x="42707" y="15393"/>
                    </a:lnTo>
                    <a:lnTo>
                      <a:pt x="42600" y="15542"/>
                    </a:lnTo>
                    <a:lnTo>
                      <a:pt x="42472" y="15691"/>
                    </a:lnTo>
                    <a:lnTo>
                      <a:pt x="42281" y="15861"/>
                    </a:lnTo>
                    <a:lnTo>
                      <a:pt x="42238" y="15882"/>
                    </a:lnTo>
                    <a:lnTo>
                      <a:pt x="42110" y="15989"/>
                    </a:lnTo>
                    <a:lnTo>
                      <a:pt x="41876" y="16202"/>
                    </a:lnTo>
                    <a:lnTo>
                      <a:pt x="41706" y="16351"/>
                    </a:lnTo>
                    <a:lnTo>
                      <a:pt x="41323" y="16649"/>
                    </a:lnTo>
                    <a:lnTo>
                      <a:pt x="40961" y="16883"/>
                    </a:lnTo>
                    <a:lnTo>
                      <a:pt x="40578" y="17096"/>
                    </a:lnTo>
                    <a:lnTo>
                      <a:pt x="40386" y="17181"/>
                    </a:lnTo>
                    <a:lnTo>
                      <a:pt x="40173" y="17245"/>
                    </a:lnTo>
                    <a:lnTo>
                      <a:pt x="39705" y="17351"/>
                    </a:lnTo>
                    <a:lnTo>
                      <a:pt x="39236" y="17415"/>
                    </a:lnTo>
                    <a:lnTo>
                      <a:pt x="38811" y="17458"/>
                    </a:lnTo>
                    <a:lnTo>
                      <a:pt x="38427" y="17479"/>
                    </a:lnTo>
                    <a:lnTo>
                      <a:pt x="38236" y="17458"/>
                    </a:lnTo>
                    <a:lnTo>
                      <a:pt x="37725" y="17415"/>
                    </a:lnTo>
                    <a:lnTo>
                      <a:pt x="37257" y="17330"/>
                    </a:lnTo>
                    <a:lnTo>
                      <a:pt x="36767" y="17224"/>
                    </a:lnTo>
                    <a:lnTo>
                      <a:pt x="36277" y="17096"/>
                    </a:lnTo>
                    <a:lnTo>
                      <a:pt x="35894" y="16947"/>
                    </a:lnTo>
                    <a:lnTo>
                      <a:pt x="35788" y="16904"/>
                    </a:lnTo>
                    <a:lnTo>
                      <a:pt x="35532" y="16777"/>
                    </a:lnTo>
                    <a:lnTo>
                      <a:pt x="35447" y="16755"/>
                    </a:lnTo>
                    <a:lnTo>
                      <a:pt x="35277" y="16649"/>
                    </a:lnTo>
                    <a:lnTo>
                      <a:pt x="35106" y="16521"/>
                    </a:lnTo>
                    <a:lnTo>
                      <a:pt x="34936" y="16372"/>
                    </a:lnTo>
                    <a:lnTo>
                      <a:pt x="34595" y="16031"/>
                    </a:lnTo>
                    <a:lnTo>
                      <a:pt x="34446" y="15840"/>
                    </a:lnTo>
                    <a:lnTo>
                      <a:pt x="34276" y="15563"/>
                    </a:lnTo>
                    <a:lnTo>
                      <a:pt x="34191" y="15393"/>
                    </a:lnTo>
                    <a:lnTo>
                      <a:pt x="34170" y="15329"/>
                    </a:lnTo>
                    <a:lnTo>
                      <a:pt x="34084" y="15116"/>
                    </a:lnTo>
                    <a:lnTo>
                      <a:pt x="34084" y="15073"/>
                    </a:lnTo>
                    <a:lnTo>
                      <a:pt x="34042" y="14903"/>
                    </a:lnTo>
                    <a:lnTo>
                      <a:pt x="34021" y="14733"/>
                    </a:lnTo>
                    <a:lnTo>
                      <a:pt x="34021" y="14541"/>
                    </a:lnTo>
                    <a:lnTo>
                      <a:pt x="34021" y="14371"/>
                    </a:lnTo>
                    <a:lnTo>
                      <a:pt x="34063" y="14115"/>
                    </a:lnTo>
                    <a:lnTo>
                      <a:pt x="34063" y="14051"/>
                    </a:lnTo>
                    <a:lnTo>
                      <a:pt x="34084" y="13966"/>
                    </a:lnTo>
                    <a:lnTo>
                      <a:pt x="34106" y="13860"/>
                    </a:lnTo>
                    <a:lnTo>
                      <a:pt x="34191" y="13562"/>
                    </a:lnTo>
                    <a:lnTo>
                      <a:pt x="34276" y="13328"/>
                    </a:lnTo>
                    <a:lnTo>
                      <a:pt x="34425" y="13093"/>
                    </a:lnTo>
                    <a:lnTo>
                      <a:pt x="34574" y="12838"/>
                    </a:lnTo>
                    <a:lnTo>
                      <a:pt x="34681" y="12668"/>
                    </a:lnTo>
                    <a:lnTo>
                      <a:pt x="34851" y="12434"/>
                    </a:lnTo>
                    <a:lnTo>
                      <a:pt x="34957" y="12284"/>
                    </a:lnTo>
                    <a:lnTo>
                      <a:pt x="34979" y="12242"/>
                    </a:lnTo>
                    <a:lnTo>
                      <a:pt x="35000" y="12199"/>
                    </a:lnTo>
                    <a:lnTo>
                      <a:pt x="35085" y="12135"/>
                    </a:lnTo>
                    <a:lnTo>
                      <a:pt x="35745" y="11880"/>
                    </a:lnTo>
                    <a:lnTo>
                      <a:pt x="36341" y="11667"/>
                    </a:lnTo>
                    <a:lnTo>
                      <a:pt x="36703" y="11539"/>
                    </a:lnTo>
                    <a:lnTo>
                      <a:pt x="37065" y="11412"/>
                    </a:lnTo>
                    <a:lnTo>
                      <a:pt x="37342" y="11326"/>
                    </a:lnTo>
                    <a:lnTo>
                      <a:pt x="37704" y="11199"/>
                    </a:lnTo>
                    <a:lnTo>
                      <a:pt x="38491" y="10943"/>
                    </a:lnTo>
                    <a:lnTo>
                      <a:pt x="38555" y="10922"/>
                    </a:lnTo>
                    <a:lnTo>
                      <a:pt x="39087" y="10773"/>
                    </a:lnTo>
                    <a:lnTo>
                      <a:pt x="39726" y="10539"/>
                    </a:lnTo>
                    <a:lnTo>
                      <a:pt x="39854" y="10496"/>
                    </a:lnTo>
                    <a:lnTo>
                      <a:pt x="40450" y="10283"/>
                    </a:lnTo>
                    <a:lnTo>
                      <a:pt x="40854" y="10156"/>
                    </a:lnTo>
                    <a:lnTo>
                      <a:pt x="41174" y="10049"/>
                    </a:lnTo>
                    <a:lnTo>
                      <a:pt x="41812" y="9836"/>
                    </a:lnTo>
                    <a:lnTo>
                      <a:pt x="42089" y="9751"/>
                    </a:lnTo>
                    <a:lnTo>
                      <a:pt x="42238" y="9708"/>
                    </a:lnTo>
                    <a:close/>
                    <a:moveTo>
                      <a:pt x="45687" y="8197"/>
                    </a:moveTo>
                    <a:lnTo>
                      <a:pt x="45708" y="8261"/>
                    </a:lnTo>
                    <a:lnTo>
                      <a:pt x="45730" y="8346"/>
                    </a:lnTo>
                    <a:lnTo>
                      <a:pt x="45793" y="8623"/>
                    </a:lnTo>
                    <a:lnTo>
                      <a:pt x="45900" y="8878"/>
                    </a:lnTo>
                    <a:lnTo>
                      <a:pt x="45943" y="8985"/>
                    </a:lnTo>
                    <a:lnTo>
                      <a:pt x="46155" y="9623"/>
                    </a:lnTo>
                    <a:lnTo>
                      <a:pt x="46262" y="9964"/>
                    </a:lnTo>
                    <a:lnTo>
                      <a:pt x="46368" y="10262"/>
                    </a:lnTo>
                    <a:lnTo>
                      <a:pt x="46475" y="10603"/>
                    </a:lnTo>
                    <a:lnTo>
                      <a:pt x="46539" y="10752"/>
                    </a:lnTo>
                    <a:lnTo>
                      <a:pt x="46602" y="10943"/>
                    </a:lnTo>
                    <a:lnTo>
                      <a:pt x="46624" y="11007"/>
                    </a:lnTo>
                    <a:lnTo>
                      <a:pt x="46645" y="11071"/>
                    </a:lnTo>
                    <a:lnTo>
                      <a:pt x="46688" y="11199"/>
                    </a:lnTo>
                    <a:lnTo>
                      <a:pt x="46794" y="11518"/>
                    </a:lnTo>
                    <a:lnTo>
                      <a:pt x="46943" y="11880"/>
                    </a:lnTo>
                    <a:lnTo>
                      <a:pt x="47071" y="12242"/>
                    </a:lnTo>
                    <a:lnTo>
                      <a:pt x="47199" y="12604"/>
                    </a:lnTo>
                    <a:lnTo>
                      <a:pt x="47348" y="12987"/>
                    </a:lnTo>
                    <a:lnTo>
                      <a:pt x="47688" y="13732"/>
                    </a:lnTo>
                    <a:lnTo>
                      <a:pt x="47922" y="14264"/>
                    </a:lnTo>
                    <a:lnTo>
                      <a:pt x="48306" y="15180"/>
                    </a:lnTo>
                    <a:lnTo>
                      <a:pt x="48369" y="15329"/>
                    </a:lnTo>
                    <a:lnTo>
                      <a:pt x="48391" y="15371"/>
                    </a:lnTo>
                    <a:lnTo>
                      <a:pt x="48625" y="15925"/>
                    </a:lnTo>
                    <a:lnTo>
                      <a:pt x="48710" y="16095"/>
                    </a:lnTo>
                    <a:lnTo>
                      <a:pt x="48838" y="16372"/>
                    </a:lnTo>
                    <a:lnTo>
                      <a:pt x="48944" y="16649"/>
                    </a:lnTo>
                    <a:lnTo>
                      <a:pt x="49157" y="17245"/>
                    </a:lnTo>
                    <a:lnTo>
                      <a:pt x="49221" y="17436"/>
                    </a:lnTo>
                    <a:lnTo>
                      <a:pt x="49349" y="17820"/>
                    </a:lnTo>
                    <a:lnTo>
                      <a:pt x="49477" y="18203"/>
                    </a:lnTo>
                    <a:lnTo>
                      <a:pt x="49732" y="18969"/>
                    </a:lnTo>
                    <a:lnTo>
                      <a:pt x="49924" y="19608"/>
                    </a:lnTo>
                    <a:lnTo>
                      <a:pt x="50009" y="19821"/>
                    </a:lnTo>
                    <a:lnTo>
                      <a:pt x="50158" y="20311"/>
                    </a:lnTo>
                    <a:lnTo>
                      <a:pt x="50286" y="20800"/>
                    </a:lnTo>
                    <a:lnTo>
                      <a:pt x="50392" y="21418"/>
                    </a:lnTo>
                    <a:lnTo>
                      <a:pt x="50456" y="22056"/>
                    </a:lnTo>
                    <a:lnTo>
                      <a:pt x="50498" y="22397"/>
                    </a:lnTo>
                    <a:lnTo>
                      <a:pt x="50605" y="23185"/>
                    </a:lnTo>
                    <a:lnTo>
                      <a:pt x="50690" y="23632"/>
                    </a:lnTo>
                    <a:lnTo>
                      <a:pt x="50775" y="24057"/>
                    </a:lnTo>
                    <a:lnTo>
                      <a:pt x="50945" y="24824"/>
                    </a:lnTo>
                    <a:lnTo>
                      <a:pt x="51137" y="25633"/>
                    </a:lnTo>
                    <a:lnTo>
                      <a:pt x="51350" y="26335"/>
                    </a:lnTo>
                    <a:lnTo>
                      <a:pt x="51605" y="27123"/>
                    </a:lnTo>
                    <a:lnTo>
                      <a:pt x="51818" y="27740"/>
                    </a:lnTo>
                    <a:lnTo>
                      <a:pt x="52074" y="28315"/>
                    </a:lnTo>
                    <a:lnTo>
                      <a:pt x="52372" y="28954"/>
                    </a:lnTo>
                    <a:lnTo>
                      <a:pt x="52691" y="29571"/>
                    </a:lnTo>
                    <a:lnTo>
                      <a:pt x="53138" y="30508"/>
                    </a:lnTo>
                    <a:lnTo>
                      <a:pt x="53330" y="30934"/>
                    </a:lnTo>
                    <a:lnTo>
                      <a:pt x="53521" y="31381"/>
                    </a:lnTo>
                    <a:lnTo>
                      <a:pt x="53564" y="31509"/>
                    </a:lnTo>
                    <a:lnTo>
                      <a:pt x="53777" y="32062"/>
                    </a:lnTo>
                    <a:lnTo>
                      <a:pt x="53947" y="32573"/>
                    </a:lnTo>
                    <a:lnTo>
                      <a:pt x="53990" y="32743"/>
                    </a:lnTo>
                    <a:lnTo>
                      <a:pt x="54118" y="33169"/>
                    </a:lnTo>
                    <a:lnTo>
                      <a:pt x="54224" y="33638"/>
                    </a:lnTo>
                    <a:lnTo>
                      <a:pt x="54245" y="33552"/>
                    </a:lnTo>
                    <a:lnTo>
                      <a:pt x="54267" y="33787"/>
                    </a:lnTo>
                    <a:lnTo>
                      <a:pt x="54394" y="34468"/>
                    </a:lnTo>
                    <a:lnTo>
                      <a:pt x="54501" y="35107"/>
                    </a:lnTo>
                    <a:lnTo>
                      <a:pt x="54607" y="36022"/>
                    </a:lnTo>
                    <a:lnTo>
                      <a:pt x="54671" y="36810"/>
                    </a:lnTo>
                    <a:lnTo>
                      <a:pt x="54692" y="37299"/>
                    </a:lnTo>
                    <a:lnTo>
                      <a:pt x="54735" y="37746"/>
                    </a:lnTo>
                    <a:lnTo>
                      <a:pt x="54820" y="38151"/>
                    </a:lnTo>
                    <a:lnTo>
                      <a:pt x="54905" y="38513"/>
                    </a:lnTo>
                    <a:lnTo>
                      <a:pt x="55012" y="38896"/>
                    </a:lnTo>
                    <a:lnTo>
                      <a:pt x="55139" y="39237"/>
                    </a:lnTo>
                    <a:lnTo>
                      <a:pt x="55288" y="39577"/>
                    </a:lnTo>
                    <a:lnTo>
                      <a:pt x="55459" y="39918"/>
                    </a:lnTo>
                    <a:lnTo>
                      <a:pt x="55757" y="40514"/>
                    </a:lnTo>
                    <a:lnTo>
                      <a:pt x="55799" y="40620"/>
                    </a:lnTo>
                    <a:lnTo>
                      <a:pt x="55799" y="40557"/>
                    </a:lnTo>
                    <a:lnTo>
                      <a:pt x="56097" y="41195"/>
                    </a:lnTo>
                    <a:lnTo>
                      <a:pt x="56289" y="41557"/>
                    </a:lnTo>
                    <a:lnTo>
                      <a:pt x="56523" y="42089"/>
                    </a:lnTo>
                    <a:lnTo>
                      <a:pt x="56694" y="42451"/>
                    </a:lnTo>
                    <a:lnTo>
                      <a:pt x="56821" y="42813"/>
                    </a:lnTo>
                    <a:lnTo>
                      <a:pt x="56928" y="43196"/>
                    </a:lnTo>
                    <a:lnTo>
                      <a:pt x="57013" y="43537"/>
                    </a:lnTo>
                    <a:lnTo>
                      <a:pt x="57055" y="43750"/>
                    </a:lnTo>
                    <a:lnTo>
                      <a:pt x="57205" y="44346"/>
                    </a:lnTo>
                    <a:lnTo>
                      <a:pt x="57290" y="44644"/>
                    </a:lnTo>
                    <a:lnTo>
                      <a:pt x="57439" y="45134"/>
                    </a:lnTo>
                    <a:lnTo>
                      <a:pt x="57460" y="45240"/>
                    </a:lnTo>
                    <a:lnTo>
                      <a:pt x="57652" y="45900"/>
                    </a:lnTo>
                    <a:lnTo>
                      <a:pt x="57758" y="46241"/>
                    </a:lnTo>
                    <a:lnTo>
                      <a:pt x="57886" y="46560"/>
                    </a:lnTo>
                    <a:lnTo>
                      <a:pt x="57907" y="46603"/>
                    </a:lnTo>
                    <a:lnTo>
                      <a:pt x="57928" y="46688"/>
                    </a:lnTo>
                    <a:lnTo>
                      <a:pt x="58354" y="47838"/>
                    </a:lnTo>
                    <a:lnTo>
                      <a:pt x="58546" y="48285"/>
                    </a:lnTo>
                    <a:lnTo>
                      <a:pt x="58610" y="48412"/>
                    </a:lnTo>
                    <a:lnTo>
                      <a:pt x="58844" y="48966"/>
                    </a:lnTo>
                    <a:lnTo>
                      <a:pt x="58865" y="49051"/>
                    </a:lnTo>
                    <a:lnTo>
                      <a:pt x="59078" y="49562"/>
                    </a:lnTo>
                    <a:lnTo>
                      <a:pt x="59270" y="50158"/>
                    </a:lnTo>
                    <a:lnTo>
                      <a:pt x="59376" y="50605"/>
                    </a:lnTo>
                    <a:lnTo>
                      <a:pt x="59419" y="50775"/>
                    </a:lnTo>
                    <a:lnTo>
                      <a:pt x="59440" y="50882"/>
                    </a:lnTo>
                    <a:lnTo>
                      <a:pt x="59546" y="51435"/>
                    </a:lnTo>
                    <a:lnTo>
                      <a:pt x="59610" y="51733"/>
                    </a:lnTo>
                    <a:lnTo>
                      <a:pt x="59631" y="51882"/>
                    </a:lnTo>
                    <a:lnTo>
                      <a:pt x="59781" y="52606"/>
                    </a:lnTo>
                    <a:lnTo>
                      <a:pt x="59866" y="52904"/>
                    </a:lnTo>
                    <a:lnTo>
                      <a:pt x="59972" y="53160"/>
                    </a:lnTo>
                    <a:lnTo>
                      <a:pt x="60142" y="53522"/>
                    </a:lnTo>
                    <a:lnTo>
                      <a:pt x="60206" y="53671"/>
                    </a:lnTo>
                    <a:lnTo>
                      <a:pt x="60334" y="53948"/>
                    </a:lnTo>
                    <a:lnTo>
                      <a:pt x="60568" y="54395"/>
                    </a:lnTo>
                    <a:lnTo>
                      <a:pt x="60781" y="54842"/>
                    </a:lnTo>
                    <a:lnTo>
                      <a:pt x="61079" y="55374"/>
                    </a:lnTo>
                    <a:lnTo>
                      <a:pt x="61100" y="55416"/>
                    </a:lnTo>
                    <a:lnTo>
                      <a:pt x="61356" y="55864"/>
                    </a:lnTo>
                    <a:lnTo>
                      <a:pt x="61505" y="56204"/>
                    </a:lnTo>
                    <a:lnTo>
                      <a:pt x="61654" y="56566"/>
                    </a:lnTo>
                    <a:lnTo>
                      <a:pt x="61697" y="56694"/>
                    </a:lnTo>
                    <a:lnTo>
                      <a:pt x="61739" y="56758"/>
                    </a:lnTo>
                    <a:lnTo>
                      <a:pt x="61888" y="57183"/>
                    </a:lnTo>
                    <a:lnTo>
                      <a:pt x="61973" y="57439"/>
                    </a:lnTo>
                    <a:lnTo>
                      <a:pt x="62037" y="57716"/>
                    </a:lnTo>
                    <a:lnTo>
                      <a:pt x="62122" y="58291"/>
                    </a:lnTo>
                    <a:lnTo>
                      <a:pt x="62165" y="58567"/>
                    </a:lnTo>
                    <a:lnTo>
                      <a:pt x="62165" y="58865"/>
                    </a:lnTo>
                    <a:lnTo>
                      <a:pt x="62144" y="59185"/>
                    </a:lnTo>
                    <a:lnTo>
                      <a:pt x="62101" y="59483"/>
                    </a:lnTo>
                    <a:lnTo>
                      <a:pt x="61973" y="60100"/>
                    </a:lnTo>
                    <a:lnTo>
                      <a:pt x="61888" y="60568"/>
                    </a:lnTo>
                    <a:lnTo>
                      <a:pt x="61824" y="60930"/>
                    </a:lnTo>
                    <a:lnTo>
                      <a:pt x="61803" y="61037"/>
                    </a:lnTo>
                    <a:lnTo>
                      <a:pt x="61718" y="61399"/>
                    </a:lnTo>
                    <a:lnTo>
                      <a:pt x="61675" y="61590"/>
                    </a:lnTo>
                    <a:lnTo>
                      <a:pt x="61654" y="61782"/>
                    </a:lnTo>
                    <a:lnTo>
                      <a:pt x="61633" y="61888"/>
                    </a:lnTo>
                    <a:lnTo>
                      <a:pt x="61611" y="61952"/>
                    </a:lnTo>
                    <a:lnTo>
                      <a:pt x="61590" y="62123"/>
                    </a:lnTo>
                    <a:lnTo>
                      <a:pt x="61484" y="62314"/>
                    </a:lnTo>
                    <a:lnTo>
                      <a:pt x="61398" y="62421"/>
                    </a:lnTo>
                    <a:lnTo>
                      <a:pt x="61271" y="62527"/>
                    </a:lnTo>
                    <a:lnTo>
                      <a:pt x="61186" y="62548"/>
                    </a:lnTo>
                    <a:lnTo>
                      <a:pt x="61058" y="62506"/>
                    </a:lnTo>
                    <a:lnTo>
                      <a:pt x="60951" y="62463"/>
                    </a:lnTo>
                    <a:lnTo>
                      <a:pt x="60739" y="62314"/>
                    </a:lnTo>
                    <a:lnTo>
                      <a:pt x="60377" y="62080"/>
                    </a:lnTo>
                    <a:lnTo>
                      <a:pt x="60185" y="61974"/>
                    </a:lnTo>
                    <a:lnTo>
                      <a:pt x="59972" y="61888"/>
                    </a:lnTo>
                    <a:lnTo>
                      <a:pt x="59631" y="61803"/>
                    </a:lnTo>
                    <a:lnTo>
                      <a:pt x="59270" y="61718"/>
                    </a:lnTo>
                    <a:lnTo>
                      <a:pt x="59057" y="61676"/>
                    </a:lnTo>
                    <a:lnTo>
                      <a:pt x="58972" y="61676"/>
                    </a:lnTo>
                    <a:lnTo>
                      <a:pt x="58759" y="61633"/>
                    </a:lnTo>
                    <a:lnTo>
                      <a:pt x="58546" y="61590"/>
                    </a:lnTo>
                    <a:lnTo>
                      <a:pt x="58226" y="61463"/>
                    </a:lnTo>
                    <a:lnTo>
                      <a:pt x="58184" y="61441"/>
                    </a:lnTo>
                    <a:lnTo>
                      <a:pt x="58035" y="61356"/>
                    </a:lnTo>
                    <a:lnTo>
                      <a:pt x="57864" y="61292"/>
                    </a:lnTo>
                    <a:lnTo>
                      <a:pt x="57694" y="61207"/>
                    </a:lnTo>
                    <a:lnTo>
                      <a:pt x="57332" y="61037"/>
                    </a:lnTo>
                    <a:lnTo>
                      <a:pt x="57098" y="60930"/>
                    </a:lnTo>
                    <a:lnTo>
                      <a:pt x="56864" y="60824"/>
                    </a:lnTo>
                    <a:lnTo>
                      <a:pt x="56800" y="60781"/>
                    </a:lnTo>
                    <a:lnTo>
                      <a:pt x="56417" y="60632"/>
                    </a:lnTo>
                    <a:lnTo>
                      <a:pt x="56097" y="60526"/>
                    </a:lnTo>
                    <a:lnTo>
                      <a:pt x="55991" y="60483"/>
                    </a:lnTo>
                    <a:lnTo>
                      <a:pt x="55672" y="60377"/>
                    </a:lnTo>
                    <a:lnTo>
                      <a:pt x="55459" y="60313"/>
                    </a:lnTo>
                    <a:lnTo>
                      <a:pt x="55288" y="60270"/>
                    </a:lnTo>
                    <a:lnTo>
                      <a:pt x="54905" y="60164"/>
                    </a:lnTo>
                    <a:lnTo>
                      <a:pt x="54437" y="59972"/>
                    </a:lnTo>
                    <a:lnTo>
                      <a:pt x="54032" y="59781"/>
                    </a:lnTo>
                    <a:lnTo>
                      <a:pt x="53756" y="59674"/>
                    </a:lnTo>
                    <a:lnTo>
                      <a:pt x="53670" y="59653"/>
                    </a:lnTo>
                    <a:lnTo>
                      <a:pt x="53458" y="59568"/>
                    </a:lnTo>
                    <a:lnTo>
                      <a:pt x="53394" y="59547"/>
                    </a:lnTo>
                    <a:lnTo>
                      <a:pt x="53053" y="59355"/>
                    </a:lnTo>
                    <a:lnTo>
                      <a:pt x="52670" y="59121"/>
                    </a:lnTo>
                    <a:lnTo>
                      <a:pt x="52372" y="58929"/>
                    </a:lnTo>
                    <a:lnTo>
                      <a:pt x="51691" y="58546"/>
                    </a:lnTo>
                    <a:lnTo>
                      <a:pt x="50903" y="58163"/>
                    </a:lnTo>
                    <a:lnTo>
                      <a:pt x="50839" y="58120"/>
                    </a:lnTo>
                    <a:lnTo>
                      <a:pt x="50286" y="57737"/>
                    </a:lnTo>
                    <a:lnTo>
                      <a:pt x="49987" y="57567"/>
                    </a:lnTo>
                    <a:lnTo>
                      <a:pt x="49711" y="57396"/>
                    </a:lnTo>
                    <a:lnTo>
                      <a:pt x="49391" y="57247"/>
                    </a:lnTo>
                    <a:lnTo>
                      <a:pt x="49072" y="57098"/>
                    </a:lnTo>
                    <a:lnTo>
                      <a:pt x="48880" y="57013"/>
                    </a:lnTo>
                    <a:lnTo>
                      <a:pt x="48689" y="56949"/>
                    </a:lnTo>
                    <a:lnTo>
                      <a:pt x="48582" y="56928"/>
                    </a:lnTo>
                    <a:lnTo>
                      <a:pt x="48284" y="56822"/>
                    </a:lnTo>
                    <a:lnTo>
                      <a:pt x="48071" y="56715"/>
                    </a:lnTo>
                    <a:lnTo>
                      <a:pt x="47859" y="56587"/>
                    </a:lnTo>
                    <a:lnTo>
                      <a:pt x="47773" y="56524"/>
                    </a:lnTo>
                    <a:lnTo>
                      <a:pt x="47262" y="56225"/>
                    </a:lnTo>
                    <a:lnTo>
                      <a:pt x="46794" y="55927"/>
                    </a:lnTo>
                    <a:lnTo>
                      <a:pt x="46517" y="55757"/>
                    </a:lnTo>
                    <a:lnTo>
                      <a:pt x="46241" y="55587"/>
                    </a:lnTo>
                    <a:lnTo>
                      <a:pt x="45815" y="55331"/>
                    </a:lnTo>
                    <a:lnTo>
                      <a:pt x="45708" y="55267"/>
                    </a:lnTo>
                    <a:lnTo>
                      <a:pt x="45027" y="54906"/>
                    </a:lnTo>
                    <a:lnTo>
                      <a:pt x="44750" y="54778"/>
                    </a:lnTo>
                    <a:lnTo>
                      <a:pt x="44452" y="54650"/>
                    </a:lnTo>
                    <a:lnTo>
                      <a:pt x="43856" y="54416"/>
                    </a:lnTo>
                    <a:lnTo>
                      <a:pt x="43643" y="54331"/>
                    </a:lnTo>
                    <a:lnTo>
                      <a:pt x="43281" y="54203"/>
                    </a:lnTo>
                    <a:lnTo>
                      <a:pt x="42919" y="54054"/>
                    </a:lnTo>
                    <a:lnTo>
                      <a:pt x="42558" y="53862"/>
                    </a:lnTo>
                    <a:lnTo>
                      <a:pt x="42408" y="53798"/>
                    </a:lnTo>
                    <a:lnTo>
                      <a:pt x="42238" y="53713"/>
                    </a:lnTo>
                    <a:lnTo>
                      <a:pt x="41940" y="53564"/>
                    </a:lnTo>
                    <a:lnTo>
                      <a:pt x="41578" y="53351"/>
                    </a:lnTo>
                    <a:lnTo>
                      <a:pt x="41536" y="53330"/>
                    </a:lnTo>
                    <a:lnTo>
                      <a:pt x="41387" y="53245"/>
                    </a:lnTo>
                    <a:lnTo>
                      <a:pt x="41323" y="53202"/>
                    </a:lnTo>
                    <a:lnTo>
                      <a:pt x="41067" y="53053"/>
                    </a:lnTo>
                    <a:lnTo>
                      <a:pt x="40620" y="52777"/>
                    </a:lnTo>
                    <a:lnTo>
                      <a:pt x="40173" y="52479"/>
                    </a:lnTo>
                    <a:lnTo>
                      <a:pt x="39769" y="52181"/>
                    </a:lnTo>
                    <a:lnTo>
                      <a:pt x="39343" y="51840"/>
                    </a:lnTo>
                    <a:lnTo>
                      <a:pt x="38896" y="51478"/>
                    </a:lnTo>
                    <a:lnTo>
                      <a:pt x="38683" y="51286"/>
                    </a:lnTo>
                    <a:lnTo>
                      <a:pt x="38321" y="50967"/>
                    </a:lnTo>
                    <a:lnTo>
                      <a:pt x="37853" y="50584"/>
                    </a:lnTo>
                    <a:lnTo>
                      <a:pt x="37746" y="50499"/>
                    </a:lnTo>
                    <a:lnTo>
                      <a:pt x="37107" y="49945"/>
                    </a:lnTo>
                    <a:lnTo>
                      <a:pt x="37001" y="49860"/>
                    </a:lnTo>
                    <a:lnTo>
                      <a:pt x="36937" y="49796"/>
                    </a:lnTo>
                    <a:lnTo>
                      <a:pt x="36277" y="49243"/>
                    </a:lnTo>
                    <a:lnTo>
                      <a:pt x="35894" y="48966"/>
                    </a:lnTo>
                    <a:lnTo>
                      <a:pt x="35277" y="48476"/>
                    </a:lnTo>
                    <a:lnTo>
                      <a:pt x="35128" y="48348"/>
                    </a:lnTo>
                    <a:lnTo>
                      <a:pt x="34957" y="48221"/>
                    </a:lnTo>
                    <a:lnTo>
                      <a:pt x="35000" y="48285"/>
                    </a:lnTo>
                    <a:lnTo>
                      <a:pt x="34830" y="48114"/>
                    </a:lnTo>
                    <a:lnTo>
                      <a:pt x="34446" y="47795"/>
                    </a:lnTo>
                    <a:lnTo>
                      <a:pt x="34084" y="47497"/>
                    </a:lnTo>
                    <a:lnTo>
                      <a:pt x="33978" y="47412"/>
                    </a:lnTo>
                    <a:lnTo>
                      <a:pt x="33829" y="47305"/>
                    </a:lnTo>
                    <a:lnTo>
                      <a:pt x="33382" y="46943"/>
                    </a:lnTo>
                    <a:lnTo>
                      <a:pt x="32913" y="46581"/>
                    </a:lnTo>
                    <a:lnTo>
                      <a:pt x="32424" y="46241"/>
                    </a:lnTo>
                    <a:lnTo>
                      <a:pt x="32168" y="46092"/>
                    </a:lnTo>
                    <a:lnTo>
                      <a:pt x="31913" y="45964"/>
                    </a:lnTo>
                    <a:lnTo>
                      <a:pt x="31572" y="45815"/>
                    </a:lnTo>
                    <a:lnTo>
                      <a:pt x="31253" y="45687"/>
                    </a:lnTo>
                    <a:lnTo>
                      <a:pt x="30572" y="45432"/>
                    </a:lnTo>
                    <a:lnTo>
                      <a:pt x="30380" y="45368"/>
                    </a:lnTo>
                    <a:lnTo>
                      <a:pt x="30316" y="45347"/>
                    </a:lnTo>
                    <a:lnTo>
                      <a:pt x="29912" y="45219"/>
                    </a:lnTo>
                    <a:lnTo>
                      <a:pt x="29848" y="45198"/>
                    </a:lnTo>
                    <a:lnTo>
                      <a:pt x="29741" y="45134"/>
                    </a:lnTo>
                    <a:lnTo>
                      <a:pt x="29039" y="44793"/>
                    </a:lnTo>
                    <a:lnTo>
                      <a:pt x="28975" y="44751"/>
                    </a:lnTo>
                    <a:lnTo>
                      <a:pt x="28294" y="44410"/>
                    </a:lnTo>
                    <a:lnTo>
                      <a:pt x="27549" y="44005"/>
                    </a:lnTo>
                    <a:lnTo>
                      <a:pt x="26867" y="43622"/>
                    </a:lnTo>
                    <a:lnTo>
                      <a:pt x="26527" y="43409"/>
                    </a:lnTo>
                    <a:lnTo>
                      <a:pt x="26165" y="43196"/>
                    </a:lnTo>
                    <a:lnTo>
                      <a:pt x="25824" y="43005"/>
                    </a:lnTo>
                    <a:lnTo>
                      <a:pt x="25462" y="42835"/>
                    </a:lnTo>
                    <a:lnTo>
                      <a:pt x="25015" y="42622"/>
                    </a:lnTo>
                    <a:lnTo>
                      <a:pt x="24440" y="42366"/>
                    </a:lnTo>
                    <a:lnTo>
                      <a:pt x="24185" y="42238"/>
                    </a:lnTo>
                    <a:lnTo>
                      <a:pt x="23929" y="42089"/>
                    </a:lnTo>
                    <a:lnTo>
                      <a:pt x="23653" y="41898"/>
                    </a:lnTo>
                    <a:lnTo>
                      <a:pt x="23397" y="41706"/>
                    </a:lnTo>
                    <a:lnTo>
                      <a:pt x="22908" y="41302"/>
                    </a:lnTo>
                    <a:lnTo>
                      <a:pt x="22397" y="40876"/>
                    </a:lnTo>
                    <a:lnTo>
                      <a:pt x="22099" y="40663"/>
                    </a:lnTo>
                    <a:lnTo>
                      <a:pt x="21801" y="40450"/>
                    </a:lnTo>
                    <a:lnTo>
                      <a:pt x="21502" y="40301"/>
                    </a:lnTo>
                    <a:lnTo>
                      <a:pt x="21204" y="40195"/>
                    </a:lnTo>
                    <a:lnTo>
                      <a:pt x="20885" y="40088"/>
                    </a:lnTo>
                    <a:lnTo>
                      <a:pt x="20587" y="40024"/>
                    </a:lnTo>
                    <a:lnTo>
                      <a:pt x="20310" y="40024"/>
                    </a:lnTo>
                    <a:lnTo>
                      <a:pt x="20161" y="40046"/>
                    </a:lnTo>
                    <a:lnTo>
                      <a:pt x="20012" y="40088"/>
                    </a:lnTo>
                    <a:lnTo>
                      <a:pt x="19863" y="40152"/>
                    </a:lnTo>
                    <a:lnTo>
                      <a:pt x="19714" y="40237"/>
                    </a:lnTo>
                    <a:lnTo>
                      <a:pt x="19565" y="40322"/>
                    </a:lnTo>
                    <a:lnTo>
                      <a:pt x="19352" y="40450"/>
                    </a:lnTo>
                    <a:lnTo>
                      <a:pt x="19054" y="40578"/>
                    </a:lnTo>
                    <a:lnTo>
                      <a:pt x="18756" y="40663"/>
                    </a:lnTo>
                    <a:lnTo>
                      <a:pt x="18586" y="40684"/>
                    </a:lnTo>
                    <a:lnTo>
                      <a:pt x="18394" y="40663"/>
                    </a:lnTo>
                    <a:lnTo>
                      <a:pt x="18245" y="40599"/>
                    </a:lnTo>
                    <a:lnTo>
                      <a:pt x="18096" y="40514"/>
                    </a:lnTo>
                    <a:lnTo>
                      <a:pt x="17947" y="40386"/>
                    </a:lnTo>
                    <a:lnTo>
                      <a:pt x="17798" y="40259"/>
                    </a:lnTo>
                    <a:lnTo>
                      <a:pt x="17692" y="40110"/>
                    </a:lnTo>
                    <a:lnTo>
                      <a:pt x="17585" y="39939"/>
                    </a:lnTo>
                    <a:lnTo>
                      <a:pt x="17394" y="39577"/>
                    </a:lnTo>
                    <a:lnTo>
                      <a:pt x="17223" y="39258"/>
                    </a:lnTo>
                    <a:lnTo>
                      <a:pt x="17053" y="38981"/>
                    </a:lnTo>
                    <a:lnTo>
                      <a:pt x="16861" y="38704"/>
                    </a:lnTo>
                    <a:lnTo>
                      <a:pt x="16649" y="38449"/>
                    </a:lnTo>
                    <a:lnTo>
                      <a:pt x="16606" y="38406"/>
                    </a:lnTo>
                    <a:lnTo>
                      <a:pt x="16138" y="37832"/>
                    </a:lnTo>
                    <a:lnTo>
                      <a:pt x="15627" y="37257"/>
                    </a:lnTo>
                    <a:lnTo>
                      <a:pt x="15329" y="36959"/>
                    </a:lnTo>
                    <a:lnTo>
                      <a:pt x="15052" y="36703"/>
                    </a:lnTo>
                    <a:lnTo>
                      <a:pt x="14754" y="36469"/>
                    </a:lnTo>
                    <a:lnTo>
                      <a:pt x="14413" y="36235"/>
                    </a:lnTo>
                    <a:lnTo>
                      <a:pt x="14158" y="36107"/>
                    </a:lnTo>
                    <a:lnTo>
                      <a:pt x="13902" y="35958"/>
                    </a:lnTo>
                    <a:lnTo>
                      <a:pt x="13732" y="35873"/>
                    </a:lnTo>
                    <a:lnTo>
                      <a:pt x="13264" y="35617"/>
                    </a:lnTo>
                    <a:lnTo>
                      <a:pt x="12838" y="35383"/>
                    </a:lnTo>
                    <a:lnTo>
                      <a:pt x="12455" y="35128"/>
                    </a:lnTo>
                    <a:lnTo>
                      <a:pt x="12050" y="34830"/>
                    </a:lnTo>
                    <a:lnTo>
                      <a:pt x="11667" y="34510"/>
                    </a:lnTo>
                    <a:lnTo>
                      <a:pt x="11348" y="34234"/>
                    </a:lnTo>
                    <a:lnTo>
                      <a:pt x="11198" y="34042"/>
                    </a:lnTo>
                    <a:lnTo>
                      <a:pt x="11049" y="33829"/>
                    </a:lnTo>
                    <a:lnTo>
                      <a:pt x="10879" y="33595"/>
                    </a:lnTo>
                    <a:lnTo>
                      <a:pt x="10730" y="33340"/>
                    </a:lnTo>
                    <a:lnTo>
                      <a:pt x="10645" y="33148"/>
                    </a:lnTo>
                    <a:lnTo>
                      <a:pt x="10581" y="32935"/>
                    </a:lnTo>
                    <a:lnTo>
                      <a:pt x="10517" y="32722"/>
                    </a:lnTo>
                    <a:lnTo>
                      <a:pt x="10624" y="32552"/>
                    </a:lnTo>
                    <a:lnTo>
                      <a:pt x="10815" y="32254"/>
                    </a:lnTo>
                    <a:lnTo>
                      <a:pt x="11028" y="32020"/>
                    </a:lnTo>
                    <a:lnTo>
                      <a:pt x="11220" y="31871"/>
                    </a:lnTo>
                    <a:lnTo>
                      <a:pt x="11390" y="31722"/>
                    </a:lnTo>
                    <a:lnTo>
                      <a:pt x="11646" y="31551"/>
                    </a:lnTo>
                    <a:lnTo>
                      <a:pt x="11880" y="31381"/>
                    </a:lnTo>
                    <a:lnTo>
                      <a:pt x="12455" y="30955"/>
                    </a:lnTo>
                    <a:lnTo>
                      <a:pt x="12965" y="30572"/>
                    </a:lnTo>
                    <a:lnTo>
                      <a:pt x="13562" y="30082"/>
                    </a:lnTo>
                    <a:lnTo>
                      <a:pt x="13966" y="29763"/>
                    </a:lnTo>
                    <a:lnTo>
                      <a:pt x="14882" y="29018"/>
                    </a:lnTo>
                    <a:lnTo>
                      <a:pt x="15478" y="28549"/>
                    </a:lnTo>
                    <a:lnTo>
                      <a:pt x="15989" y="28102"/>
                    </a:lnTo>
                    <a:lnTo>
                      <a:pt x="16542" y="27613"/>
                    </a:lnTo>
                    <a:lnTo>
                      <a:pt x="17053" y="27102"/>
                    </a:lnTo>
                    <a:lnTo>
                      <a:pt x="17096" y="27059"/>
                    </a:lnTo>
                    <a:lnTo>
                      <a:pt x="17607" y="26506"/>
                    </a:lnTo>
                    <a:lnTo>
                      <a:pt x="18054" y="26059"/>
                    </a:lnTo>
                    <a:lnTo>
                      <a:pt x="18330" y="25761"/>
                    </a:lnTo>
                    <a:lnTo>
                      <a:pt x="19097" y="24994"/>
                    </a:lnTo>
                    <a:lnTo>
                      <a:pt x="19416" y="24675"/>
                    </a:lnTo>
                    <a:lnTo>
                      <a:pt x="20268" y="23866"/>
                    </a:lnTo>
                    <a:lnTo>
                      <a:pt x="20353" y="23759"/>
                    </a:lnTo>
                    <a:lnTo>
                      <a:pt x="20417" y="23696"/>
                    </a:lnTo>
                    <a:lnTo>
                      <a:pt x="21034" y="23099"/>
                    </a:lnTo>
                    <a:lnTo>
                      <a:pt x="21439" y="22652"/>
                    </a:lnTo>
                    <a:lnTo>
                      <a:pt x="21481" y="22588"/>
                    </a:lnTo>
                    <a:lnTo>
                      <a:pt x="21971" y="22078"/>
                    </a:lnTo>
                    <a:lnTo>
                      <a:pt x="22482" y="21567"/>
                    </a:lnTo>
                    <a:lnTo>
                      <a:pt x="22418" y="21588"/>
                    </a:lnTo>
                    <a:lnTo>
                      <a:pt x="22631" y="21418"/>
                    </a:lnTo>
                    <a:lnTo>
                      <a:pt x="22971" y="21120"/>
                    </a:lnTo>
                    <a:lnTo>
                      <a:pt x="23312" y="20843"/>
                    </a:lnTo>
                    <a:lnTo>
                      <a:pt x="23397" y="20779"/>
                    </a:lnTo>
                    <a:lnTo>
                      <a:pt x="23546" y="20651"/>
                    </a:lnTo>
                    <a:lnTo>
                      <a:pt x="24100" y="20183"/>
                    </a:lnTo>
                    <a:lnTo>
                      <a:pt x="24377" y="19949"/>
                    </a:lnTo>
                    <a:lnTo>
                      <a:pt x="24611" y="19672"/>
                    </a:lnTo>
                    <a:lnTo>
                      <a:pt x="24845" y="19395"/>
                    </a:lnTo>
                    <a:lnTo>
                      <a:pt x="25079" y="19118"/>
                    </a:lnTo>
                    <a:lnTo>
                      <a:pt x="25547" y="18522"/>
                    </a:lnTo>
                    <a:lnTo>
                      <a:pt x="25718" y="18309"/>
                    </a:lnTo>
                    <a:lnTo>
                      <a:pt x="25739" y="18267"/>
                    </a:lnTo>
                    <a:lnTo>
                      <a:pt x="26080" y="17841"/>
                    </a:lnTo>
                    <a:lnTo>
                      <a:pt x="26271" y="17649"/>
                    </a:lnTo>
                    <a:lnTo>
                      <a:pt x="26463" y="17458"/>
                    </a:lnTo>
                    <a:lnTo>
                      <a:pt x="26505" y="17415"/>
                    </a:lnTo>
                    <a:lnTo>
                      <a:pt x="26718" y="17202"/>
                    </a:lnTo>
                    <a:lnTo>
                      <a:pt x="26974" y="17011"/>
                    </a:lnTo>
                    <a:lnTo>
                      <a:pt x="27570" y="16585"/>
                    </a:lnTo>
                    <a:lnTo>
                      <a:pt x="28230" y="16159"/>
                    </a:lnTo>
                    <a:lnTo>
                      <a:pt x="28762" y="15818"/>
                    </a:lnTo>
                    <a:lnTo>
                      <a:pt x="29316" y="15478"/>
                    </a:lnTo>
                    <a:lnTo>
                      <a:pt x="29890" y="15073"/>
                    </a:lnTo>
                    <a:lnTo>
                      <a:pt x="29976" y="15009"/>
                    </a:lnTo>
                    <a:lnTo>
                      <a:pt x="31168" y="14179"/>
                    </a:lnTo>
                    <a:lnTo>
                      <a:pt x="31849" y="13732"/>
                    </a:lnTo>
                    <a:lnTo>
                      <a:pt x="32381" y="13434"/>
                    </a:lnTo>
                    <a:lnTo>
                      <a:pt x="32424" y="13413"/>
                    </a:lnTo>
                    <a:lnTo>
                      <a:pt x="32488" y="13370"/>
                    </a:lnTo>
                    <a:lnTo>
                      <a:pt x="33424" y="12902"/>
                    </a:lnTo>
                    <a:lnTo>
                      <a:pt x="34404" y="12434"/>
                    </a:lnTo>
                    <a:lnTo>
                      <a:pt x="34404" y="12434"/>
                    </a:lnTo>
                    <a:lnTo>
                      <a:pt x="34297" y="12583"/>
                    </a:lnTo>
                    <a:lnTo>
                      <a:pt x="34191" y="12753"/>
                    </a:lnTo>
                    <a:lnTo>
                      <a:pt x="34021" y="13051"/>
                    </a:lnTo>
                    <a:lnTo>
                      <a:pt x="33872" y="13349"/>
                    </a:lnTo>
                    <a:lnTo>
                      <a:pt x="33744" y="13647"/>
                    </a:lnTo>
                    <a:lnTo>
                      <a:pt x="33637" y="14009"/>
                    </a:lnTo>
                    <a:lnTo>
                      <a:pt x="33616" y="14158"/>
                    </a:lnTo>
                    <a:lnTo>
                      <a:pt x="33595" y="14328"/>
                    </a:lnTo>
                    <a:lnTo>
                      <a:pt x="33595" y="14669"/>
                    </a:lnTo>
                    <a:lnTo>
                      <a:pt x="33637" y="15031"/>
                    </a:lnTo>
                    <a:lnTo>
                      <a:pt x="33659" y="15222"/>
                    </a:lnTo>
                    <a:lnTo>
                      <a:pt x="33701" y="15393"/>
                    </a:lnTo>
                    <a:lnTo>
                      <a:pt x="33829" y="15733"/>
                    </a:lnTo>
                    <a:lnTo>
                      <a:pt x="33978" y="16095"/>
                    </a:lnTo>
                    <a:lnTo>
                      <a:pt x="34063" y="16266"/>
                    </a:lnTo>
                    <a:lnTo>
                      <a:pt x="34170" y="16436"/>
                    </a:lnTo>
                    <a:lnTo>
                      <a:pt x="34233" y="16542"/>
                    </a:lnTo>
                    <a:lnTo>
                      <a:pt x="34319" y="16627"/>
                    </a:lnTo>
                    <a:lnTo>
                      <a:pt x="34468" y="16777"/>
                    </a:lnTo>
                    <a:lnTo>
                      <a:pt x="34766" y="16989"/>
                    </a:lnTo>
                    <a:lnTo>
                      <a:pt x="35064" y="17202"/>
                    </a:lnTo>
                    <a:lnTo>
                      <a:pt x="35362" y="17373"/>
                    </a:lnTo>
                    <a:lnTo>
                      <a:pt x="35681" y="17500"/>
                    </a:lnTo>
                    <a:lnTo>
                      <a:pt x="36022" y="17628"/>
                    </a:lnTo>
                    <a:lnTo>
                      <a:pt x="36362" y="17735"/>
                    </a:lnTo>
                    <a:lnTo>
                      <a:pt x="36703" y="17841"/>
                    </a:lnTo>
                    <a:lnTo>
                      <a:pt x="37044" y="17905"/>
                    </a:lnTo>
                    <a:lnTo>
                      <a:pt x="37725" y="18011"/>
                    </a:lnTo>
                    <a:lnTo>
                      <a:pt x="38108" y="18033"/>
                    </a:lnTo>
                    <a:lnTo>
                      <a:pt x="38427" y="18054"/>
                    </a:lnTo>
                    <a:lnTo>
                      <a:pt x="38725" y="18033"/>
                    </a:lnTo>
                    <a:lnTo>
                      <a:pt x="39109" y="17990"/>
                    </a:lnTo>
                    <a:lnTo>
                      <a:pt x="39449" y="17926"/>
                    </a:lnTo>
                    <a:lnTo>
                      <a:pt x="39769" y="17820"/>
                    </a:lnTo>
                    <a:lnTo>
                      <a:pt x="40003" y="17756"/>
                    </a:lnTo>
                    <a:lnTo>
                      <a:pt x="40450" y="17607"/>
                    </a:lnTo>
                    <a:lnTo>
                      <a:pt x="40769" y="17479"/>
                    </a:lnTo>
                    <a:lnTo>
                      <a:pt x="41089" y="17309"/>
                    </a:lnTo>
                    <a:lnTo>
                      <a:pt x="41387" y="17117"/>
                    </a:lnTo>
                    <a:lnTo>
                      <a:pt x="41663" y="16947"/>
                    </a:lnTo>
                    <a:lnTo>
                      <a:pt x="41898" y="16755"/>
                    </a:lnTo>
                    <a:lnTo>
                      <a:pt x="42110" y="16564"/>
                    </a:lnTo>
                    <a:lnTo>
                      <a:pt x="42323" y="16393"/>
                    </a:lnTo>
                    <a:lnTo>
                      <a:pt x="42707" y="16053"/>
                    </a:lnTo>
                    <a:lnTo>
                      <a:pt x="42941" y="15797"/>
                    </a:lnTo>
                    <a:lnTo>
                      <a:pt x="43154" y="15542"/>
                    </a:lnTo>
                    <a:lnTo>
                      <a:pt x="43516" y="15031"/>
                    </a:lnTo>
                    <a:lnTo>
                      <a:pt x="43686" y="14775"/>
                    </a:lnTo>
                    <a:lnTo>
                      <a:pt x="43835" y="14520"/>
                    </a:lnTo>
                    <a:lnTo>
                      <a:pt x="43984" y="14243"/>
                    </a:lnTo>
                    <a:lnTo>
                      <a:pt x="44133" y="13966"/>
                    </a:lnTo>
                    <a:lnTo>
                      <a:pt x="44261" y="13604"/>
                    </a:lnTo>
                    <a:lnTo>
                      <a:pt x="44367" y="13264"/>
                    </a:lnTo>
                    <a:lnTo>
                      <a:pt x="44410" y="12944"/>
                    </a:lnTo>
                    <a:lnTo>
                      <a:pt x="44452" y="12604"/>
                    </a:lnTo>
                    <a:lnTo>
                      <a:pt x="44452" y="12263"/>
                    </a:lnTo>
                    <a:lnTo>
                      <a:pt x="44410" y="11923"/>
                    </a:lnTo>
                    <a:lnTo>
                      <a:pt x="44346" y="11667"/>
                    </a:lnTo>
                    <a:lnTo>
                      <a:pt x="44303" y="11454"/>
                    </a:lnTo>
                    <a:lnTo>
                      <a:pt x="44218" y="11284"/>
                    </a:lnTo>
                    <a:lnTo>
                      <a:pt x="44133" y="11114"/>
                    </a:lnTo>
                    <a:lnTo>
                      <a:pt x="44048" y="10965"/>
                    </a:lnTo>
                    <a:lnTo>
                      <a:pt x="43941" y="10858"/>
                    </a:lnTo>
                    <a:lnTo>
                      <a:pt x="43835" y="10752"/>
                    </a:lnTo>
                    <a:lnTo>
                      <a:pt x="43686" y="10624"/>
                    </a:lnTo>
                    <a:lnTo>
                      <a:pt x="43622" y="10560"/>
                    </a:lnTo>
                    <a:lnTo>
                      <a:pt x="43516" y="10475"/>
                    </a:lnTo>
                    <a:lnTo>
                      <a:pt x="43430" y="10390"/>
                    </a:lnTo>
                    <a:lnTo>
                      <a:pt x="43111" y="10113"/>
                    </a:lnTo>
                    <a:lnTo>
                      <a:pt x="42941" y="9921"/>
                    </a:lnTo>
                    <a:lnTo>
                      <a:pt x="42770" y="9730"/>
                    </a:lnTo>
                    <a:lnTo>
                      <a:pt x="42707" y="9581"/>
                    </a:lnTo>
                    <a:lnTo>
                      <a:pt x="42919" y="9496"/>
                    </a:lnTo>
                    <a:lnTo>
                      <a:pt x="43175" y="9432"/>
                    </a:lnTo>
                    <a:lnTo>
                      <a:pt x="43239" y="9410"/>
                    </a:lnTo>
                    <a:lnTo>
                      <a:pt x="43856" y="9240"/>
                    </a:lnTo>
                    <a:lnTo>
                      <a:pt x="44154" y="9134"/>
                    </a:lnTo>
                    <a:lnTo>
                      <a:pt x="44452" y="9006"/>
                    </a:lnTo>
                    <a:lnTo>
                      <a:pt x="44729" y="8857"/>
                    </a:lnTo>
                    <a:lnTo>
                      <a:pt x="45006" y="8665"/>
                    </a:lnTo>
                    <a:lnTo>
                      <a:pt x="45432" y="8346"/>
                    </a:lnTo>
                    <a:lnTo>
                      <a:pt x="45581" y="8261"/>
                    </a:lnTo>
                    <a:lnTo>
                      <a:pt x="45687" y="8197"/>
                    </a:lnTo>
                    <a:close/>
                    <a:moveTo>
                      <a:pt x="38917" y="533"/>
                    </a:moveTo>
                    <a:lnTo>
                      <a:pt x="39322" y="554"/>
                    </a:lnTo>
                    <a:lnTo>
                      <a:pt x="40876" y="554"/>
                    </a:lnTo>
                    <a:lnTo>
                      <a:pt x="41536" y="597"/>
                    </a:lnTo>
                    <a:lnTo>
                      <a:pt x="42217" y="639"/>
                    </a:lnTo>
                    <a:lnTo>
                      <a:pt x="42898" y="703"/>
                    </a:lnTo>
                    <a:lnTo>
                      <a:pt x="43239" y="767"/>
                    </a:lnTo>
                    <a:lnTo>
                      <a:pt x="43579" y="831"/>
                    </a:lnTo>
                    <a:lnTo>
                      <a:pt x="43856" y="937"/>
                    </a:lnTo>
                    <a:lnTo>
                      <a:pt x="44112" y="1065"/>
                    </a:lnTo>
                    <a:lnTo>
                      <a:pt x="44346" y="1257"/>
                    </a:lnTo>
                    <a:lnTo>
                      <a:pt x="44474" y="1406"/>
                    </a:lnTo>
                    <a:lnTo>
                      <a:pt x="44580" y="1597"/>
                    </a:lnTo>
                    <a:lnTo>
                      <a:pt x="44814" y="2087"/>
                    </a:lnTo>
                    <a:lnTo>
                      <a:pt x="44686" y="2066"/>
                    </a:lnTo>
                    <a:lnTo>
                      <a:pt x="44325" y="2066"/>
                    </a:lnTo>
                    <a:lnTo>
                      <a:pt x="43984" y="2087"/>
                    </a:lnTo>
                    <a:lnTo>
                      <a:pt x="43686" y="2130"/>
                    </a:lnTo>
                    <a:lnTo>
                      <a:pt x="43367" y="2193"/>
                    </a:lnTo>
                    <a:lnTo>
                      <a:pt x="43047" y="2300"/>
                    </a:lnTo>
                    <a:lnTo>
                      <a:pt x="42770" y="2385"/>
                    </a:lnTo>
                    <a:lnTo>
                      <a:pt x="42430" y="2555"/>
                    </a:lnTo>
                    <a:lnTo>
                      <a:pt x="42110" y="2704"/>
                    </a:lnTo>
                    <a:lnTo>
                      <a:pt x="41983" y="2768"/>
                    </a:lnTo>
                    <a:lnTo>
                      <a:pt x="41855" y="2789"/>
                    </a:lnTo>
                    <a:lnTo>
                      <a:pt x="41621" y="2832"/>
                    </a:lnTo>
                    <a:lnTo>
                      <a:pt x="41408" y="2875"/>
                    </a:lnTo>
                    <a:lnTo>
                      <a:pt x="41216" y="2896"/>
                    </a:lnTo>
                    <a:lnTo>
                      <a:pt x="40641" y="2981"/>
                    </a:lnTo>
                    <a:lnTo>
                      <a:pt x="40258" y="3066"/>
                    </a:lnTo>
                    <a:lnTo>
                      <a:pt x="39939" y="3130"/>
                    </a:lnTo>
                    <a:lnTo>
                      <a:pt x="39322" y="3300"/>
                    </a:lnTo>
                    <a:lnTo>
                      <a:pt x="38725" y="3471"/>
                    </a:lnTo>
                    <a:lnTo>
                      <a:pt x="38065" y="3684"/>
                    </a:lnTo>
                    <a:lnTo>
                      <a:pt x="37363" y="3918"/>
                    </a:lnTo>
                    <a:lnTo>
                      <a:pt x="36724" y="4152"/>
                    </a:lnTo>
                    <a:lnTo>
                      <a:pt x="36213" y="4301"/>
                    </a:lnTo>
                    <a:lnTo>
                      <a:pt x="35724" y="4450"/>
                    </a:lnTo>
                    <a:lnTo>
                      <a:pt x="35489" y="4514"/>
                    </a:lnTo>
                    <a:lnTo>
                      <a:pt x="35234" y="4599"/>
                    </a:lnTo>
                    <a:lnTo>
                      <a:pt x="35000" y="4706"/>
                    </a:lnTo>
                    <a:lnTo>
                      <a:pt x="34595" y="4876"/>
                    </a:lnTo>
                    <a:lnTo>
                      <a:pt x="34553" y="4897"/>
                    </a:lnTo>
                    <a:lnTo>
                      <a:pt x="34531" y="4940"/>
                    </a:lnTo>
                    <a:lnTo>
                      <a:pt x="34510" y="4982"/>
                    </a:lnTo>
                    <a:lnTo>
                      <a:pt x="34531" y="5046"/>
                    </a:lnTo>
                    <a:lnTo>
                      <a:pt x="34574" y="5089"/>
                    </a:lnTo>
                    <a:lnTo>
                      <a:pt x="34659" y="5131"/>
                    </a:lnTo>
                    <a:lnTo>
                      <a:pt x="34957" y="5004"/>
                    </a:lnTo>
                    <a:lnTo>
                      <a:pt x="35042" y="4982"/>
                    </a:lnTo>
                    <a:lnTo>
                      <a:pt x="35489" y="4791"/>
                    </a:lnTo>
                    <a:lnTo>
                      <a:pt x="36000" y="4642"/>
                    </a:lnTo>
                    <a:lnTo>
                      <a:pt x="36128" y="4599"/>
                    </a:lnTo>
                    <a:lnTo>
                      <a:pt x="36767" y="4407"/>
                    </a:lnTo>
                    <a:lnTo>
                      <a:pt x="37448" y="4173"/>
                    </a:lnTo>
                    <a:lnTo>
                      <a:pt x="37512" y="4152"/>
                    </a:lnTo>
                    <a:lnTo>
                      <a:pt x="38129" y="3939"/>
                    </a:lnTo>
                    <a:lnTo>
                      <a:pt x="38768" y="3747"/>
                    </a:lnTo>
                    <a:lnTo>
                      <a:pt x="39087" y="3662"/>
                    </a:lnTo>
                    <a:lnTo>
                      <a:pt x="39407" y="3577"/>
                    </a:lnTo>
                    <a:lnTo>
                      <a:pt x="40024" y="3407"/>
                    </a:lnTo>
                    <a:lnTo>
                      <a:pt x="40429" y="3343"/>
                    </a:lnTo>
                    <a:lnTo>
                      <a:pt x="40876" y="3279"/>
                    </a:lnTo>
                    <a:lnTo>
                      <a:pt x="41067" y="3258"/>
                    </a:lnTo>
                    <a:lnTo>
                      <a:pt x="41259" y="3237"/>
                    </a:lnTo>
                    <a:lnTo>
                      <a:pt x="41450" y="3215"/>
                    </a:lnTo>
                    <a:lnTo>
                      <a:pt x="41706" y="3194"/>
                    </a:lnTo>
                    <a:lnTo>
                      <a:pt x="41919" y="3151"/>
                    </a:lnTo>
                    <a:lnTo>
                      <a:pt x="42174" y="3109"/>
                    </a:lnTo>
                    <a:lnTo>
                      <a:pt x="42408" y="3024"/>
                    </a:lnTo>
                    <a:lnTo>
                      <a:pt x="42621" y="2917"/>
                    </a:lnTo>
                    <a:lnTo>
                      <a:pt x="42856" y="2811"/>
                    </a:lnTo>
                    <a:lnTo>
                      <a:pt x="43068" y="2747"/>
                    </a:lnTo>
                    <a:lnTo>
                      <a:pt x="43367" y="2662"/>
                    </a:lnTo>
                    <a:lnTo>
                      <a:pt x="43473" y="2640"/>
                    </a:lnTo>
                    <a:lnTo>
                      <a:pt x="43899" y="2555"/>
                    </a:lnTo>
                    <a:lnTo>
                      <a:pt x="44325" y="2534"/>
                    </a:lnTo>
                    <a:lnTo>
                      <a:pt x="44431" y="2534"/>
                    </a:lnTo>
                    <a:lnTo>
                      <a:pt x="44963" y="2577"/>
                    </a:lnTo>
                    <a:lnTo>
                      <a:pt x="45027" y="2555"/>
                    </a:lnTo>
                    <a:lnTo>
                      <a:pt x="45368" y="3386"/>
                    </a:lnTo>
                    <a:lnTo>
                      <a:pt x="45474" y="3641"/>
                    </a:lnTo>
                    <a:lnTo>
                      <a:pt x="45517" y="3726"/>
                    </a:lnTo>
                    <a:lnTo>
                      <a:pt x="45644" y="4046"/>
                    </a:lnTo>
                    <a:lnTo>
                      <a:pt x="45751" y="4365"/>
                    </a:lnTo>
                    <a:lnTo>
                      <a:pt x="45857" y="4706"/>
                    </a:lnTo>
                    <a:lnTo>
                      <a:pt x="45943" y="5025"/>
                    </a:lnTo>
                    <a:lnTo>
                      <a:pt x="45964" y="5089"/>
                    </a:lnTo>
                    <a:lnTo>
                      <a:pt x="45943" y="5089"/>
                    </a:lnTo>
                    <a:lnTo>
                      <a:pt x="45985" y="5387"/>
                    </a:lnTo>
                    <a:lnTo>
                      <a:pt x="45985" y="5727"/>
                    </a:lnTo>
                    <a:lnTo>
                      <a:pt x="45964" y="6089"/>
                    </a:lnTo>
                    <a:lnTo>
                      <a:pt x="45921" y="6473"/>
                    </a:lnTo>
                    <a:lnTo>
                      <a:pt x="45857" y="6856"/>
                    </a:lnTo>
                    <a:lnTo>
                      <a:pt x="45772" y="7196"/>
                    </a:lnTo>
                    <a:lnTo>
                      <a:pt x="45708" y="7388"/>
                    </a:lnTo>
                    <a:lnTo>
                      <a:pt x="45644" y="7580"/>
                    </a:lnTo>
                    <a:lnTo>
                      <a:pt x="45538" y="7707"/>
                    </a:lnTo>
                    <a:lnTo>
                      <a:pt x="45155" y="7984"/>
                    </a:lnTo>
                    <a:lnTo>
                      <a:pt x="45048" y="8069"/>
                    </a:lnTo>
                    <a:lnTo>
                      <a:pt x="45006" y="8090"/>
                    </a:lnTo>
                    <a:lnTo>
                      <a:pt x="44686" y="8303"/>
                    </a:lnTo>
                    <a:lnTo>
                      <a:pt x="44410" y="8495"/>
                    </a:lnTo>
                    <a:lnTo>
                      <a:pt x="44112" y="8623"/>
                    </a:lnTo>
                    <a:lnTo>
                      <a:pt x="43856" y="8729"/>
                    </a:lnTo>
                    <a:lnTo>
                      <a:pt x="43494" y="8836"/>
                    </a:lnTo>
                    <a:lnTo>
                      <a:pt x="43154" y="8921"/>
                    </a:lnTo>
                    <a:lnTo>
                      <a:pt x="42472" y="9134"/>
                    </a:lnTo>
                    <a:lnTo>
                      <a:pt x="41791" y="9368"/>
                    </a:lnTo>
                    <a:lnTo>
                      <a:pt x="41025" y="9623"/>
                    </a:lnTo>
                    <a:lnTo>
                      <a:pt x="40492" y="9794"/>
                    </a:lnTo>
                    <a:lnTo>
                      <a:pt x="40322" y="9858"/>
                    </a:lnTo>
                    <a:lnTo>
                      <a:pt x="39790" y="10049"/>
                    </a:lnTo>
                    <a:lnTo>
                      <a:pt x="39513" y="10134"/>
                    </a:lnTo>
                    <a:lnTo>
                      <a:pt x="39066" y="10305"/>
                    </a:lnTo>
                    <a:lnTo>
                      <a:pt x="38342" y="10517"/>
                    </a:lnTo>
                    <a:lnTo>
                      <a:pt x="37704" y="10730"/>
                    </a:lnTo>
                    <a:lnTo>
                      <a:pt x="36958" y="10965"/>
                    </a:lnTo>
                    <a:lnTo>
                      <a:pt x="36341" y="11177"/>
                    </a:lnTo>
                    <a:lnTo>
                      <a:pt x="35681" y="11412"/>
                    </a:lnTo>
                    <a:lnTo>
                      <a:pt x="35021" y="11667"/>
                    </a:lnTo>
                    <a:lnTo>
                      <a:pt x="34340" y="11944"/>
                    </a:lnTo>
                    <a:lnTo>
                      <a:pt x="33659" y="12263"/>
                    </a:lnTo>
                    <a:lnTo>
                      <a:pt x="32956" y="12604"/>
                    </a:lnTo>
                    <a:lnTo>
                      <a:pt x="32317" y="12923"/>
                    </a:lnTo>
                    <a:lnTo>
                      <a:pt x="31743" y="13264"/>
                    </a:lnTo>
                    <a:lnTo>
                      <a:pt x="31210" y="13604"/>
                    </a:lnTo>
                    <a:lnTo>
                      <a:pt x="30593" y="14030"/>
                    </a:lnTo>
                    <a:lnTo>
                      <a:pt x="30018" y="14456"/>
                    </a:lnTo>
                    <a:lnTo>
                      <a:pt x="29741" y="14648"/>
                    </a:lnTo>
                    <a:lnTo>
                      <a:pt x="29294" y="14988"/>
                    </a:lnTo>
                    <a:lnTo>
                      <a:pt x="28847" y="15308"/>
                    </a:lnTo>
                    <a:lnTo>
                      <a:pt x="28549" y="15499"/>
                    </a:lnTo>
                    <a:lnTo>
                      <a:pt x="28251" y="15669"/>
                    </a:lnTo>
                    <a:lnTo>
                      <a:pt x="27612" y="16074"/>
                    </a:lnTo>
                    <a:lnTo>
                      <a:pt x="27059" y="16457"/>
                    </a:lnTo>
                    <a:lnTo>
                      <a:pt x="26527" y="16883"/>
                    </a:lnTo>
                    <a:lnTo>
                      <a:pt x="26293" y="17096"/>
                    </a:lnTo>
                    <a:lnTo>
                      <a:pt x="26058" y="17330"/>
                    </a:lnTo>
                    <a:lnTo>
                      <a:pt x="25824" y="17585"/>
                    </a:lnTo>
                    <a:lnTo>
                      <a:pt x="25569" y="17905"/>
                    </a:lnTo>
                    <a:lnTo>
                      <a:pt x="25249" y="18309"/>
                    </a:lnTo>
                    <a:lnTo>
                      <a:pt x="25100" y="18480"/>
                    </a:lnTo>
                    <a:lnTo>
                      <a:pt x="25015" y="18607"/>
                    </a:lnTo>
                    <a:lnTo>
                      <a:pt x="24653" y="19076"/>
                    </a:lnTo>
                    <a:lnTo>
                      <a:pt x="24377" y="19416"/>
                    </a:lnTo>
                    <a:lnTo>
                      <a:pt x="24078" y="19714"/>
                    </a:lnTo>
                    <a:lnTo>
                      <a:pt x="23844" y="19927"/>
                    </a:lnTo>
                    <a:lnTo>
                      <a:pt x="23589" y="20140"/>
                    </a:lnTo>
                    <a:lnTo>
                      <a:pt x="23014" y="20609"/>
                    </a:lnTo>
                    <a:lnTo>
                      <a:pt x="22929" y="20672"/>
                    </a:lnTo>
                    <a:lnTo>
                      <a:pt x="22822" y="20758"/>
                    </a:lnTo>
                    <a:lnTo>
                      <a:pt x="22460" y="21056"/>
                    </a:lnTo>
                    <a:lnTo>
                      <a:pt x="21928" y="21567"/>
                    </a:lnTo>
                    <a:lnTo>
                      <a:pt x="21481" y="21992"/>
                    </a:lnTo>
                    <a:lnTo>
                      <a:pt x="21098" y="22418"/>
                    </a:lnTo>
                    <a:lnTo>
                      <a:pt x="20949" y="22588"/>
                    </a:lnTo>
                    <a:lnTo>
                      <a:pt x="20438" y="23121"/>
                    </a:lnTo>
                    <a:lnTo>
                      <a:pt x="20097" y="23461"/>
                    </a:lnTo>
                    <a:lnTo>
                      <a:pt x="20012" y="23546"/>
                    </a:lnTo>
                    <a:lnTo>
                      <a:pt x="19927" y="23632"/>
                    </a:lnTo>
                    <a:lnTo>
                      <a:pt x="19267" y="24270"/>
                    </a:lnTo>
                    <a:lnTo>
                      <a:pt x="18565" y="24952"/>
                    </a:lnTo>
                    <a:lnTo>
                      <a:pt x="18288" y="25228"/>
                    </a:lnTo>
                    <a:lnTo>
                      <a:pt x="18181" y="25335"/>
                    </a:lnTo>
                    <a:lnTo>
                      <a:pt x="17862" y="25675"/>
                    </a:lnTo>
                    <a:lnTo>
                      <a:pt x="17415" y="26101"/>
                    </a:lnTo>
                    <a:lnTo>
                      <a:pt x="17308" y="26229"/>
                    </a:lnTo>
                    <a:lnTo>
                      <a:pt x="17223" y="26314"/>
                    </a:lnTo>
                    <a:lnTo>
                      <a:pt x="16542" y="26974"/>
                    </a:lnTo>
                    <a:lnTo>
                      <a:pt x="16031" y="27464"/>
                    </a:lnTo>
                    <a:lnTo>
                      <a:pt x="15435" y="27975"/>
                    </a:lnTo>
                    <a:lnTo>
                      <a:pt x="14860" y="28443"/>
                    </a:lnTo>
                    <a:lnTo>
                      <a:pt x="14562" y="28677"/>
                    </a:lnTo>
                    <a:lnTo>
                      <a:pt x="14371" y="28826"/>
                    </a:lnTo>
                    <a:lnTo>
                      <a:pt x="13774" y="29316"/>
                    </a:lnTo>
                    <a:lnTo>
                      <a:pt x="13583" y="29465"/>
                    </a:lnTo>
                    <a:lnTo>
                      <a:pt x="12987" y="29933"/>
                    </a:lnTo>
                    <a:lnTo>
                      <a:pt x="12412" y="30402"/>
                    </a:lnTo>
                    <a:lnTo>
                      <a:pt x="11901" y="30764"/>
                    </a:lnTo>
                    <a:lnTo>
                      <a:pt x="11560" y="31019"/>
                    </a:lnTo>
                    <a:lnTo>
                      <a:pt x="11475" y="31104"/>
                    </a:lnTo>
                    <a:lnTo>
                      <a:pt x="11411" y="31147"/>
                    </a:lnTo>
                    <a:lnTo>
                      <a:pt x="10858" y="31573"/>
                    </a:lnTo>
                    <a:lnTo>
                      <a:pt x="10688" y="31722"/>
                    </a:lnTo>
                    <a:lnTo>
                      <a:pt x="10560" y="31871"/>
                    </a:lnTo>
                    <a:lnTo>
                      <a:pt x="10411" y="32062"/>
                    </a:lnTo>
                    <a:lnTo>
                      <a:pt x="10262" y="32296"/>
                    </a:lnTo>
                    <a:lnTo>
                      <a:pt x="10198" y="32382"/>
                    </a:lnTo>
                    <a:lnTo>
                      <a:pt x="10177" y="32445"/>
                    </a:lnTo>
                    <a:lnTo>
                      <a:pt x="10070" y="32658"/>
                    </a:lnTo>
                    <a:lnTo>
                      <a:pt x="10006" y="32829"/>
                    </a:lnTo>
                    <a:lnTo>
                      <a:pt x="9942" y="32956"/>
                    </a:lnTo>
                    <a:lnTo>
                      <a:pt x="9793" y="33148"/>
                    </a:lnTo>
                    <a:lnTo>
                      <a:pt x="9602" y="33340"/>
                    </a:lnTo>
                    <a:lnTo>
                      <a:pt x="9176" y="33765"/>
                    </a:lnTo>
                    <a:lnTo>
                      <a:pt x="9006" y="33936"/>
                    </a:lnTo>
                    <a:lnTo>
                      <a:pt x="8793" y="34106"/>
                    </a:lnTo>
                    <a:lnTo>
                      <a:pt x="8686" y="34170"/>
                    </a:lnTo>
                    <a:lnTo>
                      <a:pt x="8516" y="34298"/>
                    </a:lnTo>
                    <a:lnTo>
                      <a:pt x="8346" y="34404"/>
                    </a:lnTo>
                    <a:lnTo>
                      <a:pt x="7984" y="34596"/>
                    </a:lnTo>
                    <a:lnTo>
                      <a:pt x="7813" y="34659"/>
                    </a:lnTo>
                    <a:lnTo>
                      <a:pt x="7643" y="34723"/>
                    </a:lnTo>
                    <a:lnTo>
                      <a:pt x="7409" y="34766"/>
                    </a:lnTo>
                    <a:lnTo>
                      <a:pt x="7005" y="34766"/>
                    </a:lnTo>
                    <a:lnTo>
                      <a:pt x="6834" y="34745"/>
                    </a:lnTo>
                    <a:lnTo>
                      <a:pt x="6643" y="34702"/>
                    </a:lnTo>
                    <a:lnTo>
                      <a:pt x="6557" y="34681"/>
                    </a:lnTo>
                    <a:lnTo>
                      <a:pt x="6366" y="34617"/>
                    </a:lnTo>
                    <a:lnTo>
                      <a:pt x="5940" y="34489"/>
                    </a:lnTo>
                    <a:lnTo>
                      <a:pt x="5706" y="34404"/>
                    </a:lnTo>
                    <a:lnTo>
                      <a:pt x="5429" y="34298"/>
                    </a:lnTo>
                    <a:lnTo>
                      <a:pt x="4982" y="34063"/>
                    </a:lnTo>
                    <a:lnTo>
                      <a:pt x="4897" y="34021"/>
                    </a:lnTo>
                    <a:lnTo>
                      <a:pt x="4790" y="33957"/>
                    </a:lnTo>
                    <a:lnTo>
                      <a:pt x="4599" y="33850"/>
                    </a:lnTo>
                    <a:lnTo>
                      <a:pt x="4130" y="33531"/>
                    </a:lnTo>
                    <a:lnTo>
                      <a:pt x="3896" y="33361"/>
                    </a:lnTo>
                    <a:lnTo>
                      <a:pt x="3662" y="33127"/>
                    </a:lnTo>
                    <a:lnTo>
                      <a:pt x="3449" y="32850"/>
                    </a:lnTo>
                    <a:lnTo>
                      <a:pt x="3215" y="32488"/>
                    </a:lnTo>
                    <a:lnTo>
                      <a:pt x="3087" y="32211"/>
                    </a:lnTo>
                    <a:lnTo>
                      <a:pt x="2960" y="31913"/>
                    </a:lnTo>
                    <a:lnTo>
                      <a:pt x="2768" y="31338"/>
                    </a:lnTo>
                    <a:lnTo>
                      <a:pt x="2555" y="30593"/>
                    </a:lnTo>
                    <a:lnTo>
                      <a:pt x="2406" y="29976"/>
                    </a:lnTo>
                    <a:lnTo>
                      <a:pt x="2321" y="29550"/>
                    </a:lnTo>
                    <a:lnTo>
                      <a:pt x="2278" y="29337"/>
                    </a:lnTo>
                    <a:lnTo>
                      <a:pt x="2278" y="29146"/>
                    </a:lnTo>
                    <a:lnTo>
                      <a:pt x="2300" y="28933"/>
                    </a:lnTo>
                    <a:lnTo>
                      <a:pt x="2342" y="28741"/>
                    </a:lnTo>
                    <a:lnTo>
                      <a:pt x="2406" y="28571"/>
                    </a:lnTo>
                    <a:lnTo>
                      <a:pt x="2470" y="28422"/>
                    </a:lnTo>
                    <a:lnTo>
                      <a:pt x="2555" y="28294"/>
                    </a:lnTo>
                    <a:lnTo>
                      <a:pt x="2662" y="28188"/>
                    </a:lnTo>
                    <a:lnTo>
                      <a:pt x="2725" y="28124"/>
                    </a:lnTo>
                    <a:lnTo>
                      <a:pt x="2917" y="28102"/>
                    </a:lnTo>
                    <a:lnTo>
                      <a:pt x="3045" y="28124"/>
                    </a:lnTo>
                    <a:lnTo>
                      <a:pt x="3172" y="28166"/>
                    </a:lnTo>
                    <a:lnTo>
                      <a:pt x="3300" y="28251"/>
                    </a:lnTo>
                    <a:lnTo>
                      <a:pt x="3598" y="28464"/>
                    </a:lnTo>
                    <a:lnTo>
                      <a:pt x="3705" y="28528"/>
                    </a:lnTo>
                    <a:lnTo>
                      <a:pt x="3939" y="28698"/>
                    </a:lnTo>
                    <a:lnTo>
                      <a:pt x="4173" y="28848"/>
                    </a:lnTo>
                    <a:lnTo>
                      <a:pt x="4386" y="28975"/>
                    </a:lnTo>
                    <a:lnTo>
                      <a:pt x="4620" y="29060"/>
                    </a:lnTo>
                    <a:lnTo>
                      <a:pt x="5067" y="29252"/>
                    </a:lnTo>
                    <a:lnTo>
                      <a:pt x="5238" y="29337"/>
                    </a:lnTo>
                    <a:lnTo>
                      <a:pt x="5727" y="29550"/>
                    </a:lnTo>
                    <a:lnTo>
                      <a:pt x="6217" y="29806"/>
                    </a:lnTo>
                    <a:lnTo>
                      <a:pt x="6685" y="30082"/>
                    </a:lnTo>
                    <a:lnTo>
                      <a:pt x="7175" y="30359"/>
                    </a:lnTo>
                    <a:lnTo>
                      <a:pt x="7324" y="30465"/>
                    </a:lnTo>
                    <a:lnTo>
                      <a:pt x="7473" y="30551"/>
                    </a:lnTo>
                    <a:lnTo>
                      <a:pt x="7579" y="30657"/>
                    </a:lnTo>
                    <a:lnTo>
                      <a:pt x="7707" y="30764"/>
                    </a:lnTo>
                    <a:lnTo>
                      <a:pt x="7813" y="30913"/>
                    </a:lnTo>
                    <a:lnTo>
                      <a:pt x="7920" y="31062"/>
                    </a:lnTo>
                    <a:lnTo>
                      <a:pt x="8005" y="31232"/>
                    </a:lnTo>
                    <a:lnTo>
                      <a:pt x="8048" y="31402"/>
                    </a:lnTo>
                    <a:lnTo>
                      <a:pt x="8069" y="31530"/>
                    </a:lnTo>
                    <a:lnTo>
                      <a:pt x="8069" y="31658"/>
                    </a:lnTo>
                    <a:lnTo>
                      <a:pt x="8048" y="31871"/>
                    </a:lnTo>
                    <a:lnTo>
                      <a:pt x="8005" y="31998"/>
                    </a:lnTo>
                    <a:lnTo>
                      <a:pt x="7941" y="32126"/>
                    </a:lnTo>
                    <a:lnTo>
                      <a:pt x="7813" y="32275"/>
                    </a:lnTo>
                    <a:lnTo>
                      <a:pt x="7664" y="32424"/>
                    </a:lnTo>
                    <a:lnTo>
                      <a:pt x="7515" y="32573"/>
                    </a:lnTo>
                    <a:lnTo>
                      <a:pt x="7366" y="32680"/>
                    </a:lnTo>
                    <a:lnTo>
                      <a:pt x="7196" y="32722"/>
                    </a:lnTo>
                    <a:lnTo>
                      <a:pt x="7005" y="32765"/>
                    </a:lnTo>
                    <a:lnTo>
                      <a:pt x="6813" y="32765"/>
                    </a:lnTo>
                    <a:lnTo>
                      <a:pt x="6600" y="32743"/>
                    </a:lnTo>
                    <a:lnTo>
                      <a:pt x="6408" y="32701"/>
                    </a:lnTo>
                    <a:lnTo>
                      <a:pt x="6068" y="32637"/>
                    </a:lnTo>
                    <a:lnTo>
                      <a:pt x="5919" y="32573"/>
                    </a:lnTo>
                    <a:lnTo>
                      <a:pt x="5748" y="32488"/>
                    </a:lnTo>
                    <a:lnTo>
                      <a:pt x="5557" y="32360"/>
                    </a:lnTo>
                    <a:lnTo>
                      <a:pt x="5408" y="32232"/>
                    </a:lnTo>
                    <a:lnTo>
                      <a:pt x="5323" y="32105"/>
                    </a:lnTo>
                    <a:lnTo>
                      <a:pt x="5238" y="31977"/>
                    </a:lnTo>
                    <a:lnTo>
                      <a:pt x="5174" y="31828"/>
                    </a:lnTo>
                    <a:lnTo>
                      <a:pt x="5174" y="31764"/>
                    </a:lnTo>
                    <a:lnTo>
                      <a:pt x="5195" y="31722"/>
                    </a:lnTo>
                    <a:lnTo>
                      <a:pt x="5259" y="31636"/>
                    </a:lnTo>
                    <a:lnTo>
                      <a:pt x="5301" y="31551"/>
                    </a:lnTo>
                    <a:lnTo>
                      <a:pt x="5301" y="31466"/>
                    </a:lnTo>
                    <a:lnTo>
                      <a:pt x="5259" y="31381"/>
                    </a:lnTo>
                    <a:lnTo>
                      <a:pt x="5174" y="31317"/>
                    </a:lnTo>
                    <a:lnTo>
                      <a:pt x="5088" y="31296"/>
                    </a:lnTo>
                    <a:lnTo>
                      <a:pt x="5003" y="31296"/>
                    </a:lnTo>
                    <a:lnTo>
                      <a:pt x="4939" y="31338"/>
                    </a:lnTo>
                    <a:lnTo>
                      <a:pt x="4833" y="31445"/>
                    </a:lnTo>
                    <a:lnTo>
                      <a:pt x="4790" y="31487"/>
                    </a:lnTo>
                    <a:lnTo>
                      <a:pt x="4748" y="31573"/>
                    </a:lnTo>
                    <a:lnTo>
                      <a:pt x="4684" y="31700"/>
                    </a:lnTo>
                    <a:lnTo>
                      <a:pt x="4684" y="31785"/>
                    </a:lnTo>
                    <a:lnTo>
                      <a:pt x="4684" y="31913"/>
                    </a:lnTo>
                    <a:lnTo>
                      <a:pt x="4705" y="31998"/>
                    </a:lnTo>
                    <a:lnTo>
                      <a:pt x="4748" y="32105"/>
                    </a:lnTo>
                    <a:lnTo>
                      <a:pt x="4833" y="32296"/>
                    </a:lnTo>
                    <a:lnTo>
                      <a:pt x="4918" y="32424"/>
                    </a:lnTo>
                    <a:lnTo>
                      <a:pt x="5046" y="32573"/>
                    </a:lnTo>
                    <a:lnTo>
                      <a:pt x="5174" y="32701"/>
                    </a:lnTo>
                    <a:lnTo>
                      <a:pt x="5301" y="32807"/>
                    </a:lnTo>
                    <a:lnTo>
                      <a:pt x="5450" y="32914"/>
                    </a:lnTo>
                    <a:lnTo>
                      <a:pt x="5578" y="32978"/>
                    </a:lnTo>
                    <a:lnTo>
                      <a:pt x="5727" y="33063"/>
                    </a:lnTo>
                    <a:lnTo>
                      <a:pt x="5855" y="33105"/>
                    </a:lnTo>
                    <a:lnTo>
                      <a:pt x="6174" y="33191"/>
                    </a:lnTo>
                    <a:lnTo>
                      <a:pt x="6472" y="33233"/>
                    </a:lnTo>
                    <a:lnTo>
                      <a:pt x="6621" y="33254"/>
                    </a:lnTo>
                    <a:lnTo>
                      <a:pt x="7026" y="33254"/>
                    </a:lnTo>
                    <a:lnTo>
                      <a:pt x="7239" y="33212"/>
                    </a:lnTo>
                    <a:lnTo>
                      <a:pt x="7366" y="33169"/>
                    </a:lnTo>
                    <a:lnTo>
                      <a:pt x="7494" y="33105"/>
                    </a:lnTo>
                    <a:lnTo>
                      <a:pt x="7622" y="33041"/>
                    </a:lnTo>
                    <a:lnTo>
                      <a:pt x="7750" y="32935"/>
                    </a:lnTo>
                    <a:lnTo>
                      <a:pt x="7984" y="32701"/>
                    </a:lnTo>
                    <a:lnTo>
                      <a:pt x="8175" y="32445"/>
                    </a:lnTo>
                    <a:lnTo>
                      <a:pt x="8261" y="32339"/>
                    </a:lnTo>
                    <a:lnTo>
                      <a:pt x="8324" y="32190"/>
                    </a:lnTo>
                    <a:lnTo>
                      <a:pt x="8367" y="32062"/>
                    </a:lnTo>
                    <a:lnTo>
                      <a:pt x="8410" y="31892"/>
                    </a:lnTo>
                    <a:lnTo>
                      <a:pt x="8431" y="31658"/>
                    </a:lnTo>
                    <a:lnTo>
                      <a:pt x="8410" y="31424"/>
                    </a:lnTo>
                    <a:lnTo>
                      <a:pt x="8346" y="31147"/>
                    </a:lnTo>
                    <a:lnTo>
                      <a:pt x="8282" y="30998"/>
                    </a:lnTo>
                    <a:lnTo>
                      <a:pt x="8197" y="30827"/>
                    </a:lnTo>
                    <a:lnTo>
                      <a:pt x="8112" y="30700"/>
                    </a:lnTo>
                    <a:lnTo>
                      <a:pt x="8005" y="30572"/>
                    </a:lnTo>
                    <a:lnTo>
                      <a:pt x="7750" y="30338"/>
                    </a:lnTo>
                    <a:lnTo>
                      <a:pt x="7537" y="30167"/>
                    </a:lnTo>
                    <a:lnTo>
                      <a:pt x="7303" y="30018"/>
                    </a:lnTo>
                    <a:lnTo>
                      <a:pt x="7217" y="29976"/>
                    </a:lnTo>
                    <a:lnTo>
                      <a:pt x="6643" y="29656"/>
                    </a:lnTo>
                    <a:lnTo>
                      <a:pt x="6089" y="29358"/>
                    </a:lnTo>
                    <a:lnTo>
                      <a:pt x="5450" y="29060"/>
                    </a:lnTo>
                    <a:lnTo>
                      <a:pt x="5152" y="28933"/>
                    </a:lnTo>
                    <a:lnTo>
                      <a:pt x="4812" y="28784"/>
                    </a:lnTo>
                    <a:lnTo>
                      <a:pt x="4279" y="28507"/>
                    </a:lnTo>
                    <a:lnTo>
                      <a:pt x="4024" y="28337"/>
                    </a:lnTo>
                    <a:lnTo>
                      <a:pt x="3790" y="28145"/>
                    </a:lnTo>
                    <a:lnTo>
                      <a:pt x="3513" y="27932"/>
                    </a:lnTo>
                    <a:lnTo>
                      <a:pt x="3364" y="27847"/>
                    </a:lnTo>
                    <a:lnTo>
                      <a:pt x="3194" y="27762"/>
                    </a:lnTo>
                    <a:lnTo>
                      <a:pt x="3066" y="27698"/>
                    </a:lnTo>
                    <a:lnTo>
                      <a:pt x="2896" y="27677"/>
                    </a:lnTo>
                    <a:lnTo>
                      <a:pt x="2768" y="27655"/>
                    </a:lnTo>
                    <a:lnTo>
                      <a:pt x="2619" y="27677"/>
                    </a:lnTo>
                    <a:lnTo>
                      <a:pt x="2491" y="27719"/>
                    </a:lnTo>
                    <a:lnTo>
                      <a:pt x="2342" y="27804"/>
                    </a:lnTo>
                    <a:lnTo>
                      <a:pt x="2214" y="27911"/>
                    </a:lnTo>
                    <a:lnTo>
                      <a:pt x="2065" y="28081"/>
                    </a:lnTo>
                    <a:lnTo>
                      <a:pt x="1959" y="28230"/>
                    </a:lnTo>
                    <a:lnTo>
                      <a:pt x="1853" y="28422"/>
                    </a:lnTo>
                    <a:lnTo>
                      <a:pt x="1810" y="28571"/>
                    </a:lnTo>
                    <a:lnTo>
                      <a:pt x="1746" y="28698"/>
                    </a:lnTo>
                    <a:lnTo>
                      <a:pt x="1703" y="28890"/>
                    </a:lnTo>
                    <a:lnTo>
                      <a:pt x="1661" y="29082"/>
                    </a:lnTo>
                    <a:lnTo>
                      <a:pt x="1661" y="29273"/>
                    </a:lnTo>
                    <a:lnTo>
                      <a:pt x="1682" y="29444"/>
                    </a:lnTo>
                    <a:lnTo>
                      <a:pt x="1725" y="29784"/>
                    </a:lnTo>
                    <a:lnTo>
                      <a:pt x="1810" y="30146"/>
                    </a:lnTo>
                    <a:lnTo>
                      <a:pt x="1916" y="30487"/>
                    </a:lnTo>
                    <a:lnTo>
                      <a:pt x="2129" y="31211"/>
                    </a:lnTo>
                    <a:lnTo>
                      <a:pt x="2363" y="31892"/>
                    </a:lnTo>
                    <a:lnTo>
                      <a:pt x="2470" y="32169"/>
                    </a:lnTo>
                    <a:lnTo>
                      <a:pt x="2598" y="32488"/>
                    </a:lnTo>
                    <a:lnTo>
                      <a:pt x="2789" y="32829"/>
                    </a:lnTo>
                    <a:lnTo>
                      <a:pt x="3002" y="33191"/>
                    </a:lnTo>
                    <a:lnTo>
                      <a:pt x="3109" y="33318"/>
                    </a:lnTo>
                    <a:lnTo>
                      <a:pt x="3236" y="33467"/>
                    </a:lnTo>
                    <a:lnTo>
                      <a:pt x="3534" y="33744"/>
                    </a:lnTo>
                    <a:lnTo>
                      <a:pt x="3705" y="33872"/>
                    </a:lnTo>
                    <a:lnTo>
                      <a:pt x="3896" y="34000"/>
                    </a:lnTo>
                    <a:lnTo>
                      <a:pt x="3960" y="34042"/>
                    </a:lnTo>
                    <a:lnTo>
                      <a:pt x="4216" y="34191"/>
                    </a:lnTo>
                    <a:lnTo>
                      <a:pt x="4492" y="34340"/>
                    </a:lnTo>
                    <a:lnTo>
                      <a:pt x="5152" y="34638"/>
                    </a:lnTo>
                    <a:lnTo>
                      <a:pt x="5472" y="34766"/>
                    </a:lnTo>
                    <a:lnTo>
                      <a:pt x="5876" y="34872"/>
                    </a:lnTo>
                    <a:lnTo>
                      <a:pt x="6004" y="34915"/>
                    </a:lnTo>
                    <a:lnTo>
                      <a:pt x="6557" y="35064"/>
                    </a:lnTo>
                    <a:lnTo>
                      <a:pt x="6643" y="35085"/>
                    </a:lnTo>
                    <a:lnTo>
                      <a:pt x="6834" y="35128"/>
                    </a:lnTo>
                    <a:lnTo>
                      <a:pt x="7047" y="35149"/>
                    </a:lnTo>
                    <a:lnTo>
                      <a:pt x="7154" y="35149"/>
                    </a:lnTo>
                    <a:lnTo>
                      <a:pt x="7409" y="35128"/>
                    </a:lnTo>
                    <a:lnTo>
                      <a:pt x="7664" y="35085"/>
                    </a:lnTo>
                    <a:lnTo>
                      <a:pt x="7920" y="35000"/>
                    </a:lnTo>
                    <a:lnTo>
                      <a:pt x="8197" y="34915"/>
                    </a:lnTo>
                    <a:lnTo>
                      <a:pt x="8431" y="34787"/>
                    </a:lnTo>
                    <a:lnTo>
                      <a:pt x="8665" y="34659"/>
                    </a:lnTo>
                    <a:lnTo>
                      <a:pt x="9091" y="34340"/>
                    </a:lnTo>
                    <a:lnTo>
                      <a:pt x="9453" y="34042"/>
                    </a:lnTo>
                    <a:lnTo>
                      <a:pt x="9495" y="34000"/>
                    </a:lnTo>
                    <a:lnTo>
                      <a:pt x="9921" y="33595"/>
                    </a:lnTo>
                    <a:lnTo>
                      <a:pt x="10155" y="33340"/>
                    </a:lnTo>
                    <a:lnTo>
                      <a:pt x="10262" y="33212"/>
                    </a:lnTo>
                    <a:lnTo>
                      <a:pt x="10347" y="33041"/>
                    </a:lnTo>
                    <a:lnTo>
                      <a:pt x="10368" y="33148"/>
                    </a:lnTo>
                    <a:lnTo>
                      <a:pt x="10496" y="33467"/>
                    </a:lnTo>
                    <a:lnTo>
                      <a:pt x="10666" y="33787"/>
                    </a:lnTo>
                    <a:lnTo>
                      <a:pt x="10837" y="34085"/>
                    </a:lnTo>
                    <a:lnTo>
                      <a:pt x="11071" y="34425"/>
                    </a:lnTo>
                    <a:lnTo>
                      <a:pt x="11284" y="34681"/>
                    </a:lnTo>
                    <a:lnTo>
                      <a:pt x="11560" y="34936"/>
                    </a:lnTo>
                    <a:lnTo>
                      <a:pt x="11816" y="35170"/>
                    </a:lnTo>
                    <a:lnTo>
                      <a:pt x="12114" y="35383"/>
                    </a:lnTo>
                    <a:lnTo>
                      <a:pt x="12433" y="35617"/>
                    </a:lnTo>
                    <a:lnTo>
                      <a:pt x="12753" y="35809"/>
                    </a:lnTo>
                    <a:lnTo>
                      <a:pt x="13136" y="36043"/>
                    </a:lnTo>
                    <a:lnTo>
                      <a:pt x="13519" y="36235"/>
                    </a:lnTo>
                    <a:lnTo>
                      <a:pt x="13668" y="36320"/>
                    </a:lnTo>
                    <a:lnTo>
                      <a:pt x="14115" y="36554"/>
                    </a:lnTo>
                    <a:lnTo>
                      <a:pt x="14498" y="36831"/>
                    </a:lnTo>
                    <a:lnTo>
                      <a:pt x="14860" y="37129"/>
                    </a:lnTo>
                    <a:lnTo>
                      <a:pt x="15116" y="37384"/>
                    </a:lnTo>
                    <a:lnTo>
                      <a:pt x="15350" y="37640"/>
                    </a:lnTo>
                    <a:lnTo>
                      <a:pt x="15414" y="37704"/>
                    </a:lnTo>
                    <a:lnTo>
                      <a:pt x="15499" y="37789"/>
                    </a:lnTo>
                    <a:lnTo>
                      <a:pt x="15967" y="38343"/>
                    </a:lnTo>
                    <a:lnTo>
                      <a:pt x="16436" y="38917"/>
                    </a:lnTo>
                    <a:lnTo>
                      <a:pt x="16649" y="39194"/>
                    </a:lnTo>
                    <a:lnTo>
                      <a:pt x="16798" y="39471"/>
                    </a:lnTo>
                    <a:lnTo>
                      <a:pt x="16989" y="39790"/>
                    </a:lnTo>
                    <a:lnTo>
                      <a:pt x="17032" y="39875"/>
                    </a:lnTo>
                    <a:lnTo>
                      <a:pt x="17181" y="40110"/>
                    </a:lnTo>
                    <a:lnTo>
                      <a:pt x="17266" y="40280"/>
                    </a:lnTo>
                    <a:lnTo>
                      <a:pt x="17394" y="40450"/>
                    </a:lnTo>
                    <a:lnTo>
                      <a:pt x="17543" y="40620"/>
                    </a:lnTo>
                    <a:lnTo>
                      <a:pt x="17692" y="40748"/>
                    </a:lnTo>
                    <a:lnTo>
                      <a:pt x="17841" y="40855"/>
                    </a:lnTo>
                    <a:lnTo>
                      <a:pt x="18011" y="40961"/>
                    </a:lnTo>
                    <a:lnTo>
                      <a:pt x="18181" y="41046"/>
                    </a:lnTo>
                    <a:lnTo>
                      <a:pt x="18394" y="41110"/>
                    </a:lnTo>
                    <a:lnTo>
                      <a:pt x="18501" y="41131"/>
                    </a:lnTo>
                    <a:lnTo>
                      <a:pt x="18650" y="41153"/>
                    </a:lnTo>
                    <a:lnTo>
                      <a:pt x="18841" y="41131"/>
                    </a:lnTo>
                    <a:lnTo>
                      <a:pt x="19033" y="41089"/>
                    </a:lnTo>
                    <a:lnTo>
                      <a:pt x="19395" y="40982"/>
                    </a:lnTo>
                    <a:lnTo>
                      <a:pt x="19672" y="40833"/>
                    </a:lnTo>
                    <a:lnTo>
                      <a:pt x="19970" y="40684"/>
                    </a:lnTo>
                    <a:lnTo>
                      <a:pt x="20012" y="40642"/>
                    </a:lnTo>
                    <a:lnTo>
                      <a:pt x="20161" y="40578"/>
                    </a:lnTo>
                    <a:lnTo>
                      <a:pt x="20289" y="40535"/>
                    </a:lnTo>
                    <a:lnTo>
                      <a:pt x="20459" y="40535"/>
                    </a:lnTo>
                    <a:lnTo>
                      <a:pt x="20630" y="40557"/>
                    </a:lnTo>
                    <a:lnTo>
                      <a:pt x="20779" y="40599"/>
                    </a:lnTo>
                    <a:lnTo>
                      <a:pt x="21162" y="40748"/>
                    </a:lnTo>
                    <a:lnTo>
                      <a:pt x="21481" y="40897"/>
                    </a:lnTo>
                    <a:lnTo>
                      <a:pt x="21779" y="41110"/>
                    </a:lnTo>
                    <a:lnTo>
                      <a:pt x="22056" y="41323"/>
                    </a:lnTo>
                    <a:lnTo>
                      <a:pt x="22546" y="41770"/>
                    </a:lnTo>
                    <a:lnTo>
                      <a:pt x="22631" y="41834"/>
                    </a:lnTo>
                    <a:lnTo>
                      <a:pt x="22929" y="42089"/>
                    </a:lnTo>
                    <a:lnTo>
                      <a:pt x="23248" y="42345"/>
                    </a:lnTo>
                    <a:lnTo>
                      <a:pt x="23589" y="42579"/>
                    </a:lnTo>
                    <a:lnTo>
                      <a:pt x="23951" y="42792"/>
                    </a:lnTo>
                    <a:lnTo>
                      <a:pt x="24206" y="42941"/>
                    </a:lnTo>
                    <a:lnTo>
                      <a:pt x="24483" y="43069"/>
                    </a:lnTo>
                    <a:lnTo>
                      <a:pt x="24696" y="43175"/>
                    </a:lnTo>
                    <a:lnTo>
                      <a:pt x="24951" y="43303"/>
                    </a:lnTo>
                    <a:lnTo>
                      <a:pt x="25973" y="43771"/>
                    </a:lnTo>
                    <a:lnTo>
                      <a:pt x="26144" y="43856"/>
                    </a:lnTo>
                    <a:lnTo>
                      <a:pt x="26314" y="43942"/>
                    </a:lnTo>
                    <a:lnTo>
                      <a:pt x="26676" y="44154"/>
                    </a:lnTo>
                    <a:lnTo>
                      <a:pt x="26846" y="44261"/>
                    </a:lnTo>
                    <a:lnTo>
                      <a:pt x="27463" y="44623"/>
                    </a:lnTo>
                    <a:lnTo>
                      <a:pt x="28081" y="44942"/>
                    </a:lnTo>
                    <a:lnTo>
                      <a:pt x="28570" y="45176"/>
                    </a:lnTo>
                    <a:lnTo>
                      <a:pt x="28634" y="45198"/>
                    </a:lnTo>
                    <a:lnTo>
                      <a:pt x="29188" y="45496"/>
                    </a:lnTo>
                    <a:lnTo>
                      <a:pt x="29571" y="45645"/>
                    </a:lnTo>
                    <a:lnTo>
                      <a:pt x="30039" y="45879"/>
                    </a:lnTo>
                    <a:lnTo>
                      <a:pt x="30614" y="46113"/>
                    </a:lnTo>
                    <a:lnTo>
                      <a:pt x="30721" y="46156"/>
                    </a:lnTo>
                    <a:lnTo>
                      <a:pt x="31423" y="46454"/>
                    </a:lnTo>
                    <a:lnTo>
                      <a:pt x="31721" y="46603"/>
                    </a:lnTo>
                    <a:lnTo>
                      <a:pt x="32041" y="46794"/>
                    </a:lnTo>
                    <a:lnTo>
                      <a:pt x="32424" y="47050"/>
                    </a:lnTo>
                    <a:lnTo>
                      <a:pt x="32722" y="47284"/>
                    </a:lnTo>
                    <a:lnTo>
                      <a:pt x="33041" y="47518"/>
                    </a:lnTo>
                    <a:lnTo>
                      <a:pt x="33126" y="47582"/>
                    </a:lnTo>
                    <a:lnTo>
                      <a:pt x="33339" y="47774"/>
                    </a:lnTo>
                    <a:lnTo>
                      <a:pt x="33701" y="48072"/>
                    </a:lnTo>
                    <a:lnTo>
                      <a:pt x="33872" y="48199"/>
                    </a:lnTo>
                    <a:lnTo>
                      <a:pt x="33808" y="48136"/>
                    </a:lnTo>
                    <a:lnTo>
                      <a:pt x="33808" y="48136"/>
                    </a:lnTo>
                    <a:lnTo>
                      <a:pt x="34766" y="49008"/>
                    </a:lnTo>
                    <a:lnTo>
                      <a:pt x="35149" y="49328"/>
                    </a:lnTo>
                    <a:lnTo>
                      <a:pt x="35532" y="49626"/>
                    </a:lnTo>
                    <a:lnTo>
                      <a:pt x="35894" y="49903"/>
                    </a:lnTo>
                    <a:lnTo>
                      <a:pt x="35958" y="49966"/>
                    </a:lnTo>
                    <a:lnTo>
                      <a:pt x="36533" y="50477"/>
                    </a:lnTo>
                    <a:lnTo>
                      <a:pt x="36660" y="50584"/>
                    </a:lnTo>
                    <a:lnTo>
                      <a:pt x="36937" y="50818"/>
                    </a:lnTo>
                    <a:lnTo>
                      <a:pt x="37150" y="51010"/>
                    </a:lnTo>
                    <a:lnTo>
                      <a:pt x="37491" y="51308"/>
                    </a:lnTo>
                    <a:lnTo>
                      <a:pt x="37895" y="51648"/>
                    </a:lnTo>
                    <a:lnTo>
                      <a:pt x="38151" y="51840"/>
                    </a:lnTo>
                    <a:lnTo>
                      <a:pt x="38576" y="52202"/>
                    </a:lnTo>
                    <a:lnTo>
                      <a:pt x="39002" y="52521"/>
                    </a:lnTo>
                    <a:lnTo>
                      <a:pt x="39066" y="52564"/>
                    </a:lnTo>
                    <a:lnTo>
                      <a:pt x="39641" y="52947"/>
                    </a:lnTo>
                    <a:lnTo>
                      <a:pt x="40194" y="53266"/>
                    </a:lnTo>
                    <a:lnTo>
                      <a:pt x="40365" y="53373"/>
                    </a:lnTo>
                    <a:lnTo>
                      <a:pt x="40812" y="53628"/>
                    </a:lnTo>
                    <a:lnTo>
                      <a:pt x="40940" y="53713"/>
                    </a:lnTo>
                    <a:lnTo>
                      <a:pt x="41408" y="54033"/>
                    </a:lnTo>
                    <a:lnTo>
                      <a:pt x="41834" y="54309"/>
                    </a:lnTo>
                    <a:lnTo>
                      <a:pt x="42259" y="54544"/>
                    </a:lnTo>
                    <a:lnTo>
                      <a:pt x="42664" y="54735"/>
                    </a:lnTo>
                    <a:lnTo>
                      <a:pt x="43047" y="54906"/>
                    </a:lnTo>
                    <a:lnTo>
                      <a:pt x="43430" y="55033"/>
                    </a:lnTo>
                    <a:lnTo>
                      <a:pt x="44112" y="55289"/>
                    </a:lnTo>
                    <a:lnTo>
                      <a:pt x="44197" y="55331"/>
                    </a:lnTo>
                    <a:lnTo>
                      <a:pt x="44942" y="55651"/>
                    </a:lnTo>
                    <a:lnTo>
                      <a:pt x="45666" y="55991"/>
                    </a:lnTo>
                    <a:lnTo>
                      <a:pt x="46283" y="56353"/>
                    </a:lnTo>
                    <a:lnTo>
                      <a:pt x="47028" y="56779"/>
                    </a:lnTo>
                    <a:lnTo>
                      <a:pt x="47390" y="56992"/>
                    </a:lnTo>
                    <a:lnTo>
                      <a:pt x="47710" y="57162"/>
                    </a:lnTo>
                    <a:lnTo>
                      <a:pt x="48306" y="57418"/>
                    </a:lnTo>
                    <a:lnTo>
                      <a:pt x="48455" y="57482"/>
                    </a:lnTo>
                    <a:lnTo>
                      <a:pt x="48944" y="57694"/>
                    </a:lnTo>
                    <a:lnTo>
                      <a:pt x="49413" y="57929"/>
                    </a:lnTo>
                    <a:lnTo>
                      <a:pt x="49987" y="58227"/>
                    </a:lnTo>
                    <a:lnTo>
                      <a:pt x="50200" y="58333"/>
                    </a:lnTo>
                    <a:lnTo>
                      <a:pt x="50392" y="58440"/>
                    </a:lnTo>
                    <a:lnTo>
                      <a:pt x="50924" y="58695"/>
                    </a:lnTo>
                    <a:lnTo>
                      <a:pt x="51158" y="58823"/>
                    </a:lnTo>
                    <a:lnTo>
                      <a:pt x="51222" y="58844"/>
                    </a:lnTo>
                    <a:lnTo>
                      <a:pt x="51414" y="58972"/>
                    </a:lnTo>
                    <a:lnTo>
                      <a:pt x="51712" y="59163"/>
                    </a:lnTo>
                    <a:lnTo>
                      <a:pt x="52202" y="59440"/>
                    </a:lnTo>
                    <a:lnTo>
                      <a:pt x="52563" y="59610"/>
                    </a:lnTo>
                    <a:lnTo>
                      <a:pt x="53117" y="59951"/>
                    </a:lnTo>
                    <a:lnTo>
                      <a:pt x="53266" y="60036"/>
                    </a:lnTo>
                    <a:lnTo>
                      <a:pt x="53670" y="60270"/>
                    </a:lnTo>
                    <a:lnTo>
                      <a:pt x="54075" y="60462"/>
                    </a:lnTo>
                    <a:lnTo>
                      <a:pt x="54543" y="60675"/>
                    </a:lnTo>
                    <a:lnTo>
                      <a:pt x="54799" y="60760"/>
                    </a:lnTo>
                    <a:lnTo>
                      <a:pt x="55054" y="60845"/>
                    </a:lnTo>
                    <a:lnTo>
                      <a:pt x="55310" y="60909"/>
                    </a:lnTo>
                    <a:lnTo>
                      <a:pt x="55544" y="60973"/>
                    </a:lnTo>
                    <a:lnTo>
                      <a:pt x="55970" y="61079"/>
                    </a:lnTo>
                    <a:lnTo>
                      <a:pt x="56438" y="61250"/>
                    </a:lnTo>
                    <a:lnTo>
                      <a:pt x="56885" y="61420"/>
                    </a:lnTo>
                    <a:lnTo>
                      <a:pt x="57673" y="61782"/>
                    </a:lnTo>
                    <a:lnTo>
                      <a:pt x="57758" y="61825"/>
                    </a:lnTo>
                    <a:lnTo>
                      <a:pt x="58120" y="61974"/>
                    </a:lnTo>
                    <a:lnTo>
                      <a:pt x="58312" y="62037"/>
                    </a:lnTo>
                    <a:lnTo>
                      <a:pt x="58503" y="62101"/>
                    </a:lnTo>
                    <a:lnTo>
                      <a:pt x="58759" y="62144"/>
                    </a:lnTo>
                    <a:lnTo>
                      <a:pt x="58822" y="62165"/>
                    </a:lnTo>
                    <a:lnTo>
                      <a:pt x="59014" y="62208"/>
                    </a:lnTo>
                    <a:lnTo>
                      <a:pt x="59206" y="62250"/>
                    </a:lnTo>
                    <a:lnTo>
                      <a:pt x="59291" y="62272"/>
                    </a:lnTo>
                    <a:lnTo>
                      <a:pt x="59674" y="62399"/>
                    </a:lnTo>
                    <a:lnTo>
                      <a:pt x="59844" y="62463"/>
                    </a:lnTo>
                    <a:lnTo>
                      <a:pt x="59993" y="62527"/>
                    </a:lnTo>
                    <a:lnTo>
                      <a:pt x="60036" y="62570"/>
                    </a:lnTo>
                    <a:lnTo>
                      <a:pt x="60079" y="62591"/>
                    </a:lnTo>
                    <a:lnTo>
                      <a:pt x="59930" y="62591"/>
                    </a:lnTo>
                    <a:lnTo>
                      <a:pt x="59248" y="62527"/>
                    </a:lnTo>
                    <a:lnTo>
                      <a:pt x="58567" y="62442"/>
                    </a:lnTo>
                    <a:lnTo>
                      <a:pt x="58354" y="62421"/>
                    </a:lnTo>
                    <a:lnTo>
                      <a:pt x="57630" y="62314"/>
                    </a:lnTo>
                    <a:lnTo>
                      <a:pt x="56928" y="62208"/>
                    </a:lnTo>
                    <a:lnTo>
                      <a:pt x="56374" y="62080"/>
                    </a:lnTo>
                    <a:lnTo>
                      <a:pt x="55842" y="61931"/>
                    </a:lnTo>
                    <a:lnTo>
                      <a:pt x="55565" y="61867"/>
                    </a:lnTo>
                    <a:lnTo>
                      <a:pt x="55118" y="61739"/>
                    </a:lnTo>
                    <a:lnTo>
                      <a:pt x="54884" y="61676"/>
                    </a:lnTo>
                    <a:lnTo>
                      <a:pt x="54118" y="61463"/>
                    </a:lnTo>
                    <a:lnTo>
                      <a:pt x="54118" y="61463"/>
                    </a:lnTo>
                    <a:lnTo>
                      <a:pt x="54160" y="61505"/>
                    </a:lnTo>
                    <a:lnTo>
                      <a:pt x="54160" y="61505"/>
                    </a:lnTo>
                    <a:lnTo>
                      <a:pt x="54096" y="61463"/>
                    </a:lnTo>
                    <a:lnTo>
                      <a:pt x="52819" y="61037"/>
                    </a:lnTo>
                    <a:lnTo>
                      <a:pt x="52649" y="60973"/>
                    </a:lnTo>
                    <a:lnTo>
                      <a:pt x="52393" y="60888"/>
                    </a:lnTo>
                    <a:lnTo>
                      <a:pt x="52159" y="60803"/>
                    </a:lnTo>
                    <a:lnTo>
                      <a:pt x="51925" y="60717"/>
                    </a:lnTo>
                    <a:lnTo>
                      <a:pt x="51350" y="60505"/>
                    </a:lnTo>
                    <a:lnTo>
                      <a:pt x="51137" y="60419"/>
                    </a:lnTo>
                    <a:lnTo>
                      <a:pt x="50328" y="60079"/>
                    </a:lnTo>
                    <a:lnTo>
                      <a:pt x="50073" y="59994"/>
                    </a:lnTo>
                    <a:lnTo>
                      <a:pt x="49540" y="59759"/>
                    </a:lnTo>
                    <a:lnTo>
                      <a:pt x="48987" y="59568"/>
                    </a:lnTo>
                    <a:lnTo>
                      <a:pt x="48412" y="59376"/>
                    </a:lnTo>
                    <a:lnTo>
                      <a:pt x="47880" y="59206"/>
                    </a:lnTo>
                    <a:lnTo>
                      <a:pt x="47773" y="59163"/>
                    </a:lnTo>
                    <a:lnTo>
                      <a:pt x="46986" y="58887"/>
                    </a:lnTo>
                    <a:lnTo>
                      <a:pt x="46602" y="58738"/>
                    </a:lnTo>
                    <a:lnTo>
                      <a:pt x="46219" y="58589"/>
                    </a:lnTo>
                    <a:lnTo>
                      <a:pt x="45453" y="58205"/>
                    </a:lnTo>
                    <a:lnTo>
                      <a:pt x="44644" y="57801"/>
                    </a:lnTo>
                    <a:lnTo>
                      <a:pt x="43047" y="56928"/>
                    </a:lnTo>
                    <a:lnTo>
                      <a:pt x="42302" y="56502"/>
                    </a:lnTo>
                    <a:lnTo>
                      <a:pt x="41514" y="56034"/>
                    </a:lnTo>
                    <a:lnTo>
                      <a:pt x="41195" y="55842"/>
                    </a:lnTo>
                    <a:lnTo>
                      <a:pt x="40876" y="55651"/>
                    </a:lnTo>
                    <a:lnTo>
                      <a:pt x="40812" y="55587"/>
                    </a:lnTo>
                    <a:lnTo>
                      <a:pt x="40727" y="55544"/>
                    </a:lnTo>
                    <a:lnTo>
                      <a:pt x="40343" y="55289"/>
                    </a:lnTo>
                    <a:lnTo>
                      <a:pt x="40216" y="55204"/>
                    </a:lnTo>
                    <a:lnTo>
                      <a:pt x="39896" y="55012"/>
                    </a:lnTo>
                    <a:lnTo>
                      <a:pt x="39428" y="54714"/>
                    </a:lnTo>
                    <a:lnTo>
                      <a:pt x="38960" y="54437"/>
                    </a:lnTo>
                    <a:lnTo>
                      <a:pt x="37171" y="53351"/>
                    </a:lnTo>
                    <a:lnTo>
                      <a:pt x="36618" y="52990"/>
                    </a:lnTo>
                    <a:lnTo>
                      <a:pt x="36064" y="52606"/>
                    </a:lnTo>
                    <a:lnTo>
                      <a:pt x="35979" y="52542"/>
                    </a:lnTo>
                    <a:lnTo>
                      <a:pt x="35724" y="52372"/>
                    </a:lnTo>
                    <a:lnTo>
                      <a:pt x="34893" y="51819"/>
                    </a:lnTo>
                    <a:lnTo>
                      <a:pt x="34148" y="51329"/>
                    </a:lnTo>
                    <a:lnTo>
                      <a:pt x="33424" y="50903"/>
                    </a:lnTo>
                    <a:lnTo>
                      <a:pt x="32679" y="50477"/>
                    </a:lnTo>
                    <a:lnTo>
                      <a:pt x="32403" y="50328"/>
                    </a:lnTo>
                    <a:lnTo>
                      <a:pt x="32296" y="50264"/>
                    </a:lnTo>
                    <a:lnTo>
                      <a:pt x="32190" y="50201"/>
                    </a:lnTo>
                    <a:lnTo>
                      <a:pt x="31913" y="50052"/>
                    </a:lnTo>
                    <a:lnTo>
                      <a:pt x="31317" y="49690"/>
                    </a:lnTo>
                    <a:lnTo>
                      <a:pt x="31274" y="49668"/>
                    </a:lnTo>
                    <a:lnTo>
                      <a:pt x="31210" y="49626"/>
                    </a:lnTo>
                    <a:lnTo>
                      <a:pt x="30657" y="49285"/>
                    </a:lnTo>
                    <a:lnTo>
                      <a:pt x="30103" y="48945"/>
                    </a:lnTo>
                    <a:lnTo>
                      <a:pt x="30167" y="48987"/>
                    </a:lnTo>
                    <a:lnTo>
                      <a:pt x="29720" y="48710"/>
                    </a:lnTo>
                    <a:lnTo>
                      <a:pt x="29678" y="48668"/>
                    </a:lnTo>
                    <a:lnTo>
                      <a:pt x="29145" y="48327"/>
                    </a:lnTo>
                    <a:lnTo>
                      <a:pt x="28613" y="48008"/>
                    </a:lnTo>
                    <a:lnTo>
                      <a:pt x="28294" y="47859"/>
                    </a:lnTo>
                    <a:lnTo>
                      <a:pt x="27996" y="47688"/>
                    </a:lnTo>
                    <a:lnTo>
                      <a:pt x="27357" y="47412"/>
                    </a:lnTo>
                    <a:lnTo>
                      <a:pt x="27314" y="47390"/>
                    </a:lnTo>
                    <a:lnTo>
                      <a:pt x="27016" y="47263"/>
                    </a:lnTo>
                    <a:lnTo>
                      <a:pt x="26463" y="47007"/>
                    </a:lnTo>
                    <a:lnTo>
                      <a:pt x="25931" y="46730"/>
                    </a:lnTo>
                    <a:lnTo>
                      <a:pt x="25356" y="46432"/>
                    </a:lnTo>
                    <a:lnTo>
                      <a:pt x="24611" y="46071"/>
                    </a:lnTo>
                    <a:lnTo>
                      <a:pt x="23759" y="45709"/>
                    </a:lnTo>
                    <a:lnTo>
                      <a:pt x="23142" y="45474"/>
                    </a:lnTo>
                    <a:lnTo>
                      <a:pt x="22610" y="45283"/>
                    </a:lnTo>
                    <a:lnTo>
                      <a:pt x="22035" y="45049"/>
                    </a:lnTo>
                    <a:lnTo>
                      <a:pt x="21481" y="44772"/>
                    </a:lnTo>
                    <a:lnTo>
                      <a:pt x="20906" y="44453"/>
                    </a:lnTo>
                    <a:lnTo>
                      <a:pt x="20417" y="44197"/>
                    </a:lnTo>
                    <a:lnTo>
                      <a:pt x="19884" y="43920"/>
                    </a:lnTo>
                    <a:lnTo>
                      <a:pt x="19352" y="43665"/>
                    </a:lnTo>
                    <a:lnTo>
                      <a:pt x="18841" y="43409"/>
                    </a:lnTo>
                    <a:lnTo>
                      <a:pt x="18032" y="42984"/>
                    </a:lnTo>
                    <a:lnTo>
                      <a:pt x="17266" y="42579"/>
                    </a:lnTo>
                    <a:lnTo>
                      <a:pt x="16861" y="42324"/>
                    </a:lnTo>
                    <a:lnTo>
                      <a:pt x="16116" y="41834"/>
                    </a:lnTo>
                    <a:lnTo>
                      <a:pt x="16074" y="41813"/>
                    </a:lnTo>
                    <a:lnTo>
                      <a:pt x="15478" y="41408"/>
                    </a:lnTo>
                    <a:lnTo>
                      <a:pt x="14647" y="40897"/>
                    </a:lnTo>
                    <a:lnTo>
                      <a:pt x="13924" y="40471"/>
                    </a:lnTo>
                    <a:lnTo>
                      <a:pt x="13093" y="40003"/>
                    </a:lnTo>
                    <a:lnTo>
                      <a:pt x="12987" y="39960"/>
                    </a:lnTo>
                    <a:lnTo>
                      <a:pt x="12412" y="39641"/>
                    </a:lnTo>
                    <a:lnTo>
                      <a:pt x="11497" y="39088"/>
                    </a:lnTo>
                    <a:lnTo>
                      <a:pt x="10900" y="38726"/>
                    </a:lnTo>
                    <a:lnTo>
                      <a:pt x="10198" y="38321"/>
                    </a:lnTo>
                    <a:lnTo>
                      <a:pt x="9410" y="37895"/>
                    </a:lnTo>
                    <a:lnTo>
                      <a:pt x="8878" y="37640"/>
                    </a:lnTo>
                    <a:lnTo>
                      <a:pt x="8346" y="37427"/>
                    </a:lnTo>
                    <a:lnTo>
                      <a:pt x="8197" y="37363"/>
                    </a:lnTo>
                    <a:lnTo>
                      <a:pt x="7750" y="37172"/>
                    </a:lnTo>
                    <a:lnTo>
                      <a:pt x="7345" y="36980"/>
                    </a:lnTo>
                    <a:lnTo>
                      <a:pt x="6941" y="36788"/>
                    </a:lnTo>
                    <a:lnTo>
                      <a:pt x="6557" y="36597"/>
                    </a:lnTo>
                    <a:lnTo>
                      <a:pt x="6196" y="36405"/>
                    </a:lnTo>
                    <a:lnTo>
                      <a:pt x="5450" y="36001"/>
                    </a:lnTo>
                    <a:lnTo>
                      <a:pt x="5174" y="35852"/>
                    </a:lnTo>
                    <a:lnTo>
                      <a:pt x="5131" y="35830"/>
                    </a:lnTo>
                    <a:lnTo>
                      <a:pt x="4727" y="35596"/>
                    </a:lnTo>
                    <a:lnTo>
                      <a:pt x="4450" y="35468"/>
                    </a:lnTo>
                    <a:lnTo>
                      <a:pt x="4130" y="35319"/>
                    </a:lnTo>
                    <a:lnTo>
                      <a:pt x="3811" y="35149"/>
                    </a:lnTo>
                    <a:lnTo>
                      <a:pt x="3513" y="34958"/>
                    </a:lnTo>
                    <a:lnTo>
                      <a:pt x="3151" y="34702"/>
                    </a:lnTo>
                    <a:lnTo>
                      <a:pt x="2832" y="34447"/>
                    </a:lnTo>
                    <a:lnTo>
                      <a:pt x="2512" y="34149"/>
                    </a:lnTo>
                    <a:lnTo>
                      <a:pt x="2214" y="33850"/>
                    </a:lnTo>
                    <a:lnTo>
                      <a:pt x="2172" y="33808"/>
                    </a:lnTo>
                    <a:lnTo>
                      <a:pt x="1874" y="33467"/>
                    </a:lnTo>
                    <a:lnTo>
                      <a:pt x="1618" y="33127"/>
                    </a:lnTo>
                    <a:lnTo>
                      <a:pt x="1363" y="32722"/>
                    </a:lnTo>
                    <a:lnTo>
                      <a:pt x="1150" y="32339"/>
                    </a:lnTo>
                    <a:lnTo>
                      <a:pt x="980" y="31977"/>
                    </a:lnTo>
                    <a:lnTo>
                      <a:pt x="852" y="31636"/>
                    </a:lnTo>
                    <a:lnTo>
                      <a:pt x="745" y="31317"/>
                    </a:lnTo>
                    <a:lnTo>
                      <a:pt x="660" y="30955"/>
                    </a:lnTo>
                    <a:lnTo>
                      <a:pt x="596" y="30593"/>
                    </a:lnTo>
                    <a:lnTo>
                      <a:pt x="575" y="30253"/>
                    </a:lnTo>
                    <a:lnTo>
                      <a:pt x="596" y="29955"/>
                    </a:lnTo>
                    <a:lnTo>
                      <a:pt x="596" y="29869"/>
                    </a:lnTo>
                    <a:lnTo>
                      <a:pt x="618" y="29763"/>
                    </a:lnTo>
                    <a:lnTo>
                      <a:pt x="660" y="29507"/>
                    </a:lnTo>
                    <a:lnTo>
                      <a:pt x="703" y="29252"/>
                    </a:lnTo>
                    <a:lnTo>
                      <a:pt x="809" y="28826"/>
                    </a:lnTo>
                    <a:lnTo>
                      <a:pt x="916" y="28443"/>
                    </a:lnTo>
                    <a:lnTo>
                      <a:pt x="980" y="28230"/>
                    </a:lnTo>
                    <a:lnTo>
                      <a:pt x="1107" y="27804"/>
                    </a:lnTo>
                    <a:lnTo>
                      <a:pt x="1214" y="27379"/>
                    </a:lnTo>
                    <a:lnTo>
                      <a:pt x="1342" y="26868"/>
                    </a:lnTo>
                    <a:lnTo>
                      <a:pt x="1533" y="26314"/>
                    </a:lnTo>
                    <a:lnTo>
                      <a:pt x="1746" y="25782"/>
                    </a:lnTo>
                    <a:lnTo>
                      <a:pt x="1959" y="25271"/>
                    </a:lnTo>
                    <a:lnTo>
                      <a:pt x="2172" y="24760"/>
                    </a:lnTo>
                    <a:lnTo>
                      <a:pt x="2427" y="24249"/>
                    </a:lnTo>
                    <a:lnTo>
                      <a:pt x="2683" y="23738"/>
                    </a:lnTo>
                    <a:lnTo>
                      <a:pt x="2981" y="23206"/>
                    </a:lnTo>
                    <a:lnTo>
                      <a:pt x="3300" y="22652"/>
                    </a:lnTo>
                    <a:lnTo>
                      <a:pt x="3683" y="22056"/>
                    </a:lnTo>
                    <a:lnTo>
                      <a:pt x="4045" y="21545"/>
                    </a:lnTo>
                    <a:lnTo>
                      <a:pt x="4514" y="20970"/>
                    </a:lnTo>
                    <a:lnTo>
                      <a:pt x="4961" y="20417"/>
                    </a:lnTo>
                    <a:lnTo>
                      <a:pt x="5450" y="19842"/>
                    </a:lnTo>
                    <a:lnTo>
                      <a:pt x="5919" y="19331"/>
                    </a:lnTo>
                    <a:lnTo>
                      <a:pt x="6366" y="18884"/>
                    </a:lnTo>
                    <a:lnTo>
                      <a:pt x="6451" y="18799"/>
                    </a:lnTo>
                    <a:lnTo>
                      <a:pt x="6919" y="18331"/>
                    </a:lnTo>
                    <a:lnTo>
                      <a:pt x="7281" y="17947"/>
                    </a:lnTo>
                    <a:lnTo>
                      <a:pt x="7856" y="17351"/>
                    </a:lnTo>
                    <a:lnTo>
                      <a:pt x="8367" y="16904"/>
                    </a:lnTo>
                    <a:lnTo>
                      <a:pt x="8878" y="16478"/>
                    </a:lnTo>
                    <a:lnTo>
                      <a:pt x="9559" y="15946"/>
                    </a:lnTo>
                    <a:lnTo>
                      <a:pt x="9623" y="15904"/>
                    </a:lnTo>
                    <a:lnTo>
                      <a:pt x="9942" y="15669"/>
                    </a:lnTo>
                    <a:lnTo>
                      <a:pt x="10539" y="15180"/>
                    </a:lnTo>
                    <a:lnTo>
                      <a:pt x="11092" y="14690"/>
                    </a:lnTo>
                    <a:lnTo>
                      <a:pt x="11518" y="14243"/>
                    </a:lnTo>
                    <a:lnTo>
                      <a:pt x="11582" y="14179"/>
                    </a:lnTo>
                    <a:lnTo>
                      <a:pt x="12071" y="13647"/>
                    </a:lnTo>
                    <a:lnTo>
                      <a:pt x="12369" y="13349"/>
                    </a:lnTo>
                    <a:lnTo>
                      <a:pt x="12604" y="13157"/>
                    </a:lnTo>
                    <a:lnTo>
                      <a:pt x="12859" y="12966"/>
                    </a:lnTo>
                    <a:lnTo>
                      <a:pt x="13391" y="12583"/>
                    </a:lnTo>
                    <a:lnTo>
                      <a:pt x="13434" y="12540"/>
                    </a:lnTo>
                    <a:lnTo>
                      <a:pt x="14009" y="12199"/>
                    </a:lnTo>
                    <a:lnTo>
                      <a:pt x="14669" y="11795"/>
                    </a:lnTo>
                    <a:lnTo>
                      <a:pt x="15691" y="11199"/>
                    </a:lnTo>
                    <a:lnTo>
                      <a:pt x="16755" y="10539"/>
                    </a:lnTo>
                    <a:lnTo>
                      <a:pt x="17117" y="10305"/>
                    </a:lnTo>
                    <a:lnTo>
                      <a:pt x="17543" y="10049"/>
                    </a:lnTo>
                    <a:lnTo>
                      <a:pt x="17713" y="9943"/>
                    </a:lnTo>
                    <a:lnTo>
                      <a:pt x="18245" y="9602"/>
                    </a:lnTo>
                    <a:lnTo>
                      <a:pt x="18714" y="9304"/>
                    </a:lnTo>
                    <a:lnTo>
                      <a:pt x="18948" y="9155"/>
                    </a:lnTo>
                    <a:lnTo>
                      <a:pt x="19437" y="8836"/>
                    </a:lnTo>
                    <a:lnTo>
                      <a:pt x="20055" y="8452"/>
                    </a:lnTo>
                    <a:lnTo>
                      <a:pt x="20693" y="8090"/>
                    </a:lnTo>
                    <a:lnTo>
                      <a:pt x="21396" y="7686"/>
                    </a:lnTo>
                    <a:lnTo>
                      <a:pt x="21524" y="7601"/>
                    </a:lnTo>
                    <a:lnTo>
                      <a:pt x="21886" y="7388"/>
                    </a:lnTo>
                    <a:lnTo>
                      <a:pt x="22524" y="7005"/>
                    </a:lnTo>
                    <a:lnTo>
                      <a:pt x="23142" y="6643"/>
                    </a:lnTo>
                    <a:lnTo>
                      <a:pt x="23461" y="6473"/>
                    </a:lnTo>
                    <a:lnTo>
                      <a:pt x="23759" y="6281"/>
                    </a:lnTo>
                    <a:lnTo>
                      <a:pt x="24249" y="5983"/>
                    </a:lnTo>
                    <a:lnTo>
                      <a:pt x="24334" y="5919"/>
                    </a:lnTo>
                    <a:lnTo>
                      <a:pt x="24887" y="5578"/>
                    </a:lnTo>
                    <a:lnTo>
                      <a:pt x="25484" y="5216"/>
                    </a:lnTo>
                    <a:lnTo>
                      <a:pt x="26782" y="4493"/>
                    </a:lnTo>
                    <a:lnTo>
                      <a:pt x="27080" y="4344"/>
                    </a:lnTo>
                    <a:lnTo>
                      <a:pt x="27612" y="4067"/>
                    </a:lnTo>
                    <a:lnTo>
                      <a:pt x="28230" y="3726"/>
                    </a:lnTo>
                    <a:lnTo>
                      <a:pt x="28400" y="3641"/>
                    </a:lnTo>
                    <a:lnTo>
                      <a:pt x="28911" y="3386"/>
                    </a:lnTo>
                    <a:lnTo>
                      <a:pt x="29465" y="3130"/>
                    </a:lnTo>
                    <a:lnTo>
                      <a:pt x="30039" y="2917"/>
                    </a:lnTo>
                    <a:lnTo>
                      <a:pt x="30338" y="2811"/>
                    </a:lnTo>
                    <a:lnTo>
                      <a:pt x="30657" y="2726"/>
                    </a:lnTo>
                    <a:lnTo>
                      <a:pt x="31317" y="2598"/>
                    </a:lnTo>
                    <a:lnTo>
                      <a:pt x="31530" y="2555"/>
                    </a:lnTo>
                    <a:lnTo>
                      <a:pt x="31657" y="2555"/>
                    </a:lnTo>
                    <a:lnTo>
                      <a:pt x="32062" y="2491"/>
                    </a:lnTo>
                    <a:lnTo>
                      <a:pt x="32381" y="2406"/>
                    </a:lnTo>
                    <a:lnTo>
                      <a:pt x="32701" y="2321"/>
                    </a:lnTo>
                    <a:lnTo>
                      <a:pt x="33297" y="2130"/>
                    </a:lnTo>
                    <a:lnTo>
                      <a:pt x="33935" y="1874"/>
                    </a:lnTo>
                    <a:lnTo>
                      <a:pt x="34531" y="1619"/>
                    </a:lnTo>
                    <a:lnTo>
                      <a:pt x="34915" y="1427"/>
                    </a:lnTo>
                    <a:lnTo>
                      <a:pt x="35149" y="1321"/>
                    </a:lnTo>
                    <a:lnTo>
                      <a:pt x="35788" y="1044"/>
                    </a:lnTo>
                    <a:lnTo>
                      <a:pt x="36107" y="916"/>
                    </a:lnTo>
                    <a:lnTo>
                      <a:pt x="36426" y="831"/>
                    </a:lnTo>
                    <a:lnTo>
                      <a:pt x="37022" y="682"/>
                    </a:lnTo>
                    <a:lnTo>
                      <a:pt x="37469" y="597"/>
                    </a:lnTo>
                    <a:lnTo>
                      <a:pt x="37916" y="554"/>
                    </a:lnTo>
                    <a:lnTo>
                      <a:pt x="38449" y="533"/>
                    </a:lnTo>
                    <a:close/>
                    <a:moveTo>
                      <a:pt x="40386" y="1"/>
                    </a:moveTo>
                    <a:lnTo>
                      <a:pt x="40237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08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2920;p49">
                <a:extLst>
                  <a:ext uri="{FF2B5EF4-FFF2-40B4-BE49-F238E27FC236}">
                    <a16:creationId xmlns:a16="http://schemas.microsoft.com/office/drawing/2014/main" id="{FD8BACCA-3277-9884-D42E-8178ACF5E31C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fill="none" extrusionOk="0">
                    <a:moveTo>
                      <a:pt x="40727" y="1"/>
                    </a:moveTo>
                    <a:lnTo>
                      <a:pt x="40727" y="1"/>
                    </a:lnTo>
                    <a:lnTo>
                      <a:pt x="40386" y="1"/>
                    </a:lnTo>
                    <a:lnTo>
                      <a:pt x="40237" y="22"/>
                    </a:lnTo>
                    <a:lnTo>
                      <a:pt x="40109" y="22"/>
                    </a:lnTo>
                    <a:lnTo>
                      <a:pt x="40109" y="22"/>
                    </a:lnTo>
                    <a:lnTo>
                      <a:pt x="39662" y="22"/>
                    </a:lnTo>
                    <a:lnTo>
                      <a:pt x="39300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59717" y="63144"/>
                    </a:lnTo>
                    <a:lnTo>
                      <a:pt x="59972" y="63144"/>
                    </a:lnTo>
                    <a:lnTo>
                      <a:pt x="59972" y="63144"/>
                    </a:lnTo>
                    <a:lnTo>
                      <a:pt x="6005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504" y="51052"/>
                    </a:lnTo>
                    <a:lnTo>
                      <a:pt x="60504" y="51052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834" y="43"/>
                    </a:lnTo>
                    <a:lnTo>
                      <a:pt x="41089" y="1"/>
                    </a:lnTo>
                    <a:lnTo>
                      <a:pt x="41089" y="1"/>
                    </a:lnTo>
                    <a:lnTo>
                      <a:pt x="407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2921;p49">
                <a:extLst>
                  <a:ext uri="{FF2B5EF4-FFF2-40B4-BE49-F238E27FC236}">
                    <a16:creationId xmlns:a16="http://schemas.microsoft.com/office/drawing/2014/main" id="{C45190FE-1AB8-646A-6D07-6E17A4E86741}"/>
                  </a:ext>
                </a:extLst>
              </p:cNvPr>
              <p:cNvSpPr/>
              <p:nvPr/>
            </p:nvSpPr>
            <p:spPr>
              <a:xfrm>
                <a:off x="4659378" y="3078086"/>
                <a:ext cx="552048" cy="575752"/>
              </a:xfrm>
              <a:custGeom>
                <a:avLst/>
                <a:gdLst/>
                <a:ahLst/>
                <a:cxnLst/>
                <a:rect l="l" t="t" r="r" b="b"/>
                <a:pathLst>
                  <a:path w="59504" h="62059" fill="none" extrusionOk="0">
                    <a:moveTo>
                      <a:pt x="36447" y="150"/>
                    </a:move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894" y="65"/>
                    </a:lnTo>
                    <a:lnTo>
                      <a:pt x="37341" y="22"/>
                    </a:lnTo>
                    <a:lnTo>
                      <a:pt x="37341" y="22"/>
                    </a:lnTo>
                    <a:lnTo>
                      <a:pt x="37874" y="1"/>
                    </a:lnTo>
                    <a:lnTo>
                      <a:pt x="38236" y="1"/>
                    </a:lnTo>
                    <a:lnTo>
                      <a:pt x="38342" y="1"/>
                    </a:lnTo>
                    <a:lnTo>
                      <a:pt x="38747" y="22"/>
                    </a:lnTo>
                    <a:lnTo>
                      <a:pt x="38747" y="22"/>
                    </a:lnTo>
                    <a:lnTo>
                      <a:pt x="39300" y="22"/>
                    </a:lnTo>
                    <a:lnTo>
                      <a:pt x="39513" y="22"/>
                    </a:lnTo>
                    <a:lnTo>
                      <a:pt x="39726" y="22"/>
                    </a:lnTo>
                    <a:lnTo>
                      <a:pt x="39726" y="22"/>
                    </a:lnTo>
                    <a:lnTo>
                      <a:pt x="40301" y="22"/>
                    </a:lnTo>
                    <a:lnTo>
                      <a:pt x="40301" y="22"/>
                    </a:lnTo>
                    <a:lnTo>
                      <a:pt x="40961" y="65"/>
                    </a:lnTo>
                    <a:lnTo>
                      <a:pt x="41642" y="107"/>
                    </a:lnTo>
                    <a:lnTo>
                      <a:pt x="41642" y="107"/>
                    </a:lnTo>
                    <a:lnTo>
                      <a:pt x="42323" y="171"/>
                    </a:lnTo>
                    <a:lnTo>
                      <a:pt x="42664" y="235"/>
                    </a:lnTo>
                    <a:lnTo>
                      <a:pt x="43004" y="299"/>
                    </a:lnTo>
                    <a:lnTo>
                      <a:pt x="43004" y="299"/>
                    </a:lnTo>
                    <a:lnTo>
                      <a:pt x="43281" y="405"/>
                    </a:lnTo>
                    <a:lnTo>
                      <a:pt x="43537" y="533"/>
                    </a:lnTo>
                    <a:lnTo>
                      <a:pt x="43537" y="533"/>
                    </a:lnTo>
                    <a:lnTo>
                      <a:pt x="43771" y="725"/>
                    </a:lnTo>
                    <a:lnTo>
                      <a:pt x="43771" y="725"/>
                    </a:lnTo>
                    <a:lnTo>
                      <a:pt x="43899" y="874"/>
                    </a:lnTo>
                    <a:lnTo>
                      <a:pt x="44005" y="1065"/>
                    </a:lnTo>
                    <a:lnTo>
                      <a:pt x="44005" y="1065"/>
                    </a:lnTo>
                    <a:lnTo>
                      <a:pt x="44239" y="1555"/>
                    </a:lnTo>
                    <a:lnTo>
                      <a:pt x="44111" y="1534"/>
                    </a:lnTo>
                    <a:lnTo>
                      <a:pt x="44026" y="1534"/>
                    </a:lnTo>
                    <a:lnTo>
                      <a:pt x="43962" y="1534"/>
                    </a:lnTo>
                    <a:lnTo>
                      <a:pt x="43962" y="1534"/>
                    </a:lnTo>
                    <a:lnTo>
                      <a:pt x="43750" y="1534"/>
                    </a:lnTo>
                    <a:lnTo>
                      <a:pt x="43750" y="1534"/>
                    </a:lnTo>
                    <a:lnTo>
                      <a:pt x="43409" y="1555"/>
                    </a:lnTo>
                    <a:lnTo>
                      <a:pt x="43111" y="1598"/>
                    </a:lnTo>
                    <a:lnTo>
                      <a:pt x="43111" y="1598"/>
                    </a:lnTo>
                    <a:lnTo>
                      <a:pt x="42792" y="1661"/>
                    </a:lnTo>
                    <a:lnTo>
                      <a:pt x="42472" y="1768"/>
                    </a:lnTo>
                    <a:lnTo>
                      <a:pt x="42472" y="1768"/>
                    </a:lnTo>
                    <a:lnTo>
                      <a:pt x="42195" y="1853"/>
                    </a:lnTo>
                    <a:lnTo>
                      <a:pt x="42195" y="1853"/>
                    </a:lnTo>
                    <a:lnTo>
                      <a:pt x="41855" y="2023"/>
                    </a:lnTo>
                    <a:lnTo>
                      <a:pt x="41855" y="2023"/>
                    </a:lnTo>
                    <a:lnTo>
                      <a:pt x="41535" y="2172"/>
                    </a:lnTo>
                    <a:lnTo>
                      <a:pt x="41535" y="2172"/>
                    </a:lnTo>
                    <a:lnTo>
                      <a:pt x="41408" y="2236"/>
                    </a:lnTo>
                    <a:lnTo>
                      <a:pt x="41280" y="2257"/>
                    </a:lnTo>
                    <a:lnTo>
                      <a:pt x="41280" y="2257"/>
                    </a:lnTo>
                    <a:lnTo>
                      <a:pt x="41046" y="2300"/>
                    </a:lnTo>
                    <a:lnTo>
                      <a:pt x="40833" y="2343"/>
                    </a:lnTo>
                    <a:lnTo>
                      <a:pt x="40641" y="2364"/>
                    </a:lnTo>
                    <a:lnTo>
                      <a:pt x="40641" y="2364"/>
                    </a:lnTo>
                    <a:lnTo>
                      <a:pt x="40066" y="2449"/>
                    </a:lnTo>
                    <a:lnTo>
                      <a:pt x="40066" y="2449"/>
                    </a:lnTo>
                    <a:lnTo>
                      <a:pt x="39683" y="2534"/>
                    </a:lnTo>
                    <a:lnTo>
                      <a:pt x="39364" y="2598"/>
                    </a:lnTo>
                    <a:lnTo>
                      <a:pt x="39364" y="2598"/>
                    </a:lnTo>
                    <a:lnTo>
                      <a:pt x="38747" y="2768"/>
                    </a:lnTo>
                    <a:lnTo>
                      <a:pt x="38747" y="2768"/>
                    </a:lnTo>
                    <a:lnTo>
                      <a:pt x="38150" y="2939"/>
                    </a:lnTo>
                    <a:lnTo>
                      <a:pt x="38150" y="2939"/>
                    </a:lnTo>
                    <a:lnTo>
                      <a:pt x="37490" y="3152"/>
                    </a:lnTo>
                    <a:lnTo>
                      <a:pt x="37490" y="3152"/>
                    </a:lnTo>
                    <a:lnTo>
                      <a:pt x="36788" y="3386"/>
                    </a:lnTo>
                    <a:lnTo>
                      <a:pt x="36788" y="3386"/>
                    </a:lnTo>
                    <a:lnTo>
                      <a:pt x="36149" y="3620"/>
                    </a:lnTo>
                    <a:lnTo>
                      <a:pt x="36149" y="3620"/>
                    </a:lnTo>
                    <a:lnTo>
                      <a:pt x="35638" y="3769"/>
                    </a:lnTo>
                    <a:lnTo>
                      <a:pt x="35149" y="3918"/>
                    </a:lnTo>
                    <a:lnTo>
                      <a:pt x="35149" y="3918"/>
                    </a:lnTo>
                    <a:lnTo>
                      <a:pt x="34914" y="3982"/>
                    </a:lnTo>
                    <a:lnTo>
                      <a:pt x="34659" y="4067"/>
                    </a:lnTo>
                    <a:lnTo>
                      <a:pt x="34659" y="4067"/>
                    </a:lnTo>
                    <a:lnTo>
                      <a:pt x="34425" y="4174"/>
                    </a:lnTo>
                    <a:lnTo>
                      <a:pt x="34425" y="4174"/>
                    </a:lnTo>
                    <a:lnTo>
                      <a:pt x="34020" y="4344"/>
                    </a:lnTo>
                    <a:lnTo>
                      <a:pt x="34020" y="4344"/>
                    </a:lnTo>
                    <a:lnTo>
                      <a:pt x="33978" y="4365"/>
                    </a:lnTo>
                    <a:lnTo>
                      <a:pt x="33956" y="4408"/>
                    </a:lnTo>
                    <a:lnTo>
                      <a:pt x="33935" y="4450"/>
                    </a:lnTo>
                    <a:lnTo>
                      <a:pt x="33956" y="4514"/>
                    </a:lnTo>
                    <a:lnTo>
                      <a:pt x="33956" y="4514"/>
                    </a:lnTo>
                    <a:lnTo>
                      <a:pt x="33999" y="4557"/>
                    </a:lnTo>
                    <a:lnTo>
                      <a:pt x="34084" y="4599"/>
                    </a:lnTo>
                    <a:lnTo>
                      <a:pt x="34382" y="4472"/>
                    </a:lnTo>
                    <a:lnTo>
                      <a:pt x="34467" y="4450"/>
                    </a:lnTo>
                    <a:lnTo>
                      <a:pt x="34467" y="4450"/>
                    </a:lnTo>
                    <a:lnTo>
                      <a:pt x="34914" y="4259"/>
                    </a:lnTo>
                    <a:lnTo>
                      <a:pt x="34914" y="4259"/>
                    </a:lnTo>
                    <a:lnTo>
                      <a:pt x="35425" y="4110"/>
                    </a:lnTo>
                    <a:lnTo>
                      <a:pt x="35553" y="4067"/>
                    </a:lnTo>
                    <a:lnTo>
                      <a:pt x="35553" y="4067"/>
                    </a:lnTo>
                    <a:lnTo>
                      <a:pt x="36192" y="3875"/>
                    </a:lnTo>
                    <a:lnTo>
                      <a:pt x="36873" y="3641"/>
                    </a:lnTo>
                    <a:lnTo>
                      <a:pt x="36937" y="3620"/>
                    </a:lnTo>
                    <a:lnTo>
                      <a:pt x="36937" y="3620"/>
                    </a:lnTo>
                    <a:lnTo>
                      <a:pt x="37554" y="3407"/>
                    </a:lnTo>
                    <a:lnTo>
                      <a:pt x="38193" y="3215"/>
                    </a:lnTo>
                    <a:lnTo>
                      <a:pt x="38512" y="3130"/>
                    </a:lnTo>
                    <a:lnTo>
                      <a:pt x="38832" y="3045"/>
                    </a:lnTo>
                    <a:lnTo>
                      <a:pt x="38832" y="3045"/>
                    </a:lnTo>
                    <a:lnTo>
                      <a:pt x="39449" y="2875"/>
                    </a:lnTo>
                    <a:lnTo>
                      <a:pt x="39449" y="2875"/>
                    </a:lnTo>
                    <a:lnTo>
                      <a:pt x="39854" y="2811"/>
                    </a:lnTo>
                    <a:lnTo>
                      <a:pt x="40301" y="2747"/>
                    </a:lnTo>
                    <a:lnTo>
                      <a:pt x="40492" y="2726"/>
                    </a:lnTo>
                    <a:lnTo>
                      <a:pt x="40684" y="2705"/>
                    </a:lnTo>
                    <a:lnTo>
                      <a:pt x="40875" y="2683"/>
                    </a:lnTo>
                    <a:lnTo>
                      <a:pt x="40875" y="2683"/>
                    </a:lnTo>
                    <a:lnTo>
                      <a:pt x="41131" y="2662"/>
                    </a:lnTo>
                    <a:lnTo>
                      <a:pt x="41131" y="2662"/>
                    </a:lnTo>
                    <a:lnTo>
                      <a:pt x="41344" y="2619"/>
                    </a:lnTo>
                    <a:lnTo>
                      <a:pt x="41599" y="2577"/>
                    </a:lnTo>
                    <a:lnTo>
                      <a:pt x="41599" y="2577"/>
                    </a:lnTo>
                    <a:lnTo>
                      <a:pt x="41833" y="2492"/>
                    </a:lnTo>
                    <a:lnTo>
                      <a:pt x="42046" y="2385"/>
                    </a:lnTo>
                    <a:lnTo>
                      <a:pt x="42046" y="2385"/>
                    </a:lnTo>
                    <a:lnTo>
                      <a:pt x="42281" y="2279"/>
                    </a:lnTo>
                    <a:lnTo>
                      <a:pt x="42493" y="2215"/>
                    </a:lnTo>
                    <a:lnTo>
                      <a:pt x="42493" y="2215"/>
                    </a:lnTo>
                    <a:lnTo>
                      <a:pt x="42792" y="2130"/>
                    </a:lnTo>
                    <a:lnTo>
                      <a:pt x="42898" y="2108"/>
                    </a:lnTo>
                    <a:lnTo>
                      <a:pt x="42898" y="2108"/>
                    </a:lnTo>
                    <a:lnTo>
                      <a:pt x="43324" y="2023"/>
                    </a:lnTo>
                    <a:lnTo>
                      <a:pt x="43750" y="2002"/>
                    </a:lnTo>
                    <a:lnTo>
                      <a:pt x="43856" y="2002"/>
                    </a:lnTo>
                    <a:lnTo>
                      <a:pt x="43856" y="2002"/>
                    </a:lnTo>
                    <a:lnTo>
                      <a:pt x="44388" y="2045"/>
                    </a:lnTo>
                    <a:lnTo>
                      <a:pt x="44452" y="2023"/>
                    </a:lnTo>
                    <a:lnTo>
                      <a:pt x="44452" y="2023"/>
                    </a:lnTo>
                    <a:lnTo>
                      <a:pt x="44793" y="2854"/>
                    </a:lnTo>
                    <a:lnTo>
                      <a:pt x="44793" y="2854"/>
                    </a:lnTo>
                    <a:lnTo>
                      <a:pt x="44899" y="3109"/>
                    </a:lnTo>
                    <a:lnTo>
                      <a:pt x="44942" y="3194"/>
                    </a:lnTo>
                    <a:lnTo>
                      <a:pt x="44942" y="3194"/>
                    </a:lnTo>
                    <a:lnTo>
                      <a:pt x="45069" y="3514"/>
                    </a:lnTo>
                    <a:lnTo>
                      <a:pt x="45176" y="3833"/>
                    </a:lnTo>
                    <a:lnTo>
                      <a:pt x="45176" y="3833"/>
                    </a:lnTo>
                    <a:lnTo>
                      <a:pt x="45282" y="4174"/>
                    </a:lnTo>
                    <a:lnTo>
                      <a:pt x="45368" y="4493"/>
                    </a:lnTo>
                    <a:lnTo>
                      <a:pt x="45389" y="4557"/>
                    </a:lnTo>
                    <a:lnTo>
                      <a:pt x="45368" y="4557"/>
                    </a:lnTo>
                    <a:lnTo>
                      <a:pt x="45368" y="4557"/>
                    </a:lnTo>
                    <a:lnTo>
                      <a:pt x="45410" y="4855"/>
                    </a:lnTo>
                    <a:lnTo>
                      <a:pt x="45410" y="5195"/>
                    </a:lnTo>
                    <a:lnTo>
                      <a:pt x="45410" y="5195"/>
                    </a:lnTo>
                    <a:lnTo>
                      <a:pt x="45389" y="5557"/>
                    </a:lnTo>
                    <a:lnTo>
                      <a:pt x="45346" y="5941"/>
                    </a:lnTo>
                    <a:lnTo>
                      <a:pt x="45346" y="5941"/>
                    </a:lnTo>
                    <a:lnTo>
                      <a:pt x="45282" y="6324"/>
                    </a:lnTo>
                    <a:lnTo>
                      <a:pt x="45197" y="6664"/>
                    </a:lnTo>
                    <a:lnTo>
                      <a:pt x="45197" y="6664"/>
                    </a:lnTo>
                    <a:lnTo>
                      <a:pt x="45133" y="6856"/>
                    </a:lnTo>
                    <a:lnTo>
                      <a:pt x="45069" y="7048"/>
                    </a:lnTo>
                    <a:lnTo>
                      <a:pt x="45069" y="7048"/>
                    </a:lnTo>
                    <a:lnTo>
                      <a:pt x="44963" y="7175"/>
                    </a:lnTo>
                    <a:lnTo>
                      <a:pt x="44963" y="7175"/>
                    </a:lnTo>
                    <a:lnTo>
                      <a:pt x="44580" y="7452"/>
                    </a:lnTo>
                    <a:lnTo>
                      <a:pt x="44473" y="7537"/>
                    </a:lnTo>
                    <a:lnTo>
                      <a:pt x="44431" y="7558"/>
                    </a:lnTo>
                    <a:lnTo>
                      <a:pt x="44431" y="7558"/>
                    </a:lnTo>
                    <a:lnTo>
                      <a:pt x="44111" y="7771"/>
                    </a:lnTo>
                    <a:lnTo>
                      <a:pt x="43835" y="7963"/>
                    </a:lnTo>
                    <a:lnTo>
                      <a:pt x="43835" y="7963"/>
                    </a:lnTo>
                    <a:lnTo>
                      <a:pt x="43537" y="8091"/>
                    </a:lnTo>
                    <a:lnTo>
                      <a:pt x="43281" y="8197"/>
                    </a:lnTo>
                    <a:lnTo>
                      <a:pt x="43281" y="8197"/>
                    </a:lnTo>
                    <a:lnTo>
                      <a:pt x="42919" y="8304"/>
                    </a:lnTo>
                    <a:lnTo>
                      <a:pt x="42579" y="8389"/>
                    </a:lnTo>
                    <a:lnTo>
                      <a:pt x="42579" y="8389"/>
                    </a:lnTo>
                    <a:lnTo>
                      <a:pt x="41897" y="8602"/>
                    </a:lnTo>
                    <a:lnTo>
                      <a:pt x="41897" y="8602"/>
                    </a:lnTo>
                    <a:lnTo>
                      <a:pt x="41216" y="8836"/>
                    </a:lnTo>
                    <a:lnTo>
                      <a:pt x="41216" y="8836"/>
                    </a:lnTo>
                    <a:lnTo>
                      <a:pt x="40450" y="9091"/>
                    </a:lnTo>
                    <a:lnTo>
                      <a:pt x="39917" y="9262"/>
                    </a:lnTo>
                    <a:lnTo>
                      <a:pt x="39747" y="9326"/>
                    </a:lnTo>
                    <a:lnTo>
                      <a:pt x="39747" y="9326"/>
                    </a:lnTo>
                    <a:lnTo>
                      <a:pt x="39215" y="9517"/>
                    </a:lnTo>
                    <a:lnTo>
                      <a:pt x="38938" y="9602"/>
                    </a:lnTo>
                    <a:lnTo>
                      <a:pt x="38938" y="9602"/>
                    </a:lnTo>
                    <a:lnTo>
                      <a:pt x="38491" y="9773"/>
                    </a:lnTo>
                    <a:lnTo>
                      <a:pt x="38491" y="9773"/>
                    </a:lnTo>
                    <a:lnTo>
                      <a:pt x="37767" y="9985"/>
                    </a:lnTo>
                    <a:lnTo>
                      <a:pt x="37767" y="9985"/>
                    </a:lnTo>
                    <a:lnTo>
                      <a:pt x="37129" y="10198"/>
                    </a:lnTo>
                    <a:lnTo>
                      <a:pt x="37129" y="10198"/>
                    </a:lnTo>
                    <a:lnTo>
                      <a:pt x="36383" y="10433"/>
                    </a:lnTo>
                    <a:lnTo>
                      <a:pt x="36383" y="10433"/>
                    </a:lnTo>
                    <a:lnTo>
                      <a:pt x="35766" y="10645"/>
                    </a:lnTo>
                    <a:lnTo>
                      <a:pt x="35766" y="10645"/>
                    </a:lnTo>
                    <a:lnTo>
                      <a:pt x="35106" y="10880"/>
                    </a:lnTo>
                    <a:lnTo>
                      <a:pt x="34446" y="11135"/>
                    </a:lnTo>
                    <a:lnTo>
                      <a:pt x="33765" y="11412"/>
                    </a:lnTo>
                    <a:lnTo>
                      <a:pt x="33084" y="11731"/>
                    </a:lnTo>
                    <a:lnTo>
                      <a:pt x="33084" y="11731"/>
                    </a:lnTo>
                    <a:lnTo>
                      <a:pt x="32381" y="12072"/>
                    </a:lnTo>
                    <a:lnTo>
                      <a:pt x="31742" y="12391"/>
                    </a:lnTo>
                    <a:lnTo>
                      <a:pt x="31168" y="12732"/>
                    </a:lnTo>
                    <a:lnTo>
                      <a:pt x="30635" y="13072"/>
                    </a:lnTo>
                    <a:lnTo>
                      <a:pt x="30635" y="13072"/>
                    </a:lnTo>
                    <a:lnTo>
                      <a:pt x="30018" y="13498"/>
                    </a:lnTo>
                    <a:lnTo>
                      <a:pt x="29443" y="13924"/>
                    </a:lnTo>
                    <a:lnTo>
                      <a:pt x="29166" y="14116"/>
                    </a:lnTo>
                    <a:lnTo>
                      <a:pt x="29166" y="14116"/>
                    </a:lnTo>
                    <a:lnTo>
                      <a:pt x="28719" y="14456"/>
                    </a:lnTo>
                    <a:lnTo>
                      <a:pt x="28272" y="14776"/>
                    </a:lnTo>
                    <a:lnTo>
                      <a:pt x="28272" y="14776"/>
                    </a:lnTo>
                    <a:lnTo>
                      <a:pt x="27974" y="14967"/>
                    </a:lnTo>
                    <a:lnTo>
                      <a:pt x="27676" y="15137"/>
                    </a:lnTo>
                    <a:lnTo>
                      <a:pt x="27676" y="15137"/>
                    </a:lnTo>
                    <a:lnTo>
                      <a:pt x="27037" y="15542"/>
                    </a:lnTo>
                    <a:lnTo>
                      <a:pt x="27037" y="15542"/>
                    </a:lnTo>
                    <a:lnTo>
                      <a:pt x="26484" y="15925"/>
                    </a:lnTo>
                    <a:lnTo>
                      <a:pt x="25952" y="16351"/>
                    </a:lnTo>
                    <a:lnTo>
                      <a:pt x="25952" y="16351"/>
                    </a:lnTo>
                    <a:lnTo>
                      <a:pt x="25718" y="16564"/>
                    </a:lnTo>
                    <a:lnTo>
                      <a:pt x="25483" y="16798"/>
                    </a:lnTo>
                    <a:lnTo>
                      <a:pt x="25249" y="17053"/>
                    </a:lnTo>
                    <a:lnTo>
                      <a:pt x="24994" y="17373"/>
                    </a:lnTo>
                    <a:lnTo>
                      <a:pt x="24674" y="17777"/>
                    </a:lnTo>
                    <a:lnTo>
                      <a:pt x="24525" y="17948"/>
                    </a:lnTo>
                    <a:lnTo>
                      <a:pt x="24440" y="18075"/>
                    </a:lnTo>
                    <a:lnTo>
                      <a:pt x="24078" y="18544"/>
                    </a:lnTo>
                    <a:lnTo>
                      <a:pt x="24078" y="18544"/>
                    </a:lnTo>
                    <a:lnTo>
                      <a:pt x="23802" y="18884"/>
                    </a:lnTo>
                    <a:lnTo>
                      <a:pt x="23503" y="19182"/>
                    </a:lnTo>
                    <a:lnTo>
                      <a:pt x="23503" y="19182"/>
                    </a:lnTo>
                    <a:lnTo>
                      <a:pt x="23269" y="19395"/>
                    </a:lnTo>
                    <a:lnTo>
                      <a:pt x="23014" y="19608"/>
                    </a:lnTo>
                    <a:lnTo>
                      <a:pt x="22439" y="20077"/>
                    </a:lnTo>
                    <a:lnTo>
                      <a:pt x="22354" y="20140"/>
                    </a:lnTo>
                    <a:lnTo>
                      <a:pt x="22247" y="20226"/>
                    </a:lnTo>
                    <a:lnTo>
                      <a:pt x="22247" y="20226"/>
                    </a:lnTo>
                    <a:lnTo>
                      <a:pt x="21885" y="20524"/>
                    </a:lnTo>
                    <a:lnTo>
                      <a:pt x="21885" y="20524"/>
                    </a:lnTo>
                    <a:lnTo>
                      <a:pt x="21353" y="21035"/>
                    </a:lnTo>
                    <a:lnTo>
                      <a:pt x="21353" y="21035"/>
                    </a:lnTo>
                    <a:lnTo>
                      <a:pt x="20906" y="21460"/>
                    </a:lnTo>
                    <a:lnTo>
                      <a:pt x="20523" y="21886"/>
                    </a:lnTo>
                    <a:lnTo>
                      <a:pt x="20374" y="22056"/>
                    </a:lnTo>
                    <a:lnTo>
                      <a:pt x="20374" y="22056"/>
                    </a:lnTo>
                    <a:lnTo>
                      <a:pt x="19863" y="22589"/>
                    </a:lnTo>
                    <a:lnTo>
                      <a:pt x="19863" y="22589"/>
                    </a:lnTo>
                    <a:lnTo>
                      <a:pt x="19522" y="22929"/>
                    </a:lnTo>
                    <a:lnTo>
                      <a:pt x="19437" y="23014"/>
                    </a:lnTo>
                    <a:lnTo>
                      <a:pt x="19352" y="23100"/>
                    </a:lnTo>
                    <a:lnTo>
                      <a:pt x="19352" y="23100"/>
                    </a:lnTo>
                    <a:lnTo>
                      <a:pt x="18692" y="23738"/>
                    </a:lnTo>
                    <a:lnTo>
                      <a:pt x="18692" y="23738"/>
                    </a:lnTo>
                    <a:lnTo>
                      <a:pt x="17990" y="24420"/>
                    </a:lnTo>
                    <a:lnTo>
                      <a:pt x="17990" y="24420"/>
                    </a:lnTo>
                    <a:lnTo>
                      <a:pt x="17713" y="24696"/>
                    </a:lnTo>
                    <a:lnTo>
                      <a:pt x="17606" y="24803"/>
                    </a:lnTo>
                    <a:lnTo>
                      <a:pt x="17287" y="25143"/>
                    </a:lnTo>
                    <a:lnTo>
                      <a:pt x="17287" y="25143"/>
                    </a:lnTo>
                    <a:lnTo>
                      <a:pt x="16840" y="25569"/>
                    </a:lnTo>
                    <a:lnTo>
                      <a:pt x="16733" y="25697"/>
                    </a:lnTo>
                    <a:lnTo>
                      <a:pt x="16648" y="25782"/>
                    </a:lnTo>
                    <a:lnTo>
                      <a:pt x="16648" y="25782"/>
                    </a:lnTo>
                    <a:lnTo>
                      <a:pt x="15967" y="26442"/>
                    </a:lnTo>
                    <a:lnTo>
                      <a:pt x="15967" y="26442"/>
                    </a:lnTo>
                    <a:lnTo>
                      <a:pt x="15456" y="26932"/>
                    </a:lnTo>
                    <a:lnTo>
                      <a:pt x="14860" y="27443"/>
                    </a:lnTo>
                    <a:lnTo>
                      <a:pt x="14860" y="27443"/>
                    </a:lnTo>
                    <a:lnTo>
                      <a:pt x="14285" y="27911"/>
                    </a:lnTo>
                    <a:lnTo>
                      <a:pt x="13987" y="28145"/>
                    </a:lnTo>
                    <a:lnTo>
                      <a:pt x="13796" y="28294"/>
                    </a:lnTo>
                    <a:lnTo>
                      <a:pt x="13796" y="28294"/>
                    </a:lnTo>
                    <a:lnTo>
                      <a:pt x="13199" y="28784"/>
                    </a:lnTo>
                    <a:lnTo>
                      <a:pt x="13008" y="28933"/>
                    </a:lnTo>
                    <a:lnTo>
                      <a:pt x="13008" y="28933"/>
                    </a:lnTo>
                    <a:lnTo>
                      <a:pt x="12412" y="29401"/>
                    </a:lnTo>
                    <a:lnTo>
                      <a:pt x="11837" y="29870"/>
                    </a:lnTo>
                    <a:lnTo>
                      <a:pt x="11326" y="30232"/>
                    </a:lnTo>
                    <a:lnTo>
                      <a:pt x="10985" y="30487"/>
                    </a:lnTo>
                    <a:lnTo>
                      <a:pt x="10900" y="30572"/>
                    </a:lnTo>
                    <a:lnTo>
                      <a:pt x="10836" y="30615"/>
                    </a:lnTo>
                    <a:lnTo>
                      <a:pt x="10836" y="30615"/>
                    </a:lnTo>
                    <a:lnTo>
                      <a:pt x="10283" y="31041"/>
                    </a:lnTo>
                    <a:lnTo>
                      <a:pt x="10283" y="31041"/>
                    </a:lnTo>
                    <a:lnTo>
                      <a:pt x="10113" y="31190"/>
                    </a:lnTo>
                    <a:lnTo>
                      <a:pt x="9985" y="31339"/>
                    </a:lnTo>
                    <a:lnTo>
                      <a:pt x="9985" y="31339"/>
                    </a:lnTo>
                    <a:lnTo>
                      <a:pt x="9836" y="31530"/>
                    </a:lnTo>
                    <a:lnTo>
                      <a:pt x="9687" y="31764"/>
                    </a:lnTo>
                    <a:lnTo>
                      <a:pt x="9687" y="31764"/>
                    </a:lnTo>
                    <a:lnTo>
                      <a:pt x="9623" y="31850"/>
                    </a:lnTo>
                    <a:lnTo>
                      <a:pt x="9602" y="31913"/>
                    </a:lnTo>
                    <a:lnTo>
                      <a:pt x="9602" y="31913"/>
                    </a:lnTo>
                    <a:lnTo>
                      <a:pt x="9495" y="32126"/>
                    </a:lnTo>
                    <a:lnTo>
                      <a:pt x="9495" y="32126"/>
                    </a:lnTo>
                    <a:lnTo>
                      <a:pt x="9431" y="32297"/>
                    </a:lnTo>
                    <a:lnTo>
                      <a:pt x="9367" y="32424"/>
                    </a:lnTo>
                    <a:lnTo>
                      <a:pt x="9367" y="32424"/>
                    </a:lnTo>
                    <a:lnTo>
                      <a:pt x="9218" y="32616"/>
                    </a:lnTo>
                    <a:lnTo>
                      <a:pt x="9027" y="32808"/>
                    </a:lnTo>
                    <a:lnTo>
                      <a:pt x="9027" y="32808"/>
                    </a:lnTo>
                    <a:lnTo>
                      <a:pt x="8601" y="33233"/>
                    </a:lnTo>
                    <a:lnTo>
                      <a:pt x="8601" y="33233"/>
                    </a:lnTo>
                    <a:lnTo>
                      <a:pt x="8431" y="33404"/>
                    </a:lnTo>
                    <a:lnTo>
                      <a:pt x="8218" y="33574"/>
                    </a:lnTo>
                    <a:lnTo>
                      <a:pt x="8111" y="33638"/>
                    </a:lnTo>
                    <a:lnTo>
                      <a:pt x="8111" y="33638"/>
                    </a:lnTo>
                    <a:lnTo>
                      <a:pt x="7941" y="33766"/>
                    </a:lnTo>
                    <a:lnTo>
                      <a:pt x="7771" y="33872"/>
                    </a:lnTo>
                    <a:lnTo>
                      <a:pt x="7771" y="33872"/>
                    </a:lnTo>
                    <a:lnTo>
                      <a:pt x="7409" y="34064"/>
                    </a:lnTo>
                    <a:lnTo>
                      <a:pt x="7238" y="34127"/>
                    </a:lnTo>
                    <a:lnTo>
                      <a:pt x="7068" y="34191"/>
                    </a:lnTo>
                    <a:lnTo>
                      <a:pt x="7068" y="34191"/>
                    </a:lnTo>
                    <a:lnTo>
                      <a:pt x="6834" y="34234"/>
                    </a:lnTo>
                    <a:lnTo>
                      <a:pt x="6621" y="34234"/>
                    </a:lnTo>
                    <a:lnTo>
                      <a:pt x="6621" y="34234"/>
                    </a:lnTo>
                    <a:lnTo>
                      <a:pt x="6430" y="34234"/>
                    </a:lnTo>
                    <a:lnTo>
                      <a:pt x="6259" y="34213"/>
                    </a:lnTo>
                    <a:lnTo>
                      <a:pt x="6259" y="34213"/>
                    </a:lnTo>
                    <a:lnTo>
                      <a:pt x="6068" y="34170"/>
                    </a:lnTo>
                    <a:lnTo>
                      <a:pt x="5982" y="34149"/>
                    </a:lnTo>
                    <a:lnTo>
                      <a:pt x="5982" y="34149"/>
                    </a:lnTo>
                    <a:lnTo>
                      <a:pt x="5791" y="34085"/>
                    </a:lnTo>
                    <a:lnTo>
                      <a:pt x="5791" y="34085"/>
                    </a:lnTo>
                    <a:lnTo>
                      <a:pt x="5365" y="33957"/>
                    </a:lnTo>
                    <a:lnTo>
                      <a:pt x="5365" y="33957"/>
                    </a:lnTo>
                    <a:lnTo>
                      <a:pt x="5131" y="33872"/>
                    </a:lnTo>
                    <a:lnTo>
                      <a:pt x="4854" y="33766"/>
                    </a:lnTo>
                    <a:lnTo>
                      <a:pt x="4854" y="33766"/>
                    </a:lnTo>
                    <a:lnTo>
                      <a:pt x="4407" y="33531"/>
                    </a:lnTo>
                    <a:lnTo>
                      <a:pt x="4322" y="33489"/>
                    </a:lnTo>
                    <a:lnTo>
                      <a:pt x="4215" y="33425"/>
                    </a:lnTo>
                    <a:lnTo>
                      <a:pt x="4215" y="33425"/>
                    </a:lnTo>
                    <a:lnTo>
                      <a:pt x="4024" y="33318"/>
                    </a:lnTo>
                    <a:lnTo>
                      <a:pt x="4024" y="33318"/>
                    </a:lnTo>
                    <a:lnTo>
                      <a:pt x="3555" y="32999"/>
                    </a:lnTo>
                    <a:lnTo>
                      <a:pt x="3555" y="32999"/>
                    </a:lnTo>
                    <a:lnTo>
                      <a:pt x="3321" y="32829"/>
                    </a:lnTo>
                    <a:lnTo>
                      <a:pt x="3087" y="32595"/>
                    </a:lnTo>
                    <a:lnTo>
                      <a:pt x="3087" y="32595"/>
                    </a:lnTo>
                    <a:lnTo>
                      <a:pt x="2874" y="32318"/>
                    </a:lnTo>
                    <a:lnTo>
                      <a:pt x="2640" y="31956"/>
                    </a:lnTo>
                    <a:lnTo>
                      <a:pt x="2640" y="31956"/>
                    </a:lnTo>
                    <a:lnTo>
                      <a:pt x="2512" y="31679"/>
                    </a:lnTo>
                    <a:lnTo>
                      <a:pt x="2385" y="31381"/>
                    </a:lnTo>
                    <a:lnTo>
                      <a:pt x="2193" y="30806"/>
                    </a:lnTo>
                    <a:lnTo>
                      <a:pt x="2193" y="30806"/>
                    </a:lnTo>
                    <a:lnTo>
                      <a:pt x="1980" y="30061"/>
                    </a:lnTo>
                    <a:lnTo>
                      <a:pt x="1831" y="29444"/>
                    </a:lnTo>
                    <a:lnTo>
                      <a:pt x="1831" y="29444"/>
                    </a:lnTo>
                    <a:lnTo>
                      <a:pt x="1746" y="29018"/>
                    </a:lnTo>
                    <a:lnTo>
                      <a:pt x="1703" y="28805"/>
                    </a:lnTo>
                    <a:lnTo>
                      <a:pt x="1703" y="28614"/>
                    </a:lnTo>
                    <a:lnTo>
                      <a:pt x="1703" y="28614"/>
                    </a:lnTo>
                    <a:lnTo>
                      <a:pt x="1725" y="28401"/>
                    </a:lnTo>
                    <a:lnTo>
                      <a:pt x="1767" y="28209"/>
                    </a:lnTo>
                    <a:lnTo>
                      <a:pt x="1767" y="28209"/>
                    </a:lnTo>
                    <a:lnTo>
                      <a:pt x="1831" y="28039"/>
                    </a:lnTo>
                    <a:lnTo>
                      <a:pt x="1895" y="27890"/>
                    </a:lnTo>
                    <a:lnTo>
                      <a:pt x="1895" y="27890"/>
                    </a:lnTo>
                    <a:lnTo>
                      <a:pt x="1980" y="27762"/>
                    </a:lnTo>
                    <a:lnTo>
                      <a:pt x="2087" y="27656"/>
                    </a:lnTo>
                    <a:lnTo>
                      <a:pt x="2087" y="27656"/>
                    </a:lnTo>
                    <a:lnTo>
                      <a:pt x="2150" y="27592"/>
                    </a:lnTo>
                    <a:lnTo>
                      <a:pt x="2150" y="27592"/>
                    </a:lnTo>
                    <a:lnTo>
                      <a:pt x="2342" y="27570"/>
                    </a:lnTo>
                    <a:lnTo>
                      <a:pt x="2342" y="27570"/>
                    </a:lnTo>
                    <a:lnTo>
                      <a:pt x="2470" y="27592"/>
                    </a:lnTo>
                    <a:lnTo>
                      <a:pt x="2470" y="27592"/>
                    </a:lnTo>
                    <a:lnTo>
                      <a:pt x="2597" y="27634"/>
                    </a:lnTo>
                    <a:lnTo>
                      <a:pt x="2725" y="27719"/>
                    </a:lnTo>
                    <a:lnTo>
                      <a:pt x="2725" y="27719"/>
                    </a:lnTo>
                    <a:lnTo>
                      <a:pt x="3023" y="27932"/>
                    </a:lnTo>
                    <a:lnTo>
                      <a:pt x="3130" y="27996"/>
                    </a:lnTo>
                    <a:lnTo>
                      <a:pt x="3130" y="27996"/>
                    </a:lnTo>
                    <a:lnTo>
                      <a:pt x="3364" y="28166"/>
                    </a:lnTo>
                    <a:lnTo>
                      <a:pt x="3598" y="28316"/>
                    </a:lnTo>
                    <a:lnTo>
                      <a:pt x="3598" y="28316"/>
                    </a:lnTo>
                    <a:lnTo>
                      <a:pt x="3811" y="28443"/>
                    </a:lnTo>
                    <a:lnTo>
                      <a:pt x="4045" y="28528"/>
                    </a:lnTo>
                    <a:lnTo>
                      <a:pt x="4492" y="28720"/>
                    </a:lnTo>
                    <a:lnTo>
                      <a:pt x="4663" y="28805"/>
                    </a:lnTo>
                    <a:lnTo>
                      <a:pt x="4663" y="28805"/>
                    </a:lnTo>
                    <a:lnTo>
                      <a:pt x="5152" y="29018"/>
                    </a:lnTo>
                    <a:lnTo>
                      <a:pt x="5642" y="29274"/>
                    </a:lnTo>
                    <a:lnTo>
                      <a:pt x="6110" y="29550"/>
                    </a:lnTo>
                    <a:lnTo>
                      <a:pt x="6600" y="29827"/>
                    </a:lnTo>
                    <a:lnTo>
                      <a:pt x="6600" y="29827"/>
                    </a:lnTo>
                    <a:lnTo>
                      <a:pt x="6749" y="29933"/>
                    </a:lnTo>
                    <a:lnTo>
                      <a:pt x="6898" y="30019"/>
                    </a:lnTo>
                    <a:lnTo>
                      <a:pt x="6898" y="30019"/>
                    </a:lnTo>
                    <a:lnTo>
                      <a:pt x="7004" y="30125"/>
                    </a:lnTo>
                    <a:lnTo>
                      <a:pt x="7132" y="30232"/>
                    </a:lnTo>
                    <a:lnTo>
                      <a:pt x="7132" y="30232"/>
                    </a:lnTo>
                    <a:lnTo>
                      <a:pt x="7238" y="30381"/>
                    </a:lnTo>
                    <a:lnTo>
                      <a:pt x="7345" y="30530"/>
                    </a:lnTo>
                    <a:lnTo>
                      <a:pt x="7345" y="30530"/>
                    </a:lnTo>
                    <a:lnTo>
                      <a:pt x="7430" y="30700"/>
                    </a:lnTo>
                    <a:lnTo>
                      <a:pt x="7473" y="30870"/>
                    </a:lnTo>
                    <a:lnTo>
                      <a:pt x="7473" y="30870"/>
                    </a:lnTo>
                    <a:lnTo>
                      <a:pt x="7494" y="30998"/>
                    </a:lnTo>
                    <a:lnTo>
                      <a:pt x="7494" y="31126"/>
                    </a:lnTo>
                    <a:lnTo>
                      <a:pt x="7494" y="31126"/>
                    </a:lnTo>
                    <a:lnTo>
                      <a:pt x="7473" y="31339"/>
                    </a:lnTo>
                    <a:lnTo>
                      <a:pt x="7473" y="31339"/>
                    </a:lnTo>
                    <a:lnTo>
                      <a:pt x="7430" y="31466"/>
                    </a:lnTo>
                    <a:lnTo>
                      <a:pt x="7366" y="31594"/>
                    </a:lnTo>
                    <a:lnTo>
                      <a:pt x="7366" y="31594"/>
                    </a:lnTo>
                    <a:lnTo>
                      <a:pt x="7238" y="31743"/>
                    </a:lnTo>
                    <a:lnTo>
                      <a:pt x="7089" y="31892"/>
                    </a:lnTo>
                    <a:lnTo>
                      <a:pt x="7089" y="31892"/>
                    </a:lnTo>
                    <a:lnTo>
                      <a:pt x="6940" y="32041"/>
                    </a:lnTo>
                    <a:lnTo>
                      <a:pt x="6791" y="32148"/>
                    </a:lnTo>
                    <a:lnTo>
                      <a:pt x="6791" y="32148"/>
                    </a:lnTo>
                    <a:lnTo>
                      <a:pt x="6621" y="32190"/>
                    </a:lnTo>
                    <a:lnTo>
                      <a:pt x="6621" y="32190"/>
                    </a:lnTo>
                    <a:lnTo>
                      <a:pt x="6430" y="32233"/>
                    </a:lnTo>
                    <a:lnTo>
                      <a:pt x="6238" y="32233"/>
                    </a:lnTo>
                    <a:lnTo>
                      <a:pt x="6238" y="32233"/>
                    </a:lnTo>
                    <a:lnTo>
                      <a:pt x="6025" y="32211"/>
                    </a:lnTo>
                    <a:lnTo>
                      <a:pt x="5833" y="32169"/>
                    </a:lnTo>
                    <a:lnTo>
                      <a:pt x="5833" y="32169"/>
                    </a:lnTo>
                    <a:lnTo>
                      <a:pt x="5493" y="32105"/>
                    </a:lnTo>
                    <a:lnTo>
                      <a:pt x="5493" y="32105"/>
                    </a:lnTo>
                    <a:lnTo>
                      <a:pt x="5344" y="32041"/>
                    </a:lnTo>
                    <a:lnTo>
                      <a:pt x="5173" y="31956"/>
                    </a:lnTo>
                    <a:lnTo>
                      <a:pt x="5173" y="31956"/>
                    </a:lnTo>
                    <a:lnTo>
                      <a:pt x="4982" y="31828"/>
                    </a:lnTo>
                    <a:lnTo>
                      <a:pt x="4833" y="31700"/>
                    </a:lnTo>
                    <a:lnTo>
                      <a:pt x="4833" y="31700"/>
                    </a:lnTo>
                    <a:lnTo>
                      <a:pt x="4748" y="31573"/>
                    </a:lnTo>
                    <a:lnTo>
                      <a:pt x="4663" y="31445"/>
                    </a:lnTo>
                    <a:lnTo>
                      <a:pt x="4663" y="31445"/>
                    </a:lnTo>
                    <a:lnTo>
                      <a:pt x="4599" y="31296"/>
                    </a:lnTo>
                    <a:lnTo>
                      <a:pt x="4599" y="31232"/>
                    </a:lnTo>
                    <a:lnTo>
                      <a:pt x="4620" y="31190"/>
                    </a:lnTo>
                    <a:lnTo>
                      <a:pt x="4620" y="31190"/>
                    </a:lnTo>
                    <a:lnTo>
                      <a:pt x="4684" y="31104"/>
                    </a:lnTo>
                    <a:lnTo>
                      <a:pt x="4726" y="31019"/>
                    </a:lnTo>
                    <a:lnTo>
                      <a:pt x="4726" y="31019"/>
                    </a:lnTo>
                    <a:lnTo>
                      <a:pt x="4726" y="30934"/>
                    </a:lnTo>
                    <a:lnTo>
                      <a:pt x="4684" y="30849"/>
                    </a:lnTo>
                    <a:lnTo>
                      <a:pt x="4684" y="30849"/>
                    </a:lnTo>
                    <a:lnTo>
                      <a:pt x="4599" y="30785"/>
                    </a:lnTo>
                    <a:lnTo>
                      <a:pt x="4513" y="30764"/>
                    </a:lnTo>
                    <a:lnTo>
                      <a:pt x="4513" y="30764"/>
                    </a:lnTo>
                    <a:lnTo>
                      <a:pt x="4428" y="30764"/>
                    </a:lnTo>
                    <a:lnTo>
                      <a:pt x="4364" y="30806"/>
                    </a:lnTo>
                    <a:lnTo>
                      <a:pt x="4364" y="30806"/>
                    </a:lnTo>
                    <a:lnTo>
                      <a:pt x="4258" y="30913"/>
                    </a:lnTo>
                    <a:lnTo>
                      <a:pt x="4215" y="30955"/>
                    </a:lnTo>
                    <a:lnTo>
                      <a:pt x="4173" y="31041"/>
                    </a:lnTo>
                    <a:lnTo>
                      <a:pt x="4173" y="31041"/>
                    </a:lnTo>
                    <a:lnTo>
                      <a:pt x="4109" y="31168"/>
                    </a:lnTo>
                    <a:lnTo>
                      <a:pt x="4109" y="31168"/>
                    </a:lnTo>
                    <a:lnTo>
                      <a:pt x="4109" y="31253"/>
                    </a:lnTo>
                    <a:lnTo>
                      <a:pt x="4109" y="31253"/>
                    </a:lnTo>
                    <a:lnTo>
                      <a:pt x="4109" y="31381"/>
                    </a:lnTo>
                    <a:lnTo>
                      <a:pt x="4130" y="31466"/>
                    </a:lnTo>
                    <a:lnTo>
                      <a:pt x="4173" y="31573"/>
                    </a:lnTo>
                    <a:lnTo>
                      <a:pt x="4173" y="31573"/>
                    </a:lnTo>
                    <a:lnTo>
                      <a:pt x="4258" y="31764"/>
                    </a:lnTo>
                    <a:lnTo>
                      <a:pt x="4258" y="31764"/>
                    </a:lnTo>
                    <a:lnTo>
                      <a:pt x="4343" y="31892"/>
                    </a:lnTo>
                    <a:lnTo>
                      <a:pt x="4471" y="32041"/>
                    </a:lnTo>
                    <a:lnTo>
                      <a:pt x="4599" y="32169"/>
                    </a:lnTo>
                    <a:lnTo>
                      <a:pt x="4726" y="32275"/>
                    </a:lnTo>
                    <a:lnTo>
                      <a:pt x="4726" y="32275"/>
                    </a:lnTo>
                    <a:lnTo>
                      <a:pt x="4875" y="32382"/>
                    </a:lnTo>
                    <a:lnTo>
                      <a:pt x="5003" y="32446"/>
                    </a:lnTo>
                    <a:lnTo>
                      <a:pt x="5152" y="32531"/>
                    </a:lnTo>
                    <a:lnTo>
                      <a:pt x="5280" y="32573"/>
                    </a:lnTo>
                    <a:lnTo>
                      <a:pt x="5280" y="32573"/>
                    </a:lnTo>
                    <a:lnTo>
                      <a:pt x="5599" y="32659"/>
                    </a:lnTo>
                    <a:lnTo>
                      <a:pt x="5897" y="32701"/>
                    </a:lnTo>
                    <a:lnTo>
                      <a:pt x="5897" y="32701"/>
                    </a:lnTo>
                    <a:lnTo>
                      <a:pt x="6046" y="32722"/>
                    </a:lnTo>
                    <a:lnTo>
                      <a:pt x="6217" y="32722"/>
                    </a:lnTo>
                    <a:lnTo>
                      <a:pt x="6217" y="32722"/>
                    </a:lnTo>
                    <a:lnTo>
                      <a:pt x="6451" y="32722"/>
                    </a:lnTo>
                    <a:lnTo>
                      <a:pt x="6664" y="32680"/>
                    </a:lnTo>
                    <a:lnTo>
                      <a:pt x="6664" y="32680"/>
                    </a:lnTo>
                    <a:lnTo>
                      <a:pt x="6791" y="32637"/>
                    </a:lnTo>
                    <a:lnTo>
                      <a:pt x="6919" y="32573"/>
                    </a:lnTo>
                    <a:lnTo>
                      <a:pt x="6919" y="32573"/>
                    </a:lnTo>
                    <a:lnTo>
                      <a:pt x="7047" y="32509"/>
                    </a:lnTo>
                    <a:lnTo>
                      <a:pt x="7175" y="32403"/>
                    </a:lnTo>
                    <a:lnTo>
                      <a:pt x="7175" y="32403"/>
                    </a:lnTo>
                    <a:lnTo>
                      <a:pt x="7409" y="32169"/>
                    </a:lnTo>
                    <a:lnTo>
                      <a:pt x="7600" y="31913"/>
                    </a:lnTo>
                    <a:lnTo>
                      <a:pt x="7600" y="31913"/>
                    </a:lnTo>
                    <a:lnTo>
                      <a:pt x="7686" y="31807"/>
                    </a:lnTo>
                    <a:lnTo>
                      <a:pt x="7749" y="31658"/>
                    </a:lnTo>
                    <a:lnTo>
                      <a:pt x="7792" y="31530"/>
                    </a:lnTo>
                    <a:lnTo>
                      <a:pt x="7835" y="31360"/>
                    </a:lnTo>
                    <a:lnTo>
                      <a:pt x="7835" y="31360"/>
                    </a:lnTo>
                    <a:lnTo>
                      <a:pt x="7856" y="31126"/>
                    </a:lnTo>
                    <a:lnTo>
                      <a:pt x="7835" y="30892"/>
                    </a:lnTo>
                    <a:lnTo>
                      <a:pt x="7835" y="30892"/>
                    </a:lnTo>
                    <a:lnTo>
                      <a:pt x="7771" y="30615"/>
                    </a:lnTo>
                    <a:lnTo>
                      <a:pt x="7771" y="30615"/>
                    </a:lnTo>
                    <a:lnTo>
                      <a:pt x="7707" y="30466"/>
                    </a:lnTo>
                    <a:lnTo>
                      <a:pt x="7622" y="30295"/>
                    </a:lnTo>
                    <a:lnTo>
                      <a:pt x="7622" y="30295"/>
                    </a:lnTo>
                    <a:lnTo>
                      <a:pt x="7537" y="30168"/>
                    </a:lnTo>
                    <a:lnTo>
                      <a:pt x="7430" y="30040"/>
                    </a:lnTo>
                    <a:lnTo>
                      <a:pt x="7430" y="30040"/>
                    </a:lnTo>
                    <a:lnTo>
                      <a:pt x="7175" y="29806"/>
                    </a:lnTo>
                    <a:lnTo>
                      <a:pt x="7175" y="29806"/>
                    </a:lnTo>
                    <a:lnTo>
                      <a:pt x="6962" y="29635"/>
                    </a:lnTo>
                    <a:lnTo>
                      <a:pt x="6728" y="29486"/>
                    </a:lnTo>
                    <a:lnTo>
                      <a:pt x="6642" y="29444"/>
                    </a:lnTo>
                    <a:lnTo>
                      <a:pt x="6642" y="29444"/>
                    </a:lnTo>
                    <a:lnTo>
                      <a:pt x="6068" y="29124"/>
                    </a:lnTo>
                    <a:lnTo>
                      <a:pt x="5514" y="28826"/>
                    </a:lnTo>
                    <a:lnTo>
                      <a:pt x="5514" y="28826"/>
                    </a:lnTo>
                    <a:lnTo>
                      <a:pt x="4875" y="28528"/>
                    </a:lnTo>
                    <a:lnTo>
                      <a:pt x="4875" y="28528"/>
                    </a:lnTo>
                    <a:lnTo>
                      <a:pt x="4577" y="28401"/>
                    </a:lnTo>
                    <a:lnTo>
                      <a:pt x="4577" y="28401"/>
                    </a:lnTo>
                    <a:lnTo>
                      <a:pt x="4237" y="28252"/>
                    </a:lnTo>
                    <a:lnTo>
                      <a:pt x="4237" y="28252"/>
                    </a:lnTo>
                    <a:lnTo>
                      <a:pt x="3704" y="27975"/>
                    </a:lnTo>
                    <a:lnTo>
                      <a:pt x="3704" y="27975"/>
                    </a:lnTo>
                    <a:lnTo>
                      <a:pt x="3449" y="27805"/>
                    </a:lnTo>
                    <a:lnTo>
                      <a:pt x="3215" y="27613"/>
                    </a:lnTo>
                    <a:lnTo>
                      <a:pt x="3215" y="27613"/>
                    </a:lnTo>
                    <a:lnTo>
                      <a:pt x="2938" y="27400"/>
                    </a:lnTo>
                    <a:lnTo>
                      <a:pt x="2789" y="27315"/>
                    </a:lnTo>
                    <a:lnTo>
                      <a:pt x="2619" y="27230"/>
                    </a:lnTo>
                    <a:lnTo>
                      <a:pt x="2619" y="27230"/>
                    </a:lnTo>
                    <a:lnTo>
                      <a:pt x="2491" y="27166"/>
                    </a:lnTo>
                    <a:lnTo>
                      <a:pt x="2321" y="27145"/>
                    </a:lnTo>
                    <a:lnTo>
                      <a:pt x="2321" y="27145"/>
                    </a:lnTo>
                    <a:lnTo>
                      <a:pt x="2193" y="27123"/>
                    </a:lnTo>
                    <a:lnTo>
                      <a:pt x="2193" y="27123"/>
                    </a:lnTo>
                    <a:lnTo>
                      <a:pt x="2044" y="27145"/>
                    </a:lnTo>
                    <a:lnTo>
                      <a:pt x="2044" y="27145"/>
                    </a:lnTo>
                    <a:lnTo>
                      <a:pt x="1916" y="27187"/>
                    </a:lnTo>
                    <a:lnTo>
                      <a:pt x="1767" y="27272"/>
                    </a:lnTo>
                    <a:lnTo>
                      <a:pt x="1767" y="27272"/>
                    </a:lnTo>
                    <a:lnTo>
                      <a:pt x="1639" y="27379"/>
                    </a:lnTo>
                    <a:lnTo>
                      <a:pt x="1639" y="27379"/>
                    </a:lnTo>
                    <a:lnTo>
                      <a:pt x="1490" y="27549"/>
                    </a:lnTo>
                    <a:lnTo>
                      <a:pt x="1490" y="27549"/>
                    </a:lnTo>
                    <a:lnTo>
                      <a:pt x="1384" y="27698"/>
                    </a:lnTo>
                    <a:lnTo>
                      <a:pt x="1278" y="27890"/>
                    </a:lnTo>
                    <a:lnTo>
                      <a:pt x="1278" y="27890"/>
                    </a:lnTo>
                    <a:lnTo>
                      <a:pt x="1235" y="28039"/>
                    </a:lnTo>
                    <a:lnTo>
                      <a:pt x="1171" y="28166"/>
                    </a:lnTo>
                    <a:lnTo>
                      <a:pt x="1171" y="28166"/>
                    </a:lnTo>
                    <a:lnTo>
                      <a:pt x="1128" y="28358"/>
                    </a:lnTo>
                    <a:lnTo>
                      <a:pt x="1086" y="28550"/>
                    </a:lnTo>
                    <a:lnTo>
                      <a:pt x="1086" y="28550"/>
                    </a:lnTo>
                    <a:lnTo>
                      <a:pt x="1086" y="28741"/>
                    </a:lnTo>
                    <a:lnTo>
                      <a:pt x="1107" y="28912"/>
                    </a:lnTo>
                    <a:lnTo>
                      <a:pt x="1150" y="29252"/>
                    </a:lnTo>
                    <a:lnTo>
                      <a:pt x="1150" y="29252"/>
                    </a:lnTo>
                    <a:lnTo>
                      <a:pt x="1235" y="29614"/>
                    </a:lnTo>
                    <a:lnTo>
                      <a:pt x="1341" y="29955"/>
                    </a:lnTo>
                    <a:lnTo>
                      <a:pt x="1554" y="30679"/>
                    </a:lnTo>
                    <a:lnTo>
                      <a:pt x="1788" y="31360"/>
                    </a:lnTo>
                    <a:lnTo>
                      <a:pt x="1788" y="31360"/>
                    </a:lnTo>
                    <a:lnTo>
                      <a:pt x="1895" y="31637"/>
                    </a:lnTo>
                    <a:lnTo>
                      <a:pt x="2023" y="31956"/>
                    </a:lnTo>
                    <a:lnTo>
                      <a:pt x="2023" y="31956"/>
                    </a:lnTo>
                    <a:lnTo>
                      <a:pt x="2214" y="32297"/>
                    </a:lnTo>
                    <a:lnTo>
                      <a:pt x="2427" y="32659"/>
                    </a:lnTo>
                    <a:lnTo>
                      <a:pt x="2427" y="32659"/>
                    </a:lnTo>
                    <a:lnTo>
                      <a:pt x="2534" y="32786"/>
                    </a:lnTo>
                    <a:lnTo>
                      <a:pt x="2661" y="32935"/>
                    </a:lnTo>
                    <a:lnTo>
                      <a:pt x="2959" y="33212"/>
                    </a:lnTo>
                    <a:lnTo>
                      <a:pt x="2959" y="33212"/>
                    </a:lnTo>
                    <a:lnTo>
                      <a:pt x="3130" y="33340"/>
                    </a:lnTo>
                    <a:lnTo>
                      <a:pt x="3321" y="33468"/>
                    </a:lnTo>
                    <a:lnTo>
                      <a:pt x="3385" y="33510"/>
                    </a:lnTo>
                    <a:lnTo>
                      <a:pt x="3385" y="33510"/>
                    </a:lnTo>
                    <a:lnTo>
                      <a:pt x="3641" y="33659"/>
                    </a:lnTo>
                    <a:lnTo>
                      <a:pt x="3917" y="33808"/>
                    </a:lnTo>
                    <a:lnTo>
                      <a:pt x="3917" y="33808"/>
                    </a:lnTo>
                    <a:lnTo>
                      <a:pt x="4577" y="34106"/>
                    </a:lnTo>
                    <a:lnTo>
                      <a:pt x="4577" y="34106"/>
                    </a:lnTo>
                    <a:lnTo>
                      <a:pt x="4897" y="34234"/>
                    </a:lnTo>
                    <a:lnTo>
                      <a:pt x="5301" y="34340"/>
                    </a:lnTo>
                    <a:lnTo>
                      <a:pt x="5429" y="34383"/>
                    </a:lnTo>
                    <a:lnTo>
                      <a:pt x="5982" y="34532"/>
                    </a:lnTo>
                    <a:lnTo>
                      <a:pt x="6068" y="34553"/>
                    </a:lnTo>
                    <a:lnTo>
                      <a:pt x="6068" y="34553"/>
                    </a:lnTo>
                    <a:lnTo>
                      <a:pt x="6259" y="34596"/>
                    </a:lnTo>
                    <a:lnTo>
                      <a:pt x="6259" y="34596"/>
                    </a:lnTo>
                    <a:lnTo>
                      <a:pt x="6472" y="34617"/>
                    </a:lnTo>
                    <a:lnTo>
                      <a:pt x="6579" y="34617"/>
                    </a:lnTo>
                    <a:lnTo>
                      <a:pt x="6579" y="34617"/>
                    </a:lnTo>
                    <a:lnTo>
                      <a:pt x="6834" y="34596"/>
                    </a:lnTo>
                    <a:lnTo>
                      <a:pt x="7089" y="34553"/>
                    </a:lnTo>
                    <a:lnTo>
                      <a:pt x="7345" y="34468"/>
                    </a:lnTo>
                    <a:lnTo>
                      <a:pt x="7622" y="34383"/>
                    </a:lnTo>
                    <a:lnTo>
                      <a:pt x="7622" y="34383"/>
                    </a:lnTo>
                    <a:lnTo>
                      <a:pt x="7856" y="34255"/>
                    </a:lnTo>
                    <a:lnTo>
                      <a:pt x="8090" y="34127"/>
                    </a:lnTo>
                    <a:lnTo>
                      <a:pt x="8090" y="34127"/>
                    </a:lnTo>
                    <a:lnTo>
                      <a:pt x="8516" y="33808"/>
                    </a:lnTo>
                    <a:lnTo>
                      <a:pt x="8516" y="33808"/>
                    </a:lnTo>
                    <a:lnTo>
                      <a:pt x="8878" y="33510"/>
                    </a:lnTo>
                    <a:lnTo>
                      <a:pt x="8920" y="33468"/>
                    </a:lnTo>
                    <a:lnTo>
                      <a:pt x="8920" y="33468"/>
                    </a:lnTo>
                    <a:lnTo>
                      <a:pt x="9346" y="33063"/>
                    </a:lnTo>
                    <a:lnTo>
                      <a:pt x="9346" y="33063"/>
                    </a:lnTo>
                    <a:lnTo>
                      <a:pt x="9580" y="32808"/>
                    </a:lnTo>
                    <a:lnTo>
                      <a:pt x="9687" y="32680"/>
                    </a:lnTo>
                    <a:lnTo>
                      <a:pt x="9772" y="32509"/>
                    </a:lnTo>
                    <a:lnTo>
                      <a:pt x="9793" y="32616"/>
                    </a:lnTo>
                    <a:lnTo>
                      <a:pt x="9793" y="32616"/>
                    </a:lnTo>
                    <a:lnTo>
                      <a:pt x="9921" y="32935"/>
                    </a:lnTo>
                    <a:lnTo>
                      <a:pt x="10091" y="33255"/>
                    </a:lnTo>
                    <a:lnTo>
                      <a:pt x="10091" y="33255"/>
                    </a:lnTo>
                    <a:lnTo>
                      <a:pt x="10262" y="33553"/>
                    </a:lnTo>
                    <a:lnTo>
                      <a:pt x="10496" y="33893"/>
                    </a:lnTo>
                    <a:lnTo>
                      <a:pt x="10496" y="33893"/>
                    </a:lnTo>
                    <a:lnTo>
                      <a:pt x="10709" y="34149"/>
                    </a:lnTo>
                    <a:lnTo>
                      <a:pt x="10985" y="34404"/>
                    </a:lnTo>
                    <a:lnTo>
                      <a:pt x="10985" y="34404"/>
                    </a:lnTo>
                    <a:lnTo>
                      <a:pt x="11241" y="34638"/>
                    </a:lnTo>
                    <a:lnTo>
                      <a:pt x="11539" y="34851"/>
                    </a:lnTo>
                    <a:lnTo>
                      <a:pt x="11858" y="35085"/>
                    </a:lnTo>
                    <a:lnTo>
                      <a:pt x="12178" y="35277"/>
                    </a:lnTo>
                    <a:lnTo>
                      <a:pt x="12178" y="35277"/>
                    </a:lnTo>
                    <a:lnTo>
                      <a:pt x="12561" y="35511"/>
                    </a:lnTo>
                    <a:lnTo>
                      <a:pt x="12944" y="35703"/>
                    </a:lnTo>
                    <a:lnTo>
                      <a:pt x="13093" y="35788"/>
                    </a:lnTo>
                    <a:lnTo>
                      <a:pt x="13093" y="35788"/>
                    </a:lnTo>
                    <a:lnTo>
                      <a:pt x="13540" y="36022"/>
                    </a:lnTo>
                    <a:lnTo>
                      <a:pt x="13540" y="36022"/>
                    </a:lnTo>
                    <a:lnTo>
                      <a:pt x="13923" y="36299"/>
                    </a:lnTo>
                    <a:lnTo>
                      <a:pt x="14285" y="36597"/>
                    </a:lnTo>
                    <a:lnTo>
                      <a:pt x="14285" y="36597"/>
                    </a:lnTo>
                    <a:lnTo>
                      <a:pt x="14541" y="36852"/>
                    </a:lnTo>
                    <a:lnTo>
                      <a:pt x="14775" y="37108"/>
                    </a:lnTo>
                    <a:lnTo>
                      <a:pt x="14839" y="37172"/>
                    </a:lnTo>
                    <a:lnTo>
                      <a:pt x="14924" y="37257"/>
                    </a:lnTo>
                    <a:lnTo>
                      <a:pt x="14924" y="37257"/>
                    </a:lnTo>
                    <a:lnTo>
                      <a:pt x="15392" y="37811"/>
                    </a:lnTo>
                    <a:lnTo>
                      <a:pt x="15861" y="38385"/>
                    </a:lnTo>
                    <a:lnTo>
                      <a:pt x="15861" y="38385"/>
                    </a:lnTo>
                    <a:lnTo>
                      <a:pt x="16074" y="38662"/>
                    </a:lnTo>
                    <a:lnTo>
                      <a:pt x="16223" y="38939"/>
                    </a:lnTo>
                    <a:lnTo>
                      <a:pt x="16223" y="38939"/>
                    </a:lnTo>
                    <a:lnTo>
                      <a:pt x="16414" y="39258"/>
                    </a:lnTo>
                    <a:lnTo>
                      <a:pt x="16457" y="39343"/>
                    </a:lnTo>
                    <a:lnTo>
                      <a:pt x="16457" y="39343"/>
                    </a:lnTo>
                    <a:lnTo>
                      <a:pt x="16606" y="39578"/>
                    </a:lnTo>
                    <a:lnTo>
                      <a:pt x="16606" y="39578"/>
                    </a:lnTo>
                    <a:lnTo>
                      <a:pt x="16691" y="39748"/>
                    </a:lnTo>
                    <a:lnTo>
                      <a:pt x="16819" y="39918"/>
                    </a:lnTo>
                    <a:lnTo>
                      <a:pt x="16819" y="39918"/>
                    </a:lnTo>
                    <a:lnTo>
                      <a:pt x="16968" y="40088"/>
                    </a:lnTo>
                    <a:lnTo>
                      <a:pt x="17117" y="40216"/>
                    </a:lnTo>
                    <a:lnTo>
                      <a:pt x="17117" y="40216"/>
                    </a:lnTo>
                    <a:lnTo>
                      <a:pt x="17266" y="40323"/>
                    </a:lnTo>
                    <a:lnTo>
                      <a:pt x="17436" y="40429"/>
                    </a:lnTo>
                    <a:lnTo>
                      <a:pt x="17436" y="40429"/>
                    </a:lnTo>
                    <a:lnTo>
                      <a:pt x="17606" y="40514"/>
                    </a:lnTo>
                    <a:lnTo>
                      <a:pt x="17819" y="40578"/>
                    </a:lnTo>
                    <a:lnTo>
                      <a:pt x="17819" y="40578"/>
                    </a:lnTo>
                    <a:lnTo>
                      <a:pt x="17926" y="40599"/>
                    </a:lnTo>
                    <a:lnTo>
                      <a:pt x="18075" y="40621"/>
                    </a:lnTo>
                    <a:lnTo>
                      <a:pt x="18075" y="40621"/>
                    </a:lnTo>
                    <a:lnTo>
                      <a:pt x="18266" y="40599"/>
                    </a:lnTo>
                    <a:lnTo>
                      <a:pt x="18458" y="40557"/>
                    </a:lnTo>
                    <a:lnTo>
                      <a:pt x="18820" y="40450"/>
                    </a:lnTo>
                    <a:lnTo>
                      <a:pt x="18820" y="40450"/>
                    </a:lnTo>
                    <a:lnTo>
                      <a:pt x="19097" y="40301"/>
                    </a:lnTo>
                    <a:lnTo>
                      <a:pt x="19395" y="40152"/>
                    </a:lnTo>
                    <a:lnTo>
                      <a:pt x="19437" y="40110"/>
                    </a:lnTo>
                    <a:lnTo>
                      <a:pt x="19437" y="40110"/>
                    </a:lnTo>
                    <a:lnTo>
                      <a:pt x="19586" y="40046"/>
                    </a:lnTo>
                    <a:lnTo>
                      <a:pt x="19714" y="40003"/>
                    </a:lnTo>
                    <a:lnTo>
                      <a:pt x="19714" y="40003"/>
                    </a:lnTo>
                    <a:lnTo>
                      <a:pt x="19884" y="40003"/>
                    </a:lnTo>
                    <a:lnTo>
                      <a:pt x="19884" y="40003"/>
                    </a:lnTo>
                    <a:lnTo>
                      <a:pt x="20055" y="40025"/>
                    </a:lnTo>
                    <a:lnTo>
                      <a:pt x="20204" y="40067"/>
                    </a:lnTo>
                    <a:lnTo>
                      <a:pt x="20204" y="40067"/>
                    </a:lnTo>
                    <a:lnTo>
                      <a:pt x="20587" y="40216"/>
                    </a:lnTo>
                    <a:lnTo>
                      <a:pt x="20906" y="40365"/>
                    </a:lnTo>
                    <a:lnTo>
                      <a:pt x="20906" y="40365"/>
                    </a:lnTo>
                    <a:lnTo>
                      <a:pt x="21204" y="40578"/>
                    </a:lnTo>
                    <a:lnTo>
                      <a:pt x="21481" y="40791"/>
                    </a:lnTo>
                    <a:lnTo>
                      <a:pt x="21971" y="41238"/>
                    </a:lnTo>
                    <a:lnTo>
                      <a:pt x="22056" y="41302"/>
                    </a:lnTo>
                    <a:lnTo>
                      <a:pt x="22056" y="41302"/>
                    </a:lnTo>
                    <a:lnTo>
                      <a:pt x="22354" y="41557"/>
                    </a:lnTo>
                    <a:lnTo>
                      <a:pt x="22673" y="41813"/>
                    </a:lnTo>
                    <a:lnTo>
                      <a:pt x="23014" y="42047"/>
                    </a:lnTo>
                    <a:lnTo>
                      <a:pt x="23376" y="42260"/>
                    </a:lnTo>
                    <a:lnTo>
                      <a:pt x="23376" y="42260"/>
                    </a:lnTo>
                    <a:lnTo>
                      <a:pt x="23631" y="42409"/>
                    </a:lnTo>
                    <a:lnTo>
                      <a:pt x="23908" y="42537"/>
                    </a:lnTo>
                    <a:lnTo>
                      <a:pt x="23908" y="42537"/>
                    </a:lnTo>
                    <a:lnTo>
                      <a:pt x="24121" y="42643"/>
                    </a:lnTo>
                    <a:lnTo>
                      <a:pt x="24121" y="42643"/>
                    </a:lnTo>
                    <a:lnTo>
                      <a:pt x="24376" y="42771"/>
                    </a:lnTo>
                    <a:lnTo>
                      <a:pt x="24376" y="42771"/>
                    </a:lnTo>
                    <a:lnTo>
                      <a:pt x="25398" y="43239"/>
                    </a:lnTo>
                    <a:lnTo>
                      <a:pt x="25569" y="43324"/>
                    </a:lnTo>
                    <a:lnTo>
                      <a:pt x="25739" y="43410"/>
                    </a:lnTo>
                    <a:lnTo>
                      <a:pt x="26101" y="43622"/>
                    </a:lnTo>
                    <a:lnTo>
                      <a:pt x="26271" y="43729"/>
                    </a:lnTo>
                    <a:lnTo>
                      <a:pt x="26271" y="43729"/>
                    </a:lnTo>
                    <a:lnTo>
                      <a:pt x="26888" y="44091"/>
                    </a:lnTo>
                    <a:lnTo>
                      <a:pt x="27506" y="44410"/>
                    </a:lnTo>
                    <a:lnTo>
                      <a:pt x="27506" y="44410"/>
                    </a:lnTo>
                    <a:lnTo>
                      <a:pt x="27995" y="44644"/>
                    </a:lnTo>
                    <a:lnTo>
                      <a:pt x="28059" y="44666"/>
                    </a:lnTo>
                    <a:lnTo>
                      <a:pt x="28059" y="44666"/>
                    </a:lnTo>
                    <a:lnTo>
                      <a:pt x="28613" y="44964"/>
                    </a:lnTo>
                    <a:lnTo>
                      <a:pt x="28613" y="44964"/>
                    </a:lnTo>
                    <a:lnTo>
                      <a:pt x="28996" y="45113"/>
                    </a:lnTo>
                    <a:lnTo>
                      <a:pt x="28996" y="45113"/>
                    </a:lnTo>
                    <a:lnTo>
                      <a:pt x="29464" y="45347"/>
                    </a:lnTo>
                    <a:lnTo>
                      <a:pt x="29464" y="45347"/>
                    </a:lnTo>
                    <a:lnTo>
                      <a:pt x="30039" y="45581"/>
                    </a:lnTo>
                    <a:lnTo>
                      <a:pt x="30146" y="45624"/>
                    </a:lnTo>
                    <a:lnTo>
                      <a:pt x="30146" y="45624"/>
                    </a:lnTo>
                    <a:lnTo>
                      <a:pt x="30848" y="45922"/>
                    </a:lnTo>
                    <a:lnTo>
                      <a:pt x="30848" y="45922"/>
                    </a:lnTo>
                    <a:lnTo>
                      <a:pt x="31146" y="46071"/>
                    </a:lnTo>
                    <a:lnTo>
                      <a:pt x="31466" y="46262"/>
                    </a:lnTo>
                    <a:lnTo>
                      <a:pt x="31466" y="46262"/>
                    </a:lnTo>
                    <a:lnTo>
                      <a:pt x="31849" y="46518"/>
                    </a:lnTo>
                    <a:lnTo>
                      <a:pt x="32147" y="46752"/>
                    </a:lnTo>
                    <a:lnTo>
                      <a:pt x="32147" y="46752"/>
                    </a:lnTo>
                    <a:lnTo>
                      <a:pt x="32466" y="46986"/>
                    </a:lnTo>
                    <a:lnTo>
                      <a:pt x="32551" y="47050"/>
                    </a:lnTo>
                    <a:lnTo>
                      <a:pt x="32764" y="47242"/>
                    </a:lnTo>
                    <a:lnTo>
                      <a:pt x="33126" y="47540"/>
                    </a:lnTo>
                    <a:lnTo>
                      <a:pt x="33297" y="47667"/>
                    </a:lnTo>
                    <a:lnTo>
                      <a:pt x="33233" y="47604"/>
                    </a:lnTo>
                    <a:lnTo>
                      <a:pt x="33233" y="47604"/>
                    </a:lnTo>
                    <a:lnTo>
                      <a:pt x="34191" y="48476"/>
                    </a:lnTo>
                    <a:lnTo>
                      <a:pt x="34191" y="48476"/>
                    </a:lnTo>
                    <a:lnTo>
                      <a:pt x="34574" y="48796"/>
                    </a:lnTo>
                    <a:lnTo>
                      <a:pt x="34957" y="49094"/>
                    </a:lnTo>
                    <a:lnTo>
                      <a:pt x="34957" y="49094"/>
                    </a:lnTo>
                    <a:lnTo>
                      <a:pt x="35319" y="49371"/>
                    </a:lnTo>
                    <a:lnTo>
                      <a:pt x="35383" y="49434"/>
                    </a:lnTo>
                    <a:lnTo>
                      <a:pt x="35383" y="49434"/>
                    </a:lnTo>
                    <a:lnTo>
                      <a:pt x="35958" y="49945"/>
                    </a:lnTo>
                    <a:lnTo>
                      <a:pt x="36085" y="50052"/>
                    </a:lnTo>
                    <a:lnTo>
                      <a:pt x="36362" y="50286"/>
                    </a:lnTo>
                    <a:lnTo>
                      <a:pt x="36575" y="50478"/>
                    </a:lnTo>
                    <a:lnTo>
                      <a:pt x="36575" y="50478"/>
                    </a:lnTo>
                    <a:lnTo>
                      <a:pt x="36916" y="50776"/>
                    </a:lnTo>
                    <a:lnTo>
                      <a:pt x="36916" y="50776"/>
                    </a:lnTo>
                    <a:lnTo>
                      <a:pt x="37320" y="51116"/>
                    </a:lnTo>
                    <a:lnTo>
                      <a:pt x="37576" y="51308"/>
                    </a:lnTo>
                    <a:lnTo>
                      <a:pt x="37576" y="51308"/>
                    </a:lnTo>
                    <a:lnTo>
                      <a:pt x="38001" y="51670"/>
                    </a:lnTo>
                    <a:lnTo>
                      <a:pt x="38001" y="51670"/>
                    </a:lnTo>
                    <a:lnTo>
                      <a:pt x="38427" y="51989"/>
                    </a:lnTo>
                    <a:lnTo>
                      <a:pt x="38491" y="52032"/>
                    </a:lnTo>
                    <a:lnTo>
                      <a:pt x="38491" y="52032"/>
                    </a:lnTo>
                    <a:lnTo>
                      <a:pt x="39066" y="52415"/>
                    </a:lnTo>
                    <a:lnTo>
                      <a:pt x="39619" y="52734"/>
                    </a:lnTo>
                    <a:lnTo>
                      <a:pt x="39790" y="52841"/>
                    </a:lnTo>
                    <a:lnTo>
                      <a:pt x="39790" y="52841"/>
                    </a:lnTo>
                    <a:lnTo>
                      <a:pt x="40237" y="53096"/>
                    </a:lnTo>
                    <a:lnTo>
                      <a:pt x="40365" y="53181"/>
                    </a:lnTo>
                    <a:lnTo>
                      <a:pt x="40365" y="53181"/>
                    </a:lnTo>
                    <a:lnTo>
                      <a:pt x="40833" y="53501"/>
                    </a:lnTo>
                    <a:lnTo>
                      <a:pt x="41259" y="53777"/>
                    </a:lnTo>
                    <a:lnTo>
                      <a:pt x="41684" y="54012"/>
                    </a:lnTo>
                    <a:lnTo>
                      <a:pt x="42089" y="54203"/>
                    </a:lnTo>
                    <a:lnTo>
                      <a:pt x="42089" y="54203"/>
                    </a:lnTo>
                    <a:lnTo>
                      <a:pt x="42472" y="54374"/>
                    </a:lnTo>
                    <a:lnTo>
                      <a:pt x="42855" y="54501"/>
                    </a:lnTo>
                    <a:lnTo>
                      <a:pt x="42855" y="54501"/>
                    </a:lnTo>
                    <a:lnTo>
                      <a:pt x="43537" y="54757"/>
                    </a:lnTo>
                    <a:lnTo>
                      <a:pt x="43622" y="54799"/>
                    </a:lnTo>
                    <a:lnTo>
                      <a:pt x="43622" y="54799"/>
                    </a:lnTo>
                    <a:lnTo>
                      <a:pt x="44367" y="55119"/>
                    </a:lnTo>
                    <a:lnTo>
                      <a:pt x="45091" y="55459"/>
                    </a:lnTo>
                    <a:lnTo>
                      <a:pt x="45091" y="55459"/>
                    </a:lnTo>
                    <a:lnTo>
                      <a:pt x="45708" y="55821"/>
                    </a:lnTo>
                    <a:lnTo>
                      <a:pt x="46453" y="56247"/>
                    </a:lnTo>
                    <a:lnTo>
                      <a:pt x="46453" y="56247"/>
                    </a:lnTo>
                    <a:lnTo>
                      <a:pt x="46815" y="56460"/>
                    </a:lnTo>
                    <a:lnTo>
                      <a:pt x="47135" y="56630"/>
                    </a:lnTo>
                    <a:lnTo>
                      <a:pt x="47135" y="56630"/>
                    </a:lnTo>
                    <a:lnTo>
                      <a:pt x="47731" y="56886"/>
                    </a:lnTo>
                    <a:lnTo>
                      <a:pt x="47880" y="56950"/>
                    </a:lnTo>
                    <a:lnTo>
                      <a:pt x="47880" y="56950"/>
                    </a:lnTo>
                    <a:lnTo>
                      <a:pt x="48369" y="57162"/>
                    </a:lnTo>
                    <a:lnTo>
                      <a:pt x="48838" y="57397"/>
                    </a:lnTo>
                    <a:lnTo>
                      <a:pt x="48838" y="57397"/>
                    </a:lnTo>
                    <a:lnTo>
                      <a:pt x="49412" y="57695"/>
                    </a:lnTo>
                    <a:lnTo>
                      <a:pt x="49625" y="57801"/>
                    </a:lnTo>
                    <a:lnTo>
                      <a:pt x="49817" y="57908"/>
                    </a:lnTo>
                    <a:lnTo>
                      <a:pt x="49817" y="57908"/>
                    </a:lnTo>
                    <a:lnTo>
                      <a:pt x="50349" y="58163"/>
                    </a:lnTo>
                    <a:lnTo>
                      <a:pt x="50583" y="58291"/>
                    </a:lnTo>
                    <a:lnTo>
                      <a:pt x="50647" y="58312"/>
                    </a:lnTo>
                    <a:lnTo>
                      <a:pt x="50839" y="58440"/>
                    </a:lnTo>
                    <a:lnTo>
                      <a:pt x="50839" y="58440"/>
                    </a:lnTo>
                    <a:lnTo>
                      <a:pt x="51137" y="58631"/>
                    </a:lnTo>
                    <a:lnTo>
                      <a:pt x="51137" y="58631"/>
                    </a:lnTo>
                    <a:lnTo>
                      <a:pt x="51627" y="58908"/>
                    </a:lnTo>
                    <a:lnTo>
                      <a:pt x="51627" y="58908"/>
                    </a:lnTo>
                    <a:lnTo>
                      <a:pt x="51988" y="59078"/>
                    </a:lnTo>
                    <a:lnTo>
                      <a:pt x="51988" y="59078"/>
                    </a:lnTo>
                    <a:lnTo>
                      <a:pt x="52542" y="59419"/>
                    </a:lnTo>
                    <a:lnTo>
                      <a:pt x="52691" y="59504"/>
                    </a:lnTo>
                    <a:lnTo>
                      <a:pt x="52691" y="59504"/>
                    </a:lnTo>
                    <a:lnTo>
                      <a:pt x="53095" y="59738"/>
                    </a:lnTo>
                    <a:lnTo>
                      <a:pt x="53500" y="59930"/>
                    </a:lnTo>
                    <a:lnTo>
                      <a:pt x="53500" y="59930"/>
                    </a:lnTo>
                    <a:lnTo>
                      <a:pt x="53968" y="60143"/>
                    </a:lnTo>
                    <a:lnTo>
                      <a:pt x="54224" y="60228"/>
                    </a:lnTo>
                    <a:lnTo>
                      <a:pt x="54479" y="60313"/>
                    </a:lnTo>
                    <a:lnTo>
                      <a:pt x="54479" y="60313"/>
                    </a:lnTo>
                    <a:lnTo>
                      <a:pt x="54735" y="60377"/>
                    </a:lnTo>
                    <a:lnTo>
                      <a:pt x="54969" y="60441"/>
                    </a:lnTo>
                    <a:lnTo>
                      <a:pt x="54969" y="60441"/>
                    </a:lnTo>
                    <a:lnTo>
                      <a:pt x="55395" y="60547"/>
                    </a:lnTo>
                    <a:lnTo>
                      <a:pt x="55395" y="60547"/>
                    </a:lnTo>
                    <a:lnTo>
                      <a:pt x="55863" y="60718"/>
                    </a:lnTo>
                    <a:lnTo>
                      <a:pt x="56310" y="60888"/>
                    </a:lnTo>
                    <a:lnTo>
                      <a:pt x="57098" y="61250"/>
                    </a:lnTo>
                    <a:lnTo>
                      <a:pt x="57183" y="61293"/>
                    </a:lnTo>
                    <a:lnTo>
                      <a:pt x="57183" y="61293"/>
                    </a:lnTo>
                    <a:lnTo>
                      <a:pt x="57545" y="61442"/>
                    </a:lnTo>
                    <a:lnTo>
                      <a:pt x="57737" y="61505"/>
                    </a:lnTo>
                    <a:lnTo>
                      <a:pt x="57928" y="61569"/>
                    </a:lnTo>
                    <a:lnTo>
                      <a:pt x="57928" y="61569"/>
                    </a:lnTo>
                    <a:lnTo>
                      <a:pt x="58184" y="61612"/>
                    </a:lnTo>
                    <a:lnTo>
                      <a:pt x="58247" y="61633"/>
                    </a:lnTo>
                    <a:lnTo>
                      <a:pt x="58247" y="61633"/>
                    </a:lnTo>
                    <a:lnTo>
                      <a:pt x="58439" y="61676"/>
                    </a:lnTo>
                    <a:lnTo>
                      <a:pt x="58631" y="61718"/>
                    </a:lnTo>
                    <a:lnTo>
                      <a:pt x="58716" y="61740"/>
                    </a:lnTo>
                    <a:lnTo>
                      <a:pt x="58716" y="61740"/>
                    </a:lnTo>
                    <a:lnTo>
                      <a:pt x="59099" y="61867"/>
                    </a:lnTo>
                    <a:lnTo>
                      <a:pt x="59099" y="61867"/>
                    </a:lnTo>
                    <a:lnTo>
                      <a:pt x="59269" y="61931"/>
                    </a:lnTo>
                    <a:lnTo>
                      <a:pt x="59418" y="61995"/>
                    </a:lnTo>
                    <a:lnTo>
                      <a:pt x="59461" y="62038"/>
                    </a:lnTo>
                    <a:lnTo>
                      <a:pt x="59504" y="62059"/>
                    </a:lnTo>
                    <a:lnTo>
                      <a:pt x="59504" y="62059"/>
                    </a:lnTo>
                    <a:lnTo>
                      <a:pt x="59440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8673" y="61995"/>
                    </a:lnTo>
                    <a:lnTo>
                      <a:pt x="57992" y="61910"/>
                    </a:lnTo>
                    <a:lnTo>
                      <a:pt x="57779" y="61889"/>
                    </a:lnTo>
                    <a:lnTo>
                      <a:pt x="57779" y="61889"/>
                    </a:lnTo>
                    <a:lnTo>
                      <a:pt x="57055" y="61782"/>
                    </a:lnTo>
                    <a:lnTo>
                      <a:pt x="56353" y="61676"/>
                    </a:lnTo>
                    <a:lnTo>
                      <a:pt x="56353" y="61676"/>
                    </a:lnTo>
                    <a:lnTo>
                      <a:pt x="55799" y="61548"/>
                    </a:lnTo>
                    <a:lnTo>
                      <a:pt x="55267" y="61399"/>
                    </a:lnTo>
                    <a:lnTo>
                      <a:pt x="54990" y="61335"/>
                    </a:lnTo>
                    <a:lnTo>
                      <a:pt x="54990" y="61335"/>
                    </a:lnTo>
                    <a:lnTo>
                      <a:pt x="54543" y="61207"/>
                    </a:lnTo>
                    <a:lnTo>
                      <a:pt x="54309" y="61144"/>
                    </a:lnTo>
                    <a:lnTo>
                      <a:pt x="54309" y="61144"/>
                    </a:lnTo>
                    <a:lnTo>
                      <a:pt x="53543" y="60931"/>
                    </a:lnTo>
                    <a:lnTo>
                      <a:pt x="53585" y="60973"/>
                    </a:lnTo>
                    <a:lnTo>
                      <a:pt x="53521" y="60931"/>
                    </a:lnTo>
                    <a:lnTo>
                      <a:pt x="53521" y="60931"/>
                    </a:lnTo>
                    <a:lnTo>
                      <a:pt x="52244" y="60505"/>
                    </a:lnTo>
                    <a:lnTo>
                      <a:pt x="52074" y="60441"/>
                    </a:lnTo>
                    <a:lnTo>
                      <a:pt x="51818" y="60356"/>
                    </a:lnTo>
                    <a:lnTo>
                      <a:pt x="51584" y="60271"/>
                    </a:lnTo>
                    <a:lnTo>
                      <a:pt x="51350" y="60185"/>
                    </a:lnTo>
                    <a:lnTo>
                      <a:pt x="51350" y="60185"/>
                    </a:lnTo>
                    <a:lnTo>
                      <a:pt x="50775" y="59973"/>
                    </a:lnTo>
                    <a:lnTo>
                      <a:pt x="50562" y="59887"/>
                    </a:lnTo>
                    <a:lnTo>
                      <a:pt x="50562" y="59887"/>
                    </a:lnTo>
                    <a:lnTo>
                      <a:pt x="49753" y="59547"/>
                    </a:lnTo>
                    <a:lnTo>
                      <a:pt x="49498" y="59462"/>
                    </a:lnTo>
                    <a:lnTo>
                      <a:pt x="49498" y="59462"/>
                    </a:lnTo>
                    <a:lnTo>
                      <a:pt x="48965" y="59227"/>
                    </a:lnTo>
                    <a:lnTo>
                      <a:pt x="48965" y="59227"/>
                    </a:lnTo>
                    <a:lnTo>
                      <a:pt x="48412" y="59036"/>
                    </a:lnTo>
                    <a:lnTo>
                      <a:pt x="47837" y="58844"/>
                    </a:lnTo>
                    <a:lnTo>
                      <a:pt x="47837" y="58844"/>
                    </a:lnTo>
                    <a:lnTo>
                      <a:pt x="47305" y="58674"/>
                    </a:lnTo>
                    <a:lnTo>
                      <a:pt x="47198" y="58631"/>
                    </a:lnTo>
                    <a:lnTo>
                      <a:pt x="47198" y="58631"/>
                    </a:lnTo>
                    <a:lnTo>
                      <a:pt x="46411" y="58355"/>
                    </a:lnTo>
                    <a:lnTo>
                      <a:pt x="46027" y="58206"/>
                    </a:lnTo>
                    <a:lnTo>
                      <a:pt x="45644" y="58057"/>
                    </a:lnTo>
                    <a:lnTo>
                      <a:pt x="45644" y="58057"/>
                    </a:lnTo>
                    <a:lnTo>
                      <a:pt x="44878" y="57673"/>
                    </a:lnTo>
                    <a:lnTo>
                      <a:pt x="44069" y="57269"/>
                    </a:lnTo>
                    <a:lnTo>
                      <a:pt x="44069" y="57269"/>
                    </a:lnTo>
                    <a:lnTo>
                      <a:pt x="42472" y="56396"/>
                    </a:lnTo>
                    <a:lnTo>
                      <a:pt x="42472" y="56396"/>
                    </a:lnTo>
                    <a:lnTo>
                      <a:pt x="41727" y="55970"/>
                    </a:lnTo>
                    <a:lnTo>
                      <a:pt x="40939" y="55502"/>
                    </a:lnTo>
                    <a:lnTo>
                      <a:pt x="40620" y="55310"/>
                    </a:lnTo>
                    <a:lnTo>
                      <a:pt x="40301" y="55119"/>
                    </a:lnTo>
                    <a:lnTo>
                      <a:pt x="40237" y="55055"/>
                    </a:lnTo>
                    <a:lnTo>
                      <a:pt x="40152" y="55012"/>
                    </a:lnTo>
                    <a:lnTo>
                      <a:pt x="39768" y="54757"/>
                    </a:lnTo>
                    <a:lnTo>
                      <a:pt x="39641" y="54672"/>
                    </a:lnTo>
                    <a:lnTo>
                      <a:pt x="39321" y="54480"/>
                    </a:lnTo>
                    <a:lnTo>
                      <a:pt x="39321" y="54480"/>
                    </a:lnTo>
                    <a:lnTo>
                      <a:pt x="38853" y="54182"/>
                    </a:lnTo>
                    <a:lnTo>
                      <a:pt x="38385" y="53905"/>
                    </a:lnTo>
                    <a:lnTo>
                      <a:pt x="38385" y="53905"/>
                    </a:lnTo>
                    <a:lnTo>
                      <a:pt x="36596" y="52819"/>
                    </a:lnTo>
                    <a:lnTo>
                      <a:pt x="36596" y="52819"/>
                    </a:lnTo>
                    <a:lnTo>
                      <a:pt x="36043" y="52458"/>
                    </a:lnTo>
                    <a:lnTo>
                      <a:pt x="35489" y="52074"/>
                    </a:lnTo>
                    <a:lnTo>
                      <a:pt x="35404" y="52010"/>
                    </a:lnTo>
                    <a:lnTo>
                      <a:pt x="35149" y="51840"/>
                    </a:lnTo>
                    <a:lnTo>
                      <a:pt x="35149" y="51840"/>
                    </a:lnTo>
                    <a:lnTo>
                      <a:pt x="34318" y="51287"/>
                    </a:lnTo>
                    <a:lnTo>
                      <a:pt x="33573" y="50797"/>
                    </a:lnTo>
                    <a:lnTo>
                      <a:pt x="33573" y="50797"/>
                    </a:lnTo>
                    <a:lnTo>
                      <a:pt x="32849" y="50371"/>
                    </a:lnTo>
                    <a:lnTo>
                      <a:pt x="32104" y="49945"/>
                    </a:lnTo>
                    <a:lnTo>
                      <a:pt x="31828" y="49796"/>
                    </a:lnTo>
                    <a:lnTo>
                      <a:pt x="31721" y="49732"/>
                    </a:lnTo>
                    <a:lnTo>
                      <a:pt x="31615" y="49669"/>
                    </a:lnTo>
                    <a:lnTo>
                      <a:pt x="31615" y="49669"/>
                    </a:lnTo>
                    <a:lnTo>
                      <a:pt x="31338" y="49520"/>
                    </a:lnTo>
                    <a:lnTo>
                      <a:pt x="31338" y="49520"/>
                    </a:lnTo>
                    <a:lnTo>
                      <a:pt x="30742" y="49158"/>
                    </a:lnTo>
                    <a:lnTo>
                      <a:pt x="30699" y="49136"/>
                    </a:lnTo>
                    <a:lnTo>
                      <a:pt x="30635" y="49094"/>
                    </a:lnTo>
                    <a:lnTo>
                      <a:pt x="30082" y="48753"/>
                    </a:lnTo>
                    <a:lnTo>
                      <a:pt x="29528" y="48413"/>
                    </a:lnTo>
                    <a:lnTo>
                      <a:pt x="29592" y="48455"/>
                    </a:lnTo>
                    <a:lnTo>
                      <a:pt x="29145" y="48178"/>
                    </a:lnTo>
                    <a:lnTo>
                      <a:pt x="29103" y="48136"/>
                    </a:lnTo>
                    <a:lnTo>
                      <a:pt x="29103" y="48136"/>
                    </a:lnTo>
                    <a:lnTo>
                      <a:pt x="28570" y="47795"/>
                    </a:lnTo>
                    <a:lnTo>
                      <a:pt x="28038" y="47476"/>
                    </a:lnTo>
                    <a:lnTo>
                      <a:pt x="28038" y="47476"/>
                    </a:lnTo>
                    <a:lnTo>
                      <a:pt x="27719" y="47327"/>
                    </a:lnTo>
                    <a:lnTo>
                      <a:pt x="27421" y="47156"/>
                    </a:lnTo>
                    <a:lnTo>
                      <a:pt x="26782" y="46880"/>
                    </a:lnTo>
                    <a:lnTo>
                      <a:pt x="26739" y="46858"/>
                    </a:lnTo>
                    <a:lnTo>
                      <a:pt x="26441" y="46731"/>
                    </a:lnTo>
                    <a:lnTo>
                      <a:pt x="26441" y="46731"/>
                    </a:lnTo>
                    <a:lnTo>
                      <a:pt x="25888" y="46475"/>
                    </a:lnTo>
                    <a:lnTo>
                      <a:pt x="25356" y="46198"/>
                    </a:lnTo>
                    <a:lnTo>
                      <a:pt x="25356" y="46198"/>
                    </a:lnTo>
                    <a:lnTo>
                      <a:pt x="24781" y="45900"/>
                    </a:lnTo>
                    <a:lnTo>
                      <a:pt x="24781" y="45900"/>
                    </a:lnTo>
                    <a:lnTo>
                      <a:pt x="24036" y="45539"/>
                    </a:lnTo>
                    <a:lnTo>
                      <a:pt x="23184" y="45177"/>
                    </a:lnTo>
                    <a:lnTo>
                      <a:pt x="23184" y="45177"/>
                    </a:lnTo>
                    <a:lnTo>
                      <a:pt x="22567" y="44942"/>
                    </a:lnTo>
                    <a:lnTo>
                      <a:pt x="22567" y="44942"/>
                    </a:lnTo>
                    <a:lnTo>
                      <a:pt x="22035" y="44751"/>
                    </a:lnTo>
                    <a:lnTo>
                      <a:pt x="21460" y="44517"/>
                    </a:lnTo>
                    <a:lnTo>
                      <a:pt x="21460" y="44517"/>
                    </a:lnTo>
                    <a:lnTo>
                      <a:pt x="20906" y="44240"/>
                    </a:lnTo>
                    <a:lnTo>
                      <a:pt x="20331" y="43921"/>
                    </a:lnTo>
                    <a:lnTo>
                      <a:pt x="20331" y="43921"/>
                    </a:lnTo>
                    <a:lnTo>
                      <a:pt x="19842" y="43665"/>
                    </a:lnTo>
                    <a:lnTo>
                      <a:pt x="19842" y="43665"/>
                    </a:lnTo>
                    <a:lnTo>
                      <a:pt x="19309" y="43388"/>
                    </a:lnTo>
                    <a:lnTo>
                      <a:pt x="18777" y="43133"/>
                    </a:lnTo>
                    <a:lnTo>
                      <a:pt x="18266" y="42877"/>
                    </a:lnTo>
                    <a:lnTo>
                      <a:pt x="18266" y="42877"/>
                    </a:lnTo>
                    <a:lnTo>
                      <a:pt x="17457" y="42452"/>
                    </a:lnTo>
                    <a:lnTo>
                      <a:pt x="16691" y="42047"/>
                    </a:lnTo>
                    <a:lnTo>
                      <a:pt x="16691" y="42047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5541" y="41302"/>
                    </a:lnTo>
                    <a:lnTo>
                      <a:pt x="15499" y="41281"/>
                    </a:lnTo>
                    <a:lnTo>
                      <a:pt x="15499" y="41281"/>
                    </a:lnTo>
                    <a:lnTo>
                      <a:pt x="14903" y="40876"/>
                    </a:lnTo>
                    <a:lnTo>
                      <a:pt x="14903" y="40876"/>
                    </a:lnTo>
                    <a:lnTo>
                      <a:pt x="14072" y="40365"/>
                    </a:lnTo>
                    <a:lnTo>
                      <a:pt x="13349" y="39939"/>
                    </a:lnTo>
                    <a:lnTo>
                      <a:pt x="13349" y="39939"/>
                    </a:lnTo>
                    <a:lnTo>
                      <a:pt x="12518" y="39471"/>
                    </a:lnTo>
                    <a:lnTo>
                      <a:pt x="12412" y="39428"/>
                    </a:lnTo>
                    <a:lnTo>
                      <a:pt x="12412" y="39428"/>
                    </a:lnTo>
                    <a:lnTo>
                      <a:pt x="11837" y="39109"/>
                    </a:lnTo>
                    <a:lnTo>
                      <a:pt x="11837" y="39109"/>
                    </a:lnTo>
                    <a:lnTo>
                      <a:pt x="10922" y="38556"/>
                    </a:lnTo>
                    <a:lnTo>
                      <a:pt x="10922" y="38556"/>
                    </a:lnTo>
                    <a:lnTo>
                      <a:pt x="10325" y="38194"/>
                    </a:lnTo>
                    <a:lnTo>
                      <a:pt x="10325" y="38194"/>
                    </a:lnTo>
                    <a:lnTo>
                      <a:pt x="9623" y="37789"/>
                    </a:lnTo>
                    <a:lnTo>
                      <a:pt x="8835" y="37363"/>
                    </a:lnTo>
                    <a:lnTo>
                      <a:pt x="8835" y="37363"/>
                    </a:lnTo>
                    <a:lnTo>
                      <a:pt x="8303" y="37108"/>
                    </a:lnTo>
                    <a:lnTo>
                      <a:pt x="7771" y="36895"/>
                    </a:lnTo>
                    <a:lnTo>
                      <a:pt x="7622" y="36831"/>
                    </a:lnTo>
                    <a:lnTo>
                      <a:pt x="7622" y="36831"/>
                    </a:lnTo>
                    <a:lnTo>
                      <a:pt x="7175" y="36640"/>
                    </a:lnTo>
                    <a:lnTo>
                      <a:pt x="7175" y="36640"/>
                    </a:lnTo>
                    <a:lnTo>
                      <a:pt x="6770" y="36448"/>
                    </a:lnTo>
                    <a:lnTo>
                      <a:pt x="6366" y="36256"/>
                    </a:lnTo>
                    <a:lnTo>
                      <a:pt x="5982" y="36065"/>
                    </a:lnTo>
                    <a:lnTo>
                      <a:pt x="5621" y="35873"/>
                    </a:lnTo>
                    <a:lnTo>
                      <a:pt x="5621" y="35873"/>
                    </a:lnTo>
                    <a:lnTo>
                      <a:pt x="4875" y="35469"/>
                    </a:lnTo>
                    <a:lnTo>
                      <a:pt x="4599" y="35320"/>
                    </a:lnTo>
                    <a:lnTo>
                      <a:pt x="4556" y="35298"/>
                    </a:lnTo>
                    <a:lnTo>
                      <a:pt x="4556" y="35298"/>
                    </a:lnTo>
                    <a:lnTo>
                      <a:pt x="4152" y="35064"/>
                    </a:lnTo>
                    <a:lnTo>
                      <a:pt x="4152" y="35064"/>
                    </a:lnTo>
                    <a:lnTo>
                      <a:pt x="3875" y="34936"/>
                    </a:lnTo>
                    <a:lnTo>
                      <a:pt x="3875" y="34936"/>
                    </a:lnTo>
                    <a:lnTo>
                      <a:pt x="3555" y="34787"/>
                    </a:lnTo>
                    <a:lnTo>
                      <a:pt x="3555" y="34787"/>
                    </a:lnTo>
                    <a:lnTo>
                      <a:pt x="3236" y="34617"/>
                    </a:lnTo>
                    <a:lnTo>
                      <a:pt x="2938" y="34426"/>
                    </a:lnTo>
                    <a:lnTo>
                      <a:pt x="2938" y="34426"/>
                    </a:lnTo>
                    <a:lnTo>
                      <a:pt x="2576" y="34170"/>
                    </a:lnTo>
                    <a:lnTo>
                      <a:pt x="2257" y="33915"/>
                    </a:lnTo>
                    <a:lnTo>
                      <a:pt x="2257" y="33915"/>
                    </a:lnTo>
                    <a:lnTo>
                      <a:pt x="1937" y="33617"/>
                    </a:lnTo>
                    <a:lnTo>
                      <a:pt x="1639" y="33318"/>
                    </a:lnTo>
                    <a:lnTo>
                      <a:pt x="1597" y="33276"/>
                    </a:lnTo>
                    <a:lnTo>
                      <a:pt x="1597" y="33276"/>
                    </a:lnTo>
                    <a:lnTo>
                      <a:pt x="1299" y="32935"/>
                    </a:lnTo>
                    <a:lnTo>
                      <a:pt x="1043" y="32595"/>
                    </a:lnTo>
                    <a:lnTo>
                      <a:pt x="1043" y="32595"/>
                    </a:lnTo>
                    <a:lnTo>
                      <a:pt x="788" y="32190"/>
                    </a:lnTo>
                    <a:lnTo>
                      <a:pt x="575" y="31807"/>
                    </a:lnTo>
                    <a:lnTo>
                      <a:pt x="575" y="31807"/>
                    </a:lnTo>
                    <a:lnTo>
                      <a:pt x="405" y="31445"/>
                    </a:lnTo>
                    <a:lnTo>
                      <a:pt x="277" y="31104"/>
                    </a:lnTo>
                    <a:lnTo>
                      <a:pt x="277" y="31104"/>
                    </a:lnTo>
                    <a:lnTo>
                      <a:pt x="170" y="30785"/>
                    </a:lnTo>
                    <a:lnTo>
                      <a:pt x="85" y="30423"/>
                    </a:lnTo>
                    <a:lnTo>
                      <a:pt x="85" y="30423"/>
                    </a:lnTo>
                    <a:lnTo>
                      <a:pt x="21" y="30061"/>
                    </a:lnTo>
                    <a:lnTo>
                      <a:pt x="0" y="29721"/>
                    </a:lnTo>
                    <a:lnTo>
                      <a:pt x="0" y="29721"/>
                    </a:lnTo>
                    <a:lnTo>
                      <a:pt x="21" y="29423"/>
                    </a:lnTo>
                    <a:lnTo>
                      <a:pt x="21" y="29337"/>
                    </a:lnTo>
                    <a:lnTo>
                      <a:pt x="43" y="29231"/>
                    </a:lnTo>
                    <a:lnTo>
                      <a:pt x="43" y="29231"/>
                    </a:lnTo>
                    <a:lnTo>
                      <a:pt x="85" y="28975"/>
                    </a:lnTo>
                    <a:lnTo>
                      <a:pt x="128" y="28720"/>
                    </a:lnTo>
                    <a:lnTo>
                      <a:pt x="128" y="28720"/>
                    </a:lnTo>
                    <a:lnTo>
                      <a:pt x="234" y="28294"/>
                    </a:lnTo>
                    <a:lnTo>
                      <a:pt x="341" y="27911"/>
                    </a:lnTo>
                    <a:lnTo>
                      <a:pt x="405" y="27698"/>
                    </a:lnTo>
                    <a:lnTo>
                      <a:pt x="405" y="27698"/>
                    </a:lnTo>
                    <a:lnTo>
                      <a:pt x="532" y="27272"/>
                    </a:lnTo>
                    <a:lnTo>
                      <a:pt x="532" y="27272"/>
                    </a:lnTo>
                    <a:lnTo>
                      <a:pt x="639" y="26847"/>
                    </a:lnTo>
                    <a:lnTo>
                      <a:pt x="639" y="26847"/>
                    </a:lnTo>
                    <a:lnTo>
                      <a:pt x="767" y="26336"/>
                    </a:lnTo>
                    <a:lnTo>
                      <a:pt x="767" y="26336"/>
                    </a:lnTo>
                    <a:lnTo>
                      <a:pt x="958" y="25782"/>
                    </a:lnTo>
                    <a:lnTo>
                      <a:pt x="1171" y="25250"/>
                    </a:lnTo>
                    <a:lnTo>
                      <a:pt x="1384" y="24739"/>
                    </a:lnTo>
                    <a:lnTo>
                      <a:pt x="1597" y="24228"/>
                    </a:lnTo>
                    <a:lnTo>
                      <a:pt x="1597" y="24228"/>
                    </a:lnTo>
                    <a:lnTo>
                      <a:pt x="1852" y="23717"/>
                    </a:lnTo>
                    <a:lnTo>
                      <a:pt x="2108" y="23206"/>
                    </a:lnTo>
                    <a:lnTo>
                      <a:pt x="2406" y="22674"/>
                    </a:lnTo>
                    <a:lnTo>
                      <a:pt x="2725" y="22120"/>
                    </a:lnTo>
                    <a:lnTo>
                      <a:pt x="2725" y="22120"/>
                    </a:lnTo>
                    <a:lnTo>
                      <a:pt x="3108" y="21524"/>
                    </a:lnTo>
                    <a:lnTo>
                      <a:pt x="3470" y="21013"/>
                    </a:lnTo>
                    <a:lnTo>
                      <a:pt x="3470" y="21013"/>
                    </a:lnTo>
                    <a:lnTo>
                      <a:pt x="3939" y="20438"/>
                    </a:lnTo>
                    <a:lnTo>
                      <a:pt x="4386" y="19885"/>
                    </a:lnTo>
                    <a:lnTo>
                      <a:pt x="4386" y="19885"/>
                    </a:lnTo>
                    <a:lnTo>
                      <a:pt x="4875" y="19310"/>
                    </a:lnTo>
                    <a:lnTo>
                      <a:pt x="5344" y="18799"/>
                    </a:lnTo>
                    <a:lnTo>
                      <a:pt x="5344" y="18799"/>
                    </a:lnTo>
                    <a:lnTo>
                      <a:pt x="5791" y="18352"/>
                    </a:lnTo>
                    <a:lnTo>
                      <a:pt x="5876" y="18267"/>
                    </a:lnTo>
                    <a:lnTo>
                      <a:pt x="5876" y="18267"/>
                    </a:lnTo>
                    <a:lnTo>
                      <a:pt x="6344" y="17799"/>
                    </a:lnTo>
                    <a:lnTo>
                      <a:pt x="6344" y="17799"/>
                    </a:lnTo>
                    <a:lnTo>
                      <a:pt x="6706" y="17415"/>
                    </a:lnTo>
                    <a:lnTo>
                      <a:pt x="6706" y="17415"/>
                    </a:lnTo>
                    <a:lnTo>
                      <a:pt x="7281" y="16819"/>
                    </a:lnTo>
                    <a:lnTo>
                      <a:pt x="7281" y="16819"/>
                    </a:lnTo>
                    <a:lnTo>
                      <a:pt x="7792" y="16372"/>
                    </a:lnTo>
                    <a:lnTo>
                      <a:pt x="8303" y="15946"/>
                    </a:lnTo>
                    <a:lnTo>
                      <a:pt x="8303" y="15946"/>
                    </a:lnTo>
                    <a:lnTo>
                      <a:pt x="8984" y="15414"/>
                    </a:lnTo>
                    <a:lnTo>
                      <a:pt x="9048" y="15372"/>
                    </a:lnTo>
                    <a:lnTo>
                      <a:pt x="9367" y="15137"/>
                    </a:lnTo>
                    <a:lnTo>
                      <a:pt x="9367" y="15137"/>
                    </a:lnTo>
                    <a:lnTo>
                      <a:pt x="9964" y="14648"/>
                    </a:lnTo>
                    <a:lnTo>
                      <a:pt x="10517" y="14158"/>
                    </a:lnTo>
                    <a:lnTo>
                      <a:pt x="10517" y="14158"/>
                    </a:lnTo>
                    <a:lnTo>
                      <a:pt x="10943" y="13711"/>
                    </a:lnTo>
                    <a:lnTo>
                      <a:pt x="11007" y="13647"/>
                    </a:lnTo>
                    <a:lnTo>
                      <a:pt x="11007" y="13647"/>
                    </a:lnTo>
                    <a:lnTo>
                      <a:pt x="11496" y="13115"/>
                    </a:lnTo>
                    <a:lnTo>
                      <a:pt x="11496" y="13115"/>
                    </a:lnTo>
                    <a:lnTo>
                      <a:pt x="11794" y="12817"/>
                    </a:lnTo>
                    <a:lnTo>
                      <a:pt x="11794" y="12817"/>
                    </a:lnTo>
                    <a:lnTo>
                      <a:pt x="12029" y="12625"/>
                    </a:lnTo>
                    <a:lnTo>
                      <a:pt x="12284" y="12434"/>
                    </a:lnTo>
                    <a:lnTo>
                      <a:pt x="12816" y="12051"/>
                    </a:lnTo>
                    <a:lnTo>
                      <a:pt x="12859" y="12008"/>
                    </a:lnTo>
                    <a:lnTo>
                      <a:pt x="12859" y="12008"/>
                    </a:lnTo>
                    <a:lnTo>
                      <a:pt x="13434" y="11667"/>
                    </a:lnTo>
                    <a:lnTo>
                      <a:pt x="14094" y="11263"/>
                    </a:lnTo>
                    <a:lnTo>
                      <a:pt x="14094" y="11263"/>
                    </a:lnTo>
                    <a:lnTo>
                      <a:pt x="15116" y="10667"/>
                    </a:lnTo>
                    <a:lnTo>
                      <a:pt x="16180" y="10007"/>
                    </a:lnTo>
                    <a:lnTo>
                      <a:pt x="16542" y="9773"/>
                    </a:lnTo>
                    <a:lnTo>
                      <a:pt x="16968" y="9517"/>
                    </a:lnTo>
                    <a:lnTo>
                      <a:pt x="17138" y="9411"/>
                    </a:lnTo>
                    <a:lnTo>
                      <a:pt x="17138" y="9411"/>
                    </a:lnTo>
                    <a:lnTo>
                      <a:pt x="17670" y="9070"/>
                    </a:lnTo>
                    <a:lnTo>
                      <a:pt x="18139" y="8772"/>
                    </a:lnTo>
                    <a:lnTo>
                      <a:pt x="18373" y="8623"/>
                    </a:lnTo>
                    <a:lnTo>
                      <a:pt x="18373" y="8623"/>
                    </a:lnTo>
                    <a:lnTo>
                      <a:pt x="18862" y="8304"/>
                    </a:lnTo>
                    <a:lnTo>
                      <a:pt x="18862" y="8304"/>
                    </a:lnTo>
                    <a:lnTo>
                      <a:pt x="19480" y="7920"/>
                    </a:lnTo>
                    <a:lnTo>
                      <a:pt x="20118" y="7558"/>
                    </a:lnTo>
                    <a:lnTo>
                      <a:pt x="20118" y="7558"/>
                    </a:lnTo>
                    <a:lnTo>
                      <a:pt x="20821" y="7154"/>
                    </a:lnTo>
                    <a:lnTo>
                      <a:pt x="20949" y="7069"/>
                    </a:lnTo>
                    <a:lnTo>
                      <a:pt x="21311" y="6856"/>
                    </a:lnTo>
                    <a:lnTo>
                      <a:pt x="21949" y="6473"/>
                    </a:lnTo>
                    <a:lnTo>
                      <a:pt x="22567" y="6111"/>
                    </a:lnTo>
                    <a:lnTo>
                      <a:pt x="22886" y="5941"/>
                    </a:lnTo>
                    <a:lnTo>
                      <a:pt x="23184" y="5749"/>
                    </a:lnTo>
                    <a:lnTo>
                      <a:pt x="23184" y="5749"/>
                    </a:lnTo>
                    <a:lnTo>
                      <a:pt x="23674" y="5451"/>
                    </a:lnTo>
                    <a:lnTo>
                      <a:pt x="23759" y="5387"/>
                    </a:lnTo>
                    <a:lnTo>
                      <a:pt x="23759" y="5387"/>
                    </a:lnTo>
                    <a:lnTo>
                      <a:pt x="24312" y="5046"/>
                    </a:lnTo>
                    <a:lnTo>
                      <a:pt x="24909" y="4684"/>
                    </a:lnTo>
                    <a:lnTo>
                      <a:pt x="26207" y="3961"/>
                    </a:lnTo>
                    <a:lnTo>
                      <a:pt x="26505" y="3812"/>
                    </a:lnTo>
                    <a:lnTo>
                      <a:pt x="26505" y="3812"/>
                    </a:lnTo>
                    <a:lnTo>
                      <a:pt x="27037" y="3535"/>
                    </a:lnTo>
                    <a:lnTo>
                      <a:pt x="27037" y="3535"/>
                    </a:lnTo>
                    <a:lnTo>
                      <a:pt x="27655" y="3194"/>
                    </a:lnTo>
                    <a:lnTo>
                      <a:pt x="27825" y="3109"/>
                    </a:lnTo>
                    <a:lnTo>
                      <a:pt x="27825" y="3109"/>
                    </a:lnTo>
                    <a:lnTo>
                      <a:pt x="28336" y="2854"/>
                    </a:lnTo>
                    <a:lnTo>
                      <a:pt x="28890" y="2598"/>
                    </a:lnTo>
                    <a:lnTo>
                      <a:pt x="28890" y="2598"/>
                    </a:lnTo>
                    <a:lnTo>
                      <a:pt x="29464" y="2385"/>
                    </a:lnTo>
                    <a:lnTo>
                      <a:pt x="29763" y="2279"/>
                    </a:lnTo>
                    <a:lnTo>
                      <a:pt x="30082" y="2194"/>
                    </a:lnTo>
                    <a:lnTo>
                      <a:pt x="30082" y="2194"/>
                    </a:lnTo>
                    <a:lnTo>
                      <a:pt x="30742" y="2066"/>
                    </a:lnTo>
                    <a:lnTo>
                      <a:pt x="30955" y="2023"/>
                    </a:lnTo>
                    <a:lnTo>
                      <a:pt x="31082" y="2023"/>
                    </a:lnTo>
                    <a:lnTo>
                      <a:pt x="31082" y="2023"/>
                    </a:lnTo>
                    <a:lnTo>
                      <a:pt x="31487" y="1959"/>
                    </a:lnTo>
                    <a:lnTo>
                      <a:pt x="31487" y="1959"/>
                    </a:lnTo>
                    <a:lnTo>
                      <a:pt x="31806" y="1874"/>
                    </a:lnTo>
                    <a:lnTo>
                      <a:pt x="32126" y="1789"/>
                    </a:lnTo>
                    <a:lnTo>
                      <a:pt x="32722" y="1598"/>
                    </a:lnTo>
                    <a:lnTo>
                      <a:pt x="32722" y="1598"/>
                    </a:lnTo>
                    <a:lnTo>
                      <a:pt x="33360" y="1342"/>
                    </a:lnTo>
                    <a:lnTo>
                      <a:pt x="33956" y="1087"/>
                    </a:lnTo>
                    <a:lnTo>
                      <a:pt x="33956" y="1087"/>
                    </a:lnTo>
                    <a:lnTo>
                      <a:pt x="34340" y="895"/>
                    </a:lnTo>
                    <a:lnTo>
                      <a:pt x="34574" y="789"/>
                    </a:lnTo>
                    <a:lnTo>
                      <a:pt x="34574" y="789"/>
                    </a:lnTo>
                    <a:lnTo>
                      <a:pt x="35213" y="512"/>
                    </a:lnTo>
                    <a:lnTo>
                      <a:pt x="35213" y="512"/>
                    </a:lnTo>
                    <a:lnTo>
                      <a:pt x="35532" y="384"/>
                    </a:lnTo>
                    <a:lnTo>
                      <a:pt x="35851" y="299"/>
                    </a:ln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447" y="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2922;p49">
                <a:extLst>
                  <a:ext uri="{FF2B5EF4-FFF2-40B4-BE49-F238E27FC236}">
                    <a16:creationId xmlns:a16="http://schemas.microsoft.com/office/drawing/2014/main" id="{5D71BE11-54CB-9045-FB01-2262E60804E8}"/>
                  </a:ext>
                </a:extLst>
              </p:cNvPr>
              <p:cNvSpPr/>
              <p:nvPr/>
            </p:nvSpPr>
            <p:spPr>
              <a:xfrm>
                <a:off x="4751607" y="3149182"/>
                <a:ext cx="479164" cy="504260"/>
              </a:xfrm>
              <a:custGeom>
                <a:avLst/>
                <a:gdLst/>
                <a:ahLst/>
                <a:cxnLst/>
                <a:rect l="l" t="t" r="r" b="b"/>
                <a:pathLst>
                  <a:path w="51648" h="54353" fill="none" extrusionOk="0">
                    <a:moveTo>
                      <a:pt x="27910" y="9858"/>
                    </a:moveTo>
                    <a:lnTo>
                      <a:pt x="27910" y="9858"/>
                    </a:lnTo>
                    <a:lnTo>
                      <a:pt x="28208" y="9837"/>
                    </a:lnTo>
                    <a:lnTo>
                      <a:pt x="28592" y="9794"/>
                    </a:lnTo>
                    <a:lnTo>
                      <a:pt x="28592" y="9794"/>
                    </a:lnTo>
                    <a:lnTo>
                      <a:pt x="28932" y="9730"/>
                    </a:lnTo>
                    <a:lnTo>
                      <a:pt x="29252" y="9624"/>
                    </a:lnTo>
                    <a:lnTo>
                      <a:pt x="29486" y="9560"/>
                    </a:lnTo>
                    <a:lnTo>
                      <a:pt x="29486" y="9560"/>
                    </a:lnTo>
                    <a:lnTo>
                      <a:pt x="29933" y="9411"/>
                    </a:lnTo>
                    <a:lnTo>
                      <a:pt x="29933" y="9411"/>
                    </a:lnTo>
                    <a:lnTo>
                      <a:pt x="30252" y="9283"/>
                    </a:lnTo>
                    <a:lnTo>
                      <a:pt x="30572" y="9113"/>
                    </a:lnTo>
                    <a:lnTo>
                      <a:pt x="30572" y="9113"/>
                    </a:lnTo>
                    <a:lnTo>
                      <a:pt x="30870" y="8921"/>
                    </a:lnTo>
                    <a:lnTo>
                      <a:pt x="31146" y="8751"/>
                    </a:lnTo>
                    <a:lnTo>
                      <a:pt x="31146" y="8751"/>
                    </a:lnTo>
                    <a:lnTo>
                      <a:pt x="31381" y="8559"/>
                    </a:lnTo>
                    <a:lnTo>
                      <a:pt x="31593" y="8368"/>
                    </a:lnTo>
                    <a:lnTo>
                      <a:pt x="31806" y="8197"/>
                    </a:lnTo>
                    <a:lnTo>
                      <a:pt x="31806" y="8197"/>
                    </a:lnTo>
                    <a:lnTo>
                      <a:pt x="32190" y="7857"/>
                    </a:lnTo>
                    <a:lnTo>
                      <a:pt x="32190" y="7857"/>
                    </a:lnTo>
                    <a:lnTo>
                      <a:pt x="32424" y="7601"/>
                    </a:lnTo>
                    <a:lnTo>
                      <a:pt x="32637" y="7346"/>
                    </a:lnTo>
                    <a:lnTo>
                      <a:pt x="32637" y="7346"/>
                    </a:lnTo>
                    <a:lnTo>
                      <a:pt x="32999" y="6835"/>
                    </a:lnTo>
                    <a:lnTo>
                      <a:pt x="33169" y="6579"/>
                    </a:lnTo>
                    <a:lnTo>
                      <a:pt x="33318" y="6324"/>
                    </a:lnTo>
                    <a:lnTo>
                      <a:pt x="33318" y="6324"/>
                    </a:lnTo>
                    <a:lnTo>
                      <a:pt x="33467" y="6047"/>
                    </a:lnTo>
                    <a:lnTo>
                      <a:pt x="33616" y="5770"/>
                    </a:lnTo>
                    <a:lnTo>
                      <a:pt x="33616" y="5770"/>
                    </a:lnTo>
                    <a:lnTo>
                      <a:pt x="33744" y="5408"/>
                    </a:lnTo>
                    <a:lnTo>
                      <a:pt x="33850" y="5068"/>
                    </a:lnTo>
                    <a:lnTo>
                      <a:pt x="33850" y="5068"/>
                    </a:lnTo>
                    <a:lnTo>
                      <a:pt x="33893" y="4748"/>
                    </a:lnTo>
                    <a:lnTo>
                      <a:pt x="33935" y="4408"/>
                    </a:lnTo>
                    <a:lnTo>
                      <a:pt x="33935" y="4067"/>
                    </a:lnTo>
                    <a:lnTo>
                      <a:pt x="33893" y="3727"/>
                    </a:lnTo>
                    <a:lnTo>
                      <a:pt x="33893" y="3727"/>
                    </a:lnTo>
                    <a:lnTo>
                      <a:pt x="33829" y="3471"/>
                    </a:lnTo>
                    <a:lnTo>
                      <a:pt x="33829" y="3471"/>
                    </a:lnTo>
                    <a:lnTo>
                      <a:pt x="33786" y="3258"/>
                    </a:lnTo>
                    <a:lnTo>
                      <a:pt x="33701" y="3088"/>
                    </a:lnTo>
                    <a:lnTo>
                      <a:pt x="33701" y="3088"/>
                    </a:lnTo>
                    <a:lnTo>
                      <a:pt x="33616" y="2918"/>
                    </a:lnTo>
                    <a:lnTo>
                      <a:pt x="33531" y="2769"/>
                    </a:lnTo>
                    <a:lnTo>
                      <a:pt x="33531" y="2769"/>
                    </a:lnTo>
                    <a:lnTo>
                      <a:pt x="33424" y="2662"/>
                    </a:lnTo>
                    <a:lnTo>
                      <a:pt x="33318" y="2556"/>
                    </a:lnTo>
                    <a:lnTo>
                      <a:pt x="33318" y="2556"/>
                    </a:lnTo>
                    <a:lnTo>
                      <a:pt x="33169" y="2428"/>
                    </a:lnTo>
                    <a:lnTo>
                      <a:pt x="33105" y="2364"/>
                    </a:lnTo>
                    <a:lnTo>
                      <a:pt x="32999" y="2279"/>
                    </a:lnTo>
                    <a:lnTo>
                      <a:pt x="32913" y="2194"/>
                    </a:lnTo>
                    <a:lnTo>
                      <a:pt x="32913" y="2194"/>
                    </a:lnTo>
                    <a:lnTo>
                      <a:pt x="32594" y="1917"/>
                    </a:lnTo>
                    <a:lnTo>
                      <a:pt x="32594" y="1917"/>
                    </a:lnTo>
                    <a:lnTo>
                      <a:pt x="32424" y="1725"/>
                    </a:lnTo>
                    <a:lnTo>
                      <a:pt x="32253" y="1534"/>
                    </a:lnTo>
                    <a:lnTo>
                      <a:pt x="32253" y="1534"/>
                    </a:lnTo>
                    <a:lnTo>
                      <a:pt x="32190" y="1385"/>
                    </a:lnTo>
                    <a:lnTo>
                      <a:pt x="32190" y="1385"/>
                    </a:lnTo>
                    <a:lnTo>
                      <a:pt x="32402" y="1300"/>
                    </a:lnTo>
                    <a:lnTo>
                      <a:pt x="32658" y="1236"/>
                    </a:lnTo>
                    <a:lnTo>
                      <a:pt x="32722" y="1214"/>
                    </a:lnTo>
                    <a:lnTo>
                      <a:pt x="32722" y="1214"/>
                    </a:lnTo>
                    <a:lnTo>
                      <a:pt x="33339" y="1044"/>
                    </a:lnTo>
                    <a:lnTo>
                      <a:pt x="33637" y="938"/>
                    </a:lnTo>
                    <a:lnTo>
                      <a:pt x="33935" y="810"/>
                    </a:lnTo>
                    <a:lnTo>
                      <a:pt x="33935" y="810"/>
                    </a:lnTo>
                    <a:lnTo>
                      <a:pt x="34212" y="661"/>
                    </a:lnTo>
                    <a:lnTo>
                      <a:pt x="34489" y="469"/>
                    </a:lnTo>
                    <a:lnTo>
                      <a:pt x="34489" y="469"/>
                    </a:lnTo>
                    <a:lnTo>
                      <a:pt x="34915" y="150"/>
                    </a:lnTo>
                    <a:lnTo>
                      <a:pt x="35064" y="65"/>
                    </a:lnTo>
                    <a:lnTo>
                      <a:pt x="35170" y="1"/>
                    </a:lnTo>
                    <a:lnTo>
                      <a:pt x="35170" y="1"/>
                    </a:lnTo>
                    <a:lnTo>
                      <a:pt x="35191" y="65"/>
                    </a:lnTo>
                    <a:lnTo>
                      <a:pt x="35213" y="150"/>
                    </a:lnTo>
                    <a:lnTo>
                      <a:pt x="35213" y="150"/>
                    </a:lnTo>
                    <a:lnTo>
                      <a:pt x="35276" y="427"/>
                    </a:lnTo>
                    <a:lnTo>
                      <a:pt x="35276" y="427"/>
                    </a:lnTo>
                    <a:lnTo>
                      <a:pt x="35383" y="682"/>
                    </a:lnTo>
                    <a:lnTo>
                      <a:pt x="35426" y="789"/>
                    </a:lnTo>
                    <a:lnTo>
                      <a:pt x="35426" y="789"/>
                    </a:lnTo>
                    <a:lnTo>
                      <a:pt x="35638" y="1427"/>
                    </a:lnTo>
                    <a:lnTo>
                      <a:pt x="35638" y="1427"/>
                    </a:lnTo>
                    <a:lnTo>
                      <a:pt x="35745" y="1768"/>
                    </a:lnTo>
                    <a:lnTo>
                      <a:pt x="35745" y="1768"/>
                    </a:lnTo>
                    <a:lnTo>
                      <a:pt x="35851" y="2066"/>
                    </a:lnTo>
                    <a:lnTo>
                      <a:pt x="35851" y="2066"/>
                    </a:lnTo>
                    <a:lnTo>
                      <a:pt x="35958" y="2407"/>
                    </a:lnTo>
                    <a:lnTo>
                      <a:pt x="35958" y="2407"/>
                    </a:lnTo>
                    <a:lnTo>
                      <a:pt x="36022" y="2556"/>
                    </a:lnTo>
                    <a:lnTo>
                      <a:pt x="36022" y="2556"/>
                    </a:lnTo>
                    <a:lnTo>
                      <a:pt x="36085" y="2747"/>
                    </a:lnTo>
                    <a:lnTo>
                      <a:pt x="36107" y="2811"/>
                    </a:lnTo>
                    <a:lnTo>
                      <a:pt x="36128" y="2875"/>
                    </a:lnTo>
                    <a:lnTo>
                      <a:pt x="36171" y="3003"/>
                    </a:lnTo>
                    <a:lnTo>
                      <a:pt x="36171" y="3003"/>
                    </a:lnTo>
                    <a:lnTo>
                      <a:pt x="36277" y="3322"/>
                    </a:lnTo>
                    <a:lnTo>
                      <a:pt x="36277" y="3322"/>
                    </a:lnTo>
                    <a:lnTo>
                      <a:pt x="36426" y="3684"/>
                    </a:lnTo>
                    <a:lnTo>
                      <a:pt x="36554" y="4046"/>
                    </a:lnTo>
                    <a:lnTo>
                      <a:pt x="36554" y="4046"/>
                    </a:lnTo>
                    <a:lnTo>
                      <a:pt x="36682" y="4408"/>
                    </a:lnTo>
                    <a:lnTo>
                      <a:pt x="36831" y="4791"/>
                    </a:lnTo>
                    <a:lnTo>
                      <a:pt x="36831" y="4791"/>
                    </a:lnTo>
                    <a:lnTo>
                      <a:pt x="37171" y="5536"/>
                    </a:lnTo>
                    <a:lnTo>
                      <a:pt x="37405" y="6068"/>
                    </a:lnTo>
                    <a:lnTo>
                      <a:pt x="37405" y="6068"/>
                    </a:lnTo>
                    <a:lnTo>
                      <a:pt x="37789" y="6984"/>
                    </a:lnTo>
                    <a:lnTo>
                      <a:pt x="37852" y="7133"/>
                    </a:lnTo>
                    <a:lnTo>
                      <a:pt x="37874" y="7175"/>
                    </a:lnTo>
                    <a:lnTo>
                      <a:pt x="37874" y="7175"/>
                    </a:lnTo>
                    <a:lnTo>
                      <a:pt x="38108" y="7729"/>
                    </a:lnTo>
                    <a:lnTo>
                      <a:pt x="38193" y="7899"/>
                    </a:lnTo>
                    <a:lnTo>
                      <a:pt x="38193" y="7899"/>
                    </a:lnTo>
                    <a:lnTo>
                      <a:pt x="38321" y="8176"/>
                    </a:lnTo>
                    <a:lnTo>
                      <a:pt x="38427" y="8453"/>
                    </a:lnTo>
                    <a:lnTo>
                      <a:pt x="38427" y="8453"/>
                    </a:lnTo>
                    <a:lnTo>
                      <a:pt x="38640" y="9049"/>
                    </a:lnTo>
                    <a:lnTo>
                      <a:pt x="38704" y="9240"/>
                    </a:lnTo>
                    <a:lnTo>
                      <a:pt x="38832" y="9624"/>
                    </a:lnTo>
                    <a:lnTo>
                      <a:pt x="38960" y="10007"/>
                    </a:lnTo>
                    <a:lnTo>
                      <a:pt x="38960" y="10007"/>
                    </a:lnTo>
                    <a:lnTo>
                      <a:pt x="39215" y="10773"/>
                    </a:lnTo>
                    <a:lnTo>
                      <a:pt x="39215" y="10773"/>
                    </a:lnTo>
                    <a:lnTo>
                      <a:pt x="39407" y="11412"/>
                    </a:lnTo>
                    <a:lnTo>
                      <a:pt x="39492" y="11625"/>
                    </a:lnTo>
                    <a:lnTo>
                      <a:pt x="39492" y="11625"/>
                    </a:lnTo>
                    <a:lnTo>
                      <a:pt x="39641" y="12115"/>
                    </a:lnTo>
                    <a:lnTo>
                      <a:pt x="39769" y="12604"/>
                    </a:lnTo>
                    <a:lnTo>
                      <a:pt x="39769" y="12604"/>
                    </a:lnTo>
                    <a:lnTo>
                      <a:pt x="39875" y="13222"/>
                    </a:lnTo>
                    <a:lnTo>
                      <a:pt x="39939" y="13860"/>
                    </a:lnTo>
                    <a:lnTo>
                      <a:pt x="39981" y="14201"/>
                    </a:lnTo>
                    <a:lnTo>
                      <a:pt x="39981" y="14201"/>
                    </a:lnTo>
                    <a:lnTo>
                      <a:pt x="40088" y="14989"/>
                    </a:lnTo>
                    <a:lnTo>
                      <a:pt x="40088" y="14989"/>
                    </a:lnTo>
                    <a:lnTo>
                      <a:pt x="40173" y="15436"/>
                    </a:lnTo>
                    <a:lnTo>
                      <a:pt x="40258" y="15861"/>
                    </a:lnTo>
                    <a:lnTo>
                      <a:pt x="40258" y="15861"/>
                    </a:lnTo>
                    <a:lnTo>
                      <a:pt x="40428" y="16628"/>
                    </a:lnTo>
                    <a:lnTo>
                      <a:pt x="40620" y="17437"/>
                    </a:lnTo>
                    <a:lnTo>
                      <a:pt x="40620" y="17437"/>
                    </a:lnTo>
                    <a:lnTo>
                      <a:pt x="40833" y="18139"/>
                    </a:lnTo>
                    <a:lnTo>
                      <a:pt x="41088" y="18927"/>
                    </a:lnTo>
                    <a:lnTo>
                      <a:pt x="41088" y="18927"/>
                    </a:lnTo>
                    <a:lnTo>
                      <a:pt x="41301" y="19544"/>
                    </a:lnTo>
                    <a:lnTo>
                      <a:pt x="41557" y="20119"/>
                    </a:lnTo>
                    <a:lnTo>
                      <a:pt x="41557" y="20119"/>
                    </a:lnTo>
                    <a:lnTo>
                      <a:pt x="41855" y="20758"/>
                    </a:lnTo>
                    <a:lnTo>
                      <a:pt x="42174" y="21375"/>
                    </a:lnTo>
                    <a:lnTo>
                      <a:pt x="42174" y="21375"/>
                    </a:lnTo>
                    <a:lnTo>
                      <a:pt x="42621" y="22312"/>
                    </a:lnTo>
                    <a:lnTo>
                      <a:pt x="42621" y="22312"/>
                    </a:lnTo>
                    <a:lnTo>
                      <a:pt x="42813" y="22738"/>
                    </a:lnTo>
                    <a:lnTo>
                      <a:pt x="43004" y="23185"/>
                    </a:lnTo>
                    <a:lnTo>
                      <a:pt x="43047" y="23313"/>
                    </a:lnTo>
                    <a:lnTo>
                      <a:pt x="43047" y="23313"/>
                    </a:lnTo>
                    <a:lnTo>
                      <a:pt x="43260" y="23866"/>
                    </a:lnTo>
                    <a:lnTo>
                      <a:pt x="43430" y="24377"/>
                    </a:lnTo>
                    <a:lnTo>
                      <a:pt x="43473" y="24547"/>
                    </a:lnTo>
                    <a:lnTo>
                      <a:pt x="43473" y="24547"/>
                    </a:lnTo>
                    <a:lnTo>
                      <a:pt x="43601" y="24973"/>
                    </a:lnTo>
                    <a:lnTo>
                      <a:pt x="43707" y="25442"/>
                    </a:lnTo>
                    <a:lnTo>
                      <a:pt x="43728" y="25356"/>
                    </a:lnTo>
                    <a:lnTo>
                      <a:pt x="43750" y="25591"/>
                    </a:lnTo>
                    <a:lnTo>
                      <a:pt x="43750" y="25591"/>
                    </a:lnTo>
                    <a:lnTo>
                      <a:pt x="43877" y="26272"/>
                    </a:lnTo>
                    <a:lnTo>
                      <a:pt x="43984" y="26911"/>
                    </a:lnTo>
                    <a:lnTo>
                      <a:pt x="43984" y="26911"/>
                    </a:lnTo>
                    <a:lnTo>
                      <a:pt x="44090" y="27826"/>
                    </a:lnTo>
                    <a:lnTo>
                      <a:pt x="44154" y="28614"/>
                    </a:lnTo>
                    <a:lnTo>
                      <a:pt x="44154" y="28614"/>
                    </a:lnTo>
                    <a:lnTo>
                      <a:pt x="44175" y="29103"/>
                    </a:lnTo>
                    <a:lnTo>
                      <a:pt x="44218" y="29550"/>
                    </a:lnTo>
                    <a:lnTo>
                      <a:pt x="44303" y="29955"/>
                    </a:lnTo>
                    <a:lnTo>
                      <a:pt x="44388" y="30317"/>
                    </a:lnTo>
                    <a:lnTo>
                      <a:pt x="44388" y="30317"/>
                    </a:lnTo>
                    <a:lnTo>
                      <a:pt x="44495" y="30700"/>
                    </a:lnTo>
                    <a:lnTo>
                      <a:pt x="44622" y="31041"/>
                    </a:lnTo>
                    <a:lnTo>
                      <a:pt x="44622" y="31041"/>
                    </a:lnTo>
                    <a:lnTo>
                      <a:pt x="44771" y="31381"/>
                    </a:lnTo>
                    <a:lnTo>
                      <a:pt x="44942" y="31722"/>
                    </a:lnTo>
                    <a:lnTo>
                      <a:pt x="44942" y="31722"/>
                    </a:lnTo>
                    <a:lnTo>
                      <a:pt x="45240" y="32318"/>
                    </a:lnTo>
                    <a:lnTo>
                      <a:pt x="45282" y="32424"/>
                    </a:lnTo>
                    <a:lnTo>
                      <a:pt x="45282" y="32361"/>
                    </a:lnTo>
                    <a:lnTo>
                      <a:pt x="45282" y="32361"/>
                    </a:lnTo>
                    <a:lnTo>
                      <a:pt x="45580" y="32999"/>
                    </a:lnTo>
                    <a:lnTo>
                      <a:pt x="45772" y="33361"/>
                    </a:lnTo>
                    <a:lnTo>
                      <a:pt x="46006" y="33893"/>
                    </a:lnTo>
                    <a:lnTo>
                      <a:pt x="46006" y="33893"/>
                    </a:lnTo>
                    <a:lnTo>
                      <a:pt x="46177" y="34255"/>
                    </a:lnTo>
                    <a:lnTo>
                      <a:pt x="46304" y="34617"/>
                    </a:lnTo>
                    <a:lnTo>
                      <a:pt x="46411" y="35000"/>
                    </a:lnTo>
                    <a:lnTo>
                      <a:pt x="46496" y="35341"/>
                    </a:lnTo>
                    <a:lnTo>
                      <a:pt x="46538" y="35554"/>
                    </a:lnTo>
                    <a:lnTo>
                      <a:pt x="46538" y="35554"/>
                    </a:lnTo>
                    <a:lnTo>
                      <a:pt x="46688" y="36150"/>
                    </a:lnTo>
                    <a:lnTo>
                      <a:pt x="46773" y="36448"/>
                    </a:lnTo>
                    <a:lnTo>
                      <a:pt x="46773" y="36448"/>
                    </a:lnTo>
                    <a:lnTo>
                      <a:pt x="46922" y="36938"/>
                    </a:lnTo>
                    <a:lnTo>
                      <a:pt x="46943" y="37044"/>
                    </a:lnTo>
                    <a:lnTo>
                      <a:pt x="46943" y="37044"/>
                    </a:lnTo>
                    <a:lnTo>
                      <a:pt x="47135" y="37704"/>
                    </a:lnTo>
                    <a:lnTo>
                      <a:pt x="47135" y="37704"/>
                    </a:lnTo>
                    <a:lnTo>
                      <a:pt x="47241" y="38045"/>
                    </a:lnTo>
                    <a:lnTo>
                      <a:pt x="47369" y="38364"/>
                    </a:lnTo>
                    <a:lnTo>
                      <a:pt x="47390" y="38407"/>
                    </a:lnTo>
                    <a:lnTo>
                      <a:pt x="47411" y="38492"/>
                    </a:lnTo>
                    <a:lnTo>
                      <a:pt x="47411" y="38492"/>
                    </a:lnTo>
                    <a:lnTo>
                      <a:pt x="47837" y="39642"/>
                    </a:lnTo>
                    <a:lnTo>
                      <a:pt x="47837" y="39642"/>
                    </a:lnTo>
                    <a:lnTo>
                      <a:pt x="48029" y="40089"/>
                    </a:lnTo>
                    <a:lnTo>
                      <a:pt x="48093" y="40216"/>
                    </a:lnTo>
                    <a:lnTo>
                      <a:pt x="48093" y="40216"/>
                    </a:lnTo>
                    <a:lnTo>
                      <a:pt x="48327" y="40770"/>
                    </a:lnTo>
                    <a:lnTo>
                      <a:pt x="48348" y="40855"/>
                    </a:lnTo>
                    <a:lnTo>
                      <a:pt x="48348" y="40855"/>
                    </a:lnTo>
                    <a:lnTo>
                      <a:pt x="48561" y="41366"/>
                    </a:lnTo>
                    <a:lnTo>
                      <a:pt x="48753" y="41962"/>
                    </a:lnTo>
                    <a:lnTo>
                      <a:pt x="48753" y="41962"/>
                    </a:lnTo>
                    <a:lnTo>
                      <a:pt x="48859" y="42409"/>
                    </a:lnTo>
                    <a:lnTo>
                      <a:pt x="48902" y="42579"/>
                    </a:lnTo>
                    <a:lnTo>
                      <a:pt x="48923" y="42686"/>
                    </a:lnTo>
                    <a:lnTo>
                      <a:pt x="49029" y="43239"/>
                    </a:lnTo>
                    <a:lnTo>
                      <a:pt x="49029" y="43239"/>
                    </a:lnTo>
                    <a:lnTo>
                      <a:pt x="49093" y="43537"/>
                    </a:lnTo>
                    <a:lnTo>
                      <a:pt x="49114" y="43686"/>
                    </a:lnTo>
                    <a:lnTo>
                      <a:pt x="49114" y="43686"/>
                    </a:lnTo>
                    <a:lnTo>
                      <a:pt x="49264" y="44410"/>
                    </a:lnTo>
                    <a:lnTo>
                      <a:pt x="49264" y="44410"/>
                    </a:lnTo>
                    <a:lnTo>
                      <a:pt x="49349" y="44708"/>
                    </a:lnTo>
                    <a:lnTo>
                      <a:pt x="49455" y="44964"/>
                    </a:lnTo>
                    <a:lnTo>
                      <a:pt x="49455" y="44964"/>
                    </a:lnTo>
                    <a:lnTo>
                      <a:pt x="49625" y="45326"/>
                    </a:lnTo>
                    <a:lnTo>
                      <a:pt x="49689" y="45475"/>
                    </a:lnTo>
                    <a:lnTo>
                      <a:pt x="49817" y="45752"/>
                    </a:lnTo>
                    <a:lnTo>
                      <a:pt x="49817" y="45752"/>
                    </a:lnTo>
                    <a:lnTo>
                      <a:pt x="50051" y="46199"/>
                    </a:lnTo>
                    <a:lnTo>
                      <a:pt x="50264" y="46646"/>
                    </a:lnTo>
                    <a:lnTo>
                      <a:pt x="50264" y="46646"/>
                    </a:lnTo>
                    <a:lnTo>
                      <a:pt x="50562" y="47178"/>
                    </a:lnTo>
                    <a:lnTo>
                      <a:pt x="50583" y="47220"/>
                    </a:lnTo>
                    <a:lnTo>
                      <a:pt x="50583" y="47220"/>
                    </a:lnTo>
                    <a:lnTo>
                      <a:pt x="50839" y="47668"/>
                    </a:lnTo>
                    <a:lnTo>
                      <a:pt x="50839" y="47668"/>
                    </a:lnTo>
                    <a:lnTo>
                      <a:pt x="50988" y="48008"/>
                    </a:lnTo>
                    <a:lnTo>
                      <a:pt x="51137" y="48370"/>
                    </a:lnTo>
                    <a:lnTo>
                      <a:pt x="51180" y="48498"/>
                    </a:lnTo>
                    <a:lnTo>
                      <a:pt x="51222" y="48562"/>
                    </a:lnTo>
                    <a:lnTo>
                      <a:pt x="51222" y="48562"/>
                    </a:lnTo>
                    <a:lnTo>
                      <a:pt x="51371" y="48987"/>
                    </a:lnTo>
                    <a:lnTo>
                      <a:pt x="51371" y="48987"/>
                    </a:lnTo>
                    <a:lnTo>
                      <a:pt x="51456" y="49243"/>
                    </a:lnTo>
                    <a:lnTo>
                      <a:pt x="51520" y="49520"/>
                    </a:lnTo>
                    <a:lnTo>
                      <a:pt x="51520" y="49520"/>
                    </a:lnTo>
                    <a:lnTo>
                      <a:pt x="51605" y="50095"/>
                    </a:lnTo>
                    <a:lnTo>
                      <a:pt x="51648" y="50371"/>
                    </a:lnTo>
                    <a:lnTo>
                      <a:pt x="51648" y="50669"/>
                    </a:lnTo>
                    <a:lnTo>
                      <a:pt x="51648" y="50669"/>
                    </a:lnTo>
                    <a:lnTo>
                      <a:pt x="51627" y="50989"/>
                    </a:lnTo>
                    <a:lnTo>
                      <a:pt x="51584" y="51287"/>
                    </a:lnTo>
                    <a:lnTo>
                      <a:pt x="51456" y="51904"/>
                    </a:lnTo>
                    <a:lnTo>
                      <a:pt x="51456" y="51904"/>
                    </a:lnTo>
                    <a:lnTo>
                      <a:pt x="51371" y="52372"/>
                    </a:lnTo>
                    <a:lnTo>
                      <a:pt x="51371" y="52372"/>
                    </a:lnTo>
                    <a:lnTo>
                      <a:pt x="51307" y="52734"/>
                    </a:lnTo>
                    <a:lnTo>
                      <a:pt x="51286" y="52841"/>
                    </a:lnTo>
                    <a:lnTo>
                      <a:pt x="51286" y="52841"/>
                    </a:lnTo>
                    <a:lnTo>
                      <a:pt x="51201" y="53203"/>
                    </a:lnTo>
                    <a:lnTo>
                      <a:pt x="51158" y="53394"/>
                    </a:lnTo>
                    <a:lnTo>
                      <a:pt x="51137" y="53586"/>
                    </a:lnTo>
                    <a:lnTo>
                      <a:pt x="51116" y="53692"/>
                    </a:lnTo>
                    <a:lnTo>
                      <a:pt x="51094" y="53756"/>
                    </a:lnTo>
                    <a:lnTo>
                      <a:pt x="51094" y="53756"/>
                    </a:lnTo>
                    <a:lnTo>
                      <a:pt x="51073" y="53927"/>
                    </a:lnTo>
                    <a:lnTo>
                      <a:pt x="51073" y="53927"/>
                    </a:lnTo>
                    <a:lnTo>
                      <a:pt x="50967" y="54118"/>
                    </a:lnTo>
                    <a:lnTo>
                      <a:pt x="50967" y="54118"/>
                    </a:lnTo>
                    <a:lnTo>
                      <a:pt x="50881" y="54225"/>
                    </a:lnTo>
                    <a:lnTo>
                      <a:pt x="50881" y="54225"/>
                    </a:lnTo>
                    <a:lnTo>
                      <a:pt x="50754" y="54331"/>
                    </a:lnTo>
                    <a:lnTo>
                      <a:pt x="50754" y="54331"/>
                    </a:lnTo>
                    <a:lnTo>
                      <a:pt x="50669" y="54352"/>
                    </a:lnTo>
                    <a:lnTo>
                      <a:pt x="50669" y="54352"/>
                    </a:lnTo>
                    <a:lnTo>
                      <a:pt x="50541" y="54310"/>
                    </a:lnTo>
                    <a:lnTo>
                      <a:pt x="50434" y="54267"/>
                    </a:lnTo>
                    <a:lnTo>
                      <a:pt x="50222" y="54118"/>
                    </a:lnTo>
                    <a:lnTo>
                      <a:pt x="50222" y="54118"/>
                    </a:lnTo>
                    <a:lnTo>
                      <a:pt x="49860" y="53884"/>
                    </a:lnTo>
                    <a:lnTo>
                      <a:pt x="49668" y="53778"/>
                    </a:lnTo>
                    <a:lnTo>
                      <a:pt x="49455" y="53692"/>
                    </a:lnTo>
                    <a:lnTo>
                      <a:pt x="49455" y="53692"/>
                    </a:lnTo>
                    <a:lnTo>
                      <a:pt x="49114" y="53607"/>
                    </a:lnTo>
                    <a:lnTo>
                      <a:pt x="48753" y="53522"/>
                    </a:lnTo>
                    <a:lnTo>
                      <a:pt x="48753" y="53522"/>
                    </a:lnTo>
                    <a:lnTo>
                      <a:pt x="48540" y="53480"/>
                    </a:lnTo>
                    <a:lnTo>
                      <a:pt x="48455" y="53480"/>
                    </a:lnTo>
                    <a:lnTo>
                      <a:pt x="48455" y="53480"/>
                    </a:lnTo>
                    <a:lnTo>
                      <a:pt x="48242" y="53437"/>
                    </a:lnTo>
                    <a:lnTo>
                      <a:pt x="48029" y="53394"/>
                    </a:lnTo>
                    <a:lnTo>
                      <a:pt x="48029" y="53394"/>
                    </a:lnTo>
                    <a:lnTo>
                      <a:pt x="47709" y="53267"/>
                    </a:lnTo>
                    <a:lnTo>
                      <a:pt x="47709" y="53267"/>
                    </a:lnTo>
                    <a:lnTo>
                      <a:pt x="47667" y="53245"/>
                    </a:lnTo>
                    <a:lnTo>
                      <a:pt x="47518" y="53160"/>
                    </a:lnTo>
                    <a:lnTo>
                      <a:pt x="47347" y="53096"/>
                    </a:lnTo>
                    <a:lnTo>
                      <a:pt x="47177" y="53011"/>
                    </a:lnTo>
                    <a:lnTo>
                      <a:pt x="46815" y="52841"/>
                    </a:lnTo>
                    <a:lnTo>
                      <a:pt x="46581" y="52734"/>
                    </a:lnTo>
                    <a:lnTo>
                      <a:pt x="46347" y="52628"/>
                    </a:lnTo>
                    <a:lnTo>
                      <a:pt x="46283" y="52585"/>
                    </a:lnTo>
                    <a:lnTo>
                      <a:pt x="46283" y="52585"/>
                    </a:lnTo>
                    <a:lnTo>
                      <a:pt x="45900" y="52436"/>
                    </a:lnTo>
                    <a:lnTo>
                      <a:pt x="45900" y="52436"/>
                    </a:lnTo>
                    <a:lnTo>
                      <a:pt x="45580" y="52330"/>
                    </a:lnTo>
                    <a:lnTo>
                      <a:pt x="45474" y="52287"/>
                    </a:lnTo>
                    <a:lnTo>
                      <a:pt x="45474" y="52287"/>
                    </a:lnTo>
                    <a:lnTo>
                      <a:pt x="45155" y="52181"/>
                    </a:lnTo>
                    <a:lnTo>
                      <a:pt x="45155" y="52181"/>
                    </a:lnTo>
                    <a:lnTo>
                      <a:pt x="44942" y="52117"/>
                    </a:lnTo>
                    <a:lnTo>
                      <a:pt x="44771" y="52074"/>
                    </a:lnTo>
                    <a:lnTo>
                      <a:pt x="44771" y="52074"/>
                    </a:lnTo>
                    <a:lnTo>
                      <a:pt x="44388" y="51968"/>
                    </a:lnTo>
                    <a:lnTo>
                      <a:pt x="44388" y="51968"/>
                    </a:lnTo>
                    <a:lnTo>
                      <a:pt x="43920" y="51776"/>
                    </a:lnTo>
                    <a:lnTo>
                      <a:pt x="43920" y="51776"/>
                    </a:lnTo>
                    <a:lnTo>
                      <a:pt x="43515" y="51585"/>
                    </a:lnTo>
                    <a:lnTo>
                      <a:pt x="43515" y="51585"/>
                    </a:lnTo>
                    <a:lnTo>
                      <a:pt x="43239" y="51478"/>
                    </a:lnTo>
                    <a:lnTo>
                      <a:pt x="43153" y="51457"/>
                    </a:lnTo>
                    <a:lnTo>
                      <a:pt x="42941" y="51372"/>
                    </a:lnTo>
                    <a:lnTo>
                      <a:pt x="42877" y="51351"/>
                    </a:lnTo>
                    <a:lnTo>
                      <a:pt x="42877" y="51351"/>
                    </a:lnTo>
                    <a:lnTo>
                      <a:pt x="42536" y="51159"/>
                    </a:lnTo>
                    <a:lnTo>
                      <a:pt x="42536" y="51159"/>
                    </a:lnTo>
                    <a:lnTo>
                      <a:pt x="42153" y="50925"/>
                    </a:lnTo>
                    <a:lnTo>
                      <a:pt x="41855" y="50733"/>
                    </a:lnTo>
                    <a:lnTo>
                      <a:pt x="41855" y="50733"/>
                    </a:lnTo>
                    <a:lnTo>
                      <a:pt x="41174" y="50350"/>
                    </a:lnTo>
                    <a:lnTo>
                      <a:pt x="40386" y="49967"/>
                    </a:lnTo>
                    <a:lnTo>
                      <a:pt x="40322" y="49924"/>
                    </a:lnTo>
                    <a:lnTo>
                      <a:pt x="40322" y="49924"/>
                    </a:lnTo>
                    <a:lnTo>
                      <a:pt x="39769" y="49541"/>
                    </a:lnTo>
                    <a:lnTo>
                      <a:pt x="39470" y="49371"/>
                    </a:lnTo>
                    <a:lnTo>
                      <a:pt x="39194" y="49200"/>
                    </a:lnTo>
                    <a:lnTo>
                      <a:pt x="39194" y="49200"/>
                    </a:lnTo>
                    <a:lnTo>
                      <a:pt x="38874" y="49051"/>
                    </a:lnTo>
                    <a:lnTo>
                      <a:pt x="38555" y="48902"/>
                    </a:lnTo>
                    <a:lnTo>
                      <a:pt x="38555" y="48902"/>
                    </a:lnTo>
                    <a:lnTo>
                      <a:pt x="38363" y="48817"/>
                    </a:lnTo>
                    <a:lnTo>
                      <a:pt x="38172" y="48753"/>
                    </a:lnTo>
                    <a:lnTo>
                      <a:pt x="38065" y="48732"/>
                    </a:lnTo>
                    <a:lnTo>
                      <a:pt x="38065" y="48732"/>
                    </a:lnTo>
                    <a:lnTo>
                      <a:pt x="37767" y="48626"/>
                    </a:lnTo>
                    <a:lnTo>
                      <a:pt x="37767" y="48626"/>
                    </a:lnTo>
                    <a:lnTo>
                      <a:pt x="37554" y="48519"/>
                    </a:lnTo>
                    <a:lnTo>
                      <a:pt x="37342" y="48391"/>
                    </a:lnTo>
                    <a:lnTo>
                      <a:pt x="37256" y="48328"/>
                    </a:lnTo>
                    <a:lnTo>
                      <a:pt x="37256" y="48328"/>
                    </a:lnTo>
                    <a:lnTo>
                      <a:pt x="36745" y="48029"/>
                    </a:lnTo>
                    <a:lnTo>
                      <a:pt x="36745" y="48029"/>
                    </a:lnTo>
                    <a:lnTo>
                      <a:pt x="36277" y="47731"/>
                    </a:lnTo>
                    <a:lnTo>
                      <a:pt x="36000" y="47561"/>
                    </a:lnTo>
                    <a:lnTo>
                      <a:pt x="35724" y="47391"/>
                    </a:lnTo>
                    <a:lnTo>
                      <a:pt x="35724" y="47391"/>
                    </a:lnTo>
                    <a:lnTo>
                      <a:pt x="35298" y="47135"/>
                    </a:lnTo>
                    <a:lnTo>
                      <a:pt x="35191" y="47071"/>
                    </a:lnTo>
                    <a:lnTo>
                      <a:pt x="35191" y="47071"/>
                    </a:lnTo>
                    <a:lnTo>
                      <a:pt x="34510" y="46710"/>
                    </a:lnTo>
                    <a:lnTo>
                      <a:pt x="34510" y="46710"/>
                    </a:lnTo>
                    <a:lnTo>
                      <a:pt x="34233" y="46582"/>
                    </a:lnTo>
                    <a:lnTo>
                      <a:pt x="33935" y="46454"/>
                    </a:lnTo>
                    <a:lnTo>
                      <a:pt x="33339" y="46220"/>
                    </a:lnTo>
                    <a:lnTo>
                      <a:pt x="33126" y="46135"/>
                    </a:lnTo>
                    <a:lnTo>
                      <a:pt x="33126" y="46135"/>
                    </a:lnTo>
                    <a:lnTo>
                      <a:pt x="32764" y="46007"/>
                    </a:lnTo>
                    <a:lnTo>
                      <a:pt x="32402" y="45858"/>
                    </a:lnTo>
                    <a:lnTo>
                      <a:pt x="32402" y="45858"/>
                    </a:lnTo>
                    <a:lnTo>
                      <a:pt x="32041" y="45666"/>
                    </a:lnTo>
                    <a:lnTo>
                      <a:pt x="31891" y="45602"/>
                    </a:lnTo>
                    <a:lnTo>
                      <a:pt x="31721" y="45517"/>
                    </a:lnTo>
                    <a:lnTo>
                      <a:pt x="31721" y="45517"/>
                    </a:lnTo>
                    <a:lnTo>
                      <a:pt x="31423" y="45368"/>
                    </a:lnTo>
                    <a:lnTo>
                      <a:pt x="31423" y="45368"/>
                    </a:lnTo>
                    <a:lnTo>
                      <a:pt x="31061" y="45155"/>
                    </a:lnTo>
                    <a:lnTo>
                      <a:pt x="31019" y="45134"/>
                    </a:lnTo>
                    <a:lnTo>
                      <a:pt x="30870" y="45049"/>
                    </a:lnTo>
                    <a:lnTo>
                      <a:pt x="30806" y="45006"/>
                    </a:lnTo>
                    <a:lnTo>
                      <a:pt x="30806" y="45006"/>
                    </a:lnTo>
                    <a:lnTo>
                      <a:pt x="30550" y="44857"/>
                    </a:lnTo>
                    <a:lnTo>
                      <a:pt x="30550" y="44857"/>
                    </a:lnTo>
                    <a:lnTo>
                      <a:pt x="30103" y="44581"/>
                    </a:lnTo>
                    <a:lnTo>
                      <a:pt x="29656" y="44283"/>
                    </a:lnTo>
                    <a:lnTo>
                      <a:pt x="29656" y="44283"/>
                    </a:lnTo>
                    <a:lnTo>
                      <a:pt x="29252" y="43985"/>
                    </a:lnTo>
                    <a:lnTo>
                      <a:pt x="28826" y="43644"/>
                    </a:lnTo>
                    <a:lnTo>
                      <a:pt x="28826" y="43644"/>
                    </a:lnTo>
                    <a:lnTo>
                      <a:pt x="28379" y="43282"/>
                    </a:lnTo>
                    <a:lnTo>
                      <a:pt x="28166" y="43090"/>
                    </a:lnTo>
                    <a:lnTo>
                      <a:pt x="27804" y="42771"/>
                    </a:lnTo>
                    <a:lnTo>
                      <a:pt x="27336" y="42388"/>
                    </a:lnTo>
                    <a:lnTo>
                      <a:pt x="27229" y="42303"/>
                    </a:lnTo>
                    <a:lnTo>
                      <a:pt x="27229" y="42303"/>
                    </a:lnTo>
                    <a:lnTo>
                      <a:pt x="26590" y="41749"/>
                    </a:lnTo>
                    <a:lnTo>
                      <a:pt x="26484" y="41664"/>
                    </a:lnTo>
                    <a:lnTo>
                      <a:pt x="26420" y="41600"/>
                    </a:lnTo>
                    <a:lnTo>
                      <a:pt x="26420" y="41600"/>
                    </a:lnTo>
                    <a:lnTo>
                      <a:pt x="25760" y="41047"/>
                    </a:lnTo>
                    <a:lnTo>
                      <a:pt x="25377" y="40770"/>
                    </a:lnTo>
                    <a:lnTo>
                      <a:pt x="25377" y="40770"/>
                    </a:lnTo>
                    <a:lnTo>
                      <a:pt x="24760" y="40280"/>
                    </a:lnTo>
                    <a:lnTo>
                      <a:pt x="24611" y="40152"/>
                    </a:lnTo>
                    <a:lnTo>
                      <a:pt x="24440" y="40025"/>
                    </a:lnTo>
                    <a:lnTo>
                      <a:pt x="24483" y="40089"/>
                    </a:lnTo>
                    <a:lnTo>
                      <a:pt x="24313" y="39918"/>
                    </a:lnTo>
                    <a:lnTo>
                      <a:pt x="23929" y="39599"/>
                    </a:lnTo>
                    <a:lnTo>
                      <a:pt x="23929" y="39599"/>
                    </a:lnTo>
                    <a:lnTo>
                      <a:pt x="23567" y="39301"/>
                    </a:lnTo>
                    <a:lnTo>
                      <a:pt x="23461" y="39216"/>
                    </a:lnTo>
                    <a:lnTo>
                      <a:pt x="23312" y="39109"/>
                    </a:lnTo>
                    <a:lnTo>
                      <a:pt x="23312" y="39109"/>
                    </a:lnTo>
                    <a:lnTo>
                      <a:pt x="22865" y="38747"/>
                    </a:lnTo>
                    <a:lnTo>
                      <a:pt x="22396" y="38385"/>
                    </a:lnTo>
                    <a:lnTo>
                      <a:pt x="22396" y="38385"/>
                    </a:lnTo>
                    <a:lnTo>
                      <a:pt x="21907" y="38045"/>
                    </a:lnTo>
                    <a:lnTo>
                      <a:pt x="21907" y="38045"/>
                    </a:lnTo>
                    <a:lnTo>
                      <a:pt x="21651" y="37896"/>
                    </a:lnTo>
                    <a:lnTo>
                      <a:pt x="21396" y="37768"/>
                    </a:lnTo>
                    <a:lnTo>
                      <a:pt x="21396" y="37768"/>
                    </a:lnTo>
                    <a:lnTo>
                      <a:pt x="21055" y="37619"/>
                    </a:lnTo>
                    <a:lnTo>
                      <a:pt x="20736" y="37491"/>
                    </a:lnTo>
                    <a:lnTo>
                      <a:pt x="20736" y="37491"/>
                    </a:lnTo>
                    <a:lnTo>
                      <a:pt x="20055" y="37236"/>
                    </a:lnTo>
                    <a:lnTo>
                      <a:pt x="20055" y="37236"/>
                    </a:lnTo>
                    <a:lnTo>
                      <a:pt x="19863" y="37172"/>
                    </a:lnTo>
                    <a:lnTo>
                      <a:pt x="19799" y="37151"/>
                    </a:lnTo>
                    <a:lnTo>
                      <a:pt x="19799" y="37151"/>
                    </a:lnTo>
                    <a:lnTo>
                      <a:pt x="19395" y="37023"/>
                    </a:lnTo>
                    <a:lnTo>
                      <a:pt x="19331" y="37002"/>
                    </a:lnTo>
                    <a:lnTo>
                      <a:pt x="19224" y="36938"/>
                    </a:lnTo>
                    <a:lnTo>
                      <a:pt x="19224" y="36938"/>
                    </a:lnTo>
                    <a:lnTo>
                      <a:pt x="18522" y="36597"/>
                    </a:lnTo>
                    <a:lnTo>
                      <a:pt x="18458" y="36555"/>
                    </a:lnTo>
                    <a:lnTo>
                      <a:pt x="18458" y="36555"/>
                    </a:lnTo>
                    <a:lnTo>
                      <a:pt x="17777" y="36214"/>
                    </a:lnTo>
                    <a:lnTo>
                      <a:pt x="17777" y="36214"/>
                    </a:lnTo>
                    <a:lnTo>
                      <a:pt x="17032" y="35809"/>
                    </a:lnTo>
                    <a:lnTo>
                      <a:pt x="16350" y="35426"/>
                    </a:lnTo>
                    <a:lnTo>
                      <a:pt x="16350" y="35426"/>
                    </a:lnTo>
                    <a:lnTo>
                      <a:pt x="16010" y="35213"/>
                    </a:lnTo>
                    <a:lnTo>
                      <a:pt x="15648" y="35000"/>
                    </a:lnTo>
                    <a:lnTo>
                      <a:pt x="15648" y="35000"/>
                    </a:lnTo>
                    <a:lnTo>
                      <a:pt x="15307" y="34809"/>
                    </a:lnTo>
                    <a:lnTo>
                      <a:pt x="14945" y="34639"/>
                    </a:lnTo>
                    <a:lnTo>
                      <a:pt x="14945" y="34639"/>
                    </a:lnTo>
                    <a:lnTo>
                      <a:pt x="14498" y="34426"/>
                    </a:lnTo>
                    <a:lnTo>
                      <a:pt x="14498" y="34426"/>
                    </a:lnTo>
                    <a:lnTo>
                      <a:pt x="13923" y="34170"/>
                    </a:lnTo>
                    <a:lnTo>
                      <a:pt x="13668" y="34042"/>
                    </a:lnTo>
                    <a:lnTo>
                      <a:pt x="13412" y="33893"/>
                    </a:lnTo>
                    <a:lnTo>
                      <a:pt x="13412" y="33893"/>
                    </a:lnTo>
                    <a:lnTo>
                      <a:pt x="13136" y="33702"/>
                    </a:lnTo>
                    <a:lnTo>
                      <a:pt x="12880" y="33510"/>
                    </a:lnTo>
                    <a:lnTo>
                      <a:pt x="12391" y="33106"/>
                    </a:lnTo>
                    <a:lnTo>
                      <a:pt x="12391" y="33106"/>
                    </a:lnTo>
                    <a:lnTo>
                      <a:pt x="11880" y="32680"/>
                    </a:lnTo>
                    <a:lnTo>
                      <a:pt x="11582" y="32467"/>
                    </a:lnTo>
                    <a:lnTo>
                      <a:pt x="11284" y="32254"/>
                    </a:lnTo>
                    <a:lnTo>
                      <a:pt x="11284" y="32254"/>
                    </a:lnTo>
                    <a:lnTo>
                      <a:pt x="10985" y="32105"/>
                    </a:lnTo>
                    <a:lnTo>
                      <a:pt x="10687" y="31999"/>
                    </a:lnTo>
                    <a:lnTo>
                      <a:pt x="10687" y="31999"/>
                    </a:lnTo>
                    <a:lnTo>
                      <a:pt x="10368" y="31892"/>
                    </a:lnTo>
                    <a:lnTo>
                      <a:pt x="10070" y="31828"/>
                    </a:lnTo>
                    <a:lnTo>
                      <a:pt x="10070" y="31828"/>
                    </a:lnTo>
                    <a:lnTo>
                      <a:pt x="9942" y="31828"/>
                    </a:lnTo>
                    <a:lnTo>
                      <a:pt x="9942" y="31828"/>
                    </a:lnTo>
                    <a:lnTo>
                      <a:pt x="9793" y="31828"/>
                    </a:lnTo>
                    <a:lnTo>
                      <a:pt x="9644" y="31850"/>
                    </a:lnTo>
                    <a:lnTo>
                      <a:pt x="9495" y="31892"/>
                    </a:lnTo>
                    <a:lnTo>
                      <a:pt x="9346" y="31956"/>
                    </a:lnTo>
                    <a:lnTo>
                      <a:pt x="9346" y="31956"/>
                    </a:lnTo>
                    <a:lnTo>
                      <a:pt x="9197" y="32041"/>
                    </a:lnTo>
                    <a:lnTo>
                      <a:pt x="9048" y="32126"/>
                    </a:lnTo>
                    <a:lnTo>
                      <a:pt x="9048" y="32126"/>
                    </a:lnTo>
                    <a:lnTo>
                      <a:pt x="8835" y="32254"/>
                    </a:lnTo>
                    <a:lnTo>
                      <a:pt x="8835" y="32254"/>
                    </a:lnTo>
                    <a:lnTo>
                      <a:pt x="8537" y="32382"/>
                    </a:lnTo>
                    <a:lnTo>
                      <a:pt x="8239" y="32467"/>
                    </a:lnTo>
                    <a:lnTo>
                      <a:pt x="8239" y="32467"/>
                    </a:lnTo>
                    <a:lnTo>
                      <a:pt x="8069" y="32488"/>
                    </a:lnTo>
                    <a:lnTo>
                      <a:pt x="8069" y="32488"/>
                    </a:lnTo>
                    <a:lnTo>
                      <a:pt x="7877" y="32467"/>
                    </a:lnTo>
                    <a:lnTo>
                      <a:pt x="7877" y="32467"/>
                    </a:lnTo>
                    <a:lnTo>
                      <a:pt x="7728" y="32403"/>
                    </a:lnTo>
                    <a:lnTo>
                      <a:pt x="7579" y="32318"/>
                    </a:lnTo>
                    <a:lnTo>
                      <a:pt x="7579" y="32318"/>
                    </a:lnTo>
                    <a:lnTo>
                      <a:pt x="7430" y="32190"/>
                    </a:lnTo>
                    <a:lnTo>
                      <a:pt x="7281" y="32063"/>
                    </a:lnTo>
                    <a:lnTo>
                      <a:pt x="7281" y="32063"/>
                    </a:lnTo>
                    <a:lnTo>
                      <a:pt x="7175" y="31914"/>
                    </a:lnTo>
                    <a:lnTo>
                      <a:pt x="7068" y="31743"/>
                    </a:lnTo>
                    <a:lnTo>
                      <a:pt x="6877" y="31381"/>
                    </a:lnTo>
                    <a:lnTo>
                      <a:pt x="6877" y="31381"/>
                    </a:lnTo>
                    <a:lnTo>
                      <a:pt x="6706" y="31062"/>
                    </a:lnTo>
                    <a:lnTo>
                      <a:pt x="6536" y="30785"/>
                    </a:lnTo>
                    <a:lnTo>
                      <a:pt x="6536" y="30785"/>
                    </a:lnTo>
                    <a:lnTo>
                      <a:pt x="6344" y="30508"/>
                    </a:lnTo>
                    <a:lnTo>
                      <a:pt x="6132" y="30253"/>
                    </a:lnTo>
                    <a:lnTo>
                      <a:pt x="6089" y="30210"/>
                    </a:lnTo>
                    <a:lnTo>
                      <a:pt x="6089" y="30210"/>
                    </a:lnTo>
                    <a:lnTo>
                      <a:pt x="5621" y="29636"/>
                    </a:lnTo>
                    <a:lnTo>
                      <a:pt x="5621" y="29636"/>
                    </a:lnTo>
                    <a:lnTo>
                      <a:pt x="5110" y="29061"/>
                    </a:lnTo>
                    <a:lnTo>
                      <a:pt x="5110" y="29061"/>
                    </a:lnTo>
                    <a:lnTo>
                      <a:pt x="4812" y="28763"/>
                    </a:lnTo>
                    <a:lnTo>
                      <a:pt x="4535" y="28507"/>
                    </a:lnTo>
                    <a:lnTo>
                      <a:pt x="4535" y="28507"/>
                    </a:lnTo>
                    <a:lnTo>
                      <a:pt x="4237" y="28273"/>
                    </a:lnTo>
                    <a:lnTo>
                      <a:pt x="3896" y="28039"/>
                    </a:lnTo>
                    <a:lnTo>
                      <a:pt x="3896" y="28039"/>
                    </a:lnTo>
                    <a:lnTo>
                      <a:pt x="3641" y="27911"/>
                    </a:lnTo>
                    <a:lnTo>
                      <a:pt x="3385" y="27762"/>
                    </a:lnTo>
                    <a:lnTo>
                      <a:pt x="3215" y="27677"/>
                    </a:lnTo>
                    <a:lnTo>
                      <a:pt x="3215" y="27677"/>
                    </a:lnTo>
                    <a:lnTo>
                      <a:pt x="2747" y="27421"/>
                    </a:lnTo>
                    <a:lnTo>
                      <a:pt x="2321" y="27187"/>
                    </a:lnTo>
                    <a:lnTo>
                      <a:pt x="2321" y="27187"/>
                    </a:lnTo>
                    <a:lnTo>
                      <a:pt x="1938" y="26932"/>
                    </a:lnTo>
                    <a:lnTo>
                      <a:pt x="1533" y="26634"/>
                    </a:lnTo>
                    <a:lnTo>
                      <a:pt x="1533" y="26634"/>
                    </a:lnTo>
                    <a:lnTo>
                      <a:pt x="1150" y="26314"/>
                    </a:lnTo>
                    <a:lnTo>
                      <a:pt x="831" y="26038"/>
                    </a:lnTo>
                    <a:lnTo>
                      <a:pt x="831" y="26038"/>
                    </a:lnTo>
                    <a:lnTo>
                      <a:pt x="681" y="25846"/>
                    </a:lnTo>
                    <a:lnTo>
                      <a:pt x="532" y="25633"/>
                    </a:lnTo>
                    <a:lnTo>
                      <a:pt x="362" y="25399"/>
                    </a:lnTo>
                    <a:lnTo>
                      <a:pt x="213" y="25144"/>
                    </a:lnTo>
                    <a:lnTo>
                      <a:pt x="213" y="25144"/>
                    </a:lnTo>
                    <a:lnTo>
                      <a:pt x="128" y="24952"/>
                    </a:lnTo>
                    <a:lnTo>
                      <a:pt x="64" y="24739"/>
                    </a:lnTo>
                    <a:lnTo>
                      <a:pt x="64" y="24739"/>
                    </a:lnTo>
                    <a:lnTo>
                      <a:pt x="0" y="24526"/>
                    </a:lnTo>
                    <a:lnTo>
                      <a:pt x="107" y="24356"/>
                    </a:lnTo>
                    <a:lnTo>
                      <a:pt x="107" y="24356"/>
                    </a:lnTo>
                    <a:lnTo>
                      <a:pt x="298" y="24058"/>
                    </a:lnTo>
                    <a:lnTo>
                      <a:pt x="511" y="23824"/>
                    </a:lnTo>
                    <a:lnTo>
                      <a:pt x="511" y="23824"/>
                    </a:lnTo>
                    <a:lnTo>
                      <a:pt x="703" y="23675"/>
                    </a:lnTo>
                    <a:lnTo>
                      <a:pt x="873" y="23526"/>
                    </a:lnTo>
                    <a:lnTo>
                      <a:pt x="1129" y="23355"/>
                    </a:lnTo>
                    <a:lnTo>
                      <a:pt x="1363" y="23185"/>
                    </a:lnTo>
                    <a:lnTo>
                      <a:pt x="1363" y="23185"/>
                    </a:lnTo>
                    <a:lnTo>
                      <a:pt x="1938" y="22759"/>
                    </a:lnTo>
                    <a:lnTo>
                      <a:pt x="2448" y="22376"/>
                    </a:lnTo>
                    <a:lnTo>
                      <a:pt x="2448" y="22376"/>
                    </a:lnTo>
                    <a:lnTo>
                      <a:pt x="3045" y="21886"/>
                    </a:lnTo>
                    <a:lnTo>
                      <a:pt x="3449" y="21567"/>
                    </a:lnTo>
                    <a:lnTo>
                      <a:pt x="4365" y="20822"/>
                    </a:lnTo>
                    <a:lnTo>
                      <a:pt x="4365" y="20822"/>
                    </a:lnTo>
                    <a:lnTo>
                      <a:pt x="4961" y="20353"/>
                    </a:lnTo>
                    <a:lnTo>
                      <a:pt x="5472" y="19906"/>
                    </a:lnTo>
                    <a:lnTo>
                      <a:pt x="5472" y="19906"/>
                    </a:lnTo>
                    <a:lnTo>
                      <a:pt x="6025" y="19417"/>
                    </a:lnTo>
                    <a:lnTo>
                      <a:pt x="6536" y="18906"/>
                    </a:lnTo>
                    <a:lnTo>
                      <a:pt x="6579" y="18863"/>
                    </a:lnTo>
                    <a:lnTo>
                      <a:pt x="6579" y="18863"/>
                    </a:lnTo>
                    <a:lnTo>
                      <a:pt x="7090" y="18310"/>
                    </a:lnTo>
                    <a:lnTo>
                      <a:pt x="7090" y="18310"/>
                    </a:lnTo>
                    <a:lnTo>
                      <a:pt x="7537" y="17863"/>
                    </a:lnTo>
                    <a:lnTo>
                      <a:pt x="7813" y="17565"/>
                    </a:lnTo>
                    <a:lnTo>
                      <a:pt x="7813" y="17565"/>
                    </a:lnTo>
                    <a:lnTo>
                      <a:pt x="8580" y="16798"/>
                    </a:lnTo>
                    <a:lnTo>
                      <a:pt x="8580" y="16798"/>
                    </a:lnTo>
                    <a:lnTo>
                      <a:pt x="8899" y="16479"/>
                    </a:lnTo>
                    <a:lnTo>
                      <a:pt x="8899" y="16479"/>
                    </a:lnTo>
                    <a:lnTo>
                      <a:pt x="9751" y="15670"/>
                    </a:lnTo>
                    <a:lnTo>
                      <a:pt x="9836" y="15563"/>
                    </a:lnTo>
                    <a:lnTo>
                      <a:pt x="9900" y="15500"/>
                    </a:lnTo>
                    <a:lnTo>
                      <a:pt x="9900" y="15500"/>
                    </a:lnTo>
                    <a:lnTo>
                      <a:pt x="10517" y="14903"/>
                    </a:lnTo>
                    <a:lnTo>
                      <a:pt x="10922" y="14456"/>
                    </a:lnTo>
                    <a:lnTo>
                      <a:pt x="10964" y="14392"/>
                    </a:lnTo>
                    <a:lnTo>
                      <a:pt x="10964" y="14392"/>
                    </a:lnTo>
                    <a:lnTo>
                      <a:pt x="11454" y="13882"/>
                    </a:lnTo>
                    <a:lnTo>
                      <a:pt x="11965" y="13371"/>
                    </a:lnTo>
                    <a:lnTo>
                      <a:pt x="11901" y="13392"/>
                    </a:lnTo>
                    <a:lnTo>
                      <a:pt x="12114" y="13222"/>
                    </a:lnTo>
                    <a:lnTo>
                      <a:pt x="12114" y="13222"/>
                    </a:lnTo>
                    <a:lnTo>
                      <a:pt x="12454" y="12924"/>
                    </a:lnTo>
                    <a:lnTo>
                      <a:pt x="12454" y="12924"/>
                    </a:lnTo>
                    <a:lnTo>
                      <a:pt x="12795" y="12647"/>
                    </a:lnTo>
                    <a:lnTo>
                      <a:pt x="12880" y="12583"/>
                    </a:lnTo>
                    <a:lnTo>
                      <a:pt x="13029" y="12455"/>
                    </a:lnTo>
                    <a:lnTo>
                      <a:pt x="13029" y="12455"/>
                    </a:lnTo>
                    <a:lnTo>
                      <a:pt x="13583" y="11987"/>
                    </a:lnTo>
                    <a:lnTo>
                      <a:pt x="13860" y="11753"/>
                    </a:lnTo>
                    <a:lnTo>
                      <a:pt x="14094" y="11476"/>
                    </a:lnTo>
                    <a:lnTo>
                      <a:pt x="14094" y="11476"/>
                    </a:lnTo>
                    <a:lnTo>
                      <a:pt x="14328" y="11199"/>
                    </a:lnTo>
                    <a:lnTo>
                      <a:pt x="14562" y="10922"/>
                    </a:lnTo>
                    <a:lnTo>
                      <a:pt x="14562" y="10922"/>
                    </a:lnTo>
                    <a:lnTo>
                      <a:pt x="15030" y="10326"/>
                    </a:lnTo>
                    <a:lnTo>
                      <a:pt x="15201" y="10113"/>
                    </a:lnTo>
                    <a:lnTo>
                      <a:pt x="15222" y="10071"/>
                    </a:lnTo>
                    <a:lnTo>
                      <a:pt x="15222" y="10071"/>
                    </a:lnTo>
                    <a:lnTo>
                      <a:pt x="15563" y="9645"/>
                    </a:lnTo>
                    <a:lnTo>
                      <a:pt x="15754" y="9453"/>
                    </a:lnTo>
                    <a:lnTo>
                      <a:pt x="15946" y="9262"/>
                    </a:lnTo>
                    <a:lnTo>
                      <a:pt x="15988" y="9219"/>
                    </a:lnTo>
                    <a:lnTo>
                      <a:pt x="15988" y="9219"/>
                    </a:lnTo>
                    <a:lnTo>
                      <a:pt x="16201" y="9006"/>
                    </a:lnTo>
                    <a:lnTo>
                      <a:pt x="16457" y="8815"/>
                    </a:lnTo>
                    <a:lnTo>
                      <a:pt x="17053" y="8389"/>
                    </a:lnTo>
                    <a:lnTo>
                      <a:pt x="17053" y="8389"/>
                    </a:lnTo>
                    <a:lnTo>
                      <a:pt x="17713" y="7963"/>
                    </a:lnTo>
                    <a:lnTo>
                      <a:pt x="18245" y="7622"/>
                    </a:lnTo>
                    <a:lnTo>
                      <a:pt x="18245" y="7622"/>
                    </a:lnTo>
                    <a:lnTo>
                      <a:pt x="18799" y="7282"/>
                    </a:lnTo>
                    <a:lnTo>
                      <a:pt x="19373" y="6877"/>
                    </a:lnTo>
                    <a:lnTo>
                      <a:pt x="19459" y="6813"/>
                    </a:lnTo>
                    <a:lnTo>
                      <a:pt x="19459" y="6813"/>
                    </a:lnTo>
                    <a:lnTo>
                      <a:pt x="20651" y="5983"/>
                    </a:lnTo>
                    <a:lnTo>
                      <a:pt x="20651" y="5983"/>
                    </a:lnTo>
                    <a:lnTo>
                      <a:pt x="21332" y="5536"/>
                    </a:lnTo>
                    <a:lnTo>
                      <a:pt x="21332" y="5536"/>
                    </a:lnTo>
                    <a:lnTo>
                      <a:pt x="21864" y="5238"/>
                    </a:lnTo>
                    <a:lnTo>
                      <a:pt x="21907" y="5217"/>
                    </a:lnTo>
                    <a:lnTo>
                      <a:pt x="21971" y="5174"/>
                    </a:lnTo>
                    <a:lnTo>
                      <a:pt x="21971" y="5174"/>
                    </a:lnTo>
                    <a:lnTo>
                      <a:pt x="22907" y="4706"/>
                    </a:lnTo>
                    <a:lnTo>
                      <a:pt x="23887" y="4238"/>
                    </a:lnTo>
                    <a:lnTo>
                      <a:pt x="23887" y="4238"/>
                    </a:lnTo>
                    <a:lnTo>
                      <a:pt x="23780" y="4387"/>
                    </a:lnTo>
                    <a:lnTo>
                      <a:pt x="23674" y="4557"/>
                    </a:lnTo>
                    <a:lnTo>
                      <a:pt x="23674" y="4557"/>
                    </a:lnTo>
                    <a:lnTo>
                      <a:pt x="23504" y="4855"/>
                    </a:lnTo>
                    <a:lnTo>
                      <a:pt x="23355" y="5153"/>
                    </a:lnTo>
                    <a:lnTo>
                      <a:pt x="23355" y="5153"/>
                    </a:lnTo>
                    <a:lnTo>
                      <a:pt x="23227" y="5451"/>
                    </a:lnTo>
                    <a:lnTo>
                      <a:pt x="23120" y="5813"/>
                    </a:lnTo>
                    <a:lnTo>
                      <a:pt x="23120" y="5813"/>
                    </a:lnTo>
                    <a:lnTo>
                      <a:pt x="23099" y="5962"/>
                    </a:lnTo>
                    <a:lnTo>
                      <a:pt x="23078" y="6132"/>
                    </a:lnTo>
                    <a:lnTo>
                      <a:pt x="23078" y="6473"/>
                    </a:lnTo>
                    <a:lnTo>
                      <a:pt x="23078" y="6473"/>
                    </a:lnTo>
                    <a:lnTo>
                      <a:pt x="23120" y="6835"/>
                    </a:lnTo>
                    <a:lnTo>
                      <a:pt x="23142" y="7026"/>
                    </a:lnTo>
                    <a:lnTo>
                      <a:pt x="23184" y="7197"/>
                    </a:lnTo>
                    <a:lnTo>
                      <a:pt x="23184" y="7197"/>
                    </a:lnTo>
                    <a:lnTo>
                      <a:pt x="23312" y="7537"/>
                    </a:lnTo>
                    <a:lnTo>
                      <a:pt x="23461" y="7899"/>
                    </a:lnTo>
                    <a:lnTo>
                      <a:pt x="23461" y="7899"/>
                    </a:lnTo>
                    <a:lnTo>
                      <a:pt x="23546" y="8070"/>
                    </a:lnTo>
                    <a:lnTo>
                      <a:pt x="23653" y="8240"/>
                    </a:lnTo>
                    <a:lnTo>
                      <a:pt x="23653" y="8240"/>
                    </a:lnTo>
                    <a:lnTo>
                      <a:pt x="23716" y="8346"/>
                    </a:lnTo>
                    <a:lnTo>
                      <a:pt x="23802" y="8431"/>
                    </a:lnTo>
                    <a:lnTo>
                      <a:pt x="23802" y="8431"/>
                    </a:lnTo>
                    <a:lnTo>
                      <a:pt x="23951" y="8581"/>
                    </a:lnTo>
                    <a:lnTo>
                      <a:pt x="23951" y="8581"/>
                    </a:lnTo>
                    <a:lnTo>
                      <a:pt x="24249" y="8793"/>
                    </a:lnTo>
                    <a:lnTo>
                      <a:pt x="24547" y="9006"/>
                    </a:lnTo>
                    <a:lnTo>
                      <a:pt x="24547" y="9006"/>
                    </a:lnTo>
                    <a:lnTo>
                      <a:pt x="24845" y="9177"/>
                    </a:lnTo>
                    <a:lnTo>
                      <a:pt x="25164" y="9304"/>
                    </a:lnTo>
                    <a:lnTo>
                      <a:pt x="25164" y="9304"/>
                    </a:lnTo>
                    <a:lnTo>
                      <a:pt x="25505" y="9432"/>
                    </a:lnTo>
                    <a:lnTo>
                      <a:pt x="25845" y="9539"/>
                    </a:lnTo>
                    <a:lnTo>
                      <a:pt x="26186" y="9645"/>
                    </a:lnTo>
                    <a:lnTo>
                      <a:pt x="26527" y="9709"/>
                    </a:lnTo>
                    <a:lnTo>
                      <a:pt x="26527" y="9709"/>
                    </a:lnTo>
                    <a:lnTo>
                      <a:pt x="27208" y="9815"/>
                    </a:lnTo>
                    <a:lnTo>
                      <a:pt x="27208" y="9815"/>
                    </a:lnTo>
                    <a:lnTo>
                      <a:pt x="27591" y="9837"/>
                    </a:lnTo>
                    <a:lnTo>
                      <a:pt x="27910" y="98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2923;p49">
                <a:extLst>
                  <a:ext uri="{FF2B5EF4-FFF2-40B4-BE49-F238E27FC236}">
                    <a16:creationId xmlns:a16="http://schemas.microsoft.com/office/drawing/2014/main" id="{8C83FC97-5A3A-17A0-B508-9BBA790FE287}"/>
                  </a:ext>
                </a:extLst>
              </p:cNvPr>
              <p:cNvSpPr/>
              <p:nvPr/>
            </p:nvSpPr>
            <p:spPr>
              <a:xfrm>
                <a:off x="4969637" y="3163209"/>
                <a:ext cx="92051" cy="72105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7772" fill="none" extrusionOk="0">
                    <a:moveTo>
                      <a:pt x="661" y="2960"/>
                    </a:moveTo>
                    <a:lnTo>
                      <a:pt x="661" y="2960"/>
                    </a:lnTo>
                    <a:lnTo>
                      <a:pt x="831" y="2726"/>
                    </a:lnTo>
                    <a:lnTo>
                      <a:pt x="937" y="2576"/>
                    </a:lnTo>
                    <a:lnTo>
                      <a:pt x="937" y="2576"/>
                    </a:lnTo>
                    <a:lnTo>
                      <a:pt x="959" y="2534"/>
                    </a:lnTo>
                    <a:lnTo>
                      <a:pt x="980" y="2491"/>
                    </a:lnTo>
                    <a:lnTo>
                      <a:pt x="980" y="2491"/>
                    </a:lnTo>
                    <a:lnTo>
                      <a:pt x="1065" y="2427"/>
                    </a:lnTo>
                    <a:lnTo>
                      <a:pt x="1065" y="2427"/>
                    </a:lnTo>
                    <a:lnTo>
                      <a:pt x="1725" y="2172"/>
                    </a:lnTo>
                    <a:lnTo>
                      <a:pt x="2321" y="1959"/>
                    </a:lnTo>
                    <a:lnTo>
                      <a:pt x="2683" y="1831"/>
                    </a:lnTo>
                    <a:lnTo>
                      <a:pt x="3045" y="1704"/>
                    </a:lnTo>
                    <a:lnTo>
                      <a:pt x="3322" y="1618"/>
                    </a:lnTo>
                    <a:lnTo>
                      <a:pt x="3684" y="1491"/>
                    </a:lnTo>
                    <a:lnTo>
                      <a:pt x="3684" y="1491"/>
                    </a:lnTo>
                    <a:lnTo>
                      <a:pt x="4471" y="1235"/>
                    </a:lnTo>
                    <a:lnTo>
                      <a:pt x="4535" y="1214"/>
                    </a:lnTo>
                    <a:lnTo>
                      <a:pt x="4535" y="1214"/>
                    </a:lnTo>
                    <a:lnTo>
                      <a:pt x="5067" y="1065"/>
                    </a:lnTo>
                    <a:lnTo>
                      <a:pt x="5067" y="1065"/>
                    </a:lnTo>
                    <a:lnTo>
                      <a:pt x="5706" y="831"/>
                    </a:lnTo>
                    <a:lnTo>
                      <a:pt x="5834" y="788"/>
                    </a:lnTo>
                    <a:lnTo>
                      <a:pt x="5834" y="788"/>
                    </a:lnTo>
                    <a:lnTo>
                      <a:pt x="6430" y="575"/>
                    </a:lnTo>
                    <a:lnTo>
                      <a:pt x="6834" y="448"/>
                    </a:lnTo>
                    <a:lnTo>
                      <a:pt x="7154" y="341"/>
                    </a:lnTo>
                    <a:lnTo>
                      <a:pt x="7792" y="128"/>
                    </a:lnTo>
                    <a:lnTo>
                      <a:pt x="8069" y="43"/>
                    </a:lnTo>
                    <a:lnTo>
                      <a:pt x="8218" y="0"/>
                    </a:lnTo>
                    <a:lnTo>
                      <a:pt x="8218" y="0"/>
                    </a:lnTo>
                    <a:lnTo>
                      <a:pt x="8239" y="107"/>
                    </a:lnTo>
                    <a:lnTo>
                      <a:pt x="8261" y="192"/>
                    </a:lnTo>
                    <a:lnTo>
                      <a:pt x="8261" y="192"/>
                    </a:lnTo>
                    <a:lnTo>
                      <a:pt x="8367" y="405"/>
                    </a:lnTo>
                    <a:lnTo>
                      <a:pt x="8516" y="639"/>
                    </a:lnTo>
                    <a:lnTo>
                      <a:pt x="8516" y="639"/>
                    </a:lnTo>
                    <a:lnTo>
                      <a:pt x="8750" y="873"/>
                    </a:lnTo>
                    <a:lnTo>
                      <a:pt x="8985" y="1086"/>
                    </a:lnTo>
                    <a:lnTo>
                      <a:pt x="8985" y="1086"/>
                    </a:lnTo>
                    <a:lnTo>
                      <a:pt x="9261" y="1320"/>
                    </a:lnTo>
                    <a:lnTo>
                      <a:pt x="9347" y="1384"/>
                    </a:lnTo>
                    <a:lnTo>
                      <a:pt x="9347" y="1384"/>
                    </a:lnTo>
                    <a:lnTo>
                      <a:pt x="9538" y="1555"/>
                    </a:lnTo>
                    <a:lnTo>
                      <a:pt x="9538" y="1555"/>
                    </a:lnTo>
                    <a:lnTo>
                      <a:pt x="9687" y="1746"/>
                    </a:lnTo>
                    <a:lnTo>
                      <a:pt x="9687" y="1746"/>
                    </a:lnTo>
                    <a:lnTo>
                      <a:pt x="9772" y="1895"/>
                    </a:lnTo>
                    <a:lnTo>
                      <a:pt x="9815" y="2044"/>
                    </a:lnTo>
                    <a:lnTo>
                      <a:pt x="9815" y="2044"/>
                    </a:lnTo>
                    <a:lnTo>
                      <a:pt x="9879" y="2449"/>
                    </a:lnTo>
                    <a:lnTo>
                      <a:pt x="9921" y="2896"/>
                    </a:lnTo>
                    <a:lnTo>
                      <a:pt x="9921" y="2896"/>
                    </a:lnTo>
                    <a:lnTo>
                      <a:pt x="9879" y="3300"/>
                    </a:lnTo>
                    <a:lnTo>
                      <a:pt x="9815" y="3662"/>
                    </a:lnTo>
                    <a:lnTo>
                      <a:pt x="9815" y="3662"/>
                    </a:lnTo>
                    <a:lnTo>
                      <a:pt x="9730" y="3918"/>
                    </a:lnTo>
                    <a:lnTo>
                      <a:pt x="9623" y="4194"/>
                    </a:lnTo>
                    <a:lnTo>
                      <a:pt x="9496" y="4450"/>
                    </a:lnTo>
                    <a:lnTo>
                      <a:pt x="9347" y="4727"/>
                    </a:lnTo>
                    <a:lnTo>
                      <a:pt x="9347" y="4727"/>
                    </a:lnTo>
                    <a:lnTo>
                      <a:pt x="9070" y="5131"/>
                    </a:lnTo>
                    <a:lnTo>
                      <a:pt x="9048" y="5174"/>
                    </a:lnTo>
                    <a:lnTo>
                      <a:pt x="8921" y="5344"/>
                    </a:lnTo>
                    <a:lnTo>
                      <a:pt x="8921" y="5344"/>
                    </a:lnTo>
                    <a:lnTo>
                      <a:pt x="8687" y="5685"/>
                    </a:lnTo>
                    <a:lnTo>
                      <a:pt x="8580" y="5834"/>
                    </a:lnTo>
                    <a:lnTo>
                      <a:pt x="8452" y="5983"/>
                    </a:lnTo>
                    <a:lnTo>
                      <a:pt x="8452" y="5983"/>
                    </a:lnTo>
                    <a:lnTo>
                      <a:pt x="8261" y="6153"/>
                    </a:lnTo>
                    <a:lnTo>
                      <a:pt x="8218" y="6174"/>
                    </a:lnTo>
                    <a:lnTo>
                      <a:pt x="8090" y="6281"/>
                    </a:lnTo>
                    <a:lnTo>
                      <a:pt x="8090" y="6281"/>
                    </a:lnTo>
                    <a:lnTo>
                      <a:pt x="7856" y="6494"/>
                    </a:lnTo>
                    <a:lnTo>
                      <a:pt x="7686" y="6643"/>
                    </a:lnTo>
                    <a:lnTo>
                      <a:pt x="7686" y="6643"/>
                    </a:lnTo>
                    <a:lnTo>
                      <a:pt x="7303" y="6941"/>
                    </a:lnTo>
                    <a:lnTo>
                      <a:pt x="7303" y="6941"/>
                    </a:lnTo>
                    <a:lnTo>
                      <a:pt x="6941" y="7175"/>
                    </a:lnTo>
                    <a:lnTo>
                      <a:pt x="6941" y="7175"/>
                    </a:lnTo>
                    <a:lnTo>
                      <a:pt x="6558" y="7388"/>
                    </a:lnTo>
                    <a:lnTo>
                      <a:pt x="6558" y="7388"/>
                    </a:lnTo>
                    <a:lnTo>
                      <a:pt x="6366" y="7473"/>
                    </a:lnTo>
                    <a:lnTo>
                      <a:pt x="6153" y="7537"/>
                    </a:lnTo>
                    <a:lnTo>
                      <a:pt x="6153" y="7537"/>
                    </a:lnTo>
                    <a:lnTo>
                      <a:pt x="5685" y="7643"/>
                    </a:lnTo>
                    <a:lnTo>
                      <a:pt x="5685" y="7643"/>
                    </a:lnTo>
                    <a:lnTo>
                      <a:pt x="5216" y="7707"/>
                    </a:lnTo>
                    <a:lnTo>
                      <a:pt x="5216" y="7707"/>
                    </a:lnTo>
                    <a:lnTo>
                      <a:pt x="4791" y="7750"/>
                    </a:lnTo>
                    <a:lnTo>
                      <a:pt x="4407" y="7771"/>
                    </a:lnTo>
                    <a:lnTo>
                      <a:pt x="4407" y="7771"/>
                    </a:lnTo>
                    <a:lnTo>
                      <a:pt x="4216" y="7750"/>
                    </a:lnTo>
                    <a:lnTo>
                      <a:pt x="4216" y="7750"/>
                    </a:lnTo>
                    <a:lnTo>
                      <a:pt x="3705" y="7707"/>
                    </a:lnTo>
                    <a:lnTo>
                      <a:pt x="3237" y="7622"/>
                    </a:lnTo>
                    <a:lnTo>
                      <a:pt x="3237" y="7622"/>
                    </a:lnTo>
                    <a:lnTo>
                      <a:pt x="2747" y="7516"/>
                    </a:lnTo>
                    <a:lnTo>
                      <a:pt x="2257" y="7388"/>
                    </a:lnTo>
                    <a:lnTo>
                      <a:pt x="2257" y="7388"/>
                    </a:lnTo>
                    <a:lnTo>
                      <a:pt x="1874" y="7239"/>
                    </a:lnTo>
                    <a:lnTo>
                      <a:pt x="1768" y="7196"/>
                    </a:lnTo>
                    <a:lnTo>
                      <a:pt x="1768" y="7196"/>
                    </a:lnTo>
                    <a:lnTo>
                      <a:pt x="1512" y="7069"/>
                    </a:lnTo>
                    <a:lnTo>
                      <a:pt x="1427" y="7047"/>
                    </a:lnTo>
                    <a:lnTo>
                      <a:pt x="1427" y="7047"/>
                    </a:lnTo>
                    <a:lnTo>
                      <a:pt x="1257" y="6941"/>
                    </a:lnTo>
                    <a:lnTo>
                      <a:pt x="1257" y="6941"/>
                    </a:lnTo>
                    <a:lnTo>
                      <a:pt x="1086" y="6813"/>
                    </a:lnTo>
                    <a:lnTo>
                      <a:pt x="916" y="6664"/>
                    </a:lnTo>
                    <a:lnTo>
                      <a:pt x="575" y="6323"/>
                    </a:lnTo>
                    <a:lnTo>
                      <a:pt x="575" y="6323"/>
                    </a:lnTo>
                    <a:lnTo>
                      <a:pt x="426" y="6132"/>
                    </a:lnTo>
                    <a:lnTo>
                      <a:pt x="426" y="6132"/>
                    </a:lnTo>
                    <a:lnTo>
                      <a:pt x="256" y="5855"/>
                    </a:lnTo>
                    <a:lnTo>
                      <a:pt x="256" y="5855"/>
                    </a:lnTo>
                    <a:lnTo>
                      <a:pt x="171" y="5685"/>
                    </a:lnTo>
                    <a:lnTo>
                      <a:pt x="150" y="5621"/>
                    </a:lnTo>
                    <a:lnTo>
                      <a:pt x="150" y="5621"/>
                    </a:lnTo>
                    <a:lnTo>
                      <a:pt x="64" y="5408"/>
                    </a:lnTo>
                    <a:lnTo>
                      <a:pt x="64" y="5365"/>
                    </a:lnTo>
                    <a:lnTo>
                      <a:pt x="64" y="5365"/>
                    </a:lnTo>
                    <a:lnTo>
                      <a:pt x="22" y="5195"/>
                    </a:lnTo>
                    <a:lnTo>
                      <a:pt x="1" y="5025"/>
                    </a:lnTo>
                    <a:lnTo>
                      <a:pt x="1" y="5025"/>
                    </a:lnTo>
                    <a:lnTo>
                      <a:pt x="1" y="4833"/>
                    </a:lnTo>
                    <a:lnTo>
                      <a:pt x="1" y="4833"/>
                    </a:lnTo>
                    <a:lnTo>
                      <a:pt x="1" y="4663"/>
                    </a:lnTo>
                    <a:lnTo>
                      <a:pt x="1" y="4663"/>
                    </a:lnTo>
                    <a:lnTo>
                      <a:pt x="43" y="4407"/>
                    </a:lnTo>
                    <a:lnTo>
                      <a:pt x="43" y="4343"/>
                    </a:lnTo>
                    <a:lnTo>
                      <a:pt x="64" y="4258"/>
                    </a:lnTo>
                    <a:lnTo>
                      <a:pt x="86" y="4152"/>
                    </a:lnTo>
                    <a:lnTo>
                      <a:pt x="86" y="4152"/>
                    </a:lnTo>
                    <a:lnTo>
                      <a:pt x="171" y="3854"/>
                    </a:lnTo>
                    <a:lnTo>
                      <a:pt x="171" y="3854"/>
                    </a:lnTo>
                    <a:lnTo>
                      <a:pt x="256" y="3620"/>
                    </a:lnTo>
                    <a:lnTo>
                      <a:pt x="256" y="3620"/>
                    </a:lnTo>
                    <a:lnTo>
                      <a:pt x="405" y="3385"/>
                    </a:lnTo>
                    <a:lnTo>
                      <a:pt x="554" y="3130"/>
                    </a:lnTo>
                    <a:lnTo>
                      <a:pt x="661" y="2960"/>
                    </a:lnTo>
                    <a:lnTo>
                      <a:pt x="661" y="29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2924;p49">
                <a:extLst>
                  <a:ext uri="{FF2B5EF4-FFF2-40B4-BE49-F238E27FC236}">
                    <a16:creationId xmlns:a16="http://schemas.microsoft.com/office/drawing/2014/main" id="{C4B2DDA9-6697-6DDE-A8EE-8A0C472412A6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2925;p49">
                <a:extLst>
                  <a:ext uri="{FF2B5EF4-FFF2-40B4-BE49-F238E27FC236}">
                    <a16:creationId xmlns:a16="http://schemas.microsoft.com/office/drawing/2014/main" id="{BE786121-DDDB-79C8-7C5A-23D367ACF7C9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2926;p49">
                <a:extLst>
                  <a:ext uri="{FF2B5EF4-FFF2-40B4-BE49-F238E27FC236}">
                    <a16:creationId xmlns:a16="http://schemas.microsoft.com/office/drawing/2014/main" id="{C891FBBD-1E40-6014-563C-05647AEC780F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extrusionOk="0">
                    <a:moveTo>
                      <a:pt x="12519" y="490"/>
                    </a:moveTo>
                    <a:lnTo>
                      <a:pt x="12774" y="512"/>
                    </a:lnTo>
                    <a:lnTo>
                      <a:pt x="12881" y="533"/>
                    </a:lnTo>
                    <a:lnTo>
                      <a:pt x="13094" y="554"/>
                    </a:lnTo>
                    <a:lnTo>
                      <a:pt x="13328" y="533"/>
                    </a:lnTo>
                    <a:lnTo>
                      <a:pt x="13498" y="533"/>
                    </a:lnTo>
                    <a:lnTo>
                      <a:pt x="14030" y="512"/>
                    </a:lnTo>
                    <a:lnTo>
                      <a:pt x="14222" y="512"/>
                    </a:lnTo>
                    <a:lnTo>
                      <a:pt x="14328" y="533"/>
                    </a:lnTo>
                    <a:lnTo>
                      <a:pt x="14456" y="554"/>
                    </a:lnTo>
                    <a:lnTo>
                      <a:pt x="14626" y="597"/>
                    </a:lnTo>
                    <a:lnTo>
                      <a:pt x="14818" y="682"/>
                    </a:lnTo>
                    <a:lnTo>
                      <a:pt x="15010" y="746"/>
                    </a:lnTo>
                    <a:lnTo>
                      <a:pt x="15159" y="788"/>
                    </a:lnTo>
                    <a:lnTo>
                      <a:pt x="15308" y="810"/>
                    </a:lnTo>
                    <a:lnTo>
                      <a:pt x="15499" y="788"/>
                    </a:lnTo>
                    <a:lnTo>
                      <a:pt x="15670" y="767"/>
                    </a:lnTo>
                    <a:lnTo>
                      <a:pt x="15861" y="725"/>
                    </a:lnTo>
                    <a:lnTo>
                      <a:pt x="16031" y="703"/>
                    </a:lnTo>
                    <a:lnTo>
                      <a:pt x="16202" y="767"/>
                    </a:lnTo>
                    <a:lnTo>
                      <a:pt x="16330" y="831"/>
                    </a:lnTo>
                    <a:lnTo>
                      <a:pt x="16457" y="916"/>
                    </a:lnTo>
                    <a:lnTo>
                      <a:pt x="16521" y="959"/>
                    </a:lnTo>
                    <a:lnTo>
                      <a:pt x="16649" y="1023"/>
                    </a:lnTo>
                    <a:lnTo>
                      <a:pt x="16819" y="1129"/>
                    </a:lnTo>
                    <a:lnTo>
                      <a:pt x="17053" y="1193"/>
                    </a:lnTo>
                    <a:lnTo>
                      <a:pt x="17288" y="1278"/>
                    </a:lnTo>
                    <a:lnTo>
                      <a:pt x="17415" y="1321"/>
                    </a:lnTo>
                    <a:lnTo>
                      <a:pt x="17756" y="1427"/>
                    </a:lnTo>
                    <a:lnTo>
                      <a:pt x="18011" y="1512"/>
                    </a:lnTo>
                    <a:lnTo>
                      <a:pt x="18224" y="1619"/>
                    </a:lnTo>
                    <a:lnTo>
                      <a:pt x="18373" y="1725"/>
                    </a:lnTo>
                    <a:lnTo>
                      <a:pt x="18501" y="1853"/>
                    </a:lnTo>
                    <a:lnTo>
                      <a:pt x="18714" y="2087"/>
                    </a:lnTo>
                    <a:lnTo>
                      <a:pt x="18799" y="2172"/>
                    </a:lnTo>
                    <a:lnTo>
                      <a:pt x="18927" y="2343"/>
                    </a:lnTo>
                    <a:lnTo>
                      <a:pt x="19076" y="2470"/>
                    </a:lnTo>
                    <a:lnTo>
                      <a:pt x="19225" y="2598"/>
                    </a:lnTo>
                    <a:lnTo>
                      <a:pt x="19374" y="2704"/>
                    </a:lnTo>
                    <a:lnTo>
                      <a:pt x="19587" y="2790"/>
                    </a:lnTo>
                    <a:lnTo>
                      <a:pt x="19715" y="2811"/>
                    </a:lnTo>
                    <a:lnTo>
                      <a:pt x="19949" y="2896"/>
                    </a:lnTo>
                    <a:lnTo>
                      <a:pt x="20140" y="2981"/>
                    </a:lnTo>
                    <a:lnTo>
                      <a:pt x="20311" y="3066"/>
                    </a:lnTo>
                    <a:lnTo>
                      <a:pt x="20353" y="3088"/>
                    </a:lnTo>
                    <a:lnTo>
                      <a:pt x="20800" y="3301"/>
                    </a:lnTo>
                    <a:lnTo>
                      <a:pt x="20843" y="3343"/>
                    </a:lnTo>
                    <a:lnTo>
                      <a:pt x="20992" y="3450"/>
                    </a:lnTo>
                    <a:lnTo>
                      <a:pt x="21034" y="3492"/>
                    </a:lnTo>
                    <a:lnTo>
                      <a:pt x="21098" y="3641"/>
                    </a:lnTo>
                    <a:lnTo>
                      <a:pt x="21141" y="3790"/>
                    </a:lnTo>
                    <a:lnTo>
                      <a:pt x="21162" y="3982"/>
                    </a:lnTo>
                    <a:lnTo>
                      <a:pt x="21183" y="4195"/>
                    </a:lnTo>
                    <a:lnTo>
                      <a:pt x="21183" y="4280"/>
                    </a:lnTo>
                    <a:lnTo>
                      <a:pt x="21183" y="4429"/>
                    </a:lnTo>
                    <a:lnTo>
                      <a:pt x="21205" y="4578"/>
                    </a:lnTo>
                    <a:lnTo>
                      <a:pt x="21269" y="4833"/>
                    </a:lnTo>
                    <a:lnTo>
                      <a:pt x="21332" y="4940"/>
                    </a:lnTo>
                    <a:lnTo>
                      <a:pt x="21375" y="5025"/>
                    </a:lnTo>
                    <a:lnTo>
                      <a:pt x="21439" y="5089"/>
                    </a:lnTo>
                    <a:lnTo>
                      <a:pt x="21503" y="5174"/>
                    </a:lnTo>
                    <a:lnTo>
                      <a:pt x="21609" y="5344"/>
                    </a:lnTo>
                    <a:lnTo>
                      <a:pt x="21737" y="5600"/>
                    </a:lnTo>
                    <a:lnTo>
                      <a:pt x="21801" y="5770"/>
                    </a:lnTo>
                    <a:lnTo>
                      <a:pt x="21843" y="5898"/>
                    </a:lnTo>
                    <a:lnTo>
                      <a:pt x="21950" y="6111"/>
                    </a:lnTo>
                    <a:lnTo>
                      <a:pt x="22035" y="6345"/>
                    </a:lnTo>
                    <a:lnTo>
                      <a:pt x="22035" y="6387"/>
                    </a:lnTo>
                    <a:lnTo>
                      <a:pt x="21950" y="6622"/>
                    </a:lnTo>
                    <a:lnTo>
                      <a:pt x="21886" y="6835"/>
                    </a:lnTo>
                    <a:lnTo>
                      <a:pt x="21822" y="7005"/>
                    </a:lnTo>
                    <a:lnTo>
                      <a:pt x="21801" y="7175"/>
                    </a:lnTo>
                    <a:lnTo>
                      <a:pt x="21780" y="7303"/>
                    </a:lnTo>
                    <a:lnTo>
                      <a:pt x="21652" y="7260"/>
                    </a:lnTo>
                    <a:lnTo>
                      <a:pt x="21524" y="7239"/>
                    </a:lnTo>
                    <a:lnTo>
                      <a:pt x="21247" y="7196"/>
                    </a:lnTo>
                    <a:lnTo>
                      <a:pt x="20992" y="7175"/>
                    </a:lnTo>
                    <a:lnTo>
                      <a:pt x="20630" y="7196"/>
                    </a:lnTo>
                    <a:lnTo>
                      <a:pt x="20268" y="7282"/>
                    </a:lnTo>
                    <a:lnTo>
                      <a:pt x="20098" y="7324"/>
                    </a:lnTo>
                    <a:lnTo>
                      <a:pt x="19949" y="7367"/>
                    </a:lnTo>
                    <a:lnTo>
                      <a:pt x="19885" y="7409"/>
                    </a:lnTo>
                    <a:lnTo>
                      <a:pt x="19736" y="7452"/>
                    </a:lnTo>
                    <a:lnTo>
                      <a:pt x="19544" y="7516"/>
                    </a:lnTo>
                    <a:lnTo>
                      <a:pt x="19353" y="7622"/>
                    </a:lnTo>
                    <a:lnTo>
                      <a:pt x="19182" y="7707"/>
                    </a:lnTo>
                    <a:lnTo>
                      <a:pt x="19055" y="7793"/>
                    </a:lnTo>
                    <a:lnTo>
                      <a:pt x="18927" y="7899"/>
                    </a:lnTo>
                    <a:lnTo>
                      <a:pt x="18820" y="8005"/>
                    </a:lnTo>
                    <a:lnTo>
                      <a:pt x="18778" y="8069"/>
                    </a:lnTo>
                    <a:lnTo>
                      <a:pt x="18735" y="8112"/>
                    </a:lnTo>
                    <a:lnTo>
                      <a:pt x="18693" y="8154"/>
                    </a:lnTo>
                    <a:lnTo>
                      <a:pt x="18671" y="8218"/>
                    </a:lnTo>
                    <a:lnTo>
                      <a:pt x="18671" y="8346"/>
                    </a:lnTo>
                    <a:lnTo>
                      <a:pt x="18629" y="8389"/>
                    </a:lnTo>
                    <a:lnTo>
                      <a:pt x="18586" y="8495"/>
                    </a:lnTo>
                    <a:lnTo>
                      <a:pt x="18544" y="8580"/>
                    </a:lnTo>
                    <a:lnTo>
                      <a:pt x="18480" y="8580"/>
                    </a:lnTo>
                    <a:lnTo>
                      <a:pt x="18224" y="8644"/>
                    </a:lnTo>
                    <a:lnTo>
                      <a:pt x="17969" y="8665"/>
                    </a:lnTo>
                    <a:lnTo>
                      <a:pt x="17798" y="8665"/>
                    </a:lnTo>
                    <a:lnTo>
                      <a:pt x="17394" y="8708"/>
                    </a:lnTo>
                    <a:lnTo>
                      <a:pt x="17224" y="8751"/>
                    </a:lnTo>
                    <a:lnTo>
                      <a:pt x="17053" y="8814"/>
                    </a:lnTo>
                    <a:lnTo>
                      <a:pt x="17032" y="8644"/>
                    </a:lnTo>
                    <a:lnTo>
                      <a:pt x="16989" y="8516"/>
                    </a:lnTo>
                    <a:lnTo>
                      <a:pt x="16926" y="8389"/>
                    </a:lnTo>
                    <a:lnTo>
                      <a:pt x="16862" y="8282"/>
                    </a:lnTo>
                    <a:lnTo>
                      <a:pt x="16798" y="8197"/>
                    </a:lnTo>
                    <a:lnTo>
                      <a:pt x="16713" y="8133"/>
                    </a:lnTo>
                    <a:lnTo>
                      <a:pt x="16606" y="8069"/>
                    </a:lnTo>
                    <a:lnTo>
                      <a:pt x="16500" y="8005"/>
                    </a:lnTo>
                    <a:lnTo>
                      <a:pt x="16415" y="7984"/>
                    </a:lnTo>
                    <a:lnTo>
                      <a:pt x="16308" y="7963"/>
                    </a:lnTo>
                    <a:lnTo>
                      <a:pt x="16244" y="7963"/>
                    </a:lnTo>
                    <a:lnTo>
                      <a:pt x="16202" y="7835"/>
                    </a:lnTo>
                    <a:lnTo>
                      <a:pt x="16159" y="7771"/>
                    </a:lnTo>
                    <a:lnTo>
                      <a:pt x="16117" y="7665"/>
                    </a:lnTo>
                    <a:lnTo>
                      <a:pt x="16053" y="7580"/>
                    </a:lnTo>
                    <a:lnTo>
                      <a:pt x="15968" y="7516"/>
                    </a:lnTo>
                    <a:lnTo>
                      <a:pt x="15861" y="7452"/>
                    </a:lnTo>
                    <a:lnTo>
                      <a:pt x="15733" y="7409"/>
                    </a:lnTo>
                    <a:lnTo>
                      <a:pt x="15627" y="7345"/>
                    </a:lnTo>
                    <a:lnTo>
                      <a:pt x="15542" y="7303"/>
                    </a:lnTo>
                    <a:lnTo>
                      <a:pt x="15435" y="7239"/>
                    </a:lnTo>
                    <a:lnTo>
                      <a:pt x="15329" y="7133"/>
                    </a:lnTo>
                    <a:lnTo>
                      <a:pt x="15286" y="7090"/>
                    </a:lnTo>
                    <a:lnTo>
                      <a:pt x="15222" y="7026"/>
                    </a:lnTo>
                    <a:lnTo>
                      <a:pt x="15244" y="7069"/>
                    </a:lnTo>
                    <a:lnTo>
                      <a:pt x="15116" y="6920"/>
                    </a:lnTo>
                    <a:lnTo>
                      <a:pt x="14988" y="6813"/>
                    </a:lnTo>
                    <a:lnTo>
                      <a:pt x="14903" y="6728"/>
                    </a:lnTo>
                    <a:lnTo>
                      <a:pt x="14733" y="6558"/>
                    </a:lnTo>
                    <a:lnTo>
                      <a:pt x="14584" y="6409"/>
                    </a:lnTo>
                    <a:lnTo>
                      <a:pt x="14307" y="6111"/>
                    </a:lnTo>
                    <a:lnTo>
                      <a:pt x="14137" y="5983"/>
                    </a:lnTo>
                    <a:lnTo>
                      <a:pt x="13966" y="5877"/>
                    </a:lnTo>
                    <a:lnTo>
                      <a:pt x="13881" y="5834"/>
                    </a:lnTo>
                    <a:lnTo>
                      <a:pt x="13754" y="5727"/>
                    </a:lnTo>
                    <a:lnTo>
                      <a:pt x="13605" y="5515"/>
                    </a:lnTo>
                    <a:lnTo>
                      <a:pt x="13541" y="5408"/>
                    </a:lnTo>
                    <a:lnTo>
                      <a:pt x="13349" y="5068"/>
                    </a:lnTo>
                    <a:lnTo>
                      <a:pt x="13221" y="4876"/>
                    </a:lnTo>
                    <a:lnTo>
                      <a:pt x="13136" y="4748"/>
                    </a:lnTo>
                    <a:lnTo>
                      <a:pt x="13030" y="4642"/>
                    </a:lnTo>
                    <a:lnTo>
                      <a:pt x="13051" y="4684"/>
                    </a:lnTo>
                    <a:lnTo>
                      <a:pt x="12923" y="4535"/>
                    </a:lnTo>
                    <a:lnTo>
                      <a:pt x="12774" y="4429"/>
                    </a:lnTo>
                    <a:lnTo>
                      <a:pt x="12625" y="4301"/>
                    </a:lnTo>
                    <a:lnTo>
                      <a:pt x="12476" y="4216"/>
                    </a:lnTo>
                    <a:lnTo>
                      <a:pt x="12178" y="4088"/>
                    </a:lnTo>
                    <a:lnTo>
                      <a:pt x="11838" y="3982"/>
                    </a:lnTo>
                    <a:lnTo>
                      <a:pt x="11561" y="3918"/>
                    </a:lnTo>
                    <a:lnTo>
                      <a:pt x="11390" y="3897"/>
                    </a:lnTo>
                    <a:lnTo>
                      <a:pt x="11241" y="3875"/>
                    </a:lnTo>
                    <a:lnTo>
                      <a:pt x="10922" y="3918"/>
                    </a:lnTo>
                    <a:lnTo>
                      <a:pt x="10581" y="3960"/>
                    </a:lnTo>
                    <a:lnTo>
                      <a:pt x="10475" y="3939"/>
                    </a:lnTo>
                    <a:lnTo>
                      <a:pt x="10369" y="3918"/>
                    </a:lnTo>
                    <a:lnTo>
                      <a:pt x="10411" y="3833"/>
                    </a:lnTo>
                    <a:lnTo>
                      <a:pt x="10454" y="3662"/>
                    </a:lnTo>
                    <a:lnTo>
                      <a:pt x="10496" y="3492"/>
                    </a:lnTo>
                    <a:lnTo>
                      <a:pt x="10539" y="3343"/>
                    </a:lnTo>
                    <a:lnTo>
                      <a:pt x="10603" y="3194"/>
                    </a:lnTo>
                    <a:lnTo>
                      <a:pt x="10667" y="3045"/>
                    </a:lnTo>
                    <a:lnTo>
                      <a:pt x="10794" y="2875"/>
                    </a:lnTo>
                    <a:lnTo>
                      <a:pt x="10922" y="2704"/>
                    </a:lnTo>
                    <a:lnTo>
                      <a:pt x="11007" y="2577"/>
                    </a:lnTo>
                    <a:lnTo>
                      <a:pt x="11092" y="2449"/>
                    </a:lnTo>
                    <a:lnTo>
                      <a:pt x="11135" y="2343"/>
                    </a:lnTo>
                    <a:lnTo>
                      <a:pt x="11178" y="2193"/>
                    </a:lnTo>
                    <a:lnTo>
                      <a:pt x="11220" y="1959"/>
                    </a:lnTo>
                    <a:lnTo>
                      <a:pt x="11241" y="1725"/>
                    </a:lnTo>
                    <a:lnTo>
                      <a:pt x="11241" y="1427"/>
                    </a:lnTo>
                    <a:lnTo>
                      <a:pt x="11220" y="1235"/>
                    </a:lnTo>
                    <a:lnTo>
                      <a:pt x="11241" y="1108"/>
                    </a:lnTo>
                    <a:lnTo>
                      <a:pt x="11263" y="980"/>
                    </a:lnTo>
                    <a:lnTo>
                      <a:pt x="11327" y="852"/>
                    </a:lnTo>
                    <a:lnTo>
                      <a:pt x="11390" y="767"/>
                    </a:lnTo>
                    <a:lnTo>
                      <a:pt x="11454" y="725"/>
                    </a:lnTo>
                    <a:lnTo>
                      <a:pt x="11582" y="661"/>
                    </a:lnTo>
                    <a:lnTo>
                      <a:pt x="11731" y="639"/>
                    </a:lnTo>
                    <a:lnTo>
                      <a:pt x="12114" y="554"/>
                    </a:lnTo>
                    <a:lnTo>
                      <a:pt x="12263" y="533"/>
                    </a:lnTo>
                    <a:lnTo>
                      <a:pt x="12391" y="512"/>
                    </a:lnTo>
                    <a:lnTo>
                      <a:pt x="12519" y="490"/>
                    </a:lnTo>
                    <a:close/>
                    <a:moveTo>
                      <a:pt x="5749" y="3599"/>
                    </a:moveTo>
                    <a:lnTo>
                      <a:pt x="6089" y="3620"/>
                    </a:lnTo>
                    <a:lnTo>
                      <a:pt x="6387" y="3684"/>
                    </a:lnTo>
                    <a:lnTo>
                      <a:pt x="6494" y="3726"/>
                    </a:lnTo>
                    <a:lnTo>
                      <a:pt x="6749" y="3790"/>
                    </a:lnTo>
                    <a:lnTo>
                      <a:pt x="7026" y="3833"/>
                    </a:lnTo>
                    <a:lnTo>
                      <a:pt x="7154" y="3854"/>
                    </a:lnTo>
                    <a:lnTo>
                      <a:pt x="7282" y="3854"/>
                    </a:lnTo>
                    <a:lnTo>
                      <a:pt x="7345" y="3833"/>
                    </a:lnTo>
                    <a:lnTo>
                      <a:pt x="7558" y="3833"/>
                    </a:lnTo>
                    <a:lnTo>
                      <a:pt x="7686" y="3854"/>
                    </a:lnTo>
                    <a:lnTo>
                      <a:pt x="7814" y="3875"/>
                    </a:lnTo>
                    <a:lnTo>
                      <a:pt x="8197" y="4003"/>
                    </a:lnTo>
                    <a:lnTo>
                      <a:pt x="8367" y="4067"/>
                    </a:lnTo>
                    <a:lnTo>
                      <a:pt x="8474" y="4110"/>
                    </a:lnTo>
                    <a:lnTo>
                      <a:pt x="8623" y="4173"/>
                    </a:lnTo>
                    <a:lnTo>
                      <a:pt x="9049" y="4301"/>
                    </a:lnTo>
                    <a:lnTo>
                      <a:pt x="9198" y="4344"/>
                    </a:lnTo>
                    <a:lnTo>
                      <a:pt x="9453" y="4344"/>
                    </a:lnTo>
                    <a:lnTo>
                      <a:pt x="9411" y="4322"/>
                    </a:lnTo>
                    <a:lnTo>
                      <a:pt x="9921" y="4408"/>
                    </a:lnTo>
                    <a:lnTo>
                      <a:pt x="9985" y="4450"/>
                    </a:lnTo>
                    <a:lnTo>
                      <a:pt x="10092" y="4450"/>
                    </a:lnTo>
                    <a:lnTo>
                      <a:pt x="10156" y="4471"/>
                    </a:lnTo>
                    <a:lnTo>
                      <a:pt x="10283" y="4493"/>
                    </a:lnTo>
                    <a:lnTo>
                      <a:pt x="10539" y="4514"/>
                    </a:lnTo>
                    <a:lnTo>
                      <a:pt x="10688" y="4514"/>
                    </a:lnTo>
                    <a:lnTo>
                      <a:pt x="10858" y="4493"/>
                    </a:lnTo>
                    <a:lnTo>
                      <a:pt x="10943" y="4471"/>
                    </a:lnTo>
                    <a:lnTo>
                      <a:pt x="11114" y="4429"/>
                    </a:lnTo>
                    <a:lnTo>
                      <a:pt x="11284" y="4429"/>
                    </a:lnTo>
                    <a:lnTo>
                      <a:pt x="11476" y="4450"/>
                    </a:lnTo>
                    <a:lnTo>
                      <a:pt x="11667" y="4493"/>
                    </a:lnTo>
                    <a:lnTo>
                      <a:pt x="11795" y="4514"/>
                    </a:lnTo>
                    <a:lnTo>
                      <a:pt x="11880" y="4535"/>
                    </a:lnTo>
                    <a:lnTo>
                      <a:pt x="11987" y="4557"/>
                    </a:lnTo>
                    <a:lnTo>
                      <a:pt x="12199" y="4642"/>
                    </a:lnTo>
                    <a:lnTo>
                      <a:pt x="12370" y="4727"/>
                    </a:lnTo>
                    <a:lnTo>
                      <a:pt x="12604" y="4876"/>
                    </a:lnTo>
                    <a:lnTo>
                      <a:pt x="12774" y="5046"/>
                    </a:lnTo>
                    <a:lnTo>
                      <a:pt x="12902" y="5195"/>
                    </a:lnTo>
                    <a:lnTo>
                      <a:pt x="13008" y="5366"/>
                    </a:lnTo>
                    <a:lnTo>
                      <a:pt x="13072" y="5515"/>
                    </a:lnTo>
                    <a:lnTo>
                      <a:pt x="13221" y="5770"/>
                    </a:lnTo>
                    <a:lnTo>
                      <a:pt x="13306" y="5877"/>
                    </a:lnTo>
                    <a:lnTo>
                      <a:pt x="13392" y="6004"/>
                    </a:lnTo>
                    <a:lnTo>
                      <a:pt x="13498" y="6111"/>
                    </a:lnTo>
                    <a:lnTo>
                      <a:pt x="13626" y="6196"/>
                    </a:lnTo>
                    <a:lnTo>
                      <a:pt x="13775" y="6281"/>
                    </a:lnTo>
                    <a:lnTo>
                      <a:pt x="13860" y="6324"/>
                    </a:lnTo>
                    <a:lnTo>
                      <a:pt x="13988" y="6409"/>
                    </a:lnTo>
                    <a:lnTo>
                      <a:pt x="14115" y="6536"/>
                    </a:lnTo>
                    <a:lnTo>
                      <a:pt x="14201" y="6643"/>
                    </a:lnTo>
                    <a:lnTo>
                      <a:pt x="14371" y="6835"/>
                    </a:lnTo>
                    <a:lnTo>
                      <a:pt x="14563" y="7005"/>
                    </a:lnTo>
                    <a:lnTo>
                      <a:pt x="14605" y="7047"/>
                    </a:lnTo>
                    <a:lnTo>
                      <a:pt x="14946" y="7345"/>
                    </a:lnTo>
                    <a:lnTo>
                      <a:pt x="15137" y="7516"/>
                    </a:lnTo>
                    <a:lnTo>
                      <a:pt x="15329" y="7644"/>
                    </a:lnTo>
                    <a:lnTo>
                      <a:pt x="15499" y="7729"/>
                    </a:lnTo>
                    <a:lnTo>
                      <a:pt x="15563" y="7750"/>
                    </a:lnTo>
                    <a:lnTo>
                      <a:pt x="15670" y="7814"/>
                    </a:lnTo>
                    <a:lnTo>
                      <a:pt x="15733" y="7856"/>
                    </a:lnTo>
                    <a:lnTo>
                      <a:pt x="15776" y="7942"/>
                    </a:lnTo>
                    <a:lnTo>
                      <a:pt x="15819" y="8005"/>
                    </a:lnTo>
                    <a:lnTo>
                      <a:pt x="15861" y="8133"/>
                    </a:lnTo>
                    <a:lnTo>
                      <a:pt x="15925" y="8240"/>
                    </a:lnTo>
                    <a:lnTo>
                      <a:pt x="15989" y="8303"/>
                    </a:lnTo>
                    <a:lnTo>
                      <a:pt x="16053" y="8325"/>
                    </a:lnTo>
                    <a:lnTo>
                      <a:pt x="16138" y="8367"/>
                    </a:lnTo>
                    <a:lnTo>
                      <a:pt x="16223" y="8367"/>
                    </a:lnTo>
                    <a:lnTo>
                      <a:pt x="16393" y="8389"/>
                    </a:lnTo>
                    <a:lnTo>
                      <a:pt x="16479" y="8431"/>
                    </a:lnTo>
                    <a:lnTo>
                      <a:pt x="16521" y="8474"/>
                    </a:lnTo>
                    <a:lnTo>
                      <a:pt x="16585" y="8559"/>
                    </a:lnTo>
                    <a:lnTo>
                      <a:pt x="16670" y="8751"/>
                    </a:lnTo>
                    <a:lnTo>
                      <a:pt x="16713" y="9049"/>
                    </a:lnTo>
                    <a:lnTo>
                      <a:pt x="16479" y="9198"/>
                    </a:lnTo>
                    <a:lnTo>
                      <a:pt x="16223" y="9347"/>
                    </a:lnTo>
                    <a:lnTo>
                      <a:pt x="15946" y="9538"/>
                    </a:lnTo>
                    <a:lnTo>
                      <a:pt x="15691" y="9751"/>
                    </a:lnTo>
                    <a:lnTo>
                      <a:pt x="15478" y="9985"/>
                    </a:lnTo>
                    <a:lnTo>
                      <a:pt x="15393" y="10134"/>
                    </a:lnTo>
                    <a:lnTo>
                      <a:pt x="15286" y="10283"/>
                    </a:lnTo>
                    <a:lnTo>
                      <a:pt x="15222" y="10432"/>
                    </a:lnTo>
                    <a:lnTo>
                      <a:pt x="15159" y="10603"/>
                    </a:lnTo>
                    <a:lnTo>
                      <a:pt x="15095" y="10922"/>
                    </a:lnTo>
                    <a:lnTo>
                      <a:pt x="15073" y="11007"/>
                    </a:lnTo>
                    <a:lnTo>
                      <a:pt x="15052" y="11178"/>
                    </a:lnTo>
                    <a:lnTo>
                      <a:pt x="14988" y="11433"/>
                    </a:lnTo>
                    <a:lnTo>
                      <a:pt x="14946" y="11518"/>
                    </a:lnTo>
                    <a:lnTo>
                      <a:pt x="14818" y="11923"/>
                    </a:lnTo>
                    <a:lnTo>
                      <a:pt x="14712" y="12199"/>
                    </a:lnTo>
                    <a:lnTo>
                      <a:pt x="14605" y="12476"/>
                    </a:lnTo>
                    <a:lnTo>
                      <a:pt x="14499" y="12753"/>
                    </a:lnTo>
                    <a:lnTo>
                      <a:pt x="14435" y="13072"/>
                    </a:lnTo>
                    <a:lnTo>
                      <a:pt x="14435" y="13264"/>
                    </a:lnTo>
                    <a:lnTo>
                      <a:pt x="14435" y="13477"/>
                    </a:lnTo>
                    <a:lnTo>
                      <a:pt x="14435" y="13562"/>
                    </a:lnTo>
                    <a:lnTo>
                      <a:pt x="14413" y="13690"/>
                    </a:lnTo>
                    <a:lnTo>
                      <a:pt x="14392" y="13817"/>
                    </a:lnTo>
                    <a:lnTo>
                      <a:pt x="14350" y="13903"/>
                    </a:lnTo>
                    <a:lnTo>
                      <a:pt x="14243" y="14286"/>
                    </a:lnTo>
                    <a:lnTo>
                      <a:pt x="14222" y="14435"/>
                    </a:lnTo>
                    <a:lnTo>
                      <a:pt x="14158" y="14690"/>
                    </a:lnTo>
                    <a:lnTo>
                      <a:pt x="14052" y="15031"/>
                    </a:lnTo>
                    <a:lnTo>
                      <a:pt x="14009" y="15308"/>
                    </a:lnTo>
                    <a:lnTo>
                      <a:pt x="13988" y="15563"/>
                    </a:lnTo>
                    <a:lnTo>
                      <a:pt x="13966" y="15819"/>
                    </a:lnTo>
                    <a:lnTo>
                      <a:pt x="13924" y="15797"/>
                    </a:lnTo>
                    <a:lnTo>
                      <a:pt x="13860" y="15776"/>
                    </a:lnTo>
                    <a:lnTo>
                      <a:pt x="13754" y="15797"/>
                    </a:lnTo>
                    <a:lnTo>
                      <a:pt x="13690" y="15840"/>
                    </a:lnTo>
                    <a:lnTo>
                      <a:pt x="13583" y="15925"/>
                    </a:lnTo>
                    <a:lnTo>
                      <a:pt x="13498" y="15968"/>
                    </a:lnTo>
                    <a:lnTo>
                      <a:pt x="13392" y="16074"/>
                    </a:lnTo>
                    <a:lnTo>
                      <a:pt x="13285" y="16181"/>
                    </a:lnTo>
                    <a:lnTo>
                      <a:pt x="13157" y="16308"/>
                    </a:lnTo>
                    <a:lnTo>
                      <a:pt x="13051" y="16457"/>
                    </a:lnTo>
                    <a:lnTo>
                      <a:pt x="12945" y="16606"/>
                    </a:lnTo>
                    <a:lnTo>
                      <a:pt x="12838" y="16734"/>
                    </a:lnTo>
                    <a:lnTo>
                      <a:pt x="12689" y="16840"/>
                    </a:lnTo>
                    <a:lnTo>
                      <a:pt x="12540" y="16947"/>
                    </a:lnTo>
                    <a:lnTo>
                      <a:pt x="12348" y="17032"/>
                    </a:lnTo>
                    <a:lnTo>
                      <a:pt x="12072" y="17075"/>
                    </a:lnTo>
                    <a:lnTo>
                      <a:pt x="11880" y="17117"/>
                    </a:lnTo>
                    <a:lnTo>
                      <a:pt x="11710" y="17139"/>
                    </a:lnTo>
                    <a:lnTo>
                      <a:pt x="11561" y="17202"/>
                    </a:lnTo>
                    <a:lnTo>
                      <a:pt x="11412" y="17266"/>
                    </a:lnTo>
                    <a:lnTo>
                      <a:pt x="11135" y="17415"/>
                    </a:lnTo>
                    <a:lnTo>
                      <a:pt x="11050" y="17479"/>
                    </a:lnTo>
                    <a:lnTo>
                      <a:pt x="11007" y="17500"/>
                    </a:lnTo>
                    <a:lnTo>
                      <a:pt x="10901" y="17543"/>
                    </a:lnTo>
                    <a:lnTo>
                      <a:pt x="10773" y="17586"/>
                    </a:lnTo>
                    <a:lnTo>
                      <a:pt x="10539" y="17628"/>
                    </a:lnTo>
                    <a:lnTo>
                      <a:pt x="10283" y="17649"/>
                    </a:lnTo>
                    <a:lnTo>
                      <a:pt x="10049" y="17671"/>
                    </a:lnTo>
                    <a:lnTo>
                      <a:pt x="9836" y="17692"/>
                    </a:lnTo>
                    <a:lnTo>
                      <a:pt x="9709" y="17735"/>
                    </a:lnTo>
                    <a:lnTo>
                      <a:pt x="9581" y="17777"/>
                    </a:lnTo>
                    <a:lnTo>
                      <a:pt x="9453" y="17841"/>
                    </a:lnTo>
                    <a:lnTo>
                      <a:pt x="9368" y="17926"/>
                    </a:lnTo>
                    <a:lnTo>
                      <a:pt x="9262" y="18054"/>
                    </a:lnTo>
                    <a:lnTo>
                      <a:pt x="9155" y="18182"/>
                    </a:lnTo>
                    <a:lnTo>
                      <a:pt x="9027" y="18373"/>
                    </a:lnTo>
                    <a:lnTo>
                      <a:pt x="8836" y="18586"/>
                    </a:lnTo>
                    <a:lnTo>
                      <a:pt x="8644" y="18714"/>
                    </a:lnTo>
                    <a:lnTo>
                      <a:pt x="8474" y="18799"/>
                    </a:lnTo>
                    <a:lnTo>
                      <a:pt x="8325" y="18842"/>
                    </a:lnTo>
                    <a:lnTo>
                      <a:pt x="8027" y="18884"/>
                    </a:lnTo>
                    <a:lnTo>
                      <a:pt x="7878" y="18863"/>
                    </a:lnTo>
                    <a:lnTo>
                      <a:pt x="7707" y="18863"/>
                    </a:lnTo>
                    <a:lnTo>
                      <a:pt x="7558" y="18842"/>
                    </a:lnTo>
                    <a:lnTo>
                      <a:pt x="7196" y="18863"/>
                    </a:lnTo>
                    <a:lnTo>
                      <a:pt x="6877" y="18906"/>
                    </a:lnTo>
                    <a:lnTo>
                      <a:pt x="6643" y="18948"/>
                    </a:lnTo>
                    <a:lnTo>
                      <a:pt x="6387" y="18969"/>
                    </a:lnTo>
                    <a:lnTo>
                      <a:pt x="6217" y="18948"/>
                    </a:lnTo>
                    <a:lnTo>
                      <a:pt x="6004" y="18842"/>
                    </a:lnTo>
                    <a:lnTo>
                      <a:pt x="5834" y="18714"/>
                    </a:lnTo>
                    <a:lnTo>
                      <a:pt x="5685" y="18565"/>
                    </a:lnTo>
                    <a:lnTo>
                      <a:pt x="5472" y="18331"/>
                    </a:lnTo>
                    <a:lnTo>
                      <a:pt x="5429" y="18267"/>
                    </a:lnTo>
                    <a:lnTo>
                      <a:pt x="5068" y="17862"/>
                    </a:lnTo>
                    <a:lnTo>
                      <a:pt x="4855" y="17671"/>
                    </a:lnTo>
                    <a:lnTo>
                      <a:pt x="4769" y="17586"/>
                    </a:lnTo>
                    <a:lnTo>
                      <a:pt x="4663" y="17543"/>
                    </a:lnTo>
                    <a:lnTo>
                      <a:pt x="4535" y="17500"/>
                    </a:lnTo>
                    <a:lnTo>
                      <a:pt x="4429" y="17458"/>
                    </a:lnTo>
                    <a:lnTo>
                      <a:pt x="4216" y="17415"/>
                    </a:lnTo>
                    <a:lnTo>
                      <a:pt x="4003" y="17373"/>
                    </a:lnTo>
                    <a:lnTo>
                      <a:pt x="3811" y="17288"/>
                    </a:lnTo>
                    <a:lnTo>
                      <a:pt x="3748" y="17224"/>
                    </a:lnTo>
                    <a:lnTo>
                      <a:pt x="3641" y="17096"/>
                    </a:lnTo>
                    <a:lnTo>
                      <a:pt x="3556" y="16968"/>
                    </a:lnTo>
                    <a:lnTo>
                      <a:pt x="3407" y="16670"/>
                    </a:lnTo>
                    <a:lnTo>
                      <a:pt x="3279" y="16372"/>
                    </a:lnTo>
                    <a:lnTo>
                      <a:pt x="3173" y="16074"/>
                    </a:lnTo>
                    <a:lnTo>
                      <a:pt x="3066" y="15776"/>
                    </a:lnTo>
                    <a:lnTo>
                      <a:pt x="3024" y="15499"/>
                    </a:lnTo>
                    <a:lnTo>
                      <a:pt x="3002" y="15435"/>
                    </a:lnTo>
                    <a:lnTo>
                      <a:pt x="2981" y="15308"/>
                    </a:lnTo>
                    <a:lnTo>
                      <a:pt x="2853" y="14775"/>
                    </a:lnTo>
                    <a:lnTo>
                      <a:pt x="2790" y="14520"/>
                    </a:lnTo>
                    <a:lnTo>
                      <a:pt x="2704" y="14243"/>
                    </a:lnTo>
                    <a:lnTo>
                      <a:pt x="2641" y="14115"/>
                    </a:lnTo>
                    <a:lnTo>
                      <a:pt x="2555" y="13988"/>
                    </a:lnTo>
                    <a:lnTo>
                      <a:pt x="2343" y="13775"/>
                    </a:lnTo>
                    <a:lnTo>
                      <a:pt x="2257" y="13690"/>
                    </a:lnTo>
                    <a:lnTo>
                      <a:pt x="2215" y="13562"/>
                    </a:lnTo>
                    <a:lnTo>
                      <a:pt x="2215" y="13541"/>
                    </a:lnTo>
                    <a:lnTo>
                      <a:pt x="2172" y="13392"/>
                    </a:lnTo>
                    <a:lnTo>
                      <a:pt x="2044" y="12859"/>
                    </a:lnTo>
                    <a:lnTo>
                      <a:pt x="2002" y="12689"/>
                    </a:lnTo>
                    <a:lnTo>
                      <a:pt x="1938" y="12497"/>
                    </a:lnTo>
                    <a:lnTo>
                      <a:pt x="1853" y="12306"/>
                    </a:lnTo>
                    <a:lnTo>
                      <a:pt x="1853" y="12221"/>
                    </a:lnTo>
                    <a:lnTo>
                      <a:pt x="1832" y="12157"/>
                    </a:lnTo>
                    <a:lnTo>
                      <a:pt x="1810" y="12029"/>
                    </a:lnTo>
                    <a:lnTo>
                      <a:pt x="1768" y="11752"/>
                    </a:lnTo>
                    <a:lnTo>
                      <a:pt x="1683" y="11539"/>
                    </a:lnTo>
                    <a:lnTo>
                      <a:pt x="1597" y="11348"/>
                    </a:lnTo>
                    <a:lnTo>
                      <a:pt x="1491" y="11199"/>
                    </a:lnTo>
                    <a:lnTo>
                      <a:pt x="1342" y="11050"/>
                    </a:lnTo>
                    <a:lnTo>
                      <a:pt x="1214" y="10922"/>
                    </a:lnTo>
                    <a:lnTo>
                      <a:pt x="1108" y="10816"/>
                    </a:lnTo>
                    <a:lnTo>
                      <a:pt x="1065" y="10773"/>
                    </a:lnTo>
                    <a:lnTo>
                      <a:pt x="937" y="10496"/>
                    </a:lnTo>
                    <a:lnTo>
                      <a:pt x="788" y="10071"/>
                    </a:lnTo>
                    <a:lnTo>
                      <a:pt x="703" y="9900"/>
                    </a:lnTo>
                    <a:lnTo>
                      <a:pt x="639" y="9709"/>
                    </a:lnTo>
                    <a:lnTo>
                      <a:pt x="512" y="9389"/>
                    </a:lnTo>
                    <a:lnTo>
                      <a:pt x="512" y="9347"/>
                    </a:lnTo>
                    <a:lnTo>
                      <a:pt x="533" y="9219"/>
                    </a:lnTo>
                    <a:lnTo>
                      <a:pt x="703" y="8793"/>
                    </a:lnTo>
                    <a:lnTo>
                      <a:pt x="725" y="8729"/>
                    </a:lnTo>
                    <a:lnTo>
                      <a:pt x="810" y="8495"/>
                    </a:lnTo>
                    <a:lnTo>
                      <a:pt x="916" y="8218"/>
                    </a:lnTo>
                    <a:lnTo>
                      <a:pt x="1086" y="7793"/>
                    </a:lnTo>
                    <a:lnTo>
                      <a:pt x="1108" y="7707"/>
                    </a:lnTo>
                    <a:lnTo>
                      <a:pt x="1235" y="7409"/>
                    </a:lnTo>
                    <a:lnTo>
                      <a:pt x="1278" y="7196"/>
                    </a:lnTo>
                    <a:lnTo>
                      <a:pt x="1321" y="6962"/>
                    </a:lnTo>
                    <a:lnTo>
                      <a:pt x="1384" y="6536"/>
                    </a:lnTo>
                    <a:lnTo>
                      <a:pt x="1384" y="6473"/>
                    </a:lnTo>
                    <a:lnTo>
                      <a:pt x="1427" y="6217"/>
                    </a:lnTo>
                    <a:lnTo>
                      <a:pt x="1470" y="6132"/>
                    </a:lnTo>
                    <a:lnTo>
                      <a:pt x="1512" y="6089"/>
                    </a:lnTo>
                    <a:lnTo>
                      <a:pt x="1704" y="5919"/>
                    </a:lnTo>
                    <a:lnTo>
                      <a:pt x="1768" y="5834"/>
                    </a:lnTo>
                    <a:lnTo>
                      <a:pt x="1832" y="5770"/>
                    </a:lnTo>
                    <a:lnTo>
                      <a:pt x="2044" y="5578"/>
                    </a:lnTo>
                    <a:lnTo>
                      <a:pt x="2193" y="5536"/>
                    </a:lnTo>
                    <a:lnTo>
                      <a:pt x="2513" y="5429"/>
                    </a:lnTo>
                    <a:lnTo>
                      <a:pt x="2662" y="5344"/>
                    </a:lnTo>
                    <a:lnTo>
                      <a:pt x="2811" y="5259"/>
                    </a:lnTo>
                    <a:lnTo>
                      <a:pt x="2960" y="5174"/>
                    </a:lnTo>
                    <a:lnTo>
                      <a:pt x="3088" y="5110"/>
                    </a:lnTo>
                    <a:lnTo>
                      <a:pt x="3279" y="5004"/>
                    </a:lnTo>
                    <a:lnTo>
                      <a:pt x="3386" y="4919"/>
                    </a:lnTo>
                    <a:lnTo>
                      <a:pt x="3492" y="4833"/>
                    </a:lnTo>
                    <a:lnTo>
                      <a:pt x="3705" y="4663"/>
                    </a:lnTo>
                    <a:lnTo>
                      <a:pt x="3897" y="4493"/>
                    </a:lnTo>
                    <a:lnTo>
                      <a:pt x="4046" y="4344"/>
                    </a:lnTo>
                    <a:lnTo>
                      <a:pt x="4131" y="4259"/>
                    </a:lnTo>
                    <a:lnTo>
                      <a:pt x="4344" y="4088"/>
                    </a:lnTo>
                    <a:lnTo>
                      <a:pt x="4599" y="3918"/>
                    </a:lnTo>
                    <a:lnTo>
                      <a:pt x="4940" y="3748"/>
                    </a:lnTo>
                    <a:lnTo>
                      <a:pt x="5259" y="3641"/>
                    </a:lnTo>
                    <a:lnTo>
                      <a:pt x="5472" y="3599"/>
                    </a:lnTo>
                    <a:close/>
                    <a:moveTo>
                      <a:pt x="20928" y="7835"/>
                    </a:moveTo>
                    <a:lnTo>
                      <a:pt x="21162" y="7856"/>
                    </a:lnTo>
                    <a:lnTo>
                      <a:pt x="21396" y="7899"/>
                    </a:lnTo>
                    <a:lnTo>
                      <a:pt x="21907" y="8027"/>
                    </a:lnTo>
                    <a:lnTo>
                      <a:pt x="22184" y="8133"/>
                    </a:lnTo>
                    <a:lnTo>
                      <a:pt x="22291" y="8197"/>
                    </a:lnTo>
                    <a:lnTo>
                      <a:pt x="22546" y="8325"/>
                    </a:lnTo>
                    <a:lnTo>
                      <a:pt x="22865" y="8431"/>
                    </a:lnTo>
                    <a:lnTo>
                      <a:pt x="23227" y="8538"/>
                    </a:lnTo>
                    <a:lnTo>
                      <a:pt x="23398" y="8602"/>
                    </a:lnTo>
                    <a:lnTo>
                      <a:pt x="23653" y="8729"/>
                    </a:lnTo>
                    <a:lnTo>
                      <a:pt x="23930" y="8878"/>
                    </a:lnTo>
                    <a:lnTo>
                      <a:pt x="24207" y="9006"/>
                    </a:lnTo>
                    <a:lnTo>
                      <a:pt x="24270" y="9027"/>
                    </a:lnTo>
                    <a:lnTo>
                      <a:pt x="24696" y="9219"/>
                    </a:lnTo>
                    <a:lnTo>
                      <a:pt x="25143" y="9453"/>
                    </a:lnTo>
                    <a:lnTo>
                      <a:pt x="25548" y="9730"/>
                    </a:lnTo>
                    <a:lnTo>
                      <a:pt x="25825" y="9900"/>
                    </a:lnTo>
                    <a:lnTo>
                      <a:pt x="26272" y="10156"/>
                    </a:lnTo>
                    <a:lnTo>
                      <a:pt x="26591" y="10347"/>
                    </a:lnTo>
                    <a:lnTo>
                      <a:pt x="26783" y="10454"/>
                    </a:lnTo>
                    <a:lnTo>
                      <a:pt x="27081" y="10645"/>
                    </a:lnTo>
                    <a:lnTo>
                      <a:pt x="27230" y="10730"/>
                    </a:lnTo>
                    <a:lnTo>
                      <a:pt x="27400" y="10816"/>
                    </a:lnTo>
                    <a:lnTo>
                      <a:pt x="27634" y="10901"/>
                    </a:lnTo>
                    <a:lnTo>
                      <a:pt x="27868" y="10986"/>
                    </a:lnTo>
                    <a:lnTo>
                      <a:pt x="28060" y="11071"/>
                    </a:lnTo>
                    <a:lnTo>
                      <a:pt x="28273" y="11178"/>
                    </a:lnTo>
                    <a:lnTo>
                      <a:pt x="28422" y="11284"/>
                    </a:lnTo>
                    <a:lnTo>
                      <a:pt x="28571" y="11412"/>
                    </a:lnTo>
                    <a:lnTo>
                      <a:pt x="28656" y="11518"/>
                    </a:lnTo>
                    <a:lnTo>
                      <a:pt x="28720" y="11625"/>
                    </a:lnTo>
                    <a:lnTo>
                      <a:pt x="28848" y="11880"/>
                    </a:lnTo>
                    <a:lnTo>
                      <a:pt x="28933" y="12157"/>
                    </a:lnTo>
                    <a:lnTo>
                      <a:pt x="28954" y="12242"/>
                    </a:lnTo>
                    <a:lnTo>
                      <a:pt x="29018" y="12497"/>
                    </a:lnTo>
                    <a:lnTo>
                      <a:pt x="29082" y="12668"/>
                    </a:lnTo>
                    <a:lnTo>
                      <a:pt x="29167" y="12817"/>
                    </a:lnTo>
                    <a:lnTo>
                      <a:pt x="29273" y="13008"/>
                    </a:lnTo>
                    <a:lnTo>
                      <a:pt x="29401" y="13200"/>
                    </a:lnTo>
                    <a:lnTo>
                      <a:pt x="29465" y="13306"/>
                    </a:lnTo>
                    <a:lnTo>
                      <a:pt x="29508" y="13370"/>
                    </a:lnTo>
                    <a:lnTo>
                      <a:pt x="29571" y="13455"/>
                    </a:lnTo>
                    <a:lnTo>
                      <a:pt x="29614" y="13562"/>
                    </a:lnTo>
                    <a:lnTo>
                      <a:pt x="29657" y="13924"/>
                    </a:lnTo>
                    <a:lnTo>
                      <a:pt x="29720" y="14414"/>
                    </a:lnTo>
                    <a:lnTo>
                      <a:pt x="29763" y="14818"/>
                    </a:lnTo>
                    <a:lnTo>
                      <a:pt x="29784" y="14946"/>
                    </a:lnTo>
                    <a:lnTo>
                      <a:pt x="29806" y="15031"/>
                    </a:lnTo>
                    <a:lnTo>
                      <a:pt x="29827" y="15201"/>
                    </a:lnTo>
                    <a:lnTo>
                      <a:pt x="29848" y="15372"/>
                    </a:lnTo>
                    <a:lnTo>
                      <a:pt x="29806" y="15478"/>
                    </a:lnTo>
                    <a:lnTo>
                      <a:pt x="29742" y="15648"/>
                    </a:lnTo>
                    <a:lnTo>
                      <a:pt x="29720" y="15733"/>
                    </a:lnTo>
                    <a:lnTo>
                      <a:pt x="29635" y="15989"/>
                    </a:lnTo>
                    <a:lnTo>
                      <a:pt x="29486" y="16351"/>
                    </a:lnTo>
                    <a:lnTo>
                      <a:pt x="29337" y="16691"/>
                    </a:lnTo>
                    <a:lnTo>
                      <a:pt x="29295" y="16755"/>
                    </a:lnTo>
                    <a:lnTo>
                      <a:pt x="29231" y="16755"/>
                    </a:lnTo>
                    <a:lnTo>
                      <a:pt x="29060" y="16777"/>
                    </a:lnTo>
                    <a:lnTo>
                      <a:pt x="28933" y="16819"/>
                    </a:lnTo>
                    <a:lnTo>
                      <a:pt x="28784" y="16862"/>
                    </a:lnTo>
                    <a:lnTo>
                      <a:pt x="28677" y="16926"/>
                    </a:lnTo>
                    <a:lnTo>
                      <a:pt x="28550" y="17011"/>
                    </a:lnTo>
                    <a:lnTo>
                      <a:pt x="28443" y="17096"/>
                    </a:lnTo>
                    <a:lnTo>
                      <a:pt x="28230" y="17288"/>
                    </a:lnTo>
                    <a:lnTo>
                      <a:pt x="28188" y="17373"/>
                    </a:lnTo>
                    <a:lnTo>
                      <a:pt x="28145" y="17437"/>
                    </a:lnTo>
                    <a:lnTo>
                      <a:pt x="28102" y="17564"/>
                    </a:lnTo>
                    <a:lnTo>
                      <a:pt x="28039" y="17735"/>
                    </a:lnTo>
                    <a:lnTo>
                      <a:pt x="27996" y="17926"/>
                    </a:lnTo>
                    <a:lnTo>
                      <a:pt x="27953" y="18203"/>
                    </a:lnTo>
                    <a:lnTo>
                      <a:pt x="27932" y="18267"/>
                    </a:lnTo>
                    <a:lnTo>
                      <a:pt x="27783" y="18373"/>
                    </a:lnTo>
                    <a:lnTo>
                      <a:pt x="27613" y="18458"/>
                    </a:lnTo>
                    <a:lnTo>
                      <a:pt x="27570" y="18480"/>
                    </a:lnTo>
                    <a:lnTo>
                      <a:pt x="27421" y="18544"/>
                    </a:lnTo>
                    <a:lnTo>
                      <a:pt x="27272" y="18629"/>
                    </a:lnTo>
                    <a:lnTo>
                      <a:pt x="27208" y="18671"/>
                    </a:lnTo>
                    <a:lnTo>
                      <a:pt x="27081" y="18757"/>
                    </a:lnTo>
                    <a:lnTo>
                      <a:pt x="26974" y="18842"/>
                    </a:lnTo>
                    <a:lnTo>
                      <a:pt x="26889" y="18948"/>
                    </a:lnTo>
                    <a:lnTo>
                      <a:pt x="26846" y="19012"/>
                    </a:lnTo>
                    <a:lnTo>
                      <a:pt x="26697" y="19182"/>
                    </a:lnTo>
                    <a:lnTo>
                      <a:pt x="26484" y="19310"/>
                    </a:lnTo>
                    <a:lnTo>
                      <a:pt x="26229" y="19438"/>
                    </a:lnTo>
                    <a:lnTo>
                      <a:pt x="25974" y="19523"/>
                    </a:lnTo>
                    <a:lnTo>
                      <a:pt x="25867" y="19544"/>
                    </a:lnTo>
                    <a:lnTo>
                      <a:pt x="25697" y="19608"/>
                    </a:lnTo>
                    <a:lnTo>
                      <a:pt x="25505" y="19736"/>
                    </a:lnTo>
                    <a:lnTo>
                      <a:pt x="25377" y="19842"/>
                    </a:lnTo>
                    <a:lnTo>
                      <a:pt x="25271" y="19991"/>
                    </a:lnTo>
                    <a:lnTo>
                      <a:pt x="25207" y="20076"/>
                    </a:lnTo>
                    <a:lnTo>
                      <a:pt x="25165" y="20162"/>
                    </a:lnTo>
                    <a:lnTo>
                      <a:pt x="25101" y="20247"/>
                    </a:lnTo>
                    <a:lnTo>
                      <a:pt x="24930" y="20311"/>
                    </a:lnTo>
                    <a:lnTo>
                      <a:pt x="24867" y="20332"/>
                    </a:lnTo>
                    <a:lnTo>
                      <a:pt x="24654" y="20417"/>
                    </a:lnTo>
                    <a:lnTo>
                      <a:pt x="24483" y="20481"/>
                    </a:lnTo>
                    <a:lnTo>
                      <a:pt x="24441" y="20502"/>
                    </a:lnTo>
                    <a:lnTo>
                      <a:pt x="24313" y="20587"/>
                    </a:lnTo>
                    <a:lnTo>
                      <a:pt x="24079" y="20673"/>
                    </a:lnTo>
                    <a:lnTo>
                      <a:pt x="23845" y="20822"/>
                    </a:lnTo>
                    <a:lnTo>
                      <a:pt x="23717" y="20928"/>
                    </a:lnTo>
                    <a:lnTo>
                      <a:pt x="23653" y="20971"/>
                    </a:lnTo>
                    <a:lnTo>
                      <a:pt x="23504" y="21098"/>
                    </a:lnTo>
                    <a:lnTo>
                      <a:pt x="23142" y="21269"/>
                    </a:lnTo>
                    <a:lnTo>
                      <a:pt x="23014" y="21311"/>
                    </a:lnTo>
                    <a:lnTo>
                      <a:pt x="22801" y="21418"/>
                    </a:lnTo>
                    <a:lnTo>
                      <a:pt x="22546" y="21482"/>
                    </a:lnTo>
                    <a:lnTo>
                      <a:pt x="22099" y="21609"/>
                    </a:lnTo>
                    <a:lnTo>
                      <a:pt x="21950" y="21652"/>
                    </a:lnTo>
                    <a:lnTo>
                      <a:pt x="21758" y="21716"/>
                    </a:lnTo>
                    <a:lnTo>
                      <a:pt x="21439" y="21758"/>
                    </a:lnTo>
                    <a:lnTo>
                      <a:pt x="21098" y="21801"/>
                    </a:lnTo>
                    <a:lnTo>
                      <a:pt x="20864" y="21822"/>
                    </a:lnTo>
                    <a:lnTo>
                      <a:pt x="20374" y="21865"/>
                    </a:lnTo>
                    <a:lnTo>
                      <a:pt x="19927" y="21886"/>
                    </a:lnTo>
                    <a:lnTo>
                      <a:pt x="19715" y="21865"/>
                    </a:lnTo>
                    <a:lnTo>
                      <a:pt x="19523" y="21822"/>
                    </a:lnTo>
                    <a:lnTo>
                      <a:pt x="19353" y="21758"/>
                    </a:lnTo>
                    <a:lnTo>
                      <a:pt x="19161" y="21673"/>
                    </a:lnTo>
                    <a:lnTo>
                      <a:pt x="19055" y="21588"/>
                    </a:lnTo>
                    <a:lnTo>
                      <a:pt x="18906" y="21418"/>
                    </a:lnTo>
                    <a:lnTo>
                      <a:pt x="18693" y="21162"/>
                    </a:lnTo>
                    <a:lnTo>
                      <a:pt x="18458" y="20928"/>
                    </a:lnTo>
                    <a:lnTo>
                      <a:pt x="18352" y="20822"/>
                    </a:lnTo>
                    <a:lnTo>
                      <a:pt x="18246" y="20736"/>
                    </a:lnTo>
                    <a:lnTo>
                      <a:pt x="18075" y="20502"/>
                    </a:lnTo>
                    <a:lnTo>
                      <a:pt x="17926" y="20268"/>
                    </a:lnTo>
                    <a:lnTo>
                      <a:pt x="17841" y="20140"/>
                    </a:lnTo>
                    <a:lnTo>
                      <a:pt x="17628" y="19821"/>
                    </a:lnTo>
                    <a:lnTo>
                      <a:pt x="17522" y="19672"/>
                    </a:lnTo>
                    <a:lnTo>
                      <a:pt x="17394" y="19523"/>
                    </a:lnTo>
                    <a:lnTo>
                      <a:pt x="17288" y="19416"/>
                    </a:lnTo>
                    <a:lnTo>
                      <a:pt x="17139" y="19310"/>
                    </a:lnTo>
                    <a:lnTo>
                      <a:pt x="16840" y="19097"/>
                    </a:lnTo>
                    <a:lnTo>
                      <a:pt x="16777" y="19055"/>
                    </a:lnTo>
                    <a:lnTo>
                      <a:pt x="16436" y="18820"/>
                    </a:lnTo>
                    <a:lnTo>
                      <a:pt x="16138" y="18586"/>
                    </a:lnTo>
                    <a:lnTo>
                      <a:pt x="15861" y="18224"/>
                    </a:lnTo>
                    <a:lnTo>
                      <a:pt x="15606" y="17841"/>
                    </a:lnTo>
                    <a:lnTo>
                      <a:pt x="15457" y="17586"/>
                    </a:lnTo>
                    <a:lnTo>
                      <a:pt x="15180" y="17096"/>
                    </a:lnTo>
                    <a:lnTo>
                      <a:pt x="14946" y="16734"/>
                    </a:lnTo>
                    <a:lnTo>
                      <a:pt x="14818" y="16542"/>
                    </a:lnTo>
                    <a:lnTo>
                      <a:pt x="14775" y="16479"/>
                    </a:lnTo>
                    <a:lnTo>
                      <a:pt x="14669" y="16330"/>
                    </a:lnTo>
                    <a:lnTo>
                      <a:pt x="14626" y="16223"/>
                    </a:lnTo>
                    <a:lnTo>
                      <a:pt x="14626" y="16074"/>
                    </a:lnTo>
                    <a:lnTo>
                      <a:pt x="14626" y="15925"/>
                    </a:lnTo>
                    <a:lnTo>
                      <a:pt x="14648" y="15627"/>
                    </a:lnTo>
                    <a:lnTo>
                      <a:pt x="14690" y="15350"/>
                    </a:lnTo>
                    <a:lnTo>
                      <a:pt x="14754" y="15031"/>
                    </a:lnTo>
                    <a:lnTo>
                      <a:pt x="14818" y="14712"/>
                    </a:lnTo>
                    <a:lnTo>
                      <a:pt x="14882" y="14414"/>
                    </a:lnTo>
                    <a:lnTo>
                      <a:pt x="14967" y="14094"/>
                    </a:lnTo>
                    <a:lnTo>
                      <a:pt x="15052" y="13775"/>
                    </a:lnTo>
                    <a:lnTo>
                      <a:pt x="15073" y="13583"/>
                    </a:lnTo>
                    <a:lnTo>
                      <a:pt x="15073" y="13413"/>
                    </a:lnTo>
                    <a:lnTo>
                      <a:pt x="15095" y="13136"/>
                    </a:lnTo>
                    <a:lnTo>
                      <a:pt x="15137" y="12881"/>
                    </a:lnTo>
                    <a:lnTo>
                      <a:pt x="15159" y="12838"/>
                    </a:lnTo>
                    <a:lnTo>
                      <a:pt x="15244" y="12583"/>
                    </a:lnTo>
                    <a:lnTo>
                      <a:pt x="15329" y="12391"/>
                    </a:lnTo>
                    <a:lnTo>
                      <a:pt x="15499" y="11859"/>
                    </a:lnTo>
                    <a:lnTo>
                      <a:pt x="15542" y="11774"/>
                    </a:lnTo>
                    <a:lnTo>
                      <a:pt x="15606" y="11518"/>
                    </a:lnTo>
                    <a:lnTo>
                      <a:pt x="15670" y="11284"/>
                    </a:lnTo>
                    <a:lnTo>
                      <a:pt x="15712" y="11114"/>
                    </a:lnTo>
                    <a:lnTo>
                      <a:pt x="15776" y="10816"/>
                    </a:lnTo>
                    <a:lnTo>
                      <a:pt x="15840" y="10645"/>
                    </a:lnTo>
                    <a:lnTo>
                      <a:pt x="15904" y="10496"/>
                    </a:lnTo>
                    <a:lnTo>
                      <a:pt x="16074" y="10262"/>
                    </a:lnTo>
                    <a:lnTo>
                      <a:pt x="16266" y="10049"/>
                    </a:lnTo>
                    <a:lnTo>
                      <a:pt x="16479" y="9879"/>
                    </a:lnTo>
                    <a:lnTo>
                      <a:pt x="16713" y="9730"/>
                    </a:lnTo>
                    <a:lnTo>
                      <a:pt x="16798" y="9687"/>
                    </a:lnTo>
                    <a:lnTo>
                      <a:pt x="17032" y="9496"/>
                    </a:lnTo>
                    <a:lnTo>
                      <a:pt x="17309" y="9304"/>
                    </a:lnTo>
                    <a:lnTo>
                      <a:pt x="17458" y="9240"/>
                    </a:lnTo>
                    <a:lnTo>
                      <a:pt x="17735" y="9198"/>
                    </a:lnTo>
                    <a:lnTo>
                      <a:pt x="17841" y="9176"/>
                    </a:lnTo>
                    <a:lnTo>
                      <a:pt x="18033" y="9176"/>
                    </a:lnTo>
                    <a:lnTo>
                      <a:pt x="18246" y="9155"/>
                    </a:lnTo>
                    <a:lnTo>
                      <a:pt x="18437" y="9112"/>
                    </a:lnTo>
                    <a:lnTo>
                      <a:pt x="18629" y="9049"/>
                    </a:lnTo>
                    <a:lnTo>
                      <a:pt x="18735" y="8985"/>
                    </a:lnTo>
                    <a:lnTo>
                      <a:pt x="18820" y="8900"/>
                    </a:lnTo>
                    <a:lnTo>
                      <a:pt x="18927" y="8836"/>
                    </a:lnTo>
                    <a:lnTo>
                      <a:pt x="19033" y="8751"/>
                    </a:lnTo>
                    <a:lnTo>
                      <a:pt x="19097" y="8644"/>
                    </a:lnTo>
                    <a:lnTo>
                      <a:pt x="19225" y="8474"/>
                    </a:lnTo>
                    <a:lnTo>
                      <a:pt x="19267" y="8431"/>
                    </a:lnTo>
                    <a:lnTo>
                      <a:pt x="19416" y="8303"/>
                    </a:lnTo>
                    <a:lnTo>
                      <a:pt x="19480" y="8261"/>
                    </a:lnTo>
                    <a:lnTo>
                      <a:pt x="19651" y="8154"/>
                    </a:lnTo>
                    <a:lnTo>
                      <a:pt x="19778" y="8091"/>
                    </a:lnTo>
                    <a:lnTo>
                      <a:pt x="19949" y="8048"/>
                    </a:lnTo>
                    <a:lnTo>
                      <a:pt x="20183" y="7984"/>
                    </a:lnTo>
                    <a:lnTo>
                      <a:pt x="20268" y="7942"/>
                    </a:lnTo>
                    <a:lnTo>
                      <a:pt x="20417" y="7899"/>
                    </a:lnTo>
                    <a:lnTo>
                      <a:pt x="20673" y="7856"/>
                    </a:lnTo>
                    <a:lnTo>
                      <a:pt x="20928" y="7835"/>
                    </a:lnTo>
                    <a:close/>
                    <a:moveTo>
                      <a:pt x="13966" y="1"/>
                    </a:moveTo>
                    <a:lnTo>
                      <a:pt x="13668" y="22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396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2927;p49">
                <a:extLst>
                  <a:ext uri="{FF2B5EF4-FFF2-40B4-BE49-F238E27FC236}">
                    <a16:creationId xmlns:a16="http://schemas.microsoft.com/office/drawing/2014/main" id="{94540269-E39C-1AF7-4CC9-B4DB98FC4414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fill="none" extrusionOk="0">
                    <a:moveTo>
                      <a:pt x="13966" y="1"/>
                    </a:moveTo>
                    <a:lnTo>
                      <a:pt x="13966" y="1"/>
                    </a:lnTo>
                    <a:lnTo>
                      <a:pt x="13966" y="1"/>
                    </a:lnTo>
                    <a:lnTo>
                      <a:pt x="13668" y="22"/>
                    </a:lnTo>
                    <a:lnTo>
                      <a:pt x="13413" y="65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774" y="86"/>
                    </a:lnTo>
                    <a:lnTo>
                      <a:pt x="12540" y="86"/>
                    </a:lnTo>
                    <a:lnTo>
                      <a:pt x="12540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727" y="2960"/>
                    </a:lnTo>
                    <a:lnTo>
                      <a:pt x="5727" y="2960"/>
                    </a:lnTo>
                    <a:lnTo>
                      <a:pt x="5536" y="2960"/>
                    </a:lnTo>
                    <a:lnTo>
                      <a:pt x="5536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7814" y="19459"/>
                    </a:lnTo>
                    <a:lnTo>
                      <a:pt x="8069" y="19459"/>
                    </a:lnTo>
                    <a:lnTo>
                      <a:pt x="8069" y="19459"/>
                    </a:lnTo>
                    <a:lnTo>
                      <a:pt x="8197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19949" y="22589"/>
                    </a:lnTo>
                    <a:lnTo>
                      <a:pt x="19949" y="22589"/>
                    </a:lnTo>
                    <a:lnTo>
                      <a:pt x="20204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295" y="17586"/>
                    </a:lnTo>
                    <a:lnTo>
                      <a:pt x="29401" y="17586"/>
                    </a:lnTo>
                    <a:lnTo>
                      <a:pt x="29401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4243" y="22"/>
                    </a:lnTo>
                    <a:lnTo>
                      <a:pt x="13966" y="1"/>
                    </a:lnTo>
                    <a:lnTo>
                      <a:pt x="1396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2928;p49">
                <a:extLst>
                  <a:ext uri="{FF2B5EF4-FFF2-40B4-BE49-F238E27FC236}">
                    <a16:creationId xmlns:a16="http://schemas.microsoft.com/office/drawing/2014/main" id="{9E2AE17D-39DE-4E9E-B972-7A3E22F89472}"/>
                  </a:ext>
                </a:extLst>
              </p:cNvPr>
              <p:cNvSpPr/>
              <p:nvPr/>
            </p:nvSpPr>
            <p:spPr>
              <a:xfrm>
                <a:off x="4817370" y="3523635"/>
                <a:ext cx="108250" cy="77235"/>
              </a:xfrm>
              <a:custGeom>
                <a:avLst/>
                <a:gdLst/>
                <a:ahLst/>
                <a:cxnLst/>
                <a:rect l="l" t="t" r="r" b="b"/>
                <a:pathLst>
                  <a:path w="11668" h="8325" fill="none" extrusionOk="0">
                    <a:moveTo>
                      <a:pt x="171" y="2853"/>
                    </a:move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235" y="2704"/>
                    </a:lnTo>
                    <a:lnTo>
                      <a:pt x="299" y="2555"/>
                    </a:lnTo>
                    <a:lnTo>
                      <a:pt x="299" y="2555"/>
                    </a:lnTo>
                    <a:lnTo>
                      <a:pt x="426" y="2385"/>
                    </a:lnTo>
                    <a:lnTo>
                      <a:pt x="554" y="2214"/>
                    </a:lnTo>
                    <a:lnTo>
                      <a:pt x="554" y="2214"/>
                    </a:lnTo>
                    <a:lnTo>
                      <a:pt x="639" y="2087"/>
                    </a:lnTo>
                    <a:lnTo>
                      <a:pt x="724" y="1959"/>
                    </a:lnTo>
                    <a:lnTo>
                      <a:pt x="724" y="1959"/>
                    </a:lnTo>
                    <a:lnTo>
                      <a:pt x="767" y="1853"/>
                    </a:lnTo>
                    <a:lnTo>
                      <a:pt x="810" y="1703"/>
                    </a:lnTo>
                    <a:lnTo>
                      <a:pt x="810" y="1703"/>
                    </a:lnTo>
                    <a:lnTo>
                      <a:pt x="852" y="1469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873" y="937"/>
                    </a:lnTo>
                    <a:lnTo>
                      <a:pt x="873" y="937"/>
                    </a:lnTo>
                    <a:lnTo>
                      <a:pt x="852" y="745"/>
                    </a:lnTo>
                    <a:lnTo>
                      <a:pt x="852" y="745"/>
                    </a:lnTo>
                    <a:lnTo>
                      <a:pt x="873" y="618"/>
                    </a:lnTo>
                    <a:lnTo>
                      <a:pt x="895" y="490"/>
                    </a:lnTo>
                    <a:lnTo>
                      <a:pt x="895" y="490"/>
                    </a:lnTo>
                    <a:lnTo>
                      <a:pt x="959" y="362"/>
                    </a:lnTo>
                    <a:lnTo>
                      <a:pt x="959" y="362"/>
                    </a:lnTo>
                    <a:lnTo>
                      <a:pt x="1022" y="277"/>
                    </a:lnTo>
                    <a:lnTo>
                      <a:pt x="1022" y="277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214" y="171"/>
                    </a:lnTo>
                    <a:lnTo>
                      <a:pt x="1363" y="149"/>
                    </a:lnTo>
                    <a:lnTo>
                      <a:pt x="1363" y="149"/>
                    </a:lnTo>
                    <a:lnTo>
                      <a:pt x="1746" y="64"/>
                    </a:lnTo>
                    <a:lnTo>
                      <a:pt x="1746" y="64"/>
                    </a:lnTo>
                    <a:lnTo>
                      <a:pt x="1895" y="43"/>
                    </a:lnTo>
                    <a:lnTo>
                      <a:pt x="1895" y="43"/>
                    </a:lnTo>
                    <a:lnTo>
                      <a:pt x="2023" y="22"/>
                    </a:lnTo>
                    <a:lnTo>
                      <a:pt x="2151" y="0"/>
                    </a:lnTo>
                    <a:lnTo>
                      <a:pt x="2151" y="0"/>
                    </a:lnTo>
                    <a:lnTo>
                      <a:pt x="2406" y="22"/>
                    </a:lnTo>
                    <a:lnTo>
                      <a:pt x="2513" y="43"/>
                    </a:lnTo>
                    <a:lnTo>
                      <a:pt x="2513" y="43"/>
                    </a:lnTo>
                    <a:lnTo>
                      <a:pt x="2726" y="64"/>
                    </a:lnTo>
                    <a:lnTo>
                      <a:pt x="2726" y="64"/>
                    </a:lnTo>
                    <a:lnTo>
                      <a:pt x="2960" y="43"/>
                    </a:lnTo>
                    <a:lnTo>
                      <a:pt x="3130" y="43"/>
                    </a:lnTo>
                    <a:lnTo>
                      <a:pt x="3130" y="43"/>
                    </a:lnTo>
                    <a:lnTo>
                      <a:pt x="3662" y="22"/>
                    </a:lnTo>
                    <a:lnTo>
                      <a:pt x="3662" y="22"/>
                    </a:lnTo>
                    <a:lnTo>
                      <a:pt x="3790" y="22"/>
                    </a:lnTo>
                    <a:lnTo>
                      <a:pt x="3790" y="22"/>
                    </a:lnTo>
                    <a:lnTo>
                      <a:pt x="3854" y="22"/>
                    </a:lnTo>
                    <a:lnTo>
                      <a:pt x="3854" y="22"/>
                    </a:lnTo>
                    <a:lnTo>
                      <a:pt x="3960" y="43"/>
                    </a:lnTo>
                    <a:lnTo>
                      <a:pt x="4088" y="64"/>
                    </a:lnTo>
                    <a:lnTo>
                      <a:pt x="4258" y="107"/>
                    </a:lnTo>
                    <a:lnTo>
                      <a:pt x="4450" y="192"/>
                    </a:lnTo>
                    <a:lnTo>
                      <a:pt x="4642" y="256"/>
                    </a:lnTo>
                    <a:lnTo>
                      <a:pt x="4642" y="256"/>
                    </a:lnTo>
                    <a:lnTo>
                      <a:pt x="4791" y="298"/>
                    </a:lnTo>
                    <a:lnTo>
                      <a:pt x="4940" y="320"/>
                    </a:lnTo>
                    <a:lnTo>
                      <a:pt x="4940" y="320"/>
                    </a:lnTo>
                    <a:lnTo>
                      <a:pt x="5131" y="298"/>
                    </a:lnTo>
                    <a:lnTo>
                      <a:pt x="5302" y="277"/>
                    </a:lnTo>
                    <a:lnTo>
                      <a:pt x="5302" y="277"/>
                    </a:lnTo>
                    <a:lnTo>
                      <a:pt x="5493" y="235"/>
                    </a:lnTo>
                    <a:lnTo>
                      <a:pt x="5663" y="213"/>
                    </a:lnTo>
                    <a:lnTo>
                      <a:pt x="5663" y="213"/>
                    </a:lnTo>
                    <a:lnTo>
                      <a:pt x="5834" y="277"/>
                    </a:lnTo>
                    <a:lnTo>
                      <a:pt x="5962" y="341"/>
                    </a:lnTo>
                    <a:lnTo>
                      <a:pt x="6089" y="426"/>
                    </a:lnTo>
                    <a:lnTo>
                      <a:pt x="6153" y="469"/>
                    </a:lnTo>
                    <a:lnTo>
                      <a:pt x="6281" y="533"/>
                    </a:lnTo>
                    <a:lnTo>
                      <a:pt x="6281" y="533"/>
                    </a:lnTo>
                    <a:lnTo>
                      <a:pt x="6451" y="639"/>
                    </a:lnTo>
                    <a:lnTo>
                      <a:pt x="6685" y="703"/>
                    </a:lnTo>
                    <a:lnTo>
                      <a:pt x="6920" y="788"/>
                    </a:lnTo>
                    <a:lnTo>
                      <a:pt x="7047" y="831"/>
                    </a:lnTo>
                    <a:lnTo>
                      <a:pt x="7388" y="937"/>
                    </a:lnTo>
                    <a:lnTo>
                      <a:pt x="7388" y="937"/>
                    </a:lnTo>
                    <a:lnTo>
                      <a:pt x="7643" y="1022"/>
                    </a:lnTo>
                    <a:lnTo>
                      <a:pt x="7856" y="1129"/>
                    </a:lnTo>
                    <a:lnTo>
                      <a:pt x="7856" y="1129"/>
                    </a:lnTo>
                    <a:lnTo>
                      <a:pt x="8005" y="1235"/>
                    </a:lnTo>
                    <a:lnTo>
                      <a:pt x="8133" y="1363"/>
                    </a:lnTo>
                    <a:lnTo>
                      <a:pt x="8133" y="1363"/>
                    </a:lnTo>
                    <a:lnTo>
                      <a:pt x="8346" y="1597"/>
                    </a:lnTo>
                    <a:lnTo>
                      <a:pt x="8431" y="1682"/>
                    </a:lnTo>
                    <a:lnTo>
                      <a:pt x="8431" y="1682"/>
                    </a:lnTo>
                    <a:lnTo>
                      <a:pt x="8559" y="1853"/>
                    </a:lnTo>
                    <a:lnTo>
                      <a:pt x="8559" y="1853"/>
                    </a:lnTo>
                    <a:lnTo>
                      <a:pt x="8708" y="1980"/>
                    </a:lnTo>
                    <a:lnTo>
                      <a:pt x="8857" y="2108"/>
                    </a:lnTo>
                    <a:lnTo>
                      <a:pt x="8857" y="2108"/>
                    </a:lnTo>
                    <a:lnTo>
                      <a:pt x="9006" y="2214"/>
                    </a:lnTo>
                    <a:lnTo>
                      <a:pt x="9219" y="2300"/>
                    </a:lnTo>
                    <a:lnTo>
                      <a:pt x="9347" y="2321"/>
                    </a:lnTo>
                    <a:lnTo>
                      <a:pt x="9347" y="2321"/>
                    </a:lnTo>
                    <a:lnTo>
                      <a:pt x="9581" y="2406"/>
                    </a:lnTo>
                    <a:lnTo>
                      <a:pt x="9581" y="2406"/>
                    </a:lnTo>
                    <a:lnTo>
                      <a:pt x="9772" y="2491"/>
                    </a:lnTo>
                    <a:lnTo>
                      <a:pt x="9943" y="2576"/>
                    </a:lnTo>
                    <a:lnTo>
                      <a:pt x="9985" y="2598"/>
                    </a:lnTo>
                    <a:lnTo>
                      <a:pt x="9985" y="2598"/>
                    </a:lnTo>
                    <a:lnTo>
                      <a:pt x="10432" y="2811"/>
                    </a:lnTo>
                    <a:lnTo>
                      <a:pt x="10432" y="2811"/>
                    </a:lnTo>
                    <a:lnTo>
                      <a:pt x="10475" y="2853"/>
                    </a:lnTo>
                    <a:lnTo>
                      <a:pt x="10475" y="2853"/>
                    </a:lnTo>
                    <a:lnTo>
                      <a:pt x="10624" y="2960"/>
                    </a:lnTo>
                    <a:lnTo>
                      <a:pt x="10624" y="2960"/>
                    </a:lnTo>
                    <a:lnTo>
                      <a:pt x="10666" y="3002"/>
                    </a:lnTo>
                    <a:lnTo>
                      <a:pt x="10666" y="3002"/>
                    </a:lnTo>
                    <a:lnTo>
                      <a:pt x="10730" y="3151"/>
                    </a:lnTo>
                    <a:lnTo>
                      <a:pt x="10773" y="3300"/>
                    </a:lnTo>
                    <a:lnTo>
                      <a:pt x="10773" y="3300"/>
                    </a:lnTo>
                    <a:lnTo>
                      <a:pt x="10794" y="3492"/>
                    </a:lnTo>
                    <a:lnTo>
                      <a:pt x="10815" y="3705"/>
                    </a:lnTo>
                    <a:lnTo>
                      <a:pt x="10815" y="3790"/>
                    </a:lnTo>
                    <a:lnTo>
                      <a:pt x="10815" y="3790"/>
                    </a:lnTo>
                    <a:lnTo>
                      <a:pt x="10815" y="3939"/>
                    </a:lnTo>
                    <a:lnTo>
                      <a:pt x="10837" y="4088"/>
                    </a:lnTo>
                    <a:lnTo>
                      <a:pt x="10837" y="4088"/>
                    </a:lnTo>
                    <a:lnTo>
                      <a:pt x="10901" y="4343"/>
                    </a:lnTo>
                    <a:lnTo>
                      <a:pt x="10964" y="4450"/>
                    </a:lnTo>
                    <a:lnTo>
                      <a:pt x="11007" y="4535"/>
                    </a:lnTo>
                    <a:lnTo>
                      <a:pt x="11071" y="4599"/>
                    </a:lnTo>
                    <a:lnTo>
                      <a:pt x="11135" y="4684"/>
                    </a:lnTo>
                    <a:lnTo>
                      <a:pt x="11135" y="4684"/>
                    </a:lnTo>
                    <a:lnTo>
                      <a:pt x="11241" y="4854"/>
                    </a:lnTo>
                    <a:lnTo>
                      <a:pt x="11241" y="4854"/>
                    </a:lnTo>
                    <a:lnTo>
                      <a:pt x="11369" y="5110"/>
                    </a:lnTo>
                    <a:lnTo>
                      <a:pt x="11369" y="5110"/>
                    </a:lnTo>
                    <a:lnTo>
                      <a:pt x="11433" y="5280"/>
                    </a:lnTo>
                    <a:lnTo>
                      <a:pt x="11475" y="5408"/>
                    </a:lnTo>
                    <a:lnTo>
                      <a:pt x="11475" y="5408"/>
                    </a:lnTo>
                    <a:lnTo>
                      <a:pt x="11582" y="5621"/>
                    </a:lnTo>
                    <a:lnTo>
                      <a:pt x="11582" y="5621"/>
                    </a:lnTo>
                    <a:lnTo>
                      <a:pt x="11667" y="5855"/>
                    </a:lnTo>
                    <a:lnTo>
                      <a:pt x="11667" y="5897"/>
                    </a:lnTo>
                    <a:lnTo>
                      <a:pt x="11667" y="5897"/>
                    </a:lnTo>
                    <a:lnTo>
                      <a:pt x="11582" y="6132"/>
                    </a:lnTo>
                    <a:lnTo>
                      <a:pt x="11582" y="6132"/>
                    </a:lnTo>
                    <a:lnTo>
                      <a:pt x="11518" y="6345"/>
                    </a:lnTo>
                    <a:lnTo>
                      <a:pt x="11454" y="6515"/>
                    </a:lnTo>
                    <a:lnTo>
                      <a:pt x="11454" y="6515"/>
                    </a:lnTo>
                    <a:lnTo>
                      <a:pt x="11433" y="6685"/>
                    </a:lnTo>
                    <a:lnTo>
                      <a:pt x="11412" y="6813"/>
                    </a:lnTo>
                    <a:lnTo>
                      <a:pt x="11412" y="6813"/>
                    </a:lnTo>
                    <a:lnTo>
                      <a:pt x="11284" y="6770"/>
                    </a:lnTo>
                    <a:lnTo>
                      <a:pt x="11156" y="6749"/>
                    </a:lnTo>
                    <a:lnTo>
                      <a:pt x="11156" y="6749"/>
                    </a:lnTo>
                    <a:lnTo>
                      <a:pt x="10879" y="6706"/>
                    </a:lnTo>
                    <a:lnTo>
                      <a:pt x="10624" y="6685"/>
                    </a:lnTo>
                    <a:lnTo>
                      <a:pt x="10624" y="6685"/>
                    </a:lnTo>
                    <a:lnTo>
                      <a:pt x="10262" y="6706"/>
                    </a:lnTo>
                    <a:lnTo>
                      <a:pt x="9900" y="6792"/>
                    </a:lnTo>
                    <a:lnTo>
                      <a:pt x="9900" y="6792"/>
                    </a:lnTo>
                    <a:lnTo>
                      <a:pt x="9730" y="6834"/>
                    </a:lnTo>
                    <a:lnTo>
                      <a:pt x="9581" y="6877"/>
                    </a:lnTo>
                    <a:lnTo>
                      <a:pt x="9517" y="6919"/>
                    </a:lnTo>
                    <a:lnTo>
                      <a:pt x="9517" y="6919"/>
                    </a:lnTo>
                    <a:lnTo>
                      <a:pt x="9368" y="6962"/>
                    </a:lnTo>
                    <a:lnTo>
                      <a:pt x="9368" y="6962"/>
                    </a:lnTo>
                    <a:lnTo>
                      <a:pt x="9176" y="7026"/>
                    </a:lnTo>
                    <a:lnTo>
                      <a:pt x="8985" y="7132"/>
                    </a:lnTo>
                    <a:lnTo>
                      <a:pt x="8985" y="7132"/>
                    </a:lnTo>
                    <a:lnTo>
                      <a:pt x="8814" y="7217"/>
                    </a:lnTo>
                    <a:lnTo>
                      <a:pt x="8687" y="7303"/>
                    </a:lnTo>
                    <a:lnTo>
                      <a:pt x="8687" y="7303"/>
                    </a:lnTo>
                    <a:lnTo>
                      <a:pt x="8559" y="7409"/>
                    </a:lnTo>
                    <a:lnTo>
                      <a:pt x="8559" y="7409"/>
                    </a:lnTo>
                    <a:lnTo>
                      <a:pt x="8452" y="7515"/>
                    </a:lnTo>
                    <a:lnTo>
                      <a:pt x="8452" y="7515"/>
                    </a:lnTo>
                    <a:lnTo>
                      <a:pt x="8410" y="7579"/>
                    </a:lnTo>
                    <a:lnTo>
                      <a:pt x="8367" y="7622"/>
                    </a:lnTo>
                    <a:lnTo>
                      <a:pt x="8367" y="7622"/>
                    </a:lnTo>
                    <a:lnTo>
                      <a:pt x="8325" y="7664"/>
                    </a:lnTo>
                    <a:lnTo>
                      <a:pt x="8303" y="7728"/>
                    </a:lnTo>
                    <a:lnTo>
                      <a:pt x="8303" y="7856"/>
                    </a:lnTo>
                    <a:lnTo>
                      <a:pt x="8261" y="7899"/>
                    </a:lnTo>
                    <a:lnTo>
                      <a:pt x="8218" y="8005"/>
                    </a:lnTo>
                    <a:lnTo>
                      <a:pt x="8176" y="8090"/>
                    </a:lnTo>
                    <a:lnTo>
                      <a:pt x="8112" y="8090"/>
                    </a:lnTo>
                    <a:lnTo>
                      <a:pt x="8112" y="8090"/>
                    </a:lnTo>
                    <a:lnTo>
                      <a:pt x="7856" y="8154"/>
                    </a:lnTo>
                    <a:lnTo>
                      <a:pt x="7601" y="8175"/>
                    </a:lnTo>
                    <a:lnTo>
                      <a:pt x="7430" y="8175"/>
                    </a:lnTo>
                    <a:lnTo>
                      <a:pt x="7430" y="8175"/>
                    </a:lnTo>
                    <a:lnTo>
                      <a:pt x="7026" y="8218"/>
                    </a:lnTo>
                    <a:lnTo>
                      <a:pt x="7026" y="8218"/>
                    </a:lnTo>
                    <a:lnTo>
                      <a:pt x="6856" y="8261"/>
                    </a:lnTo>
                    <a:lnTo>
                      <a:pt x="6685" y="8324"/>
                    </a:lnTo>
                    <a:lnTo>
                      <a:pt x="6685" y="8324"/>
                    </a:lnTo>
                    <a:lnTo>
                      <a:pt x="6664" y="8154"/>
                    </a:lnTo>
                    <a:lnTo>
                      <a:pt x="6621" y="8026"/>
                    </a:lnTo>
                    <a:lnTo>
                      <a:pt x="6558" y="7899"/>
                    </a:lnTo>
                    <a:lnTo>
                      <a:pt x="6494" y="7792"/>
                    </a:lnTo>
                    <a:lnTo>
                      <a:pt x="6494" y="7792"/>
                    </a:lnTo>
                    <a:lnTo>
                      <a:pt x="6430" y="7707"/>
                    </a:lnTo>
                    <a:lnTo>
                      <a:pt x="6345" y="7643"/>
                    </a:lnTo>
                    <a:lnTo>
                      <a:pt x="6238" y="7579"/>
                    </a:lnTo>
                    <a:lnTo>
                      <a:pt x="6132" y="7515"/>
                    </a:lnTo>
                    <a:lnTo>
                      <a:pt x="6132" y="7515"/>
                    </a:lnTo>
                    <a:lnTo>
                      <a:pt x="6047" y="7494"/>
                    </a:lnTo>
                    <a:lnTo>
                      <a:pt x="5940" y="7473"/>
                    </a:lnTo>
                    <a:lnTo>
                      <a:pt x="5876" y="7473"/>
                    </a:lnTo>
                    <a:lnTo>
                      <a:pt x="5834" y="7345"/>
                    </a:lnTo>
                    <a:lnTo>
                      <a:pt x="5791" y="7281"/>
                    </a:lnTo>
                    <a:lnTo>
                      <a:pt x="5791" y="7281"/>
                    </a:lnTo>
                    <a:lnTo>
                      <a:pt x="5749" y="7175"/>
                    </a:lnTo>
                    <a:lnTo>
                      <a:pt x="5685" y="7090"/>
                    </a:lnTo>
                    <a:lnTo>
                      <a:pt x="5600" y="7026"/>
                    </a:lnTo>
                    <a:lnTo>
                      <a:pt x="5493" y="6962"/>
                    </a:lnTo>
                    <a:lnTo>
                      <a:pt x="5493" y="6962"/>
                    </a:lnTo>
                    <a:lnTo>
                      <a:pt x="5365" y="6919"/>
                    </a:lnTo>
                    <a:lnTo>
                      <a:pt x="5365" y="6919"/>
                    </a:lnTo>
                    <a:lnTo>
                      <a:pt x="5259" y="6855"/>
                    </a:lnTo>
                    <a:lnTo>
                      <a:pt x="5174" y="6813"/>
                    </a:lnTo>
                    <a:lnTo>
                      <a:pt x="5174" y="6813"/>
                    </a:lnTo>
                    <a:lnTo>
                      <a:pt x="5067" y="6749"/>
                    </a:lnTo>
                    <a:lnTo>
                      <a:pt x="4961" y="6643"/>
                    </a:lnTo>
                    <a:lnTo>
                      <a:pt x="4918" y="6600"/>
                    </a:lnTo>
                    <a:lnTo>
                      <a:pt x="4854" y="6536"/>
                    </a:lnTo>
                    <a:lnTo>
                      <a:pt x="4876" y="6579"/>
                    </a:lnTo>
                    <a:lnTo>
                      <a:pt x="4876" y="6579"/>
                    </a:lnTo>
                    <a:lnTo>
                      <a:pt x="4748" y="6430"/>
                    </a:lnTo>
                    <a:lnTo>
                      <a:pt x="4620" y="6323"/>
                    </a:lnTo>
                    <a:lnTo>
                      <a:pt x="4535" y="6238"/>
                    </a:lnTo>
                    <a:lnTo>
                      <a:pt x="4535" y="6238"/>
                    </a:lnTo>
                    <a:lnTo>
                      <a:pt x="4365" y="6068"/>
                    </a:lnTo>
                    <a:lnTo>
                      <a:pt x="4365" y="6068"/>
                    </a:lnTo>
                    <a:lnTo>
                      <a:pt x="4216" y="5919"/>
                    </a:lnTo>
                    <a:lnTo>
                      <a:pt x="4216" y="5919"/>
                    </a:lnTo>
                    <a:lnTo>
                      <a:pt x="3939" y="5621"/>
                    </a:lnTo>
                    <a:lnTo>
                      <a:pt x="3939" y="5621"/>
                    </a:lnTo>
                    <a:lnTo>
                      <a:pt x="3769" y="5493"/>
                    </a:lnTo>
                    <a:lnTo>
                      <a:pt x="3598" y="5387"/>
                    </a:lnTo>
                    <a:lnTo>
                      <a:pt x="3513" y="5344"/>
                    </a:lnTo>
                    <a:lnTo>
                      <a:pt x="3513" y="5344"/>
                    </a:lnTo>
                    <a:lnTo>
                      <a:pt x="3386" y="5237"/>
                    </a:lnTo>
                    <a:lnTo>
                      <a:pt x="3386" y="5237"/>
                    </a:lnTo>
                    <a:lnTo>
                      <a:pt x="3237" y="5025"/>
                    </a:lnTo>
                    <a:lnTo>
                      <a:pt x="3173" y="4918"/>
                    </a:lnTo>
                    <a:lnTo>
                      <a:pt x="3173" y="4918"/>
                    </a:lnTo>
                    <a:lnTo>
                      <a:pt x="2981" y="4578"/>
                    </a:lnTo>
                    <a:lnTo>
                      <a:pt x="2981" y="4578"/>
                    </a:lnTo>
                    <a:lnTo>
                      <a:pt x="2853" y="4386"/>
                    </a:lnTo>
                    <a:lnTo>
                      <a:pt x="2853" y="4386"/>
                    </a:lnTo>
                    <a:lnTo>
                      <a:pt x="2768" y="4258"/>
                    </a:lnTo>
                    <a:lnTo>
                      <a:pt x="2662" y="4152"/>
                    </a:lnTo>
                    <a:lnTo>
                      <a:pt x="2683" y="4194"/>
                    </a:lnTo>
                    <a:lnTo>
                      <a:pt x="2683" y="4194"/>
                    </a:lnTo>
                    <a:lnTo>
                      <a:pt x="2555" y="4045"/>
                    </a:lnTo>
                    <a:lnTo>
                      <a:pt x="2406" y="3939"/>
                    </a:lnTo>
                    <a:lnTo>
                      <a:pt x="2257" y="3811"/>
                    </a:lnTo>
                    <a:lnTo>
                      <a:pt x="2108" y="3726"/>
                    </a:lnTo>
                    <a:lnTo>
                      <a:pt x="2108" y="3726"/>
                    </a:lnTo>
                    <a:lnTo>
                      <a:pt x="1810" y="3598"/>
                    </a:lnTo>
                    <a:lnTo>
                      <a:pt x="1470" y="3492"/>
                    </a:lnTo>
                    <a:lnTo>
                      <a:pt x="1470" y="3492"/>
                    </a:lnTo>
                    <a:lnTo>
                      <a:pt x="1193" y="3428"/>
                    </a:lnTo>
                    <a:lnTo>
                      <a:pt x="1022" y="3407"/>
                    </a:lnTo>
                    <a:lnTo>
                      <a:pt x="873" y="3385"/>
                    </a:lnTo>
                    <a:lnTo>
                      <a:pt x="873" y="3385"/>
                    </a:lnTo>
                    <a:lnTo>
                      <a:pt x="554" y="3428"/>
                    </a:lnTo>
                    <a:lnTo>
                      <a:pt x="554" y="3428"/>
                    </a:lnTo>
                    <a:lnTo>
                      <a:pt x="213" y="3470"/>
                    </a:lnTo>
                    <a:lnTo>
                      <a:pt x="213" y="3470"/>
                    </a:lnTo>
                    <a:lnTo>
                      <a:pt x="107" y="3449"/>
                    </a:lnTo>
                    <a:lnTo>
                      <a:pt x="1" y="3428"/>
                    </a:lnTo>
                    <a:lnTo>
                      <a:pt x="43" y="3343"/>
                    </a:lnTo>
                    <a:lnTo>
                      <a:pt x="43" y="3343"/>
                    </a:lnTo>
                    <a:lnTo>
                      <a:pt x="86" y="3172"/>
                    </a:lnTo>
                    <a:lnTo>
                      <a:pt x="128" y="3002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2929;p49">
                <a:extLst>
                  <a:ext uri="{FF2B5EF4-FFF2-40B4-BE49-F238E27FC236}">
                    <a16:creationId xmlns:a16="http://schemas.microsoft.com/office/drawing/2014/main" id="{1DC78272-D3E9-E2F8-E603-A02DA1F445F4}"/>
                  </a:ext>
                </a:extLst>
              </p:cNvPr>
              <p:cNvSpPr/>
              <p:nvPr/>
            </p:nvSpPr>
            <p:spPr>
              <a:xfrm>
                <a:off x="4725929" y="3552467"/>
                <a:ext cx="150314" cy="142614"/>
              </a:xfrm>
              <a:custGeom>
                <a:avLst/>
                <a:gdLst/>
                <a:ahLst/>
                <a:cxnLst/>
                <a:rect l="l" t="t" r="r" b="b"/>
                <a:pathLst>
                  <a:path w="16202" h="15372" fill="none" extrusionOk="0">
                    <a:moveTo>
                      <a:pt x="5876" y="15371"/>
                    </a:moveTo>
                    <a:lnTo>
                      <a:pt x="5876" y="15371"/>
                    </a:lnTo>
                    <a:lnTo>
                      <a:pt x="5706" y="15350"/>
                    </a:lnTo>
                    <a:lnTo>
                      <a:pt x="5706" y="15350"/>
                    </a:lnTo>
                    <a:lnTo>
                      <a:pt x="5493" y="15244"/>
                    </a:lnTo>
                    <a:lnTo>
                      <a:pt x="5493" y="15244"/>
                    </a:lnTo>
                    <a:lnTo>
                      <a:pt x="5323" y="15116"/>
                    </a:lnTo>
                    <a:lnTo>
                      <a:pt x="5174" y="14967"/>
                    </a:lnTo>
                    <a:lnTo>
                      <a:pt x="5174" y="14967"/>
                    </a:lnTo>
                    <a:lnTo>
                      <a:pt x="4961" y="14733"/>
                    </a:lnTo>
                    <a:lnTo>
                      <a:pt x="4918" y="14669"/>
                    </a:lnTo>
                    <a:lnTo>
                      <a:pt x="4918" y="14669"/>
                    </a:lnTo>
                    <a:lnTo>
                      <a:pt x="4557" y="14264"/>
                    </a:lnTo>
                    <a:lnTo>
                      <a:pt x="4557" y="14264"/>
                    </a:lnTo>
                    <a:lnTo>
                      <a:pt x="4344" y="14073"/>
                    </a:lnTo>
                    <a:lnTo>
                      <a:pt x="4344" y="14073"/>
                    </a:lnTo>
                    <a:lnTo>
                      <a:pt x="4258" y="13988"/>
                    </a:lnTo>
                    <a:lnTo>
                      <a:pt x="4152" y="13945"/>
                    </a:lnTo>
                    <a:lnTo>
                      <a:pt x="4024" y="13902"/>
                    </a:lnTo>
                    <a:lnTo>
                      <a:pt x="3918" y="13860"/>
                    </a:lnTo>
                    <a:lnTo>
                      <a:pt x="3918" y="13860"/>
                    </a:lnTo>
                    <a:lnTo>
                      <a:pt x="3705" y="13817"/>
                    </a:lnTo>
                    <a:lnTo>
                      <a:pt x="3705" y="13817"/>
                    </a:lnTo>
                    <a:lnTo>
                      <a:pt x="3492" y="13775"/>
                    </a:lnTo>
                    <a:lnTo>
                      <a:pt x="3492" y="13775"/>
                    </a:lnTo>
                    <a:lnTo>
                      <a:pt x="3300" y="13690"/>
                    </a:lnTo>
                    <a:lnTo>
                      <a:pt x="3300" y="13690"/>
                    </a:lnTo>
                    <a:lnTo>
                      <a:pt x="3237" y="13626"/>
                    </a:lnTo>
                    <a:lnTo>
                      <a:pt x="3237" y="13626"/>
                    </a:lnTo>
                    <a:lnTo>
                      <a:pt x="3130" y="13498"/>
                    </a:lnTo>
                    <a:lnTo>
                      <a:pt x="3045" y="13370"/>
                    </a:lnTo>
                    <a:lnTo>
                      <a:pt x="3045" y="13370"/>
                    </a:lnTo>
                    <a:lnTo>
                      <a:pt x="2896" y="13072"/>
                    </a:lnTo>
                    <a:lnTo>
                      <a:pt x="2768" y="12774"/>
                    </a:lnTo>
                    <a:lnTo>
                      <a:pt x="2662" y="12476"/>
                    </a:lnTo>
                    <a:lnTo>
                      <a:pt x="2555" y="12178"/>
                    </a:lnTo>
                    <a:lnTo>
                      <a:pt x="2555" y="12178"/>
                    </a:lnTo>
                    <a:lnTo>
                      <a:pt x="2513" y="11901"/>
                    </a:lnTo>
                    <a:lnTo>
                      <a:pt x="2491" y="11837"/>
                    </a:lnTo>
                    <a:lnTo>
                      <a:pt x="2470" y="11710"/>
                    </a:lnTo>
                    <a:lnTo>
                      <a:pt x="2470" y="11710"/>
                    </a:lnTo>
                    <a:lnTo>
                      <a:pt x="2342" y="11177"/>
                    </a:lnTo>
                    <a:lnTo>
                      <a:pt x="2342" y="11177"/>
                    </a:lnTo>
                    <a:lnTo>
                      <a:pt x="2279" y="10922"/>
                    </a:lnTo>
                    <a:lnTo>
                      <a:pt x="2193" y="10645"/>
                    </a:lnTo>
                    <a:lnTo>
                      <a:pt x="2193" y="10645"/>
                    </a:lnTo>
                    <a:lnTo>
                      <a:pt x="2130" y="10517"/>
                    </a:lnTo>
                    <a:lnTo>
                      <a:pt x="2044" y="10390"/>
                    </a:lnTo>
                    <a:lnTo>
                      <a:pt x="1832" y="10177"/>
                    </a:lnTo>
                    <a:lnTo>
                      <a:pt x="1832" y="10177"/>
                    </a:lnTo>
                    <a:lnTo>
                      <a:pt x="1746" y="10092"/>
                    </a:lnTo>
                    <a:lnTo>
                      <a:pt x="1746" y="10092"/>
                    </a:lnTo>
                    <a:lnTo>
                      <a:pt x="1704" y="9964"/>
                    </a:lnTo>
                    <a:lnTo>
                      <a:pt x="1682" y="9964"/>
                    </a:lnTo>
                    <a:lnTo>
                      <a:pt x="1704" y="9964"/>
                    </a:lnTo>
                    <a:lnTo>
                      <a:pt x="1704" y="9943"/>
                    </a:lnTo>
                    <a:lnTo>
                      <a:pt x="1661" y="9794"/>
                    </a:lnTo>
                    <a:lnTo>
                      <a:pt x="1661" y="9794"/>
                    </a:lnTo>
                    <a:lnTo>
                      <a:pt x="1533" y="9261"/>
                    </a:lnTo>
                    <a:lnTo>
                      <a:pt x="1533" y="9261"/>
                    </a:lnTo>
                    <a:lnTo>
                      <a:pt x="1491" y="9091"/>
                    </a:lnTo>
                    <a:lnTo>
                      <a:pt x="1427" y="8899"/>
                    </a:lnTo>
                    <a:lnTo>
                      <a:pt x="1427" y="8899"/>
                    </a:lnTo>
                    <a:lnTo>
                      <a:pt x="1342" y="8708"/>
                    </a:lnTo>
                    <a:lnTo>
                      <a:pt x="1342" y="8623"/>
                    </a:lnTo>
                    <a:lnTo>
                      <a:pt x="1321" y="8559"/>
                    </a:lnTo>
                    <a:lnTo>
                      <a:pt x="1321" y="8559"/>
                    </a:lnTo>
                    <a:lnTo>
                      <a:pt x="1299" y="8431"/>
                    </a:lnTo>
                    <a:lnTo>
                      <a:pt x="1299" y="8431"/>
                    </a:lnTo>
                    <a:lnTo>
                      <a:pt x="1257" y="8154"/>
                    </a:lnTo>
                    <a:lnTo>
                      <a:pt x="1172" y="7941"/>
                    </a:lnTo>
                    <a:lnTo>
                      <a:pt x="1172" y="7941"/>
                    </a:lnTo>
                    <a:lnTo>
                      <a:pt x="1086" y="7750"/>
                    </a:lnTo>
                    <a:lnTo>
                      <a:pt x="980" y="7601"/>
                    </a:lnTo>
                    <a:lnTo>
                      <a:pt x="831" y="7452"/>
                    </a:lnTo>
                    <a:lnTo>
                      <a:pt x="703" y="7324"/>
                    </a:lnTo>
                    <a:lnTo>
                      <a:pt x="597" y="7218"/>
                    </a:lnTo>
                    <a:lnTo>
                      <a:pt x="597" y="7218"/>
                    </a:lnTo>
                    <a:lnTo>
                      <a:pt x="554" y="7175"/>
                    </a:lnTo>
                    <a:lnTo>
                      <a:pt x="554" y="7175"/>
                    </a:lnTo>
                    <a:lnTo>
                      <a:pt x="426" y="6898"/>
                    </a:lnTo>
                    <a:lnTo>
                      <a:pt x="426" y="6898"/>
                    </a:lnTo>
                    <a:lnTo>
                      <a:pt x="277" y="6473"/>
                    </a:lnTo>
                    <a:lnTo>
                      <a:pt x="192" y="6302"/>
                    </a:lnTo>
                    <a:lnTo>
                      <a:pt x="128" y="6111"/>
                    </a:lnTo>
                    <a:lnTo>
                      <a:pt x="128" y="6111"/>
                    </a:lnTo>
                    <a:lnTo>
                      <a:pt x="1" y="5791"/>
                    </a:lnTo>
                    <a:lnTo>
                      <a:pt x="1" y="5791"/>
                    </a:lnTo>
                    <a:lnTo>
                      <a:pt x="1" y="5749"/>
                    </a:lnTo>
                    <a:lnTo>
                      <a:pt x="1" y="5749"/>
                    </a:lnTo>
                    <a:lnTo>
                      <a:pt x="22" y="5621"/>
                    </a:lnTo>
                    <a:lnTo>
                      <a:pt x="22" y="5621"/>
                    </a:lnTo>
                    <a:lnTo>
                      <a:pt x="192" y="5195"/>
                    </a:lnTo>
                    <a:lnTo>
                      <a:pt x="214" y="5131"/>
                    </a:lnTo>
                    <a:lnTo>
                      <a:pt x="214" y="5131"/>
                    </a:lnTo>
                    <a:lnTo>
                      <a:pt x="299" y="4897"/>
                    </a:lnTo>
                    <a:lnTo>
                      <a:pt x="299" y="4897"/>
                    </a:lnTo>
                    <a:lnTo>
                      <a:pt x="405" y="4620"/>
                    </a:lnTo>
                    <a:lnTo>
                      <a:pt x="405" y="4620"/>
                    </a:lnTo>
                    <a:lnTo>
                      <a:pt x="575" y="4195"/>
                    </a:lnTo>
                    <a:lnTo>
                      <a:pt x="597" y="4109"/>
                    </a:lnTo>
                    <a:lnTo>
                      <a:pt x="597" y="4109"/>
                    </a:lnTo>
                    <a:lnTo>
                      <a:pt x="724" y="3811"/>
                    </a:lnTo>
                    <a:lnTo>
                      <a:pt x="724" y="3811"/>
                    </a:lnTo>
                    <a:lnTo>
                      <a:pt x="767" y="3598"/>
                    </a:lnTo>
                    <a:lnTo>
                      <a:pt x="810" y="3364"/>
                    </a:lnTo>
                    <a:lnTo>
                      <a:pt x="810" y="3364"/>
                    </a:lnTo>
                    <a:lnTo>
                      <a:pt x="873" y="2938"/>
                    </a:lnTo>
                    <a:lnTo>
                      <a:pt x="873" y="2875"/>
                    </a:lnTo>
                    <a:lnTo>
                      <a:pt x="873" y="2875"/>
                    </a:lnTo>
                    <a:lnTo>
                      <a:pt x="916" y="2619"/>
                    </a:lnTo>
                    <a:lnTo>
                      <a:pt x="916" y="2619"/>
                    </a:lnTo>
                    <a:lnTo>
                      <a:pt x="959" y="2534"/>
                    </a:lnTo>
                    <a:lnTo>
                      <a:pt x="1001" y="2491"/>
                    </a:lnTo>
                    <a:lnTo>
                      <a:pt x="1001" y="2491"/>
                    </a:lnTo>
                    <a:lnTo>
                      <a:pt x="1193" y="2321"/>
                    </a:lnTo>
                    <a:lnTo>
                      <a:pt x="1193" y="2321"/>
                    </a:lnTo>
                    <a:lnTo>
                      <a:pt x="1257" y="2236"/>
                    </a:lnTo>
                    <a:lnTo>
                      <a:pt x="1321" y="2172"/>
                    </a:lnTo>
                    <a:lnTo>
                      <a:pt x="1321" y="2172"/>
                    </a:lnTo>
                    <a:lnTo>
                      <a:pt x="1533" y="1980"/>
                    </a:lnTo>
                    <a:lnTo>
                      <a:pt x="1533" y="1980"/>
                    </a:lnTo>
                    <a:lnTo>
                      <a:pt x="1682" y="1938"/>
                    </a:lnTo>
                    <a:lnTo>
                      <a:pt x="1682" y="1938"/>
                    </a:lnTo>
                    <a:lnTo>
                      <a:pt x="2002" y="1831"/>
                    </a:lnTo>
                    <a:lnTo>
                      <a:pt x="2002" y="1831"/>
                    </a:lnTo>
                    <a:lnTo>
                      <a:pt x="2151" y="1746"/>
                    </a:lnTo>
                    <a:lnTo>
                      <a:pt x="2300" y="1661"/>
                    </a:lnTo>
                    <a:lnTo>
                      <a:pt x="2449" y="1576"/>
                    </a:lnTo>
                    <a:lnTo>
                      <a:pt x="2577" y="1512"/>
                    </a:lnTo>
                    <a:lnTo>
                      <a:pt x="2577" y="1512"/>
                    </a:lnTo>
                    <a:lnTo>
                      <a:pt x="2768" y="1406"/>
                    </a:lnTo>
                    <a:lnTo>
                      <a:pt x="2768" y="1406"/>
                    </a:lnTo>
                    <a:lnTo>
                      <a:pt x="2875" y="1321"/>
                    </a:lnTo>
                    <a:lnTo>
                      <a:pt x="2981" y="1235"/>
                    </a:lnTo>
                    <a:lnTo>
                      <a:pt x="2981" y="1235"/>
                    </a:lnTo>
                    <a:lnTo>
                      <a:pt x="3194" y="1065"/>
                    </a:lnTo>
                    <a:lnTo>
                      <a:pt x="3386" y="895"/>
                    </a:lnTo>
                    <a:lnTo>
                      <a:pt x="3535" y="746"/>
                    </a:lnTo>
                    <a:lnTo>
                      <a:pt x="3620" y="661"/>
                    </a:lnTo>
                    <a:lnTo>
                      <a:pt x="3620" y="661"/>
                    </a:lnTo>
                    <a:lnTo>
                      <a:pt x="3833" y="490"/>
                    </a:lnTo>
                    <a:lnTo>
                      <a:pt x="4088" y="320"/>
                    </a:lnTo>
                    <a:lnTo>
                      <a:pt x="4088" y="320"/>
                    </a:lnTo>
                    <a:lnTo>
                      <a:pt x="4429" y="150"/>
                    </a:lnTo>
                    <a:lnTo>
                      <a:pt x="4748" y="43"/>
                    </a:lnTo>
                    <a:lnTo>
                      <a:pt x="4748" y="43"/>
                    </a:lnTo>
                    <a:lnTo>
                      <a:pt x="4961" y="1"/>
                    </a:lnTo>
                    <a:lnTo>
                      <a:pt x="5174" y="1"/>
                    </a:lnTo>
                    <a:lnTo>
                      <a:pt x="5238" y="1"/>
                    </a:lnTo>
                    <a:lnTo>
                      <a:pt x="5238" y="1"/>
                    </a:lnTo>
                    <a:lnTo>
                      <a:pt x="5578" y="22"/>
                    </a:lnTo>
                    <a:lnTo>
                      <a:pt x="5876" y="86"/>
                    </a:lnTo>
                    <a:lnTo>
                      <a:pt x="5983" y="128"/>
                    </a:lnTo>
                    <a:lnTo>
                      <a:pt x="5983" y="128"/>
                    </a:lnTo>
                    <a:lnTo>
                      <a:pt x="6238" y="192"/>
                    </a:lnTo>
                    <a:lnTo>
                      <a:pt x="6515" y="235"/>
                    </a:lnTo>
                    <a:lnTo>
                      <a:pt x="6515" y="235"/>
                    </a:lnTo>
                    <a:lnTo>
                      <a:pt x="6643" y="256"/>
                    </a:lnTo>
                    <a:lnTo>
                      <a:pt x="6643" y="256"/>
                    </a:lnTo>
                    <a:lnTo>
                      <a:pt x="6771" y="256"/>
                    </a:lnTo>
                    <a:lnTo>
                      <a:pt x="6834" y="235"/>
                    </a:lnTo>
                    <a:lnTo>
                      <a:pt x="6834" y="235"/>
                    </a:lnTo>
                    <a:lnTo>
                      <a:pt x="7047" y="235"/>
                    </a:lnTo>
                    <a:lnTo>
                      <a:pt x="7047" y="235"/>
                    </a:lnTo>
                    <a:lnTo>
                      <a:pt x="7175" y="256"/>
                    </a:lnTo>
                    <a:lnTo>
                      <a:pt x="7303" y="277"/>
                    </a:lnTo>
                    <a:lnTo>
                      <a:pt x="7303" y="277"/>
                    </a:lnTo>
                    <a:lnTo>
                      <a:pt x="7686" y="405"/>
                    </a:lnTo>
                    <a:lnTo>
                      <a:pt x="7856" y="469"/>
                    </a:lnTo>
                    <a:lnTo>
                      <a:pt x="7963" y="512"/>
                    </a:lnTo>
                    <a:lnTo>
                      <a:pt x="8112" y="575"/>
                    </a:lnTo>
                    <a:lnTo>
                      <a:pt x="8112" y="575"/>
                    </a:lnTo>
                    <a:lnTo>
                      <a:pt x="8538" y="703"/>
                    </a:lnTo>
                    <a:lnTo>
                      <a:pt x="8538" y="703"/>
                    </a:lnTo>
                    <a:lnTo>
                      <a:pt x="8687" y="746"/>
                    </a:lnTo>
                    <a:lnTo>
                      <a:pt x="8878" y="746"/>
                    </a:lnTo>
                    <a:lnTo>
                      <a:pt x="8942" y="746"/>
                    </a:lnTo>
                    <a:lnTo>
                      <a:pt x="8900" y="724"/>
                    </a:lnTo>
                    <a:lnTo>
                      <a:pt x="8900" y="724"/>
                    </a:lnTo>
                    <a:lnTo>
                      <a:pt x="9410" y="810"/>
                    </a:lnTo>
                    <a:lnTo>
                      <a:pt x="9410" y="810"/>
                    </a:lnTo>
                    <a:lnTo>
                      <a:pt x="9474" y="852"/>
                    </a:lnTo>
                    <a:lnTo>
                      <a:pt x="9517" y="852"/>
                    </a:lnTo>
                    <a:lnTo>
                      <a:pt x="9581" y="852"/>
                    </a:lnTo>
                    <a:lnTo>
                      <a:pt x="9645" y="873"/>
                    </a:lnTo>
                    <a:lnTo>
                      <a:pt x="9772" y="895"/>
                    </a:lnTo>
                    <a:lnTo>
                      <a:pt x="9772" y="895"/>
                    </a:lnTo>
                    <a:lnTo>
                      <a:pt x="10028" y="916"/>
                    </a:lnTo>
                    <a:lnTo>
                      <a:pt x="10028" y="916"/>
                    </a:lnTo>
                    <a:lnTo>
                      <a:pt x="10177" y="916"/>
                    </a:lnTo>
                    <a:lnTo>
                      <a:pt x="10347" y="895"/>
                    </a:lnTo>
                    <a:lnTo>
                      <a:pt x="10432" y="873"/>
                    </a:lnTo>
                    <a:lnTo>
                      <a:pt x="10432" y="873"/>
                    </a:lnTo>
                    <a:lnTo>
                      <a:pt x="10603" y="831"/>
                    </a:lnTo>
                    <a:lnTo>
                      <a:pt x="10773" y="831"/>
                    </a:lnTo>
                    <a:lnTo>
                      <a:pt x="10773" y="831"/>
                    </a:lnTo>
                    <a:lnTo>
                      <a:pt x="10965" y="852"/>
                    </a:lnTo>
                    <a:lnTo>
                      <a:pt x="11156" y="895"/>
                    </a:lnTo>
                    <a:lnTo>
                      <a:pt x="11284" y="916"/>
                    </a:lnTo>
                    <a:lnTo>
                      <a:pt x="11369" y="937"/>
                    </a:lnTo>
                    <a:lnTo>
                      <a:pt x="11476" y="959"/>
                    </a:lnTo>
                    <a:lnTo>
                      <a:pt x="11476" y="959"/>
                    </a:lnTo>
                    <a:lnTo>
                      <a:pt x="11688" y="1044"/>
                    </a:lnTo>
                    <a:lnTo>
                      <a:pt x="11859" y="1129"/>
                    </a:lnTo>
                    <a:lnTo>
                      <a:pt x="11859" y="1129"/>
                    </a:lnTo>
                    <a:lnTo>
                      <a:pt x="12093" y="1278"/>
                    </a:lnTo>
                    <a:lnTo>
                      <a:pt x="12263" y="1448"/>
                    </a:lnTo>
                    <a:lnTo>
                      <a:pt x="12263" y="1448"/>
                    </a:lnTo>
                    <a:lnTo>
                      <a:pt x="12391" y="1597"/>
                    </a:lnTo>
                    <a:lnTo>
                      <a:pt x="12497" y="1768"/>
                    </a:lnTo>
                    <a:lnTo>
                      <a:pt x="12561" y="1917"/>
                    </a:lnTo>
                    <a:lnTo>
                      <a:pt x="12561" y="1917"/>
                    </a:lnTo>
                    <a:lnTo>
                      <a:pt x="12710" y="2172"/>
                    </a:lnTo>
                    <a:lnTo>
                      <a:pt x="12795" y="2279"/>
                    </a:lnTo>
                    <a:lnTo>
                      <a:pt x="12881" y="2406"/>
                    </a:lnTo>
                    <a:lnTo>
                      <a:pt x="12881" y="2406"/>
                    </a:lnTo>
                    <a:lnTo>
                      <a:pt x="12987" y="2513"/>
                    </a:lnTo>
                    <a:lnTo>
                      <a:pt x="13115" y="2598"/>
                    </a:lnTo>
                    <a:lnTo>
                      <a:pt x="13115" y="2598"/>
                    </a:lnTo>
                    <a:lnTo>
                      <a:pt x="13264" y="2683"/>
                    </a:lnTo>
                    <a:lnTo>
                      <a:pt x="13349" y="2726"/>
                    </a:lnTo>
                    <a:lnTo>
                      <a:pt x="13349" y="2726"/>
                    </a:lnTo>
                    <a:lnTo>
                      <a:pt x="13477" y="2811"/>
                    </a:lnTo>
                    <a:lnTo>
                      <a:pt x="13604" y="2938"/>
                    </a:lnTo>
                    <a:lnTo>
                      <a:pt x="13690" y="3045"/>
                    </a:lnTo>
                    <a:lnTo>
                      <a:pt x="13690" y="3045"/>
                    </a:lnTo>
                    <a:lnTo>
                      <a:pt x="13860" y="3237"/>
                    </a:lnTo>
                    <a:lnTo>
                      <a:pt x="14052" y="3407"/>
                    </a:lnTo>
                    <a:lnTo>
                      <a:pt x="14094" y="3449"/>
                    </a:lnTo>
                    <a:lnTo>
                      <a:pt x="14094" y="3449"/>
                    </a:lnTo>
                    <a:lnTo>
                      <a:pt x="14435" y="3747"/>
                    </a:lnTo>
                    <a:lnTo>
                      <a:pt x="14435" y="3747"/>
                    </a:lnTo>
                    <a:lnTo>
                      <a:pt x="14626" y="3918"/>
                    </a:lnTo>
                    <a:lnTo>
                      <a:pt x="14818" y="4046"/>
                    </a:lnTo>
                    <a:lnTo>
                      <a:pt x="14818" y="4046"/>
                    </a:lnTo>
                    <a:lnTo>
                      <a:pt x="14988" y="4131"/>
                    </a:lnTo>
                    <a:lnTo>
                      <a:pt x="15052" y="4152"/>
                    </a:lnTo>
                    <a:lnTo>
                      <a:pt x="15052" y="4152"/>
                    </a:lnTo>
                    <a:lnTo>
                      <a:pt x="15159" y="4216"/>
                    </a:lnTo>
                    <a:lnTo>
                      <a:pt x="15222" y="4258"/>
                    </a:lnTo>
                    <a:lnTo>
                      <a:pt x="15222" y="4258"/>
                    </a:lnTo>
                    <a:lnTo>
                      <a:pt x="15265" y="4344"/>
                    </a:lnTo>
                    <a:lnTo>
                      <a:pt x="15308" y="4407"/>
                    </a:lnTo>
                    <a:lnTo>
                      <a:pt x="15350" y="4535"/>
                    </a:lnTo>
                    <a:lnTo>
                      <a:pt x="15350" y="4535"/>
                    </a:lnTo>
                    <a:lnTo>
                      <a:pt x="15414" y="4642"/>
                    </a:lnTo>
                    <a:lnTo>
                      <a:pt x="15414" y="4642"/>
                    </a:lnTo>
                    <a:lnTo>
                      <a:pt x="15478" y="4705"/>
                    </a:lnTo>
                    <a:lnTo>
                      <a:pt x="15542" y="4727"/>
                    </a:lnTo>
                    <a:lnTo>
                      <a:pt x="15542" y="4727"/>
                    </a:lnTo>
                    <a:lnTo>
                      <a:pt x="15627" y="4769"/>
                    </a:lnTo>
                    <a:lnTo>
                      <a:pt x="15712" y="4769"/>
                    </a:lnTo>
                    <a:lnTo>
                      <a:pt x="15712" y="4769"/>
                    </a:lnTo>
                    <a:lnTo>
                      <a:pt x="15882" y="4791"/>
                    </a:lnTo>
                    <a:lnTo>
                      <a:pt x="15882" y="4791"/>
                    </a:lnTo>
                    <a:lnTo>
                      <a:pt x="15968" y="4833"/>
                    </a:lnTo>
                    <a:lnTo>
                      <a:pt x="15968" y="4833"/>
                    </a:lnTo>
                    <a:lnTo>
                      <a:pt x="16010" y="4876"/>
                    </a:lnTo>
                    <a:lnTo>
                      <a:pt x="16010" y="4876"/>
                    </a:lnTo>
                    <a:lnTo>
                      <a:pt x="16074" y="4961"/>
                    </a:lnTo>
                    <a:lnTo>
                      <a:pt x="16074" y="4961"/>
                    </a:lnTo>
                    <a:lnTo>
                      <a:pt x="16159" y="5153"/>
                    </a:lnTo>
                    <a:lnTo>
                      <a:pt x="16159" y="5153"/>
                    </a:lnTo>
                    <a:lnTo>
                      <a:pt x="16202" y="5451"/>
                    </a:lnTo>
                    <a:lnTo>
                      <a:pt x="16202" y="5451"/>
                    </a:lnTo>
                    <a:lnTo>
                      <a:pt x="15968" y="5600"/>
                    </a:lnTo>
                    <a:lnTo>
                      <a:pt x="15712" y="5749"/>
                    </a:lnTo>
                    <a:lnTo>
                      <a:pt x="15712" y="5749"/>
                    </a:lnTo>
                    <a:lnTo>
                      <a:pt x="15435" y="5940"/>
                    </a:lnTo>
                    <a:lnTo>
                      <a:pt x="15180" y="6153"/>
                    </a:lnTo>
                    <a:lnTo>
                      <a:pt x="15180" y="6153"/>
                    </a:lnTo>
                    <a:lnTo>
                      <a:pt x="14967" y="6387"/>
                    </a:lnTo>
                    <a:lnTo>
                      <a:pt x="14967" y="6387"/>
                    </a:lnTo>
                    <a:lnTo>
                      <a:pt x="14882" y="6536"/>
                    </a:lnTo>
                    <a:lnTo>
                      <a:pt x="14775" y="6685"/>
                    </a:lnTo>
                    <a:lnTo>
                      <a:pt x="14775" y="6685"/>
                    </a:lnTo>
                    <a:lnTo>
                      <a:pt x="14711" y="6834"/>
                    </a:lnTo>
                    <a:lnTo>
                      <a:pt x="14648" y="7005"/>
                    </a:lnTo>
                    <a:lnTo>
                      <a:pt x="14648" y="7005"/>
                    </a:lnTo>
                    <a:lnTo>
                      <a:pt x="14584" y="7324"/>
                    </a:lnTo>
                    <a:lnTo>
                      <a:pt x="14562" y="7409"/>
                    </a:lnTo>
                    <a:lnTo>
                      <a:pt x="14562" y="7409"/>
                    </a:lnTo>
                    <a:lnTo>
                      <a:pt x="14541" y="7580"/>
                    </a:lnTo>
                    <a:lnTo>
                      <a:pt x="14541" y="7580"/>
                    </a:lnTo>
                    <a:lnTo>
                      <a:pt x="14477" y="7835"/>
                    </a:lnTo>
                    <a:lnTo>
                      <a:pt x="14435" y="7920"/>
                    </a:lnTo>
                    <a:lnTo>
                      <a:pt x="14435" y="7920"/>
                    </a:lnTo>
                    <a:lnTo>
                      <a:pt x="14307" y="8325"/>
                    </a:lnTo>
                    <a:lnTo>
                      <a:pt x="14307" y="8325"/>
                    </a:lnTo>
                    <a:lnTo>
                      <a:pt x="14201" y="8601"/>
                    </a:lnTo>
                    <a:lnTo>
                      <a:pt x="14094" y="8878"/>
                    </a:lnTo>
                    <a:lnTo>
                      <a:pt x="14094" y="8878"/>
                    </a:lnTo>
                    <a:lnTo>
                      <a:pt x="13988" y="9155"/>
                    </a:lnTo>
                    <a:lnTo>
                      <a:pt x="13924" y="9474"/>
                    </a:lnTo>
                    <a:lnTo>
                      <a:pt x="13924" y="9474"/>
                    </a:lnTo>
                    <a:lnTo>
                      <a:pt x="13924" y="9666"/>
                    </a:lnTo>
                    <a:lnTo>
                      <a:pt x="13924" y="9879"/>
                    </a:lnTo>
                    <a:lnTo>
                      <a:pt x="13924" y="9964"/>
                    </a:lnTo>
                    <a:lnTo>
                      <a:pt x="13924" y="9964"/>
                    </a:lnTo>
                    <a:lnTo>
                      <a:pt x="13902" y="10092"/>
                    </a:lnTo>
                    <a:lnTo>
                      <a:pt x="13881" y="10219"/>
                    </a:lnTo>
                    <a:lnTo>
                      <a:pt x="13839" y="10305"/>
                    </a:lnTo>
                    <a:lnTo>
                      <a:pt x="13839" y="10305"/>
                    </a:lnTo>
                    <a:lnTo>
                      <a:pt x="13732" y="10688"/>
                    </a:lnTo>
                    <a:lnTo>
                      <a:pt x="13711" y="10837"/>
                    </a:lnTo>
                    <a:lnTo>
                      <a:pt x="13711" y="10837"/>
                    </a:lnTo>
                    <a:lnTo>
                      <a:pt x="13647" y="11092"/>
                    </a:lnTo>
                    <a:lnTo>
                      <a:pt x="13647" y="11092"/>
                    </a:lnTo>
                    <a:lnTo>
                      <a:pt x="13541" y="11433"/>
                    </a:lnTo>
                    <a:lnTo>
                      <a:pt x="13541" y="11433"/>
                    </a:lnTo>
                    <a:lnTo>
                      <a:pt x="13498" y="11710"/>
                    </a:lnTo>
                    <a:lnTo>
                      <a:pt x="13498" y="11710"/>
                    </a:lnTo>
                    <a:lnTo>
                      <a:pt x="13477" y="11965"/>
                    </a:lnTo>
                    <a:lnTo>
                      <a:pt x="13455" y="12221"/>
                    </a:lnTo>
                    <a:lnTo>
                      <a:pt x="13455" y="12221"/>
                    </a:lnTo>
                    <a:lnTo>
                      <a:pt x="13413" y="12199"/>
                    </a:lnTo>
                    <a:lnTo>
                      <a:pt x="13349" y="12178"/>
                    </a:lnTo>
                    <a:lnTo>
                      <a:pt x="13349" y="12178"/>
                    </a:lnTo>
                    <a:lnTo>
                      <a:pt x="13243" y="12199"/>
                    </a:lnTo>
                    <a:lnTo>
                      <a:pt x="13179" y="12242"/>
                    </a:lnTo>
                    <a:lnTo>
                      <a:pt x="13179" y="12242"/>
                    </a:lnTo>
                    <a:lnTo>
                      <a:pt x="13072" y="12327"/>
                    </a:lnTo>
                    <a:lnTo>
                      <a:pt x="12987" y="12370"/>
                    </a:lnTo>
                    <a:lnTo>
                      <a:pt x="12987" y="12370"/>
                    </a:lnTo>
                    <a:lnTo>
                      <a:pt x="12881" y="12476"/>
                    </a:lnTo>
                    <a:lnTo>
                      <a:pt x="12774" y="12583"/>
                    </a:lnTo>
                    <a:lnTo>
                      <a:pt x="12774" y="12583"/>
                    </a:lnTo>
                    <a:lnTo>
                      <a:pt x="12646" y="12710"/>
                    </a:lnTo>
                    <a:lnTo>
                      <a:pt x="12540" y="12859"/>
                    </a:lnTo>
                    <a:lnTo>
                      <a:pt x="12540" y="12859"/>
                    </a:lnTo>
                    <a:lnTo>
                      <a:pt x="12434" y="13008"/>
                    </a:lnTo>
                    <a:lnTo>
                      <a:pt x="12327" y="13136"/>
                    </a:lnTo>
                    <a:lnTo>
                      <a:pt x="12327" y="13136"/>
                    </a:lnTo>
                    <a:lnTo>
                      <a:pt x="12178" y="13242"/>
                    </a:lnTo>
                    <a:lnTo>
                      <a:pt x="12029" y="13349"/>
                    </a:lnTo>
                    <a:lnTo>
                      <a:pt x="12029" y="13349"/>
                    </a:lnTo>
                    <a:lnTo>
                      <a:pt x="11837" y="13434"/>
                    </a:lnTo>
                    <a:lnTo>
                      <a:pt x="11837" y="13434"/>
                    </a:lnTo>
                    <a:lnTo>
                      <a:pt x="11561" y="13477"/>
                    </a:lnTo>
                    <a:lnTo>
                      <a:pt x="11561" y="13477"/>
                    </a:lnTo>
                    <a:lnTo>
                      <a:pt x="11369" y="13519"/>
                    </a:lnTo>
                    <a:lnTo>
                      <a:pt x="11199" y="13541"/>
                    </a:lnTo>
                    <a:lnTo>
                      <a:pt x="11199" y="13541"/>
                    </a:lnTo>
                    <a:lnTo>
                      <a:pt x="11050" y="13604"/>
                    </a:lnTo>
                    <a:lnTo>
                      <a:pt x="10901" y="13668"/>
                    </a:lnTo>
                    <a:lnTo>
                      <a:pt x="10901" y="13668"/>
                    </a:lnTo>
                    <a:lnTo>
                      <a:pt x="10624" y="13817"/>
                    </a:lnTo>
                    <a:lnTo>
                      <a:pt x="10539" y="13881"/>
                    </a:lnTo>
                    <a:lnTo>
                      <a:pt x="10496" y="13902"/>
                    </a:lnTo>
                    <a:lnTo>
                      <a:pt x="10496" y="13902"/>
                    </a:lnTo>
                    <a:lnTo>
                      <a:pt x="10390" y="13945"/>
                    </a:lnTo>
                    <a:lnTo>
                      <a:pt x="10390" y="13945"/>
                    </a:lnTo>
                    <a:lnTo>
                      <a:pt x="10262" y="13988"/>
                    </a:lnTo>
                    <a:lnTo>
                      <a:pt x="10262" y="13988"/>
                    </a:lnTo>
                    <a:lnTo>
                      <a:pt x="10028" y="14030"/>
                    </a:lnTo>
                    <a:lnTo>
                      <a:pt x="9772" y="14051"/>
                    </a:lnTo>
                    <a:lnTo>
                      <a:pt x="9772" y="14051"/>
                    </a:lnTo>
                    <a:lnTo>
                      <a:pt x="9538" y="14073"/>
                    </a:lnTo>
                    <a:lnTo>
                      <a:pt x="9325" y="14094"/>
                    </a:lnTo>
                    <a:lnTo>
                      <a:pt x="9325" y="14094"/>
                    </a:lnTo>
                    <a:lnTo>
                      <a:pt x="9198" y="14137"/>
                    </a:lnTo>
                    <a:lnTo>
                      <a:pt x="9070" y="14179"/>
                    </a:lnTo>
                    <a:lnTo>
                      <a:pt x="8942" y="14243"/>
                    </a:lnTo>
                    <a:lnTo>
                      <a:pt x="8857" y="14328"/>
                    </a:lnTo>
                    <a:lnTo>
                      <a:pt x="8857" y="14328"/>
                    </a:lnTo>
                    <a:lnTo>
                      <a:pt x="8751" y="14456"/>
                    </a:lnTo>
                    <a:lnTo>
                      <a:pt x="8644" y="14584"/>
                    </a:lnTo>
                    <a:lnTo>
                      <a:pt x="8644" y="14584"/>
                    </a:lnTo>
                    <a:lnTo>
                      <a:pt x="8516" y="14775"/>
                    </a:lnTo>
                    <a:lnTo>
                      <a:pt x="8325" y="14988"/>
                    </a:lnTo>
                    <a:lnTo>
                      <a:pt x="8325" y="14988"/>
                    </a:lnTo>
                    <a:lnTo>
                      <a:pt x="8133" y="15116"/>
                    </a:lnTo>
                    <a:lnTo>
                      <a:pt x="8133" y="15116"/>
                    </a:lnTo>
                    <a:lnTo>
                      <a:pt x="7963" y="15201"/>
                    </a:lnTo>
                    <a:lnTo>
                      <a:pt x="7814" y="15244"/>
                    </a:lnTo>
                    <a:lnTo>
                      <a:pt x="7814" y="15244"/>
                    </a:lnTo>
                    <a:lnTo>
                      <a:pt x="7516" y="15286"/>
                    </a:lnTo>
                    <a:lnTo>
                      <a:pt x="7367" y="15265"/>
                    </a:lnTo>
                    <a:lnTo>
                      <a:pt x="7196" y="15265"/>
                    </a:lnTo>
                    <a:lnTo>
                      <a:pt x="7196" y="15265"/>
                    </a:lnTo>
                    <a:lnTo>
                      <a:pt x="7047" y="15244"/>
                    </a:lnTo>
                    <a:lnTo>
                      <a:pt x="7047" y="15244"/>
                    </a:lnTo>
                    <a:lnTo>
                      <a:pt x="6685" y="15265"/>
                    </a:lnTo>
                    <a:lnTo>
                      <a:pt x="6685" y="15265"/>
                    </a:lnTo>
                    <a:lnTo>
                      <a:pt x="6366" y="15308"/>
                    </a:lnTo>
                    <a:lnTo>
                      <a:pt x="6366" y="15308"/>
                    </a:lnTo>
                    <a:lnTo>
                      <a:pt x="6132" y="15350"/>
                    </a:lnTo>
                    <a:lnTo>
                      <a:pt x="5876" y="153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2930;p49">
                <a:extLst>
                  <a:ext uri="{FF2B5EF4-FFF2-40B4-BE49-F238E27FC236}">
                    <a16:creationId xmlns:a16="http://schemas.microsoft.com/office/drawing/2014/main" id="{27FEA862-BC59-65C5-FD58-2B66DA0DF84B}"/>
                  </a:ext>
                </a:extLst>
              </p:cNvPr>
              <p:cNvSpPr/>
              <p:nvPr/>
            </p:nvSpPr>
            <p:spPr>
              <a:xfrm>
                <a:off x="4856870" y="3591772"/>
                <a:ext cx="141231" cy="130367"/>
              </a:xfrm>
              <a:custGeom>
                <a:avLst/>
                <a:gdLst/>
                <a:ahLst/>
                <a:cxnLst/>
                <a:rect l="l" t="t" r="r" b="b"/>
                <a:pathLst>
                  <a:path w="15223" h="14052" fill="none" extrusionOk="0">
                    <a:moveTo>
                      <a:pt x="5323" y="213"/>
                    </a:moveTo>
                    <a:lnTo>
                      <a:pt x="5323" y="213"/>
                    </a:lnTo>
                    <a:lnTo>
                      <a:pt x="5557" y="149"/>
                    </a:lnTo>
                    <a:lnTo>
                      <a:pt x="5642" y="107"/>
                    </a:lnTo>
                    <a:lnTo>
                      <a:pt x="5642" y="107"/>
                    </a:lnTo>
                    <a:lnTo>
                      <a:pt x="5791" y="64"/>
                    </a:lnTo>
                    <a:lnTo>
                      <a:pt x="5791" y="64"/>
                    </a:lnTo>
                    <a:lnTo>
                      <a:pt x="6047" y="21"/>
                    </a:lnTo>
                    <a:lnTo>
                      <a:pt x="6302" y="0"/>
                    </a:lnTo>
                    <a:lnTo>
                      <a:pt x="6302" y="0"/>
                    </a:lnTo>
                    <a:lnTo>
                      <a:pt x="6536" y="21"/>
                    </a:lnTo>
                    <a:lnTo>
                      <a:pt x="6770" y="64"/>
                    </a:lnTo>
                    <a:lnTo>
                      <a:pt x="7281" y="192"/>
                    </a:lnTo>
                    <a:lnTo>
                      <a:pt x="7239" y="170"/>
                    </a:lnTo>
                    <a:lnTo>
                      <a:pt x="7281" y="192"/>
                    </a:lnTo>
                    <a:lnTo>
                      <a:pt x="7281" y="192"/>
                    </a:lnTo>
                    <a:lnTo>
                      <a:pt x="7558" y="298"/>
                    </a:lnTo>
                    <a:lnTo>
                      <a:pt x="7665" y="362"/>
                    </a:lnTo>
                    <a:lnTo>
                      <a:pt x="7665" y="362"/>
                    </a:lnTo>
                    <a:lnTo>
                      <a:pt x="7920" y="490"/>
                    </a:lnTo>
                    <a:lnTo>
                      <a:pt x="7920" y="490"/>
                    </a:lnTo>
                    <a:lnTo>
                      <a:pt x="8239" y="596"/>
                    </a:lnTo>
                    <a:lnTo>
                      <a:pt x="8601" y="703"/>
                    </a:lnTo>
                    <a:lnTo>
                      <a:pt x="8601" y="703"/>
                    </a:lnTo>
                    <a:lnTo>
                      <a:pt x="8772" y="767"/>
                    </a:lnTo>
                    <a:lnTo>
                      <a:pt x="8772" y="767"/>
                    </a:lnTo>
                    <a:lnTo>
                      <a:pt x="9027" y="894"/>
                    </a:lnTo>
                    <a:lnTo>
                      <a:pt x="9027" y="894"/>
                    </a:lnTo>
                    <a:lnTo>
                      <a:pt x="9304" y="1043"/>
                    </a:lnTo>
                    <a:lnTo>
                      <a:pt x="9581" y="1171"/>
                    </a:lnTo>
                    <a:lnTo>
                      <a:pt x="9644" y="1192"/>
                    </a:lnTo>
                    <a:lnTo>
                      <a:pt x="9644" y="1192"/>
                    </a:lnTo>
                    <a:lnTo>
                      <a:pt x="10070" y="1384"/>
                    </a:lnTo>
                    <a:lnTo>
                      <a:pt x="10517" y="1618"/>
                    </a:lnTo>
                    <a:lnTo>
                      <a:pt x="10517" y="1618"/>
                    </a:lnTo>
                    <a:lnTo>
                      <a:pt x="10922" y="1895"/>
                    </a:lnTo>
                    <a:lnTo>
                      <a:pt x="11199" y="2065"/>
                    </a:lnTo>
                    <a:lnTo>
                      <a:pt x="11199" y="2065"/>
                    </a:lnTo>
                    <a:lnTo>
                      <a:pt x="11646" y="2321"/>
                    </a:lnTo>
                    <a:lnTo>
                      <a:pt x="11965" y="2512"/>
                    </a:lnTo>
                    <a:lnTo>
                      <a:pt x="12157" y="2619"/>
                    </a:lnTo>
                    <a:lnTo>
                      <a:pt x="12157" y="2619"/>
                    </a:lnTo>
                    <a:lnTo>
                      <a:pt x="12455" y="2810"/>
                    </a:lnTo>
                    <a:lnTo>
                      <a:pt x="12604" y="2895"/>
                    </a:lnTo>
                    <a:lnTo>
                      <a:pt x="12774" y="2981"/>
                    </a:lnTo>
                    <a:lnTo>
                      <a:pt x="12774" y="2981"/>
                    </a:lnTo>
                    <a:lnTo>
                      <a:pt x="13008" y="3066"/>
                    </a:lnTo>
                    <a:lnTo>
                      <a:pt x="13242" y="3151"/>
                    </a:lnTo>
                    <a:lnTo>
                      <a:pt x="13242" y="3151"/>
                    </a:lnTo>
                    <a:lnTo>
                      <a:pt x="13434" y="3236"/>
                    </a:lnTo>
                    <a:lnTo>
                      <a:pt x="13647" y="3343"/>
                    </a:lnTo>
                    <a:lnTo>
                      <a:pt x="13647" y="3343"/>
                    </a:lnTo>
                    <a:lnTo>
                      <a:pt x="13796" y="3449"/>
                    </a:lnTo>
                    <a:lnTo>
                      <a:pt x="13945" y="3577"/>
                    </a:lnTo>
                    <a:lnTo>
                      <a:pt x="13945" y="3577"/>
                    </a:lnTo>
                    <a:lnTo>
                      <a:pt x="14030" y="3683"/>
                    </a:lnTo>
                    <a:lnTo>
                      <a:pt x="14094" y="3790"/>
                    </a:lnTo>
                    <a:lnTo>
                      <a:pt x="14094" y="3790"/>
                    </a:lnTo>
                    <a:lnTo>
                      <a:pt x="14222" y="4045"/>
                    </a:lnTo>
                    <a:lnTo>
                      <a:pt x="14307" y="4322"/>
                    </a:lnTo>
                    <a:lnTo>
                      <a:pt x="14328" y="4407"/>
                    </a:lnTo>
                    <a:lnTo>
                      <a:pt x="14328" y="4407"/>
                    </a:lnTo>
                    <a:lnTo>
                      <a:pt x="14392" y="4662"/>
                    </a:lnTo>
                    <a:lnTo>
                      <a:pt x="14392" y="4662"/>
                    </a:lnTo>
                    <a:lnTo>
                      <a:pt x="14456" y="4833"/>
                    </a:lnTo>
                    <a:lnTo>
                      <a:pt x="14541" y="4982"/>
                    </a:lnTo>
                    <a:lnTo>
                      <a:pt x="14541" y="4982"/>
                    </a:lnTo>
                    <a:lnTo>
                      <a:pt x="14647" y="5173"/>
                    </a:lnTo>
                    <a:lnTo>
                      <a:pt x="14775" y="5365"/>
                    </a:lnTo>
                    <a:lnTo>
                      <a:pt x="14839" y="5471"/>
                    </a:lnTo>
                    <a:lnTo>
                      <a:pt x="14882" y="5535"/>
                    </a:lnTo>
                    <a:lnTo>
                      <a:pt x="14945" y="5620"/>
                    </a:lnTo>
                    <a:lnTo>
                      <a:pt x="14945" y="5620"/>
                    </a:lnTo>
                    <a:lnTo>
                      <a:pt x="14988" y="5727"/>
                    </a:lnTo>
                    <a:lnTo>
                      <a:pt x="14988" y="5727"/>
                    </a:lnTo>
                    <a:lnTo>
                      <a:pt x="15031" y="6089"/>
                    </a:lnTo>
                    <a:lnTo>
                      <a:pt x="15031" y="6089"/>
                    </a:lnTo>
                    <a:lnTo>
                      <a:pt x="15094" y="6579"/>
                    </a:lnTo>
                    <a:lnTo>
                      <a:pt x="15137" y="6983"/>
                    </a:lnTo>
                    <a:lnTo>
                      <a:pt x="15158" y="7111"/>
                    </a:lnTo>
                    <a:lnTo>
                      <a:pt x="15180" y="7196"/>
                    </a:lnTo>
                    <a:lnTo>
                      <a:pt x="15180" y="7196"/>
                    </a:lnTo>
                    <a:lnTo>
                      <a:pt x="15201" y="7366"/>
                    </a:lnTo>
                    <a:lnTo>
                      <a:pt x="15222" y="7537"/>
                    </a:lnTo>
                    <a:lnTo>
                      <a:pt x="15180" y="7643"/>
                    </a:lnTo>
                    <a:lnTo>
                      <a:pt x="15180" y="7643"/>
                    </a:lnTo>
                    <a:lnTo>
                      <a:pt x="15116" y="7813"/>
                    </a:lnTo>
                    <a:lnTo>
                      <a:pt x="15094" y="7898"/>
                    </a:lnTo>
                    <a:lnTo>
                      <a:pt x="15094" y="7898"/>
                    </a:lnTo>
                    <a:lnTo>
                      <a:pt x="15009" y="8154"/>
                    </a:lnTo>
                    <a:lnTo>
                      <a:pt x="15009" y="8154"/>
                    </a:lnTo>
                    <a:lnTo>
                      <a:pt x="14860" y="8516"/>
                    </a:lnTo>
                    <a:lnTo>
                      <a:pt x="14711" y="8856"/>
                    </a:lnTo>
                    <a:lnTo>
                      <a:pt x="14669" y="8920"/>
                    </a:lnTo>
                    <a:lnTo>
                      <a:pt x="14605" y="8920"/>
                    </a:lnTo>
                    <a:lnTo>
                      <a:pt x="14605" y="8920"/>
                    </a:lnTo>
                    <a:lnTo>
                      <a:pt x="14434" y="8942"/>
                    </a:lnTo>
                    <a:lnTo>
                      <a:pt x="14434" y="8942"/>
                    </a:lnTo>
                    <a:lnTo>
                      <a:pt x="14307" y="8984"/>
                    </a:lnTo>
                    <a:lnTo>
                      <a:pt x="14158" y="9027"/>
                    </a:lnTo>
                    <a:lnTo>
                      <a:pt x="14051" y="9091"/>
                    </a:lnTo>
                    <a:lnTo>
                      <a:pt x="13924" y="9176"/>
                    </a:lnTo>
                    <a:lnTo>
                      <a:pt x="13924" y="9176"/>
                    </a:lnTo>
                    <a:lnTo>
                      <a:pt x="13817" y="9261"/>
                    </a:lnTo>
                    <a:lnTo>
                      <a:pt x="13817" y="9261"/>
                    </a:lnTo>
                    <a:lnTo>
                      <a:pt x="13604" y="9453"/>
                    </a:lnTo>
                    <a:lnTo>
                      <a:pt x="13604" y="9453"/>
                    </a:lnTo>
                    <a:lnTo>
                      <a:pt x="13562" y="9538"/>
                    </a:lnTo>
                    <a:lnTo>
                      <a:pt x="13519" y="9602"/>
                    </a:lnTo>
                    <a:lnTo>
                      <a:pt x="13519" y="9602"/>
                    </a:lnTo>
                    <a:lnTo>
                      <a:pt x="13476" y="9729"/>
                    </a:lnTo>
                    <a:lnTo>
                      <a:pt x="13476" y="9729"/>
                    </a:lnTo>
                    <a:lnTo>
                      <a:pt x="13413" y="9900"/>
                    </a:lnTo>
                    <a:lnTo>
                      <a:pt x="13370" y="10091"/>
                    </a:lnTo>
                    <a:lnTo>
                      <a:pt x="13370" y="10091"/>
                    </a:lnTo>
                    <a:lnTo>
                      <a:pt x="13327" y="10368"/>
                    </a:lnTo>
                    <a:lnTo>
                      <a:pt x="13306" y="10432"/>
                    </a:lnTo>
                    <a:lnTo>
                      <a:pt x="13306" y="10432"/>
                    </a:lnTo>
                    <a:lnTo>
                      <a:pt x="13157" y="10538"/>
                    </a:lnTo>
                    <a:lnTo>
                      <a:pt x="13157" y="10538"/>
                    </a:lnTo>
                    <a:lnTo>
                      <a:pt x="12987" y="10623"/>
                    </a:lnTo>
                    <a:lnTo>
                      <a:pt x="12944" y="10645"/>
                    </a:lnTo>
                    <a:lnTo>
                      <a:pt x="12944" y="10645"/>
                    </a:lnTo>
                    <a:lnTo>
                      <a:pt x="12795" y="10709"/>
                    </a:lnTo>
                    <a:lnTo>
                      <a:pt x="12646" y="10794"/>
                    </a:lnTo>
                    <a:lnTo>
                      <a:pt x="12582" y="10836"/>
                    </a:lnTo>
                    <a:lnTo>
                      <a:pt x="12582" y="10836"/>
                    </a:lnTo>
                    <a:lnTo>
                      <a:pt x="12455" y="10922"/>
                    </a:lnTo>
                    <a:lnTo>
                      <a:pt x="12455" y="10922"/>
                    </a:lnTo>
                    <a:lnTo>
                      <a:pt x="12348" y="11007"/>
                    </a:lnTo>
                    <a:lnTo>
                      <a:pt x="12263" y="11113"/>
                    </a:lnTo>
                    <a:lnTo>
                      <a:pt x="12220" y="11177"/>
                    </a:lnTo>
                    <a:lnTo>
                      <a:pt x="12220" y="11177"/>
                    </a:lnTo>
                    <a:lnTo>
                      <a:pt x="12071" y="11347"/>
                    </a:lnTo>
                    <a:lnTo>
                      <a:pt x="12071" y="11347"/>
                    </a:lnTo>
                    <a:lnTo>
                      <a:pt x="11858" y="11475"/>
                    </a:lnTo>
                    <a:lnTo>
                      <a:pt x="11858" y="11475"/>
                    </a:lnTo>
                    <a:lnTo>
                      <a:pt x="11603" y="11603"/>
                    </a:lnTo>
                    <a:lnTo>
                      <a:pt x="11603" y="11603"/>
                    </a:lnTo>
                    <a:lnTo>
                      <a:pt x="11348" y="11688"/>
                    </a:lnTo>
                    <a:lnTo>
                      <a:pt x="11241" y="11709"/>
                    </a:lnTo>
                    <a:lnTo>
                      <a:pt x="11241" y="11709"/>
                    </a:lnTo>
                    <a:lnTo>
                      <a:pt x="11071" y="11773"/>
                    </a:lnTo>
                    <a:lnTo>
                      <a:pt x="10879" y="11901"/>
                    </a:lnTo>
                    <a:lnTo>
                      <a:pt x="10879" y="11901"/>
                    </a:lnTo>
                    <a:lnTo>
                      <a:pt x="10751" y="12007"/>
                    </a:lnTo>
                    <a:lnTo>
                      <a:pt x="10645" y="12156"/>
                    </a:lnTo>
                    <a:lnTo>
                      <a:pt x="10581" y="12241"/>
                    </a:lnTo>
                    <a:lnTo>
                      <a:pt x="10539" y="12327"/>
                    </a:lnTo>
                    <a:lnTo>
                      <a:pt x="10539" y="12327"/>
                    </a:lnTo>
                    <a:lnTo>
                      <a:pt x="10475" y="12412"/>
                    </a:lnTo>
                    <a:lnTo>
                      <a:pt x="10475" y="12412"/>
                    </a:lnTo>
                    <a:lnTo>
                      <a:pt x="10304" y="12476"/>
                    </a:lnTo>
                    <a:lnTo>
                      <a:pt x="10241" y="12497"/>
                    </a:lnTo>
                    <a:lnTo>
                      <a:pt x="10241" y="12497"/>
                    </a:lnTo>
                    <a:lnTo>
                      <a:pt x="10028" y="12582"/>
                    </a:lnTo>
                    <a:lnTo>
                      <a:pt x="9857" y="12646"/>
                    </a:lnTo>
                    <a:lnTo>
                      <a:pt x="9815" y="12667"/>
                    </a:lnTo>
                    <a:lnTo>
                      <a:pt x="9687" y="12752"/>
                    </a:lnTo>
                    <a:lnTo>
                      <a:pt x="9687" y="12752"/>
                    </a:lnTo>
                    <a:lnTo>
                      <a:pt x="9453" y="12838"/>
                    </a:lnTo>
                    <a:lnTo>
                      <a:pt x="9219" y="12987"/>
                    </a:lnTo>
                    <a:lnTo>
                      <a:pt x="9219" y="12987"/>
                    </a:lnTo>
                    <a:lnTo>
                      <a:pt x="9091" y="13093"/>
                    </a:lnTo>
                    <a:lnTo>
                      <a:pt x="9027" y="13136"/>
                    </a:lnTo>
                    <a:lnTo>
                      <a:pt x="9027" y="13136"/>
                    </a:lnTo>
                    <a:lnTo>
                      <a:pt x="8878" y="13263"/>
                    </a:lnTo>
                    <a:lnTo>
                      <a:pt x="8878" y="13263"/>
                    </a:lnTo>
                    <a:lnTo>
                      <a:pt x="8516" y="13434"/>
                    </a:lnTo>
                    <a:lnTo>
                      <a:pt x="8388" y="13476"/>
                    </a:lnTo>
                    <a:lnTo>
                      <a:pt x="8388" y="13476"/>
                    </a:lnTo>
                    <a:lnTo>
                      <a:pt x="8175" y="13583"/>
                    </a:lnTo>
                    <a:lnTo>
                      <a:pt x="7920" y="13647"/>
                    </a:lnTo>
                    <a:lnTo>
                      <a:pt x="7920" y="13647"/>
                    </a:lnTo>
                    <a:lnTo>
                      <a:pt x="7473" y="13774"/>
                    </a:lnTo>
                    <a:lnTo>
                      <a:pt x="7324" y="13817"/>
                    </a:lnTo>
                    <a:lnTo>
                      <a:pt x="7132" y="13881"/>
                    </a:lnTo>
                    <a:lnTo>
                      <a:pt x="7132" y="13881"/>
                    </a:lnTo>
                    <a:lnTo>
                      <a:pt x="6813" y="13923"/>
                    </a:lnTo>
                    <a:lnTo>
                      <a:pt x="6472" y="13966"/>
                    </a:lnTo>
                    <a:lnTo>
                      <a:pt x="6238" y="13987"/>
                    </a:lnTo>
                    <a:lnTo>
                      <a:pt x="6238" y="13987"/>
                    </a:lnTo>
                    <a:lnTo>
                      <a:pt x="5748" y="14030"/>
                    </a:lnTo>
                    <a:lnTo>
                      <a:pt x="5301" y="14051"/>
                    </a:lnTo>
                    <a:lnTo>
                      <a:pt x="5301" y="14051"/>
                    </a:lnTo>
                    <a:lnTo>
                      <a:pt x="5089" y="14030"/>
                    </a:lnTo>
                    <a:lnTo>
                      <a:pt x="4897" y="13987"/>
                    </a:lnTo>
                    <a:lnTo>
                      <a:pt x="4897" y="13987"/>
                    </a:lnTo>
                    <a:lnTo>
                      <a:pt x="4727" y="13923"/>
                    </a:lnTo>
                    <a:lnTo>
                      <a:pt x="4535" y="13838"/>
                    </a:lnTo>
                    <a:lnTo>
                      <a:pt x="4429" y="13753"/>
                    </a:lnTo>
                    <a:lnTo>
                      <a:pt x="4429" y="13753"/>
                    </a:lnTo>
                    <a:lnTo>
                      <a:pt x="4280" y="13583"/>
                    </a:lnTo>
                    <a:lnTo>
                      <a:pt x="4280" y="13583"/>
                    </a:lnTo>
                    <a:lnTo>
                      <a:pt x="4067" y="13327"/>
                    </a:lnTo>
                    <a:lnTo>
                      <a:pt x="4067" y="13327"/>
                    </a:lnTo>
                    <a:lnTo>
                      <a:pt x="3832" y="13093"/>
                    </a:lnTo>
                    <a:lnTo>
                      <a:pt x="3726" y="12987"/>
                    </a:lnTo>
                    <a:lnTo>
                      <a:pt x="3620" y="12901"/>
                    </a:lnTo>
                    <a:lnTo>
                      <a:pt x="3620" y="12901"/>
                    </a:lnTo>
                    <a:lnTo>
                      <a:pt x="3449" y="12667"/>
                    </a:lnTo>
                    <a:lnTo>
                      <a:pt x="3300" y="12433"/>
                    </a:lnTo>
                    <a:lnTo>
                      <a:pt x="3215" y="12305"/>
                    </a:lnTo>
                    <a:lnTo>
                      <a:pt x="3215" y="12305"/>
                    </a:lnTo>
                    <a:lnTo>
                      <a:pt x="3002" y="11986"/>
                    </a:lnTo>
                    <a:lnTo>
                      <a:pt x="2896" y="11837"/>
                    </a:lnTo>
                    <a:lnTo>
                      <a:pt x="2768" y="11688"/>
                    </a:lnTo>
                    <a:lnTo>
                      <a:pt x="2768" y="11688"/>
                    </a:lnTo>
                    <a:lnTo>
                      <a:pt x="2662" y="11581"/>
                    </a:lnTo>
                    <a:lnTo>
                      <a:pt x="2513" y="11475"/>
                    </a:lnTo>
                    <a:lnTo>
                      <a:pt x="2214" y="11262"/>
                    </a:lnTo>
                    <a:lnTo>
                      <a:pt x="2151" y="11220"/>
                    </a:lnTo>
                    <a:lnTo>
                      <a:pt x="2151" y="11220"/>
                    </a:lnTo>
                    <a:lnTo>
                      <a:pt x="1810" y="10985"/>
                    </a:lnTo>
                    <a:lnTo>
                      <a:pt x="1512" y="10751"/>
                    </a:lnTo>
                    <a:lnTo>
                      <a:pt x="1512" y="10751"/>
                    </a:lnTo>
                    <a:lnTo>
                      <a:pt x="1235" y="10389"/>
                    </a:lnTo>
                    <a:lnTo>
                      <a:pt x="980" y="10006"/>
                    </a:lnTo>
                    <a:lnTo>
                      <a:pt x="831" y="9751"/>
                    </a:lnTo>
                    <a:lnTo>
                      <a:pt x="831" y="9751"/>
                    </a:lnTo>
                    <a:lnTo>
                      <a:pt x="554" y="9261"/>
                    </a:lnTo>
                    <a:lnTo>
                      <a:pt x="554" y="9261"/>
                    </a:lnTo>
                    <a:lnTo>
                      <a:pt x="320" y="8899"/>
                    </a:lnTo>
                    <a:lnTo>
                      <a:pt x="320" y="8899"/>
                    </a:lnTo>
                    <a:lnTo>
                      <a:pt x="192" y="8707"/>
                    </a:lnTo>
                    <a:lnTo>
                      <a:pt x="149" y="8644"/>
                    </a:lnTo>
                    <a:lnTo>
                      <a:pt x="149" y="8644"/>
                    </a:lnTo>
                    <a:lnTo>
                      <a:pt x="43" y="8495"/>
                    </a:lnTo>
                    <a:lnTo>
                      <a:pt x="43" y="8495"/>
                    </a:lnTo>
                    <a:lnTo>
                      <a:pt x="0" y="8388"/>
                    </a:lnTo>
                    <a:lnTo>
                      <a:pt x="0" y="8388"/>
                    </a:lnTo>
                    <a:lnTo>
                      <a:pt x="0" y="8239"/>
                    </a:lnTo>
                    <a:lnTo>
                      <a:pt x="0" y="8090"/>
                    </a:lnTo>
                    <a:lnTo>
                      <a:pt x="0" y="8090"/>
                    </a:lnTo>
                    <a:lnTo>
                      <a:pt x="22" y="7792"/>
                    </a:lnTo>
                    <a:lnTo>
                      <a:pt x="64" y="7515"/>
                    </a:lnTo>
                    <a:lnTo>
                      <a:pt x="64" y="7515"/>
                    </a:lnTo>
                    <a:lnTo>
                      <a:pt x="128" y="7196"/>
                    </a:lnTo>
                    <a:lnTo>
                      <a:pt x="128" y="7196"/>
                    </a:lnTo>
                    <a:lnTo>
                      <a:pt x="192" y="6877"/>
                    </a:lnTo>
                    <a:lnTo>
                      <a:pt x="192" y="6877"/>
                    </a:lnTo>
                    <a:lnTo>
                      <a:pt x="256" y="6579"/>
                    </a:lnTo>
                    <a:lnTo>
                      <a:pt x="341" y="6259"/>
                    </a:lnTo>
                    <a:lnTo>
                      <a:pt x="341" y="6259"/>
                    </a:lnTo>
                    <a:lnTo>
                      <a:pt x="426" y="5940"/>
                    </a:lnTo>
                    <a:lnTo>
                      <a:pt x="426" y="5940"/>
                    </a:lnTo>
                    <a:lnTo>
                      <a:pt x="447" y="5748"/>
                    </a:lnTo>
                    <a:lnTo>
                      <a:pt x="447" y="5578"/>
                    </a:lnTo>
                    <a:lnTo>
                      <a:pt x="447" y="5578"/>
                    </a:lnTo>
                    <a:lnTo>
                      <a:pt x="469" y="5301"/>
                    </a:lnTo>
                    <a:lnTo>
                      <a:pt x="511" y="5046"/>
                    </a:lnTo>
                    <a:lnTo>
                      <a:pt x="533" y="5003"/>
                    </a:lnTo>
                    <a:lnTo>
                      <a:pt x="533" y="5003"/>
                    </a:lnTo>
                    <a:lnTo>
                      <a:pt x="618" y="4748"/>
                    </a:lnTo>
                    <a:lnTo>
                      <a:pt x="618" y="4748"/>
                    </a:lnTo>
                    <a:lnTo>
                      <a:pt x="703" y="4556"/>
                    </a:lnTo>
                    <a:lnTo>
                      <a:pt x="703" y="4556"/>
                    </a:lnTo>
                    <a:lnTo>
                      <a:pt x="873" y="4024"/>
                    </a:lnTo>
                    <a:lnTo>
                      <a:pt x="916" y="3939"/>
                    </a:lnTo>
                    <a:lnTo>
                      <a:pt x="916" y="3939"/>
                    </a:lnTo>
                    <a:lnTo>
                      <a:pt x="980" y="3683"/>
                    </a:lnTo>
                    <a:lnTo>
                      <a:pt x="1044" y="3449"/>
                    </a:lnTo>
                    <a:lnTo>
                      <a:pt x="1086" y="3279"/>
                    </a:lnTo>
                    <a:lnTo>
                      <a:pt x="1086" y="3279"/>
                    </a:lnTo>
                    <a:lnTo>
                      <a:pt x="1150" y="2981"/>
                    </a:lnTo>
                    <a:lnTo>
                      <a:pt x="1150" y="2981"/>
                    </a:lnTo>
                    <a:lnTo>
                      <a:pt x="1214" y="2810"/>
                    </a:lnTo>
                    <a:lnTo>
                      <a:pt x="1278" y="2661"/>
                    </a:lnTo>
                    <a:lnTo>
                      <a:pt x="1278" y="2661"/>
                    </a:lnTo>
                    <a:lnTo>
                      <a:pt x="1448" y="2427"/>
                    </a:lnTo>
                    <a:lnTo>
                      <a:pt x="1640" y="2214"/>
                    </a:lnTo>
                    <a:lnTo>
                      <a:pt x="1640" y="2214"/>
                    </a:lnTo>
                    <a:lnTo>
                      <a:pt x="1853" y="2044"/>
                    </a:lnTo>
                    <a:lnTo>
                      <a:pt x="2087" y="1895"/>
                    </a:lnTo>
                    <a:lnTo>
                      <a:pt x="2172" y="1852"/>
                    </a:lnTo>
                    <a:lnTo>
                      <a:pt x="2172" y="1852"/>
                    </a:lnTo>
                    <a:lnTo>
                      <a:pt x="2406" y="1661"/>
                    </a:lnTo>
                    <a:lnTo>
                      <a:pt x="2406" y="1661"/>
                    </a:lnTo>
                    <a:lnTo>
                      <a:pt x="2683" y="1469"/>
                    </a:lnTo>
                    <a:lnTo>
                      <a:pt x="2683" y="1469"/>
                    </a:lnTo>
                    <a:lnTo>
                      <a:pt x="2832" y="1405"/>
                    </a:lnTo>
                    <a:lnTo>
                      <a:pt x="2832" y="1405"/>
                    </a:lnTo>
                    <a:lnTo>
                      <a:pt x="3109" y="1363"/>
                    </a:lnTo>
                    <a:lnTo>
                      <a:pt x="3215" y="1341"/>
                    </a:lnTo>
                    <a:lnTo>
                      <a:pt x="3215" y="1341"/>
                    </a:lnTo>
                    <a:lnTo>
                      <a:pt x="3407" y="1341"/>
                    </a:lnTo>
                    <a:lnTo>
                      <a:pt x="3620" y="1320"/>
                    </a:lnTo>
                    <a:lnTo>
                      <a:pt x="3620" y="1320"/>
                    </a:lnTo>
                    <a:lnTo>
                      <a:pt x="3811" y="1277"/>
                    </a:lnTo>
                    <a:lnTo>
                      <a:pt x="3811" y="1277"/>
                    </a:lnTo>
                    <a:lnTo>
                      <a:pt x="4003" y="1214"/>
                    </a:lnTo>
                    <a:lnTo>
                      <a:pt x="4003" y="1214"/>
                    </a:lnTo>
                    <a:lnTo>
                      <a:pt x="4109" y="1150"/>
                    </a:lnTo>
                    <a:lnTo>
                      <a:pt x="4194" y="1065"/>
                    </a:lnTo>
                    <a:lnTo>
                      <a:pt x="4194" y="1065"/>
                    </a:lnTo>
                    <a:lnTo>
                      <a:pt x="4301" y="1001"/>
                    </a:lnTo>
                    <a:lnTo>
                      <a:pt x="4301" y="1001"/>
                    </a:lnTo>
                    <a:lnTo>
                      <a:pt x="4407" y="916"/>
                    </a:lnTo>
                    <a:lnTo>
                      <a:pt x="4471" y="809"/>
                    </a:lnTo>
                    <a:lnTo>
                      <a:pt x="4599" y="639"/>
                    </a:lnTo>
                    <a:lnTo>
                      <a:pt x="4641" y="596"/>
                    </a:lnTo>
                    <a:lnTo>
                      <a:pt x="4641" y="596"/>
                    </a:lnTo>
                    <a:lnTo>
                      <a:pt x="4790" y="468"/>
                    </a:lnTo>
                    <a:lnTo>
                      <a:pt x="4854" y="426"/>
                    </a:lnTo>
                    <a:lnTo>
                      <a:pt x="4854" y="426"/>
                    </a:lnTo>
                    <a:lnTo>
                      <a:pt x="5025" y="319"/>
                    </a:lnTo>
                    <a:lnTo>
                      <a:pt x="5025" y="319"/>
                    </a:lnTo>
                    <a:lnTo>
                      <a:pt x="5152" y="256"/>
                    </a:lnTo>
                    <a:lnTo>
                      <a:pt x="5323" y="2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2931;p49">
                <a:extLst>
                  <a:ext uri="{FF2B5EF4-FFF2-40B4-BE49-F238E27FC236}">
                    <a16:creationId xmlns:a16="http://schemas.microsoft.com/office/drawing/2014/main" id="{5E4C0841-B777-E34F-5438-C8ADD0C05DAB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extrusionOk="0">
                    <a:moveTo>
                      <a:pt x="9985" y="767"/>
                    </a:moveTo>
                    <a:lnTo>
                      <a:pt x="10432" y="831"/>
                    </a:lnTo>
                    <a:lnTo>
                      <a:pt x="10794" y="895"/>
                    </a:lnTo>
                    <a:lnTo>
                      <a:pt x="11114" y="959"/>
                    </a:lnTo>
                    <a:lnTo>
                      <a:pt x="11263" y="1023"/>
                    </a:lnTo>
                    <a:lnTo>
                      <a:pt x="11305" y="1087"/>
                    </a:lnTo>
                    <a:lnTo>
                      <a:pt x="11369" y="1193"/>
                    </a:lnTo>
                    <a:lnTo>
                      <a:pt x="11475" y="1363"/>
                    </a:lnTo>
                    <a:lnTo>
                      <a:pt x="11582" y="1491"/>
                    </a:lnTo>
                    <a:lnTo>
                      <a:pt x="11731" y="1555"/>
                    </a:lnTo>
                    <a:lnTo>
                      <a:pt x="11859" y="1597"/>
                    </a:lnTo>
                    <a:lnTo>
                      <a:pt x="12093" y="1661"/>
                    </a:lnTo>
                    <a:lnTo>
                      <a:pt x="12327" y="1746"/>
                    </a:lnTo>
                    <a:lnTo>
                      <a:pt x="12583" y="1853"/>
                    </a:lnTo>
                    <a:lnTo>
                      <a:pt x="12668" y="1917"/>
                    </a:lnTo>
                    <a:lnTo>
                      <a:pt x="12753" y="2023"/>
                    </a:lnTo>
                    <a:lnTo>
                      <a:pt x="12817" y="2172"/>
                    </a:lnTo>
                    <a:lnTo>
                      <a:pt x="12902" y="2364"/>
                    </a:lnTo>
                    <a:lnTo>
                      <a:pt x="12987" y="2513"/>
                    </a:lnTo>
                    <a:lnTo>
                      <a:pt x="13051" y="2683"/>
                    </a:lnTo>
                    <a:lnTo>
                      <a:pt x="13072" y="2896"/>
                    </a:lnTo>
                    <a:lnTo>
                      <a:pt x="13093" y="3109"/>
                    </a:lnTo>
                    <a:lnTo>
                      <a:pt x="13136" y="3471"/>
                    </a:lnTo>
                    <a:lnTo>
                      <a:pt x="13179" y="3705"/>
                    </a:lnTo>
                    <a:lnTo>
                      <a:pt x="13200" y="3812"/>
                    </a:lnTo>
                    <a:lnTo>
                      <a:pt x="13264" y="3918"/>
                    </a:lnTo>
                    <a:lnTo>
                      <a:pt x="13349" y="4046"/>
                    </a:lnTo>
                    <a:lnTo>
                      <a:pt x="13455" y="4173"/>
                    </a:lnTo>
                    <a:lnTo>
                      <a:pt x="13519" y="4237"/>
                    </a:lnTo>
                    <a:lnTo>
                      <a:pt x="13562" y="4280"/>
                    </a:lnTo>
                    <a:lnTo>
                      <a:pt x="13626" y="4344"/>
                    </a:lnTo>
                    <a:lnTo>
                      <a:pt x="13711" y="4599"/>
                    </a:lnTo>
                    <a:lnTo>
                      <a:pt x="13732" y="4684"/>
                    </a:lnTo>
                    <a:lnTo>
                      <a:pt x="13839" y="5025"/>
                    </a:lnTo>
                    <a:lnTo>
                      <a:pt x="13902" y="5174"/>
                    </a:lnTo>
                    <a:lnTo>
                      <a:pt x="13924" y="5217"/>
                    </a:lnTo>
                    <a:lnTo>
                      <a:pt x="14030" y="5536"/>
                    </a:lnTo>
                    <a:lnTo>
                      <a:pt x="14073" y="5834"/>
                    </a:lnTo>
                    <a:lnTo>
                      <a:pt x="14094" y="6153"/>
                    </a:lnTo>
                    <a:lnTo>
                      <a:pt x="14073" y="6345"/>
                    </a:lnTo>
                    <a:lnTo>
                      <a:pt x="14051" y="6558"/>
                    </a:lnTo>
                    <a:lnTo>
                      <a:pt x="14030" y="6643"/>
                    </a:lnTo>
                    <a:lnTo>
                      <a:pt x="14009" y="6707"/>
                    </a:lnTo>
                    <a:lnTo>
                      <a:pt x="13988" y="6835"/>
                    </a:lnTo>
                    <a:lnTo>
                      <a:pt x="13988" y="6984"/>
                    </a:lnTo>
                    <a:lnTo>
                      <a:pt x="13988" y="7111"/>
                    </a:lnTo>
                    <a:lnTo>
                      <a:pt x="13988" y="7218"/>
                    </a:lnTo>
                    <a:lnTo>
                      <a:pt x="14009" y="7324"/>
                    </a:lnTo>
                    <a:lnTo>
                      <a:pt x="14073" y="7516"/>
                    </a:lnTo>
                    <a:lnTo>
                      <a:pt x="14158" y="7665"/>
                    </a:lnTo>
                    <a:lnTo>
                      <a:pt x="14243" y="7793"/>
                    </a:lnTo>
                    <a:lnTo>
                      <a:pt x="14328" y="7899"/>
                    </a:lnTo>
                    <a:lnTo>
                      <a:pt x="14477" y="8091"/>
                    </a:lnTo>
                    <a:lnTo>
                      <a:pt x="14541" y="8218"/>
                    </a:lnTo>
                    <a:lnTo>
                      <a:pt x="14562" y="8431"/>
                    </a:lnTo>
                    <a:lnTo>
                      <a:pt x="14562" y="8644"/>
                    </a:lnTo>
                    <a:lnTo>
                      <a:pt x="14541" y="9027"/>
                    </a:lnTo>
                    <a:lnTo>
                      <a:pt x="14584" y="9389"/>
                    </a:lnTo>
                    <a:lnTo>
                      <a:pt x="14626" y="9581"/>
                    </a:lnTo>
                    <a:lnTo>
                      <a:pt x="14690" y="9773"/>
                    </a:lnTo>
                    <a:lnTo>
                      <a:pt x="14754" y="9943"/>
                    </a:lnTo>
                    <a:lnTo>
                      <a:pt x="14860" y="10092"/>
                    </a:lnTo>
                    <a:lnTo>
                      <a:pt x="14903" y="10156"/>
                    </a:lnTo>
                    <a:lnTo>
                      <a:pt x="14860" y="10411"/>
                    </a:lnTo>
                    <a:lnTo>
                      <a:pt x="14754" y="10645"/>
                    </a:lnTo>
                    <a:lnTo>
                      <a:pt x="14711" y="10773"/>
                    </a:lnTo>
                    <a:lnTo>
                      <a:pt x="14584" y="11114"/>
                    </a:lnTo>
                    <a:lnTo>
                      <a:pt x="14520" y="11369"/>
                    </a:lnTo>
                    <a:lnTo>
                      <a:pt x="14499" y="11497"/>
                    </a:lnTo>
                    <a:lnTo>
                      <a:pt x="14499" y="11603"/>
                    </a:lnTo>
                    <a:lnTo>
                      <a:pt x="14499" y="11774"/>
                    </a:lnTo>
                    <a:lnTo>
                      <a:pt x="14520" y="11901"/>
                    </a:lnTo>
                    <a:lnTo>
                      <a:pt x="14499" y="12008"/>
                    </a:lnTo>
                    <a:lnTo>
                      <a:pt x="14456" y="12093"/>
                    </a:lnTo>
                    <a:lnTo>
                      <a:pt x="14350" y="12136"/>
                    </a:lnTo>
                    <a:lnTo>
                      <a:pt x="14200" y="12200"/>
                    </a:lnTo>
                    <a:lnTo>
                      <a:pt x="14094" y="12285"/>
                    </a:lnTo>
                    <a:lnTo>
                      <a:pt x="13945" y="12391"/>
                    </a:lnTo>
                    <a:lnTo>
                      <a:pt x="13817" y="12519"/>
                    </a:lnTo>
                    <a:lnTo>
                      <a:pt x="13732" y="12625"/>
                    </a:lnTo>
                    <a:lnTo>
                      <a:pt x="13668" y="12668"/>
                    </a:lnTo>
                    <a:lnTo>
                      <a:pt x="13349" y="12732"/>
                    </a:lnTo>
                    <a:lnTo>
                      <a:pt x="13008" y="12774"/>
                    </a:lnTo>
                    <a:lnTo>
                      <a:pt x="12923" y="12796"/>
                    </a:lnTo>
                    <a:lnTo>
                      <a:pt x="12625" y="12859"/>
                    </a:lnTo>
                    <a:lnTo>
                      <a:pt x="12327" y="12966"/>
                    </a:lnTo>
                    <a:lnTo>
                      <a:pt x="12242" y="13008"/>
                    </a:lnTo>
                    <a:lnTo>
                      <a:pt x="12050" y="13072"/>
                    </a:lnTo>
                    <a:lnTo>
                      <a:pt x="11795" y="13179"/>
                    </a:lnTo>
                    <a:lnTo>
                      <a:pt x="11561" y="13264"/>
                    </a:lnTo>
                    <a:lnTo>
                      <a:pt x="11326" y="13349"/>
                    </a:lnTo>
                    <a:lnTo>
                      <a:pt x="11092" y="13413"/>
                    </a:lnTo>
                    <a:lnTo>
                      <a:pt x="11007" y="13434"/>
                    </a:lnTo>
                    <a:lnTo>
                      <a:pt x="10943" y="13456"/>
                    </a:lnTo>
                    <a:lnTo>
                      <a:pt x="10901" y="13477"/>
                    </a:lnTo>
                    <a:lnTo>
                      <a:pt x="10624" y="13519"/>
                    </a:lnTo>
                    <a:lnTo>
                      <a:pt x="10305" y="13562"/>
                    </a:lnTo>
                    <a:lnTo>
                      <a:pt x="10007" y="13583"/>
                    </a:lnTo>
                    <a:lnTo>
                      <a:pt x="9900" y="13605"/>
                    </a:lnTo>
                    <a:lnTo>
                      <a:pt x="9857" y="13605"/>
                    </a:lnTo>
                    <a:lnTo>
                      <a:pt x="9645" y="13647"/>
                    </a:lnTo>
                    <a:lnTo>
                      <a:pt x="9304" y="13647"/>
                    </a:lnTo>
                    <a:lnTo>
                      <a:pt x="9049" y="13690"/>
                    </a:lnTo>
                    <a:lnTo>
                      <a:pt x="8814" y="13775"/>
                    </a:lnTo>
                    <a:lnTo>
                      <a:pt x="8580" y="13903"/>
                    </a:lnTo>
                    <a:lnTo>
                      <a:pt x="8538" y="13924"/>
                    </a:lnTo>
                    <a:lnTo>
                      <a:pt x="8367" y="14009"/>
                    </a:lnTo>
                    <a:lnTo>
                      <a:pt x="8197" y="14073"/>
                    </a:lnTo>
                    <a:lnTo>
                      <a:pt x="8133" y="14073"/>
                    </a:lnTo>
                    <a:lnTo>
                      <a:pt x="8027" y="14052"/>
                    </a:lnTo>
                    <a:lnTo>
                      <a:pt x="7941" y="14030"/>
                    </a:lnTo>
                    <a:lnTo>
                      <a:pt x="7792" y="13967"/>
                    </a:lnTo>
                    <a:lnTo>
                      <a:pt x="7622" y="13924"/>
                    </a:lnTo>
                    <a:lnTo>
                      <a:pt x="7537" y="13903"/>
                    </a:lnTo>
                    <a:lnTo>
                      <a:pt x="7367" y="13945"/>
                    </a:lnTo>
                    <a:lnTo>
                      <a:pt x="7196" y="14009"/>
                    </a:lnTo>
                    <a:lnTo>
                      <a:pt x="6983" y="14137"/>
                    </a:lnTo>
                    <a:lnTo>
                      <a:pt x="6813" y="14265"/>
                    </a:lnTo>
                    <a:lnTo>
                      <a:pt x="6643" y="14392"/>
                    </a:lnTo>
                    <a:lnTo>
                      <a:pt x="6345" y="14584"/>
                    </a:lnTo>
                    <a:lnTo>
                      <a:pt x="6217" y="14669"/>
                    </a:lnTo>
                    <a:lnTo>
                      <a:pt x="6068" y="14712"/>
                    </a:lnTo>
                    <a:lnTo>
                      <a:pt x="5898" y="14733"/>
                    </a:lnTo>
                    <a:lnTo>
                      <a:pt x="5706" y="14733"/>
                    </a:lnTo>
                    <a:lnTo>
                      <a:pt x="5408" y="14690"/>
                    </a:lnTo>
                    <a:lnTo>
                      <a:pt x="5259" y="14626"/>
                    </a:lnTo>
                    <a:lnTo>
                      <a:pt x="5089" y="14477"/>
                    </a:lnTo>
                    <a:lnTo>
                      <a:pt x="4855" y="14201"/>
                    </a:lnTo>
                    <a:lnTo>
                      <a:pt x="4812" y="14137"/>
                    </a:lnTo>
                    <a:lnTo>
                      <a:pt x="4663" y="13945"/>
                    </a:lnTo>
                    <a:lnTo>
                      <a:pt x="4514" y="13796"/>
                    </a:lnTo>
                    <a:lnTo>
                      <a:pt x="4429" y="13711"/>
                    </a:lnTo>
                    <a:lnTo>
                      <a:pt x="4344" y="13647"/>
                    </a:lnTo>
                    <a:lnTo>
                      <a:pt x="4152" y="13562"/>
                    </a:lnTo>
                    <a:lnTo>
                      <a:pt x="3982" y="13519"/>
                    </a:lnTo>
                    <a:lnTo>
                      <a:pt x="3833" y="13477"/>
                    </a:lnTo>
                    <a:lnTo>
                      <a:pt x="3556" y="13413"/>
                    </a:lnTo>
                    <a:lnTo>
                      <a:pt x="3364" y="13328"/>
                    </a:lnTo>
                    <a:lnTo>
                      <a:pt x="3215" y="13200"/>
                    </a:lnTo>
                    <a:lnTo>
                      <a:pt x="3045" y="13051"/>
                    </a:lnTo>
                    <a:lnTo>
                      <a:pt x="2896" y="12923"/>
                    </a:lnTo>
                    <a:lnTo>
                      <a:pt x="2704" y="12689"/>
                    </a:lnTo>
                    <a:lnTo>
                      <a:pt x="2449" y="12476"/>
                    </a:lnTo>
                    <a:lnTo>
                      <a:pt x="2279" y="12349"/>
                    </a:lnTo>
                    <a:lnTo>
                      <a:pt x="2108" y="12263"/>
                    </a:lnTo>
                    <a:lnTo>
                      <a:pt x="1959" y="12200"/>
                    </a:lnTo>
                    <a:lnTo>
                      <a:pt x="1789" y="12157"/>
                    </a:lnTo>
                    <a:lnTo>
                      <a:pt x="1746" y="12136"/>
                    </a:lnTo>
                    <a:lnTo>
                      <a:pt x="1661" y="12093"/>
                    </a:lnTo>
                    <a:lnTo>
                      <a:pt x="1619" y="12072"/>
                    </a:lnTo>
                    <a:lnTo>
                      <a:pt x="1491" y="11901"/>
                    </a:lnTo>
                    <a:lnTo>
                      <a:pt x="1299" y="11689"/>
                    </a:lnTo>
                    <a:lnTo>
                      <a:pt x="1214" y="11603"/>
                    </a:lnTo>
                    <a:lnTo>
                      <a:pt x="1108" y="11540"/>
                    </a:lnTo>
                    <a:lnTo>
                      <a:pt x="937" y="11454"/>
                    </a:lnTo>
                    <a:lnTo>
                      <a:pt x="788" y="11391"/>
                    </a:lnTo>
                    <a:lnTo>
                      <a:pt x="682" y="11284"/>
                    </a:lnTo>
                    <a:lnTo>
                      <a:pt x="597" y="11178"/>
                    </a:lnTo>
                    <a:lnTo>
                      <a:pt x="554" y="11092"/>
                    </a:lnTo>
                    <a:lnTo>
                      <a:pt x="554" y="11029"/>
                    </a:lnTo>
                    <a:lnTo>
                      <a:pt x="575" y="10816"/>
                    </a:lnTo>
                    <a:lnTo>
                      <a:pt x="575" y="10773"/>
                    </a:lnTo>
                    <a:lnTo>
                      <a:pt x="597" y="10518"/>
                    </a:lnTo>
                    <a:lnTo>
                      <a:pt x="618" y="10262"/>
                    </a:lnTo>
                    <a:lnTo>
                      <a:pt x="575" y="10007"/>
                    </a:lnTo>
                    <a:lnTo>
                      <a:pt x="554" y="9922"/>
                    </a:lnTo>
                    <a:lnTo>
                      <a:pt x="533" y="9751"/>
                    </a:lnTo>
                    <a:lnTo>
                      <a:pt x="533" y="9560"/>
                    </a:lnTo>
                    <a:lnTo>
                      <a:pt x="533" y="9389"/>
                    </a:lnTo>
                    <a:lnTo>
                      <a:pt x="575" y="9219"/>
                    </a:lnTo>
                    <a:lnTo>
                      <a:pt x="639" y="9049"/>
                    </a:lnTo>
                    <a:lnTo>
                      <a:pt x="724" y="8878"/>
                    </a:lnTo>
                    <a:lnTo>
                      <a:pt x="895" y="8538"/>
                    </a:lnTo>
                    <a:lnTo>
                      <a:pt x="937" y="8495"/>
                    </a:lnTo>
                    <a:lnTo>
                      <a:pt x="1044" y="8282"/>
                    </a:lnTo>
                    <a:lnTo>
                      <a:pt x="1150" y="8048"/>
                    </a:lnTo>
                    <a:lnTo>
                      <a:pt x="1257" y="7814"/>
                    </a:lnTo>
                    <a:lnTo>
                      <a:pt x="1363" y="7473"/>
                    </a:lnTo>
                    <a:lnTo>
                      <a:pt x="1384" y="7346"/>
                    </a:lnTo>
                    <a:lnTo>
                      <a:pt x="1533" y="6898"/>
                    </a:lnTo>
                    <a:lnTo>
                      <a:pt x="1661" y="6537"/>
                    </a:lnTo>
                    <a:lnTo>
                      <a:pt x="1853" y="6089"/>
                    </a:lnTo>
                    <a:lnTo>
                      <a:pt x="1959" y="5770"/>
                    </a:lnTo>
                    <a:lnTo>
                      <a:pt x="2023" y="5642"/>
                    </a:lnTo>
                    <a:lnTo>
                      <a:pt x="2215" y="5131"/>
                    </a:lnTo>
                    <a:lnTo>
                      <a:pt x="2342" y="4770"/>
                    </a:lnTo>
                    <a:lnTo>
                      <a:pt x="2513" y="4344"/>
                    </a:lnTo>
                    <a:lnTo>
                      <a:pt x="2598" y="4173"/>
                    </a:lnTo>
                    <a:lnTo>
                      <a:pt x="2683" y="4003"/>
                    </a:lnTo>
                    <a:lnTo>
                      <a:pt x="2832" y="3790"/>
                    </a:lnTo>
                    <a:lnTo>
                      <a:pt x="2981" y="3577"/>
                    </a:lnTo>
                    <a:lnTo>
                      <a:pt x="3173" y="3364"/>
                    </a:lnTo>
                    <a:lnTo>
                      <a:pt x="3343" y="3194"/>
                    </a:lnTo>
                    <a:lnTo>
                      <a:pt x="3492" y="2981"/>
                    </a:lnTo>
                    <a:lnTo>
                      <a:pt x="3598" y="2747"/>
                    </a:lnTo>
                    <a:lnTo>
                      <a:pt x="3705" y="2513"/>
                    </a:lnTo>
                    <a:lnTo>
                      <a:pt x="3811" y="2279"/>
                    </a:lnTo>
                    <a:lnTo>
                      <a:pt x="3960" y="2087"/>
                    </a:lnTo>
                    <a:lnTo>
                      <a:pt x="4131" y="1917"/>
                    </a:lnTo>
                    <a:lnTo>
                      <a:pt x="4237" y="1853"/>
                    </a:lnTo>
                    <a:lnTo>
                      <a:pt x="4301" y="1832"/>
                    </a:lnTo>
                    <a:lnTo>
                      <a:pt x="4429" y="1789"/>
                    </a:lnTo>
                    <a:lnTo>
                      <a:pt x="4620" y="1683"/>
                    </a:lnTo>
                    <a:lnTo>
                      <a:pt x="4748" y="1619"/>
                    </a:lnTo>
                    <a:lnTo>
                      <a:pt x="4833" y="1576"/>
                    </a:lnTo>
                    <a:lnTo>
                      <a:pt x="4940" y="1534"/>
                    </a:lnTo>
                    <a:lnTo>
                      <a:pt x="5238" y="1448"/>
                    </a:lnTo>
                    <a:lnTo>
                      <a:pt x="5302" y="1427"/>
                    </a:lnTo>
                    <a:lnTo>
                      <a:pt x="5365" y="1427"/>
                    </a:lnTo>
                    <a:lnTo>
                      <a:pt x="5600" y="1385"/>
                    </a:lnTo>
                    <a:lnTo>
                      <a:pt x="5770" y="1321"/>
                    </a:lnTo>
                    <a:lnTo>
                      <a:pt x="5940" y="1236"/>
                    </a:lnTo>
                    <a:lnTo>
                      <a:pt x="6217" y="1172"/>
                    </a:lnTo>
                    <a:lnTo>
                      <a:pt x="6387" y="1108"/>
                    </a:lnTo>
                    <a:lnTo>
                      <a:pt x="6600" y="1087"/>
                    </a:lnTo>
                    <a:lnTo>
                      <a:pt x="7175" y="1087"/>
                    </a:lnTo>
                    <a:lnTo>
                      <a:pt x="7239" y="1065"/>
                    </a:lnTo>
                    <a:lnTo>
                      <a:pt x="7367" y="1065"/>
                    </a:lnTo>
                    <a:lnTo>
                      <a:pt x="7707" y="1023"/>
                    </a:lnTo>
                    <a:lnTo>
                      <a:pt x="8048" y="1023"/>
                    </a:lnTo>
                    <a:lnTo>
                      <a:pt x="8325" y="980"/>
                    </a:lnTo>
                    <a:lnTo>
                      <a:pt x="8452" y="937"/>
                    </a:lnTo>
                    <a:lnTo>
                      <a:pt x="8772" y="874"/>
                    </a:lnTo>
                    <a:lnTo>
                      <a:pt x="8985" y="852"/>
                    </a:lnTo>
                    <a:lnTo>
                      <a:pt x="9198" y="810"/>
                    </a:lnTo>
                    <a:lnTo>
                      <a:pt x="9432" y="788"/>
                    </a:lnTo>
                    <a:lnTo>
                      <a:pt x="9559" y="788"/>
                    </a:lnTo>
                    <a:lnTo>
                      <a:pt x="9985" y="767"/>
                    </a:lnTo>
                    <a:close/>
                    <a:moveTo>
                      <a:pt x="9645" y="1"/>
                    </a:moveTo>
                    <a:lnTo>
                      <a:pt x="9453" y="22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2932;p49">
                <a:extLst>
                  <a:ext uri="{FF2B5EF4-FFF2-40B4-BE49-F238E27FC236}">
                    <a16:creationId xmlns:a16="http://schemas.microsoft.com/office/drawing/2014/main" id="{B855CAF2-85CF-D74C-8642-0D3A137CF2BE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fill="none" extrusionOk="0">
                    <a:moveTo>
                      <a:pt x="9645" y="1"/>
                    </a:moveTo>
                    <a:lnTo>
                      <a:pt x="9645" y="1"/>
                    </a:lnTo>
                    <a:lnTo>
                      <a:pt x="9453" y="22"/>
                    </a:lnTo>
                    <a:lnTo>
                      <a:pt x="9453" y="22"/>
                    </a:lnTo>
                    <a:lnTo>
                      <a:pt x="9091" y="43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7005" y="427"/>
                    </a:lnTo>
                    <a:lnTo>
                      <a:pt x="6877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707" y="405"/>
                    </a:lnTo>
                    <a:lnTo>
                      <a:pt x="6558" y="405"/>
                    </a:lnTo>
                    <a:lnTo>
                      <a:pt x="6558" y="405"/>
                    </a:lnTo>
                    <a:lnTo>
                      <a:pt x="6451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5813" y="15308"/>
                    </a:lnTo>
                    <a:lnTo>
                      <a:pt x="5876" y="15308"/>
                    </a:lnTo>
                    <a:lnTo>
                      <a:pt x="5876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154" y="14648"/>
                    </a:lnTo>
                    <a:lnTo>
                      <a:pt x="8154" y="14648"/>
                    </a:lnTo>
                    <a:lnTo>
                      <a:pt x="8240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198" y="14265"/>
                    </a:lnTo>
                    <a:lnTo>
                      <a:pt x="9325" y="14265"/>
                    </a:lnTo>
                    <a:lnTo>
                      <a:pt x="9453" y="14265"/>
                    </a:lnTo>
                    <a:lnTo>
                      <a:pt x="9517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933;p49">
                <a:extLst>
                  <a:ext uri="{FF2B5EF4-FFF2-40B4-BE49-F238E27FC236}">
                    <a16:creationId xmlns:a16="http://schemas.microsoft.com/office/drawing/2014/main" id="{F1197829-9333-B9AB-E2B0-A1E3B2CFD77E}"/>
                  </a:ext>
                </a:extLst>
              </p:cNvPr>
              <p:cNvSpPr/>
              <p:nvPr/>
            </p:nvSpPr>
            <p:spPr>
              <a:xfrm>
                <a:off x="5001233" y="3658722"/>
                <a:ext cx="133336" cy="129570"/>
              </a:xfrm>
              <a:custGeom>
                <a:avLst/>
                <a:gdLst/>
                <a:ahLst/>
                <a:cxnLst/>
                <a:rect l="l" t="t" r="r" b="b"/>
                <a:pathLst>
                  <a:path w="14372" h="13966" fill="none" extrusionOk="0">
                    <a:moveTo>
                      <a:pt x="6515" y="320"/>
                    </a:moveTo>
                    <a:lnTo>
                      <a:pt x="6515" y="320"/>
                    </a:lnTo>
                    <a:lnTo>
                      <a:pt x="6643" y="320"/>
                    </a:lnTo>
                    <a:lnTo>
                      <a:pt x="6707" y="298"/>
                    </a:lnTo>
                    <a:lnTo>
                      <a:pt x="6707" y="298"/>
                    </a:lnTo>
                    <a:lnTo>
                      <a:pt x="6835" y="298"/>
                    </a:lnTo>
                    <a:lnTo>
                      <a:pt x="6835" y="298"/>
                    </a:lnTo>
                    <a:lnTo>
                      <a:pt x="7175" y="256"/>
                    </a:lnTo>
                    <a:lnTo>
                      <a:pt x="7239" y="256"/>
                    </a:lnTo>
                    <a:lnTo>
                      <a:pt x="7239" y="256"/>
                    </a:lnTo>
                    <a:lnTo>
                      <a:pt x="7516" y="256"/>
                    </a:lnTo>
                    <a:lnTo>
                      <a:pt x="7516" y="256"/>
                    </a:lnTo>
                    <a:lnTo>
                      <a:pt x="7793" y="213"/>
                    </a:lnTo>
                    <a:lnTo>
                      <a:pt x="7920" y="170"/>
                    </a:lnTo>
                    <a:lnTo>
                      <a:pt x="7920" y="170"/>
                    </a:lnTo>
                    <a:lnTo>
                      <a:pt x="8240" y="107"/>
                    </a:lnTo>
                    <a:lnTo>
                      <a:pt x="8453" y="85"/>
                    </a:lnTo>
                    <a:lnTo>
                      <a:pt x="8453" y="85"/>
                    </a:lnTo>
                    <a:lnTo>
                      <a:pt x="8666" y="43"/>
                    </a:lnTo>
                    <a:lnTo>
                      <a:pt x="8900" y="21"/>
                    </a:lnTo>
                    <a:lnTo>
                      <a:pt x="9027" y="21"/>
                    </a:lnTo>
                    <a:lnTo>
                      <a:pt x="9027" y="21"/>
                    </a:lnTo>
                    <a:lnTo>
                      <a:pt x="9453" y="0"/>
                    </a:lnTo>
                    <a:lnTo>
                      <a:pt x="9453" y="0"/>
                    </a:lnTo>
                    <a:lnTo>
                      <a:pt x="9900" y="64"/>
                    </a:lnTo>
                    <a:lnTo>
                      <a:pt x="9900" y="64"/>
                    </a:lnTo>
                    <a:lnTo>
                      <a:pt x="10262" y="128"/>
                    </a:lnTo>
                    <a:lnTo>
                      <a:pt x="10582" y="192"/>
                    </a:lnTo>
                    <a:lnTo>
                      <a:pt x="10582" y="192"/>
                    </a:lnTo>
                    <a:lnTo>
                      <a:pt x="10731" y="256"/>
                    </a:lnTo>
                    <a:lnTo>
                      <a:pt x="10773" y="320"/>
                    </a:lnTo>
                    <a:lnTo>
                      <a:pt x="10773" y="320"/>
                    </a:lnTo>
                    <a:lnTo>
                      <a:pt x="10837" y="426"/>
                    </a:lnTo>
                    <a:lnTo>
                      <a:pt x="10837" y="426"/>
                    </a:lnTo>
                    <a:lnTo>
                      <a:pt x="10943" y="596"/>
                    </a:lnTo>
                    <a:lnTo>
                      <a:pt x="11050" y="724"/>
                    </a:lnTo>
                    <a:lnTo>
                      <a:pt x="11050" y="724"/>
                    </a:lnTo>
                    <a:lnTo>
                      <a:pt x="11199" y="788"/>
                    </a:lnTo>
                    <a:lnTo>
                      <a:pt x="11327" y="830"/>
                    </a:lnTo>
                    <a:lnTo>
                      <a:pt x="11327" y="830"/>
                    </a:lnTo>
                    <a:lnTo>
                      <a:pt x="11561" y="894"/>
                    </a:lnTo>
                    <a:lnTo>
                      <a:pt x="11561" y="894"/>
                    </a:lnTo>
                    <a:lnTo>
                      <a:pt x="11795" y="979"/>
                    </a:lnTo>
                    <a:lnTo>
                      <a:pt x="12051" y="1086"/>
                    </a:lnTo>
                    <a:lnTo>
                      <a:pt x="12136" y="1150"/>
                    </a:lnTo>
                    <a:lnTo>
                      <a:pt x="12136" y="1150"/>
                    </a:lnTo>
                    <a:lnTo>
                      <a:pt x="12221" y="1256"/>
                    </a:lnTo>
                    <a:lnTo>
                      <a:pt x="12285" y="1405"/>
                    </a:lnTo>
                    <a:lnTo>
                      <a:pt x="12285" y="1405"/>
                    </a:lnTo>
                    <a:lnTo>
                      <a:pt x="12370" y="1597"/>
                    </a:lnTo>
                    <a:lnTo>
                      <a:pt x="12370" y="1597"/>
                    </a:lnTo>
                    <a:lnTo>
                      <a:pt x="12455" y="1746"/>
                    </a:lnTo>
                    <a:lnTo>
                      <a:pt x="12519" y="1916"/>
                    </a:lnTo>
                    <a:lnTo>
                      <a:pt x="12519" y="1916"/>
                    </a:lnTo>
                    <a:lnTo>
                      <a:pt x="12540" y="2129"/>
                    </a:lnTo>
                    <a:lnTo>
                      <a:pt x="12561" y="2342"/>
                    </a:lnTo>
                    <a:lnTo>
                      <a:pt x="12561" y="2342"/>
                    </a:lnTo>
                    <a:lnTo>
                      <a:pt x="12604" y="2704"/>
                    </a:lnTo>
                    <a:lnTo>
                      <a:pt x="12604" y="2704"/>
                    </a:lnTo>
                    <a:lnTo>
                      <a:pt x="12647" y="2938"/>
                    </a:lnTo>
                    <a:lnTo>
                      <a:pt x="12668" y="3045"/>
                    </a:lnTo>
                    <a:lnTo>
                      <a:pt x="12732" y="3151"/>
                    </a:lnTo>
                    <a:lnTo>
                      <a:pt x="12732" y="3151"/>
                    </a:lnTo>
                    <a:lnTo>
                      <a:pt x="12817" y="3279"/>
                    </a:lnTo>
                    <a:lnTo>
                      <a:pt x="12923" y="3406"/>
                    </a:lnTo>
                    <a:lnTo>
                      <a:pt x="12923" y="3406"/>
                    </a:lnTo>
                    <a:lnTo>
                      <a:pt x="12987" y="3470"/>
                    </a:lnTo>
                    <a:lnTo>
                      <a:pt x="13030" y="3513"/>
                    </a:lnTo>
                    <a:lnTo>
                      <a:pt x="13030" y="3513"/>
                    </a:lnTo>
                    <a:lnTo>
                      <a:pt x="13094" y="3577"/>
                    </a:lnTo>
                    <a:lnTo>
                      <a:pt x="13094" y="3577"/>
                    </a:lnTo>
                    <a:lnTo>
                      <a:pt x="13179" y="3832"/>
                    </a:lnTo>
                    <a:lnTo>
                      <a:pt x="13200" y="3917"/>
                    </a:lnTo>
                    <a:lnTo>
                      <a:pt x="13200" y="3917"/>
                    </a:lnTo>
                    <a:lnTo>
                      <a:pt x="13307" y="4258"/>
                    </a:lnTo>
                    <a:lnTo>
                      <a:pt x="13370" y="4407"/>
                    </a:lnTo>
                    <a:lnTo>
                      <a:pt x="13392" y="4450"/>
                    </a:lnTo>
                    <a:lnTo>
                      <a:pt x="13392" y="4450"/>
                    </a:lnTo>
                    <a:lnTo>
                      <a:pt x="13498" y="4769"/>
                    </a:lnTo>
                    <a:lnTo>
                      <a:pt x="13498" y="4769"/>
                    </a:lnTo>
                    <a:lnTo>
                      <a:pt x="13541" y="5067"/>
                    </a:lnTo>
                    <a:lnTo>
                      <a:pt x="13562" y="5386"/>
                    </a:lnTo>
                    <a:lnTo>
                      <a:pt x="13562" y="5386"/>
                    </a:lnTo>
                    <a:lnTo>
                      <a:pt x="13541" y="5578"/>
                    </a:lnTo>
                    <a:lnTo>
                      <a:pt x="13519" y="5791"/>
                    </a:lnTo>
                    <a:lnTo>
                      <a:pt x="13498" y="5876"/>
                    </a:lnTo>
                    <a:lnTo>
                      <a:pt x="13477" y="5940"/>
                    </a:lnTo>
                    <a:lnTo>
                      <a:pt x="13477" y="5940"/>
                    </a:lnTo>
                    <a:lnTo>
                      <a:pt x="13456" y="6068"/>
                    </a:lnTo>
                    <a:lnTo>
                      <a:pt x="13456" y="6068"/>
                    </a:lnTo>
                    <a:lnTo>
                      <a:pt x="13456" y="6217"/>
                    </a:lnTo>
                    <a:lnTo>
                      <a:pt x="13456" y="6344"/>
                    </a:lnTo>
                    <a:lnTo>
                      <a:pt x="13456" y="6344"/>
                    </a:lnTo>
                    <a:lnTo>
                      <a:pt x="13456" y="6451"/>
                    </a:lnTo>
                    <a:lnTo>
                      <a:pt x="13477" y="6557"/>
                    </a:lnTo>
                    <a:lnTo>
                      <a:pt x="13477" y="6557"/>
                    </a:lnTo>
                    <a:lnTo>
                      <a:pt x="13541" y="6749"/>
                    </a:lnTo>
                    <a:lnTo>
                      <a:pt x="13626" y="6898"/>
                    </a:lnTo>
                    <a:lnTo>
                      <a:pt x="13626" y="6898"/>
                    </a:lnTo>
                    <a:lnTo>
                      <a:pt x="13711" y="7026"/>
                    </a:lnTo>
                    <a:lnTo>
                      <a:pt x="13796" y="7132"/>
                    </a:lnTo>
                    <a:lnTo>
                      <a:pt x="13796" y="7132"/>
                    </a:lnTo>
                    <a:lnTo>
                      <a:pt x="13945" y="7324"/>
                    </a:lnTo>
                    <a:lnTo>
                      <a:pt x="13945" y="7324"/>
                    </a:lnTo>
                    <a:lnTo>
                      <a:pt x="14009" y="7451"/>
                    </a:lnTo>
                    <a:lnTo>
                      <a:pt x="14009" y="7451"/>
                    </a:lnTo>
                    <a:lnTo>
                      <a:pt x="14030" y="7664"/>
                    </a:lnTo>
                    <a:lnTo>
                      <a:pt x="14030" y="7877"/>
                    </a:lnTo>
                    <a:lnTo>
                      <a:pt x="14030" y="7877"/>
                    </a:lnTo>
                    <a:lnTo>
                      <a:pt x="14009" y="8260"/>
                    </a:lnTo>
                    <a:lnTo>
                      <a:pt x="14052" y="8622"/>
                    </a:lnTo>
                    <a:lnTo>
                      <a:pt x="14052" y="8622"/>
                    </a:lnTo>
                    <a:lnTo>
                      <a:pt x="14094" y="8814"/>
                    </a:lnTo>
                    <a:lnTo>
                      <a:pt x="14158" y="9006"/>
                    </a:lnTo>
                    <a:lnTo>
                      <a:pt x="14158" y="9006"/>
                    </a:lnTo>
                    <a:lnTo>
                      <a:pt x="14222" y="9176"/>
                    </a:lnTo>
                    <a:lnTo>
                      <a:pt x="14328" y="9325"/>
                    </a:lnTo>
                    <a:lnTo>
                      <a:pt x="14371" y="9389"/>
                    </a:lnTo>
                    <a:lnTo>
                      <a:pt x="14371" y="9389"/>
                    </a:lnTo>
                    <a:lnTo>
                      <a:pt x="14328" y="9644"/>
                    </a:lnTo>
                    <a:lnTo>
                      <a:pt x="14328" y="9644"/>
                    </a:lnTo>
                    <a:lnTo>
                      <a:pt x="14222" y="9878"/>
                    </a:lnTo>
                    <a:lnTo>
                      <a:pt x="14179" y="10006"/>
                    </a:lnTo>
                    <a:lnTo>
                      <a:pt x="14179" y="10006"/>
                    </a:lnTo>
                    <a:lnTo>
                      <a:pt x="14052" y="10347"/>
                    </a:lnTo>
                    <a:lnTo>
                      <a:pt x="14052" y="10347"/>
                    </a:lnTo>
                    <a:lnTo>
                      <a:pt x="13988" y="10602"/>
                    </a:lnTo>
                    <a:lnTo>
                      <a:pt x="13967" y="10730"/>
                    </a:lnTo>
                    <a:lnTo>
                      <a:pt x="13967" y="10836"/>
                    </a:lnTo>
                    <a:lnTo>
                      <a:pt x="13967" y="10836"/>
                    </a:lnTo>
                    <a:lnTo>
                      <a:pt x="13967" y="11007"/>
                    </a:lnTo>
                    <a:lnTo>
                      <a:pt x="13967" y="11007"/>
                    </a:lnTo>
                    <a:lnTo>
                      <a:pt x="13988" y="11134"/>
                    </a:lnTo>
                    <a:lnTo>
                      <a:pt x="13988" y="11134"/>
                    </a:lnTo>
                    <a:lnTo>
                      <a:pt x="13967" y="11241"/>
                    </a:lnTo>
                    <a:lnTo>
                      <a:pt x="13967" y="11241"/>
                    </a:lnTo>
                    <a:lnTo>
                      <a:pt x="13924" y="11326"/>
                    </a:lnTo>
                    <a:lnTo>
                      <a:pt x="13924" y="11326"/>
                    </a:lnTo>
                    <a:lnTo>
                      <a:pt x="13818" y="11369"/>
                    </a:lnTo>
                    <a:lnTo>
                      <a:pt x="13818" y="11369"/>
                    </a:lnTo>
                    <a:lnTo>
                      <a:pt x="13668" y="11433"/>
                    </a:lnTo>
                    <a:lnTo>
                      <a:pt x="13562" y="11518"/>
                    </a:lnTo>
                    <a:lnTo>
                      <a:pt x="13562" y="11518"/>
                    </a:lnTo>
                    <a:lnTo>
                      <a:pt x="13413" y="11624"/>
                    </a:lnTo>
                    <a:lnTo>
                      <a:pt x="13285" y="11752"/>
                    </a:lnTo>
                    <a:lnTo>
                      <a:pt x="13200" y="11858"/>
                    </a:lnTo>
                    <a:lnTo>
                      <a:pt x="13200" y="11858"/>
                    </a:lnTo>
                    <a:lnTo>
                      <a:pt x="13136" y="11901"/>
                    </a:lnTo>
                    <a:lnTo>
                      <a:pt x="13136" y="11901"/>
                    </a:lnTo>
                    <a:lnTo>
                      <a:pt x="12817" y="11965"/>
                    </a:lnTo>
                    <a:lnTo>
                      <a:pt x="12817" y="11965"/>
                    </a:lnTo>
                    <a:lnTo>
                      <a:pt x="12476" y="12007"/>
                    </a:lnTo>
                    <a:lnTo>
                      <a:pt x="12391" y="12029"/>
                    </a:lnTo>
                    <a:lnTo>
                      <a:pt x="12391" y="12029"/>
                    </a:lnTo>
                    <a:lnTo>
                      <a:pt x="12093" y="12092"/>
                    </a:lnTo>
                    <a:lnTo>
                      <a:pt x="11795" y="12199"/>
                    </a:lnTo>
                    <a:lnTo>
                      <a:pt x="11710" y="12241"/>
                    </a:lnTo>
                    <a:lnTo>
                      <a:pt x="11710" y="12241"/>
                    </a:lnTo>
                    <a:lnTo>
                      <a:pt x="11518" y="12305"/>
                    </a:lnTo>
                    <a:lnTo>
                      <a:pt x="11518" y="12305"/>
                    </a:lnTo>
                    <a:lnTo>
                      <a:pt x="11263" y="12412"/>
                    </a:lnTo>
                    <a:lnTo>
                      <a:pt x="11263" y="12412"/>
                    </a:lnTo>
                    <a:lnTo>
                      <a:pt x="11029" y="12497"/>
                    </a:lnTo>
                    <a:lnTo>
                      <a:pt x="10794" y="12582"/>
                    </a:lnTo>
                    <a:lnTo>
                      <a:pt x="10794" y="12582"/>
                    </a:lnTo>
                    <a:lnTo>
                      <a:pt x="10560" y="12646"/>
                    </a:lnTo>
                    <a:lnTo>
                      <a:pt x="10475" y="12667"/>
                    </a:lnTo>
                    <a:lnTo>
                      <a:pt x="10411" y="12689"/>
                    </a:lnTo>
                    <a:lnTo>
                      <a:pt x="10369" y="12710"/>
                    </a:lnTo>
                    <a:lnTo>
                      <a:pt x="10369" y="12710"/>
                    </a:lnTo>
                    <a:lnTo>
                      <a:pt x="10092" y="12752"/>
                    </a:lnTo>
                    <a:lnTo>
                      <a:pt x="10092" y="12752"/>
                    </a:lnTo>
                    <a:lnTo>
                      <a:pt x="9773" y="12795"/>
                    </a:lnTo>
                    <a:lnTo>
                      <a:pt x="9773" y="12795"/>
                    </a:lnTo>
                    <a:lnTo>
                      <a:pt x="9475" y="12816"/>
                    </a:lnTo>
                    <a:lnTo>
                      <a:pt x="9475" y="12816"/>
                    </a:lnTo>
                    <a:lnTo>
                      <a:pt x="9368" y="12838"/>
                    </a:lnTo>
                    <a:lnTo>
                      <a:pt x="9325" y="12838"/>
                    </a:lnTo>
                    <a:lnTo>
                      <a:pt x="9325" y="12838"/>
                    </a:lnTo>
                    <a:lnTo>
                      <a:pt x="9113" y="12880"/>
                    </a:lnTo>
                    <a:lnTo>
                      <a:pt x="9113" y="12880"/>
                    </a:lnTo>
                    <a:lnTo>
                      <a:pt x="8900" y="12880"/>
                    </a:lnTo>
                    <a:lnTo>
                      <a:pt x="8836" y="12880"/>
                    </a:lnTo>
                    <a:lnTo>
                      <a:pt x="8772" y="12880"/>
                    </a:lnTo>
                    <a:lnTo>
                      <a:pt x="8772" y="12880"/>
                    </a:lnTo>
                    <a:lnTo>
                      <a:pt x="8517" y="12923"/>
                    </a:lnTo>
                    <a:lnTo>
                      <a:pt x="8282" y="13008"/>
                    </a:lnTo>
                    <a:lnTo>
                      <a:pt x="8282" y="13008"/>
                    </a:lnTo>
                    <a:lnTo>
                      <a:pt x="8048" y="13136"/>
                    </a:lnTo>
                    <a:lnTo>
                      <a:pt x="8006" y="13157"/>
                    </a:lnTo>
                    <a:lnTo>
                      <a:pt x="8006" y="13157"/>
                    </a:lnTo>
                    <a:lnTo>
                      <a:pt x="7835" y="13242"/>
                    </a:lnTo>
                    <a:lnTo>
                      <a:pt x="7665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495" y="13285"/>
                    </a:lnTo>
                    <a:lnTo>
                      <a:pt x="7409" y="13263"/>
                    </a:lnTo>
                    <a:lnTo>
                      <a:pt x="7409" y="13263"/>
                    </a:lnTo>
                    <a:lnTo>
                      <a:pt x="7260" y="13200"/>
                    </a:lnTo>
                    <a:lnTo>
                      <a:pt x="7090" y="13157"/>
                    </a:lnTo>
                    <a:lnTo>
                      <a:pt x="7090" y="13157"/>
                    </a:lnTo>
                    <a:lnTo>
                      <a:pt x="7005" y="13136"/>
                    </a:lnTo>
                    <a:lnTo>
                      <a:pt x="7005" y="13136"/>
                    </a:lnTo>
                    <a:lnTo>
                      <a:pt x="6835" y="13178"/>
                    </a:lnTo>
                    <a:lnTo>
                      <a:pt x="6664" y="13242"/>
                    </a:lnTo>
                    <a:lnTo>
                      <a:pt x="6664" y="13242"/>
                    </a:lnTo>
                    <a:lnTo>
                      <a:pt x="6451" y="13370"/>
                    </a:lnTo>
                    <a:lnTo>
                      <a:pt x="6451" y="13370"/>
                    </a:lnTo>
                    <a:lnTo>
                      <a:pt x="6281" y="13498"/>
                    </a:lnTo>
                    <a:lnTo>
                      <a:pt x="6281" y="13498"/>
                    </a:lnTo>
                    <a:lnTo>
                      <a:pt x="6111" y="13625"/>
                    </a:lnTo>
                    <a:lnTo>
                      <a:pt x="6111" y="13625"/>
                    </a:lnTo>
                    <a:lnTo>
                      <a:pt x="5813" y="13817"/>
                    </a:lnTo>
                    <a:lnTo>
                      <a:pt x="5813" y="13817"/>
                    </a:lnTo>
                    <a:lnTo>
                      <a:pt x="5685" y="13902"/>
                    </a:lnTo>
                    <a:lnTo>
                      <a:pt x="5536" y="13945"/>
                    </a:lnTo>
                    <a:lnTo>
                      <a:pt x="5536" y="13945"/>
                    </a:lnTo>
                    <a:lnTo>
                      <a:pt x="5366" y="13966"/>
                    </a:lnTo>
                    <a:lnTo>
                      <a:pt x="5174" y="13966"/>
                    </a:lnTo>
                    <a:lnTo>
                      <a:pt x="5174" y="13966"/>
                    </a:lnTo>
                    <a:lnTo>
                      <a:pt x="4876" y="13923"/>
                    </a:lnTo>
                    <a:lnTo>
                      <a:pt x="4876" y="13923"/>
                    </a:lnTo>
                    <a:lnTo>
                      <a:pt x="4727" y="13859"/>
                    </a:lnTo>
                    <a:lnTo>
                      <a:pt x="4727" y="13859"/>
                    </a:lnTo>
                    <a:lnTo>
                      <a:pt x="4557" y="13710"/>
                    </a:lnTo>
                    <a:lnTo>
                      <a:pt x="4557" y="13710"/>
                    </a:lnTo>
                    <a:lnTo>
                      <a:pt x="4323" y="13434"/>
                    </a:lnTo>
                    <a:lnTo>
                      <a:pt x="4280" y="13370"/>
                    </a:lnTo>
                    <a:lnTo>
                      <a:pt x="4280" y="13370"/>
                    </a:lnTo>
                    <a:lnTo>
                      <a:pt x="4131" y="13178"/>
                    </a:lnTo>
                    <a:lnTo>
                      <a:pt x="4131" y="13178"/>
                    </a:lnTo>
                    <a:lnTo>
                      <a:pt x="3982" y="13029"/>
                    </a:lnTo>
                    <a:lnTo>
                      <a:pt x="3897" y="12944"/>
                    </a:lnTo>
                    <a:lnTo>
                      <a:pt x="3812" y="12880"/>
                    </a:lnTo>
                    <a:lnTo>
                      <a:pt x="3812" y="12880"/>
                    </a:lnTo>
                    <a:lnTo>
                      <a:pt x="3620" y="12795"/>
                    </a:lnTo>
                    <a:lnTo>
                      <a:pt x="3450" y="12752"/>
                    </a:lnTo>
                    <a:lnTo>
                      <a:pt x="3301" y="12710"/>
                    </a:lnTo>
                    <a:lnTo>
                      <a:pt x="3301" y="12710"/>
                    </a:lnTo>
                    <a:lnTo>
                      <a:pt x="3024" y="12646"/>
                    </a:lnTo>
                    <a:lnTo>
                      <a:pt x="3024" y="12646"/>
                    </a:lnTo>
                    <a:lnTo>
                      <a:pt x="2832" y="12561"/>
                    </a:lnTo>
                    <a:lnTo>
                      <a:pt x="2832" y="12561"/>
                    </a:lnTo>
                    <a:lnTo>
                      <a:pt x="2683" y="12433"/>
                    </a:lnTo>
                    <a:lnTo>
                      <a:pt x="2513" y="12284"/>
                    </a:lnTo>
                    <a:lnTo>
                      <a:pt x="2364" y="12156"/>
                    </a:lnTo>
                    <a:lnTo>
                      <a:pt x="2364" y="12156"/>
                    </a:lnTo>
                    <a:lnTo>
                      <a:pt x="2172" y="11922"/>
                    </a:lnTo>
                    <a:lnTo>
                      <a:pt x="1917" y="11709"/>
                    </a:lnTo>
                    <a:lnTo>
                      <a:pt x="1917" y="11709"/>
                    </a:lnTo>
                    <a:lnTo>
                      <a:pt x="1747" y="11582"/>
                    </a:lnTo>
                    <a:lnTo>
                      <a:pt x="1576" y="11496"/>
                    </a:lnTo>
                    <a:lnTo>
                      <a:pt x="1576" y="11496"/>
                    </a:lnTo>
                    <a:lnTo>
                      <a:pt x="1427" y="11433"/>
                    </a:lnTo>
                    <a:lnTo>
                      <a:pt x="1257" y="11390"/>
                    </a:lnTo>
                    <a:lnTo>
                      <a:pt x="1214" y="11369"/>
                    </a:lnTo>
                    <a:lnTo>
                      <a:pt x="1129" y="11326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959" y="11134"/>
                    </a:lnTo>
                    <a:lnTo>
                      <a:pt x="959" y="11134"/>
                    </a:lnTo>
                    <a:lnTo>
                      <a:pt x="767" y="10922"/>
                    </a:lnTo>
                    <a:lnTo>
                      <a:pt x="767" y="10922"/>
                    </a:lnTo>
                    <a:lnTo>
                      <a:pt x="682" y="10836"/>
                    </a:lnTo>
                    <a:lnTo>
                      <a:pt x="576" y="10773"/>
                    </a:lnTo>
                    <a:lnTo>
                      <a:pt x="405" y="10687"/>
                    </a:lnTo>
                    <a:lnTo>
                      <a:pt x="405" y="10687"/>
                    </a:lnTo>
                    <a:lnTo>
                      <a:pt x="256" y="10624"/>
                    </a:lnTo>
                    <a:lnTo>
                      <a:pt x="256" y="10624"/>
                    </a:lnTo>
                    <a:lnTo>
                      <a:pt x="150" y="10517"/>
                    </a:lnTo>
                    <a:lnTo>
                      <a:pt x="150" y="10517"/>
                    </a:lnTo>
                    <a:lnTo>
                      <a:pt x="65" y="10411"/>
                    </a:lnTo>
                    <a:lnTo>
                      <a:pt x="65" y="10411"/>
                    </a:lnTo>
                    <a:lnTo>
                      <a:pt x="22" y="10325"/>
                    </a:lnTo>
                    <a:lnTo>
                      <a:pt x="22" y="10325"/>
                    </a:lnTo>
                    <a:lnTo>
                      <a:pt x="22" y="10262"/>
                    </a:lnTo>
                    <a:lnTo>
                      <a:pt x="22" y="10262"/>
                    </a:lnTo>
                    <a:lnTo>
                      <a:pt x="43" y="10049"/>
                    </a:lnTo>
                    <a:lnTo>
                      <a:pt x="43" y="10006"/>
                    </a:lnTo>
                    <a:lnTo>
                      <a:pt x="43" y="10006"/>
                    </a:lnTo>
                    <a:lnTo>
                      <a:pt x="65" y="9751"/>
                    </a:lnTo>
                    <a:lnTo>
                      <a:pt x="86" y="9495"/>
                    </a:lnTo>
                    <a:lnTo>
                      <a:pt x="86" y="9495"/>
                    </a:lnTo>
                    <a:lnTo>
                      <a:pt x="43" y="9240"/>
                    </a:lnTo>
                    <a:lnTo>
                      <a:pt x="22" y="9155"/>
                    </a:lnTo>
                    <a:lnTo>
                      <a:pt x="22" y="9155"/>
                    </a:lnTo>
                    <a:lnTo>
                      <a:pt x="1" y="8984"/>
                    </a:lnTo>
                    <a:lnTo>
                      <a:pt x="1" y="8793"/>
                    </a:lnTo>
                    <a:lnTo>
                      <a:pt x="1" y="8793"/>
                    </a:lnTo>
                    <a:lnTo>
                      <a:pt x="1" y="8622"/>
                    </a:lnTo>
                    <a:lnTo>
                      <a:pt x="43" y="8452"/>
                    </a:lnTo>
                    <a:lnTo>
                      <a:pt x="43" y="8452"/>
                    </a:lnTo>
                    <a:lnTo>
                      <a:pt x="107" y="8282"/>
                    </a:lnTo>
                    <a:lnTo>
                      <a:pt x="192" y="8111"/>
                    </a:lnTo>
                    <a:lnTo>
                      <a:pt x="363" y="7771"/>
                    </a:lnTo>
                    <a:lnTo>
                      <a:pt x="405" y="7728"/>
                    </a:lnTo>
                    <a:lnTo>
                      <a:pt x="405" y="7728"/>
                    </a:lnTo>
                    <a:lnTo>
                      <a:pt x="512" y="7515"/>
                    </a:lnTo>
                    <a:lnTo>
                      <a:pt x="512" y="7515"/>
                    </a:lnTo>
                    <a:lnTo>
                      <a:pt x="618" y="7281"/>
                    </a:lnTo>
                    <a:lnTo>
                      <a:pt x="725" y="7047"/>
                    </a:lnTo>
                    <a:lnTo>
                      <a:pt x="725" y="7047"/>
                    </a:lnTo>
                    <a:lnTo>
                      <a:pt x="831" y="6706"/>
                    </a:lnTo>
                    <a:lnTo>
                      <a:pt x="852" y="6579"/>
                    </a:lnTo>
                    <a:lnTo>
                      <a:pt x="852" y="6579"/>
                    </a:lnTo>
                    <a:lnTo>
                      <a:pt x="1001" y="6131"/>
                    </a:lnTo>
                    <a:lnTo>
                      <a:pt x="1129" y="5770"/>
                    </a:lnTo>
                    <a:lnTo>
                      <a:pt x="1129" y="5770"/>
                    </a:lnTo>
                    <a:lnTo>
                      <a:pt x="1321" y="5322"/>
                    </a:lnTo>
                    <a:lnTo>
                      <a:pt x="1321" y="5322"/>
                    </a:lnTo>
                    <a:lnTo>
                      <a:pt x="1427" y="5003"/>
                    </a:lnTo>
                    <a:lnTo>
                      <a:pt x="1491" y="4875"/>
                    </a:lnTo>
                    <a:lnTo>
                      <a:pt x="1491" y="4875"/>
                    </a:lnTo>
                    <a:lnTo>
                      <a:pt x="1683" y="4364"/>
                    </a:lnTo>
                    <a:lnTo>
                      <a:pt x="1810" y="4003"/>
                    </a:lnTo>
                    <a:lnTo>
                      <a:pt x="1810" y="4003"/>
                    </a:lnTo>
                    <a:lnTo>
                      <a:pt x="1981" y="3577"/>
                    </a:lnTo>
                    <a:lnTo>
                      <a:pt x="1981" y="3577"/>
                    </a:lnTo>
                    <a:lnTo>
                      <a:pt x="2066" y="3406"/>
                    </a:lnTo>
                    <a:lnTo>
                      <a:pt x="2151" y="3236"/>
                    </a:lnTo>
                    <a:lnTo>
                      <a:pt x="2151" y="3236"/>
                    </a:lnTo>
                    <a:lnTo>
                      <a:pt x="2300" y="3023"/>
                    </a:lnTo>
                    <a:lnTo>
                      <a:pt x="2449" y="2810"/>
                    </a:lnTo>
                    <a:lnTo>
                      <a:pt x="2449" y="281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11" y="2427"/>
                    </a:lnTo>
                    <a:lnTo>
                      <a:pt x="2811" y="2427"/>
                    </a:lnTo>
                    <a:lnTo>
                      <a:pt x="2960" y="2214"/>
                    </a:lnTo>
                    <a:lnTo>
                      <a:pt x="3066" y="1980"/>
                    </a:lnTo>
                    <a:lnTo>
                      <a:pt x="3066" y="1980"/>
                    </a:lnTo>
                    <a:lnTo>
                      <a:pt x="3173" y="1746"/>
                    </a:lnTo>
                    <a:lnTo>
                      <a:pt x="3279" y="1512"/>
                    </a:lnTo>
                    <a:lnTo>
                      <a:pt x="3279" y="1512"/>
                    </a:lnTo>
                    <a:lnTo>
                      <a:pt x="3428" y="1320"/>
                    </a:lnTo>
                    <a:lnTo>
                      <a:pt x="3599" y="1150"/>
                    </a:lnTo>
                    <a:lnTo>
                      <a:pt x="3599" y="1150"/>
                    </a:lnTo>
                    <a:lnTo>
                      <a:pt x="3705" y="1086"/>
                    </a:lnTo>
                    <a:lnTo>
                      <a:pt x="3769" y="1065"/>
                    </a:lnTo>
                    <a:lnTo>
                      <a:pt x="3769" y="1065"/>
                    </a:lnTo>
                    <a:lnTo>
                      <a:pt x="3897" y="1022"/>
                    </a:lnTo>
                    <a:lnTo>
                      <a:pt x="3897" y="1022"/>
                    </a:lnTo>
                    <a:lnTo>
                      <a:pt x="4088" y="916"/>
                    </a:lnTo>
                    <a:lnTo>
                      <a:pt x="4088" y="916"/>
                    </a:lnTo>
                    <a:lnTo>
                      <a:pt x="4216" y="852"/>
                    </a:lnTo>
                    <a:lnTo>
                      <a:pt x="4301" y="809"/>
                    </a:lnTo>
                    <a:lnTo>
                      <a:pt x="4301" y="809"/>
                    </a:lnTo>
                    <a:lnTo>
                      <a:pt x="4408" y="767"/>
                    </a:lnTo>
                    <a:lnTo>
                      <a:pt x="4408" y="767"/>
                    </a:lnTo>
                    <a:lnTo>
                      <a:pt x="4706" y="681"/>
                    </a:lnTo>
                    <a:lnTo>
                      <a:pt x="4770" y="660"/>
                    </a:lnTo>
                    <a:lnTo>
                      <a:pt x="4833" y="660"/>
                    </a:lnTo>
                    <a:lnTo>
                      <a:pt x="4833" y="660"/>
                    </a:lnTo>
                    <a:lnTo>
                      <a:pt x="5068" y="618"/>
                    </a:lnTo>
                    <a:lnTo>
                      <a:pt x="5068" y="618"/>
                    </a:lnTo>
                    <a:lnTo>
                      <a:pt x="5238" y="554"/>
                    </a:lnTo>
                    <a:lnTo>
                      <a:pt x="5238" y="554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85" y="405"/>
                    </a:lnTo>
                    <a:lnTo>
                      <a:pt x="5685" y="405"/>
                    </a:lnTo>
                    <a:lnTo>
                      <a:pt x="5855" y="341"/>
                    </a:lnTo>
                    <a:lnTo>
                      <a:pt x="5855" y="341"/>
                    </a:lnTo>
                    <a:lnTo>
                      <a:pt x="6068" y="320"/>
                    </a:lnTo>
                    <a:lnTo>
                      <a:pt x="6217" y="320"/>
                    </a:lnTo>
                    <a:lnTo>
                      <a:pt x="6260" y="320"/>
                    </a:lnTo>
                    <a:lnTo>
                      <a:pt x="6260" y="320"/>
                    </a:lnTo>
                    <a:lnTo>
                      <a:pt x="6388" y="320"/>
                    </a:lnTo>
                    <a:lnTo>
                      <a:pt x="6388" y="320"/>
                    </a:lnTo>
                    <a:lnTo>
                      <a:pt x="6515" y="32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934;p49">
                <a:extLst>
                  <a:ext uri="{FF2B5EF4-FFF2-40B4-BE49-F238E27FC236}">
                    <a16:creationId xmlns:a16="http://schemas.microsoft.com/office/drawing/2014/main" id="{446BDAF8-6186-58FE-8607-D6F9BEF24CF3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extrusionOk="0">
                    <a:moveTo>
                      <a:pt x="6941" y="554"/>
                    </a:moveTo>
                    <a:lnTo>
                      <a:pt x="7026" y="575"/>
                    </a:lnTo>
                    <a:lnTo>
                      <a:pt x="7175" y="575"/>
                    </a:lnTo>
                    <a:lnTo>
                      <a:pt x="7281" y="596"/>
                    </a:lnTo>
                    <a:lnTo>
                      <a:pt x="7367" y="596"/>
                    </a:lnTo>
                    <a:lnTo>
                      <a:pt x="7473" y="618"/>
                    </a:lnTo>
                    <a:lnTo>
                      <a:pt x="7516" y="639"/>
                    </a:lnTo>
                    <a:lnTo>
                      <a:pt x="7622" y="682"/>
                    </a:lnTo>
                    <a:lnTo>
                      <a:pt x="7686" y="703"/>
                    </a:lnTo>
                    <a:lnTo>
                      <a:pt x="7771" y="767"/>
                    </a:lnTo>
                    <a:lnTo>
                      <a:pt x="7878" y="809"/>
                    </a:lnTo>
                    <a:lnTo>
                      <a:pt x="7941" y="831"/>
                    </a:lnTo>
                    <a:lnTo>
                      <a:pt x="8133" y="916"/>
                    </a:lnTo>
                    <a:lnTo>
                      <a:pt x="8389" y="1044"/>
                    </a:lnTo>
                    <a:lnTo>
                      <a:pt x="8452" y="1044"/>
                    </a:lnTo>
                    <a:lnTo>
                      <a:pt x="8431" y="1065"/>
                    </a:lnTo>
                    <a:lnTo>
                      <a:pt x="8538" y="1129"/>
                    </a:lnTo>
                    <a:lnTo>
                      <a:pt x="8644" y="1193"/>
                    </a:lnTo>
                    <a:lnTo>
                      <a:pt x="8921" y="1320"/>
                    </a:lnTo>
                    <a:lnTo>
                      <a:pt x="9134" y="1491"/>
                    </a:lnTo>
                    <a:lnTo>
                      <a:pt x="9325" y="1640"/>
                    </a:lnTo>
                    <a:lnTo>
                      <a:pt x="9687" y="2044"/>
                    </a:lnTo>
                    <a:lnTo>
                      <a:pt x="9772" y="2129"/>
                    </a:lnTo>
                    <a:lnTo>
                      <a:pt x="10177" y="2576"/>
                    </a:lnTo>
                    <a:lnTo>
                      <a:pt x="10432" y="2832"/>
                    </a:lnTo>
                    <a:lnTo>
                      <a:pt x="10688" y="3109"/>
                    </a:lnTo>
                    <a:lnTo>
                      <a:pt x="10879" y="3258"/>
                    </a:lnTo>
                    <a:lnTo>
                      <a:pt x="11135" y="3449"/>
                    </a:lnTo>
                    <a:lnTo>
                      <a:pt x="11305" y="3662"/>
                    </a:lnTo>
                    <a:lnTo>
                      <a:pt x="11539" y="3939"/>
                    </a:lnTo>
                    <a:lnTo>
                      <a:pt x="11624" y="4067"/>
                    </a:lnTo>
                    <a:lnTo>
                      <a:pt x="11688" y="4152"/>
                    </a:lnTo>
                    <a:lnTo>
                      <a:pt x="11752" y="4216"/>
                    </a:lnTo>
                    <a:lnTo>
                      <a:pt x="11837" y="4301"/>
                    </a:lnTo>
                    <a:lnTo>
                      <a:pt x="11986" y="4514"/>
                    </a:lnTo>
                    <a:lnTo>
                      <a:pt x="12072" y="4684"/>
                    </a:lnTo>
                    <a:lnTo>
                      <a:pt x="12135" y="4876"/>
                    </a:lnTo>
                    <a:lnTo>
                      <a:pt x="12242" y="5110"/>
                    </a:lnTo>
                    <a:lnTo>
                      <a:pt x="12370" y="5301"/>
                    </a:lnTo>
                    <a:lnTo>
                      <a:pt x="12519" y="5472"/>
                    </a:lnTo>
                    <a:lnTo>
                      <a:pt x="12710" y="5663"/>
                    </a:lnTo>
                    <a:lnTo>
                      <a:pt x="12944" y="5834"/>
                    </a:lnTo>
                    <a:lnTo>
                      <a:pt x="13008" y="5897"/>
                    </a:lnTo>
                    <a:lnTo>
                      <a:pt x="13136" y="5983"/>
                    </a:lnTo>
                    <a:lnTo>
                      <a:pt x="13179" y="6047"/>
                    </a:lnTo>
                    <a:lnTo>
                      <a:pt x="13221" y="6196"/>
                    </a:lnTo>
                    <a:lnTo>
                      <a:pt x="13264" y="6345"/>
                    </a:lnTo>
                    <a:lnTo>
                      <a:pt x="13306" y="6430"/>
                    </a:lnTo>
                    <a:lnTo>
                      <a:pt x="13370" y="6685"/>
                    </a:lnTo>
                    <a:lnTo>
                      <a:pt x="13434" y="6941"/>
                    </a:lnTo>
                    <a:lnTo>
                      <a:pt x="13455" y="7217"/>
                    </a:lnTo>
                    <a:lnTo>
                      <a:pt x="13477" y="7324"/>
                    </a:lnTo>
                    <a:lnTo>
                      <a:pt x="13498" y="7537"/>
                    </a:lnTo>
                    <a:lnTo>
                      <a:pt x="13562" y="7835"/>
                    </a:lnTo>
                    <a:lnTo>
                      <a:pt x="13626" y="8112"/>
                    </a:lnTo>
                    <a:lnTo>
                      <a:pt x="13732" y="8367"/>
                    </a:lnTo>
                    <a:lnTo>
                      <a:pt x="13839" y="8601"/>
                    </a:lnTo>
                    <a:lnTo>
                      <a:pt x="13817" y="8772"/>
                    </a:lnTo>
                    <a:lnTo>
                      <a:pt x="13690" y="9155"/>
                    </a:lnTo>
                    <a:lnTo>
                      <a:pt x="13541" y="9495"/>
                    </a:lnTo>
                    <a:lnTo>
                      <a:pt x="13413" y="9793"/>
                    </a:lnTo>
                    <a:lnTo>
                      <a:pt x="13328" y="10028"/>
                    </a:lnTo>
                    <a:lnTo>
                      <a:pt x="13242" y="10219"/>
                    </a:lnTo>
                    <a:lnTo>
                      <a:pt x="13157" y="10304"/>
                    </a:lnTo>
                    <a:lnTo>
                      <a:pt x="13136" y="10347"/>
                    </a:lnTo>
                    <a:lnTo>
                      <a:pt x="12944" y="10517"/>
                    </a:lnTo>
                    <a:lnTo>
                      <a:pt x="12859" y="10624"/>
                    </a:lnTo>
                    <a:lnTo>
                      <a:pt x="12774" y="10730"/>
                    </a:lnTo>
                    <a:lnTo>
                      <a:pt x="12732" y="10794"/>
                    </a:lnTo>
                    <a:lnTo>
                      <a:pt x="12710" y="10900"/>
                    </a:lnTo>
                    <a:lnTo>
                      <a:pt x="12668" y="11071"/>
                    </a:lnTo>
                    <a:lnTo>
                      <a:pt x="12668" y="11113"/>
                    </a:lnTo>
                    <a:lnTo>
                      <a:pt x="12646" y="11220"/>
                    </a:lnTo>
                    <a:lnTo>
                      <a:pt x="12583" y="11348"/>
                    </a:lnTo>
                    <a:lnTo>
                      <a:pt x="12497" y="11454"/>
                    </a:lnTo>
                    <a:lnTo>
                      <a:pt x="12412" y="11582"/>
                    </a:lnTo>
                    <a:lnTo>
                      <a:pt x="12327" y="11688"/>
                    </a:lnTo>
                    <a:lnTo>
                      <a:pt x="12242" y="11795"/>
                    </a:lnTo>
                    <a:lnTo>
                      <a:pt x="12178" y="11880"/>
                    </a:lnTo>
                    <a:lnTo>
                      <a:pt x="12050" y="11965"/>
                    </a:lnTo>
                    <a:lnTo>
                      <a:pt x="11880" y="12050"/>
                    </a:lnTo>
                    <a:lnTo>
                      <a:pt x="11667" y="12114"/>
                    </a:lnTo>
                    <a:lnTo>
                      <a:pt x="11369" y="12178"/>
                    </a:lnTo>
                    <a:lnTo>
                      <a:pt x="11156" y="12220"/>
                    </a:lnTo>
                    <a:lnTo>
                      <a:pt x="10986" y="12263"/>
                    </a:lnTo>
                    <a:lnTo>
                      <a:pt x="10815" y="12306"/>
                    </a:lnTo>
                    <a:lnTo>
                      <a:pt x="10688" y="12369"/>
                    </a:lnTo>
                    <a:lnTo>
                      <a:pt x="10560" y="12455"/>
                    </a:lnTo>
                    <a:lnTo>
                      <a:pt x="10411" y="12604"/>
                    </a:lnTo>
                    <a:lnTo>
                      <a:pt x="10007" y="13008"/>
                    </a:lnTo>
                    <a:lnTo>
                      <a:pt x="9900" y="13136"/>
                    </a:lnTo>
                    <a:lnTo>
                      <a:pt x="9794" y="13264"/>
                    </a:lnTo>
                    <a:lnTo>
                      <a:pt x="9708" y="13434"/>
                    </a:lnTo>
                    <a:lnTo>
                      <a:pt x="9666" y="13519"/>
                    </a:lnTo>
                    <a:lnTo>
                      <a:pt x="9602" y="13583"/>
                    </a:lnTo>
                    <a:lnTo>
                      <a:pt x="9496" y="13668"/>
                    </a:lnTo>
                    <a:lnTo>
                      <a:pt x="9176" y="13796"/>
                    </a:lnTo>
                    <a:lnTo>
                      <a:pt x="9134" y="13817"/>
                    </a:lnTo>
                    <a:lnTo>
                      <a:pt x="9091" y="13838"/>
                    </a:lnTo>
                    <a:lnTo>
                      <a:pt x="8878" y="13924"/>
                    </a:lnTo>
                    <a:lnTo>
                      <a:pt x="8687" y="14030"/>
                    </a:lnTo>
                    <a:lnTo>
                      <a:pt x="8495" y="14136"/>
                    </a:lnTo>
                    <a:lnTo>
                      <a:pt x="8239" y="14307"/>
                    </a:lnTo>
                    <a:lnTo>
                      <a:pt x="8069" y="14392"/>
                    </a:lnTo>
                    <a:lnTo>
                      <a:pt x="7941" y="14434"/>
                    </a:lnTo>
                    <a:lnTo>
                      <a:pt x="7856" y="14456"/>
                    </a:lnTo>
                    <a:lnTo>
                      <a:pt x="7686" y="14498"/>
                    </a:lnTo>
                    <a:lnTo>
                      <a:pt x="7409" y="14584"/>
                    </a:lnTo>
                    <a:lnTo>
                      <a:pt x="7196" y="14626"/>
                    </a:lnTo>
                    <a:lnTo>
                      <a:pt x="6983" y="14669"/>
                    </a:lnTo>
                    <a:lnTo>
                      <a:pt x="6749" y="14711"/>
                    </a:lnTo>
                    <a:lnTo>
                      <a:pt x="6515" y="14775"/>
                    </a:lnTo>
                    <a:lnTo>
                      <a:pt x="6345" y="14796"/>
                    </a:lnTo>
                    <a:lnTo>
                      <a:pt x="6153" y="14818"/>
                    </a:lnTo>
                    <a:lnTo>
                      <a:pt x="6068" y="14818"/>
                    </a:lnTo>
                    <a:lnTo>
                      <a:pt x="5621" y="14882"/>
                    </a:lnTo>
                    <a:lnTo>
                      <a:pt x="5174" y="14924"/>
                    </a:lnTo>
                    <a:lnTo>
                      <a:pt x="4961" y="14945"/>
                    </a:lnTo>
                    <a:lnTo>
                      <a:pt x="4705" y="14988"/>
                    </a:lnTo>
                    <a:lnTo>
                      <a:pt x="4642" y="15009"/>
                    </a:lnTo>
                    <a:lnTo>
                      <a:pt x="4429" y="15052"/>
                    </a:lnTo>
                    <a:lnTo>
                      <a:pt x="4237" y="15094"/>
                    </a:lnTo>
                    <a:lnTo>
                      <a:pt x="4152" y="15094"/>
                    </a:lnTo>
                    <a:lnTo>
                      <a:pt x="3811" y="15116"/>
                    </a:lnTo>
                    <a:lnTo>
                      <a:pt x="3747" y="14945"/>
                    </a:lnTo>
                    <a:lnTo>
                      <a:pt x="3705" y="14882"/>
                    </a:lnTo>
                    <a:lnTo>
                      <a:pt x="3641" y="14733"/>
                    </a:lnTo>
                    <a:lnTo>
                      <a:pt x="3535" y="14605"/>
                    </a:lnTo>
                    <a:lnTo>
                      <a:pt x="3428" y="14477"/>
                    </a:lnTo>
                    <a:lnTo>
                      <a:pt x="3300" y="14349"/>
                    </a:lnTo>
                    <a:lnTo>
                      <a:pt x="3215" y="14285"/>
                    </a:lnTo>
                    <a:lnTo>
                      <a:pt x="3066" y="14158"/>
                    </a:lnTo>
                    <a:lnTo>
                      <a:pt x="2960" y="14030"/>
                    </a:lnTo>
                    <a:lnTo>
                      <a:pt x="2832" y="13838"/>
                    </a:lnTo>
                    <a:lnTo>
                      <a:pt x="2747" y="13668"/>
                    </a:lnTo>
                    <a:lnTo>
                      <a:pt x="2662" y="13498"/>
                    </a:lnTo>
                    <a:lnTo>
                      <a:pt x="2598" y="13327"/>
                    </a:lnTo>
                    <a:lnTo>
                      <a:pt x="2491" y="13008"/>
                    </a:lnTo>
                    <a:lnTo>
                      <a:pt x="2364" y="12774"/>
                    </a:lnTo>
                    <a:lnTo>
                      <a:pt x="2215" y="12561"/>
                    </a:lnTo>
                    <a:lnTo>
                      <a:pt x="2087" y="12391"/>
                    </a:lnTo>
                    <a:lnTo>
                      <a:pt x="1938" y="12242"/>
                    </a:lnTo>
                    <a:lnTo>
                      <a:pt x="1831" y="12157"/>
                    </a:lnTo>
                    <a:lnTo>
                      <a:pt x="1619" y="11901"/>
                    </a:lnTo>
                    <a:lnTo>
                      <a:pt x="1448" y="11667"/>
                    </a:lnTo>
                    <a:lnTo>
                      <a:pt x="1363" y="11454"/>
                    </a:lnTo>
                    <a:lnTo>
                      <a:pt x="1342" y="11220"/>
                    </a:lnTo>
                    <a:lnTo>
                      <a:pt x="1320" y="10964"/>
                    </a:lnTo>
                    <a:lnTo>
                      <a:pt x="1320" y="10730"/>
                    </a:lnTo>
                    <a:lnTo>
                      <a:pt x="1299" y="10453"/>
                    </a:lnTo>
                    <a:lnTo>
                      <a:pt x="1257" y="10134"/>
                    </a:lnTo>
                    <a:lnTo>
                      <a:pt x="1171" y="9793"/>
                    </a:lnTo>
                    <a:lnTo>
                      <a:pt x="1065" y="9453"/>
                    </a:lnTo>
                    <a:lnTo>
                      <a:pt x="959" y="9155"/>
                    </a:lnTo>
                    <a:lnTo>
                      <a:pt x="916" y="9048"/>
                    </a:lnTo>
                    <a:lnTo>
                      <a:pt x="788" y="8772"/>
                    </a:lnTo>
                    <a:lnTo>
                      <a:pt x="767" y="8452"/>
                    </a:lnTo>
                    <a:lnTo>
                      <a:pt x="746" y="8112"/>
                    </a:lnTo>
                    <a:lnTo>
                      <a:pt x="746" y="7984"/>
                    </a:lnTo>
                    <a:lnTo>
                      <a:pt x="746" y="7601"/>
                    </a:lnTo>
                    <a:lnTo>
                      <a:pt x="703" y="7217"/>
                    </a:lnTo>
                    <a:lnTo>
                      <a:pt x="682" y="6834"/>
                    </a:lnTo>
                    <a:lnTo>
                      <a:pt x="618" y="6451"/>
                    </a:lnTo>
                    <a:lnTo>
                      <a:pt x="597" y="6345"/>
                    </a:lnTo>
                    <a:lnTo>
                      <a:pt x="597" y="6238"/>
                    </a:lnTo>
                    <a:lnTo>
                      <a:pt x="533" y="5983"/>
                    </a:lnTo>
                    <a:lnTo>
                      <a:pt x="512" y="5727"/>
                    </a:lnTo>
                    <a:lnTo>
                      <a:pt x="575" y="5450"/>
                    </a:lnTo>
                    <a:lnTo>
                      <a:pt x="703" y="5110"/>
                    </a:lnTo>
                    <a:lnTo>
                      <a:pt x="767" y="5003"/>
                    </a:lnTo>
                    <a:lnTo>
                      <a:pt x="788" y="4961"/>
                    </a:lnTo>
                    <a:lnTo>
                      <a:pt x="895" y="4769"/>
                    </a:lnTo>
                    <a:lnTo>
                      <a:pt x="959" y="4599"/>
                    </a:lnTo>
                    <a:lnTo>
                      <a:pt x="1086" y="4322"/>
                    </a:lnTo>
                    <a:lnTo>
                      <a:pt x="1235" y="4045"/>
                    </a:lnTo>
                    <a:lnTo>
                      <a:pt x="1320" y="3918"/>
                    </a:lnTo>
                    <a:lnTo>
                      <a:pt x="1406" y="3811"/>
                    </a:lnTo>
                    <a:lnTo>
                      <a:pt x="1619" y="3641"/>
                    </a:lnTo>
                    <a:lnTo>
                      <a:pt x="1768" y="3534"/>
                    </a:lnTo>
                    <a:lnTo>
                      <a:pt x="1895" y="3449"/>
                    </a:lnTo>
                    <a:lnTo>
                      <a:pt x="2002" y="3385"/>
                    </a:lnTo>
                    <a:lnTo>
                      <a:pt x="2087" y="3300"/>
                    </a:lnTo>
                    <a:lnTo>
                      <a:pt x="2236" y="3130"/>
                    </a:lnTo>
                    <a:lnTo>
                      <a:pt x="2279" y="3087"/>
                    </a:lnTo>
                    <a:lnTo>
                      <a:pt x="2385" y="2960"/>
                    </a:lnTo>
                    <a:lnTo>
                      <a:pt x="2598" y="2811"/>
                    </a:lnTo>
                    <a:lnTo>
                      <a:pt x="2832" y="2662"/>
                    </a:lnTo>
                    <a:lnTo>
                      <a:pt x="3386" y="2385"/>
                    </a:lnTo>
                    <a:lnTo>
                      <a:pt x="3513" y="2321"/>
                    </a:lnTo>
                    <a:lnTo>
                      <a:pt x="3598" y="2278"/>
                    </a:lnTo>
                    <a:lnTo>
                      <a:pt x="3684" y="2214"/>
                    </a:lnTo>
                    <a:lnTo>
                      <a:pt x="3747" y="2172"/>
                    </a:lnTo>
                    <a:lnTo>
                      <a:pt x="3918" y="2044"/>
                    </a:lnTo>
                    <a:lnTo>
                      <a:pt x="4088" y="1895"/>
                    </a:lnTo>
                    <a:lnTo>
                      <a:pt x="4152" y="1831"/>
                    </a:lnTo>
                    <a:lnTo>
                      <a:pt x="4365" y="1661"/>
                    </a:lnTo>
                    <a:lnTo>
                      <a:pt x="4429" y="1618"/>
                    </a:lnTo>
                    <a:lnTo>
                      <a:pt x="4535" y="1554"/>
                    </a:lnTo>
                    <a:lnTo>
                      <a:pt x="4663" y="1448"/>
                    </a:lnTo>
                    <a:lnTo>
                      <a:pt x="4897" y="1320"/>
                    </a:lnTo>
                    <a:lnTo>
                      <a:pt x="5089" y="1214"/>
                    </a:lnTo>
                    <a:lnTo>
                      <a:pt x="5259" y="1107"/>
                    </a:lnTo>
                    <a:lnTo>
                      <a:pt x="5344" y="1065"/>
                    </a:lnTo>
                    <a:lnTo>
                      <a:pt x="5451" y="1001"/>
                    </a:lnTo>
                    <a:lnTo>
                      <a:pt x="5578" y="958"/>
                    </a:lnTo>
                    <a:lnTo>
                      <a:pt x="5642" y="937"/>
                    </a:lnTo>
                    <a:lnTo>
                      <a:pt x="5834" y="916"/>
                    </a:lnTo>
                    <a:lnTo>
                      <a:pt x="6025" y="852"/>
                    </a:lnTo>
                    <a:lnTo>
                      <a:pt x="6153" y="809"/>
                    </a:lnTo>
                    <a:lnTo>
                      <a:pt x="6281" y="746"/>
                    </a:lnTo>
                    <a:lnTo>
                      <a:pt x="6409" y="682"/>
                    </a:lnTo>
                    <a:lnTo>
                      <a:pt x="6558" y="618"/>
                    </a:lnTo>
                    <a:lnTo>
                      <a:pt x="6643" y="596"/>
                    </a:lnTo>
                    <a:lnTo>
                      <a:pt x="6749" y="596"/>
                    </a:lnTo>
                    <a:lnTo>
                      <a:pt x="6941" y="554"/>
                    </a:lnTo>
                    <a:close/>
                    <a:moveTo>
                      <a:pt x="6941" y="0"/>
                    </a:move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06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2935;p49">
                <a:extLst>
                  <a:ext uri="{FF2B5EF4-FFF2-40B4-BE49-F238E27FC236}">
                    <a16:creationId xmlns:a16="http://schemas.microsoft.com/office/drawing/2014/main" id="{5FC2FBD3-607D-5BEF-B986-F75A2EC201E8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fill="none" extrusionOk="0">
                    <a:moveTo>
                      <a:pt x="6983" y="0"/>
                    </a:moveTo>
                    <a:lnTo>
                      <a:pt x="6941" y="0"/>
                    </a:lnTo>
                    <a:lnTo>
                      <a:pt x="6941" y="0"/>
                    </a:lnTo>
                    <a:lnTo>
                      <a:pt x="6728" y="22"/>
                    </a:ln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025" y="15478"/>
                    </a:lnTo>
                    <a:lnTo>
                      <a:pt x="6217" y="15478"/>
                    </a:lnTo>
                    <a:lnTo>
                      <a:pt x="6217" y="15478"/>
                    </a:lnTo>
                    <a:lnTo>
                      <a:pt x="6430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196" y="22"/>
                    </a:lnTo>
                    <a:lnTo>
                      <a:pt x="7069" y="0"/>
                    </a:lnTo>
                    <a:lnTo>
                      <a:pt x="6983" y="0"/>
                    </a:lnTo>
                    <a:lnTo>
                      <a:pt x="69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2936;p49">
                <a:extLst>
                  <a:ext uri="{FF2B5EF4-FFF2-40B4-BE49-F238E27FC236}">
                    <a16:creationId xmlns:a16="http://schemas.microsoft.com/office/drawing/2014/main" id="{B6B7D438-0260-8DEF-B5B6-115F2D7F2EE6}"/>
                  </a:ext>
                </a:extLst>
              </p:cNvPr>
              <p:cNvSpPr/>
              <p:nvPr/>
            </p:nvSpPr>
            <p:spPr>
              <a:xfrm>
                <a:off x="5265285" y="3474849"/>
                <a:ext cx="123651" cy="135108"/>
              </a:xfrm>
              <a:custGeom>
                <a:avLst/>
                <a:gdLst/>
                <a:ahLst/>
                <a:cxnLst/>
                <a:rect l="l" t="t" r="r" b="b"/>
                <a:pathLst>
                  <a:path w="13328" h="14563" fill="none" extrusionOk="0">
                    <a:moveTo>
                      <a:pt x="4833" y="512"/>
                    </a:moveTo>
                    <a:lnTo>
                      <a:pt x="4833" y="512"/>
                    </a:lnTo>
                    <a:lnTo>
                      <a:pt x="4833" y="512"/>
                    </a:lnTo>
                    <a:lnTo>
                      <a:pt x="4940" y="448"/>
                    </a:lnTo>
                    <a:lnTo>
                      <a:pt x="5067" y="405"/>
                    </a:lnTo>
                    <a:lnTo>
                      <a:pt x="5131" y="384"/>
                    </a:lnTo>
                    <a:lnTo>
                      <a:pt x="5131" y="384"/>
                    </a:lnTo>
                    <a:lnTo>
                      <a:pt x="5323" y="363"/>
                    </a:lnTo>
                    <a:lnTo>
                      <a:pt x="5514" y="299"/>
                    </a:lnTo>
                    <a:lnTo>
                      <a:pt x="5514" y="299"/>
                    </a:lnTo>
                    <a:lnTo>
                      <a:pt x="5642" y="256"/>
                    </a:lnTo>
                    <a:lnTo>
                      <a:pt x="5770" y="193"/>
                    </a:lnTo>
                    <a:lnTo>
                      <a:pt x="5770" y="193"/>
                    </a:lnTo>
                    <a:lnTo>
                      <a:pt x="5898" y="129"/>
                    </a:lnTo>
                    <a:lnTo>
                      <a:pt x="6047" y="65"/>
                    </a:lnTo>
                    <a:lnTo>
                      <a:pt x="6132" y="43"/>
                    </a:lnTo>
                    <a:lnTo>
                      <a:pt x="6238" y="43"/>
                    </a:lnTo>
                    <a:lnTo>
                      <a:pt x="6238" y="43"/>
                    </a:lnTo>
                    <a:lnTo>
                      <a:pt x="6430" y="1"/>
                    </a:lnTo>
                    <a:lnTo>
                      <a:pt x="6515" y="22"/>
                    </a:lnTo>
                    <a:lnTo>
                      <a:pt x="6600" y="22"/>
                    </a:lnTo>
                    <a:lnTo>
                      <a:pt x="6664" y="22"/>
                    </a:lnTo>
                    <a:lnTo>
                      <a:pt x="6664" y="22"/>
                    </a:lnTo>
                    <a:lnTo>
                      <a:pt x="6770" y="43"/>
                    </a:lnTo>
                    <a:lnTo>
                      <a:pt x="6770" y="43"/>
                    </a:lnTo>
                    <a:lnTo>
                      <a:pt x="6856" y="43"/>
                    </a:lnTo>
                    <a:lnTo>
                      <a:pt x="6962" y="65"/>
                    </a:lnTo>
                    <a:lnTo>
                      <a:pt x="7005" y="86"/>
                    </a:lnTo>
                    <a:lnTo>
                      <a:pt x="7005" y="86"/>
                    </a:lnTo>
                    <a:lnTo>
                      <a:pt x="7111" y="129"/>
                    </a:lnTo>
                    <a:lnTo>
                      <a:pt x="7175" y="150"/>
                    </a:lnTo>
                    <a:lnTo>
                      <a:pt x="7260" y="214"/>
                    </a:lnTo>
                    <a:lnTo>
                      <a:pt x="7367" y="256"/>
                    </a:lnTo>
                    <a:lnTo>
                      <a:pt x="7430" y="278"/>
                    </a:lnTo>
                    <a:lnTo>
                      <a:pt x="7430" y="278"/>
                    </a:lnTo>
                    <a:lnTo>
                      <a:pt x="7622" y="363"/>
                    </a:lnTo>
                    <a:lnTo>
                      <a:pt x="7622" y="363"/>
                    </a:lnTo>
                    <a:lnTo>
                      <a:pt x="7878" y="491"/>
                    </a:lnTo>
                    <a:lnTo>
                      <a:pt x="7941" y="491"/>
                    </a:lnTo>
                    <a:lnTo>
                      <a:pt x="7920" y="512"/>
                    </a:lnTo>
                    <a:lnTo>
                      <a:pt x="7920" y="512"/>
                    </a:lnTo>
                    <a:lnTo>
                      <a:pt x="8027" y="576"/>
                    </a:lnTo>
                    <a:lnTo>
                      <a:pt x="8133" y="640"/>
                    </a:lnTo>
                    <a:lnTo>
                      <a:pt x="8133" y="640"/>
                    </a:lnTo>
                    <a:lnTo>
                      <a:pt x="8410" y="767"/>
                    </a:lnTo>
                    <a:lnTo>
                      <a:pt x="8410" y="767"/>
                    </a:lnTo>
                    <a:lnTo>
                      <a:pt x="8623" y="938"/>
                    </a:lnTo>
                    <a:lnTo>
                      <a:pt x="8814" y="1087"/>
                    </a:lnTo>
                    <a:lnTo>
                      <a:pt x="8814" y="1087"/>
                    </a:lnTo>
                    <a:lnTo>
                      <a:pt x="9176" y="1491"/>
                    </a:lnTo>
                    <a:lnTo>
                      <a:pt x="9261" y="1576"/>
                    </a:lnTo>
                    <a:lnTo>
                      <a:pt x="9261" y="1576"/>
                    </a:lnTo>
                    <a:lnTo>
                      <a:pt x="9666" y="2023"/>
                    </a:lnTo>
                    <a:lnTo>
                      <a:pt x="9666" y="2023"/>
                    </a:lnTo>
                    <a:lnTo>
                      <a:pt x="9921" y="2279"/>
                    </a:lnTo>
                    <a:lnTo>
                      <a:pt x="10177" y="2556"/>
                    </a:lnTo>
                    <a:lnTo>
                      <a:pt x="10177" y="2556"/>
                    </a:lnTo>
                    <a:lnTo>
                      <a:pt x="10368" y="2705"/>
                    </a:lnTo>
                    <a:lnTo>
                      <a:pt x="10368" y="2705"/>
                    </a:lnTo>
                    <a:lnTo>
                      <a:pt x="10624" y="2896"/>
                    </a:lnTo>
                    <a:lnTo>
                      <a:pt x="10624" y="2896"/>
                    </a:lnTo>
                    <a:lnTo>
                      <a:pt x="10794" y="3109"/>
                    </a:lnTo>
                    <a:lnTo>
                      <a:pt x="10794" y="3109"/>
                    </a:lnTo>
                    <a:lnTo>
                      <a:pt x="11028" y="3386"/>
                    </a:lnTo>
                    <a:lnTo>
                      <a:pt x="11113" y="3514"/>
                    </a:lnTo>
                    <a:lnTo>
                      <a:pt x="11177" y="3599"/>
                    </a:lnTo>
                    <a:lnTo>
                      <a:pt x="11241" y="3663"/>
                    </a:lnTo>
                    <a:lnTo>
                      <a:pt x="11326" y="3748"/>
                    </a:lnTo>
                    <a:lnTo>
                      <a:pt x="11326" y="3748"/>
                    </a:lnTo>
                    <a:lnTo>
                      <a:pt x="11475" y="3961"/>
                    </a:lnTo>
                    <a:lnTo>
                      <a:pt x="11475" y="3961"/>
                    </a:lnTo>
                    <a:lnTo>
                      <a:pt x="11561" y="4131"/>
                    </a:lnTo>
                    <a:lnTo>
                      <a:pt x="11624" y="4323"/>
                    </a:lnTo>
                    <a:lnTo>
                      <a:pt x="11624" y="4323"/>
                    </a:lnTo>
                    <a:lnTo>
                      <a:pt x="11731" y="4557"/>
                    </a:lnTo>
                    <a:lnTo>
                      <a:pt x="11859" y="4748"/>
                    </a:lnTo>
                    <a:lnTo>
                      <a:pt x="11859" y="4748"/>
                    </a:lnTo>
                    <a:lnTo>
                      <a:pt x="12008" y="4919"/>
                    </a:lnTo>
                    <a:lnTo>
                      <a:pt x="12199" y="5110"/>
                    </a:lnTo>
                    <a:lnTo>
                      <a:pt x="12199" y="5110"/>
                    </a:lnTo>
                    <a:lnTo>
                      <a:pt x="12433" y="5281"/>
                    </a:lnTo>
                    <a:lnTo>
                      <a:pt x="12497" y="5344"/>
                    </a:lnTo>
                    <a:lnTo>
                      <a:pt x="12497" y="5344"/>
                    </a:lnTo>
                    <a:lnTo>
                      <a:pt x="12625" y="5430"/>
                    </a:lnTo>
                    <a:lnTo>
                      <a:pt x="12625" y="5430"/>
                    </a:lnTo>
                    <a:lnTo>
                      <a:pt x="12668" y="5494"/>
                    </a:lnTo>
                    <a:lnTo>
                      <a:pt x="12668" y="5494"/>
                    </a:lnTo>
                    <a:lnTo>
                      <a:pt x="12710" y="5643"/>
                    </a:lnTo>
                    <a:lnTo>
                      <a:pt x="12753" y="5792"/>
                    </a:lnTo>
                    <a:lnTo>
                      <a:pt x="12795" y="5877"/>
                    </a:lnTo>
                    <a:lnTo>
                      <a:pt x="12859" y="6132"/>
                    </a:lnTo>
                    <a:lnTo>
                      <a:pt x="12859" y="6132"/>
                    </a:lnTo>
                    <a:lnTo>
                      <a:pt x="12923" y="6388"/>
                    </a:lnTo>
                    <a:lnTo>
                      <a:pt x="12944" y="6664"/>
                    </a:lnTo>
                    <a:lnTo>
                      <a:pt x="12966" y="6771"/>
                    </a:lnTo>
                    <a:lnTo>
                      <a:pt x="12966" y="6771"/>
                    </a:lnTo>
                    <a:lnTo>
                      <a:pt x="12987" y="6984"/>
                    </a:lnTo>
                    <a:lnTo>
                      <a:pt x="12987" y="6984"/>
                    </a:lnTo>
                    <a:lnTo>
                      <a:pt x="13051" y="7282"/>
                    </a:lnTo>
                    <a:lnTo>
                      <a:pt x="13115" y="7559"/>
                    </a:lnTo>
                    <a:lnTo>
                      <a:pt x="13115" y="7559"/>
                    </a:lnTo>
                    <a:lnTo>
                      <a:pt x="13221" y="7814"/>
                    </a:lnTo>
                    <a:lnTo>
                      <a:pt x="13221" y="7814"/>
                    </a:lnTo>
                    <a:lnTo>
                      <a:pt x="13328" y="8048"/>
                    </a:lnTo>
                    <a:lnTo>
                      <a:pt x="13328" y="8048"/>
                    </a:lnTo>
                    <a:lnTo>
                      <a:pt x="13306" y="8219"/>
                    </a:lnTo>
                    <a:lnTo>
                      <a:pt x="13306" y="8219"/>
                    </a:lnTo>
                    <a:lnTo>
                      <a:pt x="13179" y="8602"/>
                    </a:lnTo>
                    <a:lnTo>
                      <a:pt x="13030" y="8942"/>
                    </a:lnTo>
                    <a:lnTo>
                      <a:pt x="13030" y="8942"/>
                    </a:lnTo>
                    <a:lnTo>
                      <a:pt x="12902" y="9240"/>
                    </a:lnTo>
                    <a:lnTo>
                      <a:pt x="12902" y="9240"/>
                    </a:lnTo>
                    <a:lnTo>
                      <a:pt x="12817" y="9475"/>
                    </a:lnTo>
                    <a:lnTo>
                      <a:pt x="12731" y="9666"/>
                    </a:lnTo>
                    <a:lnTo>
                      <a:pt x="12731" y="9666"/>
                    </a:lnTo>
                    <a:lnTo>
                      <a:pt x="12646" y="9751"/>
                    </a:lnTo>
                    <a:lnTo>
                      <a:pt x="12625" y="9794"/>
                    </a:lnTo>
                    <a:lnTo>
                      <a:pt x="12625" y="9794"/>
                    </a:lnTo>
                    <a:lnTo>
                      <a:pt x="12433" y="9964"/>
                    </a:lnTo>
                    <a:lnTo>
                      <a:pt x="12348" y="10071"/>
                    </a:lnTo>
                    <a:lnTo>
                      <a:pt x="12263" y="10177"/>
                    </a:lnTo>
                    <a:lnTo>
                      <a:pt x="12263" y="10177"/>
                    </a:lnTo>
                    <a:lnTo>
                      <a:pt x="12221" y="10241"/>
                    </a:lnTo>
                    <a:lnTo>
                      <a:pt x="12199" y="10347"/>
                    </a:lnTo>
                    <a:lnTo>
                      <a:pt x="12157" y="10518"/>
                    </a:lnTo>
                    <a:lnTo>
                      <a:pt x="12157" y="10560"/>
                    </a:lnTo>
                    <a:lnTo>
                      <a:pt x="12157" y="10560"/>
                    </a:lnTo>
                    <a:lnTo>
                      <a:pt x="12135" y="10667"/>
                    </a:lnTo>
                    <a:lnTo>
                      <a:pt x="12135" y="10667"/>
                    </a:lnTo>
                    <a:lnTo>
                      <a:pt x="12072" y="10795"/>
                    </a:lnTo>
                    <a:lnTo>
                      <a:pt x="12072" y="10795"/>
                    </a:lnTo>
                    <a:lnTo>
                      <a:pt x="11986" y="10901"/>
                    </a:lnTo>
                    <a:lnTo>
                      <a:pt x="11901" y="11029"/>
                    </a:lnTo>
                    <a:lnTo>
                      <a:pt x="11901" y="11029"/>
                    </a:lnTo>
                    <a:lnTo>
                      <a:pt x="11816" y="11135"/>
                    </a:lnTo>
                    <a:lnTo>
                      <a:pt x="11731" y="11242"/>
                    </a:lnTo>
                    <a:lnTo>
                      <a:pt x="11731" y="11242"/>
                    </a:lnTo>
                    <a:lnTo>
                      <a:pt x="11667" y="11327"/>
                    </a:lnTo>
                    <a:lnTo>
                      <a:pt x="11667" y="11327"/>
                    </a:lnTo>
                    <a:lnTo>
                      <a:pt x="11539" y="11412"/>
                    </a:lnTo>
                    <a:lnTo>
                      <a:pt x="11539" y="11412"/>
                    </a:lnTo>
                    <a:lnTo>
                      <a:pt x="11369" y="11497"/>
                    </a:lnTo>
                    <a:lnTo>
                      <a:pt x="11156" y="11561"/>
                    </a:lnTo>
                    <a:lnTo>
                      <a:pt x="11156" y="11561"/>
                    </a:lnTo>
                    <a:lnTo>
                      <a:pt x="10858" y="11625"/>
                    </a:lnTo>
                    <a:lnTo>
                      <a:pt x="10645" y="11667"/>
                    </a:lnTo>
                    <a:lnTo>
                      <a:pt x="10645" y="11667"/>
                    </a:lnTo>
                    <a:lnTo>
                      <a:pt x="10475" y="11710"/>
                    </a:lnTo>
                    <a:lnTo>
                      <a:pt x="10304" y="11753"/>
                    </a:lnTo>
                    <a:lnTo>
                      <a:pt x="10304" y="11753"/>
                    </a:lnTo>
                    <a:lnTo>
                      <a:pt x="10177" y="11816"/>
                    </a:lnTo>
                    <a:lnTo>
                      <a:pt x="10049" y="11902"/>
                    </a:lnTo>
                    <a:lnTo>
                      <a:pt x="10049" y="11902"/>
                    </a:lnTo>
                    <a:lnTo>
                      <a:pt x="9900" y="12051"/>
                    </a:lnTo>
                    <a:lnTo>
                      <a:pt x="9900" y="12051"/>
                    </a:lnTo>
                    <a:lnTo>
                      <a:pt x="9496" y="12455"/>
                    </a:lnTo>
                    <a:lnTo>
                      <a:pt x="9496" y="12455"/>
                    </a:lnTo>
                    <a:lnTo>
                      <a:pt x="9389" y="12583"/>
                    </a:lnTo>
                    <a:lnTo>
                      <a:pt x="9283" y="12711"/>
                    </a:lnTo>
                    <a:lnTo>
                      <a:pt x="9283" y="12711"/>
                    </a:lnTo>
                    <a:lnTo>
                      <a:pt x="9197" y="12881"/>
                    </a:lnTo>
                    <a:lnTo>
                      <a:pt x="9155" y="12966"/>
                    </a:lnTo>
                    <a:lnTo>
                      <a:pt x="9155" y="12966"/>
                    </a:lnTo>
                    <a:lnTo>
                      <a:pt x="9091" y="13030"/>
                    </a:lnTo>
                    <a:lnTo>
                      <a:pt x="9091" y="13030"/>
                    </a:lnTo>
                    <a:lnTo>
                      <a:pt x="8985" y="13115"/>
                    </a:lnTo>
                    <a:lnTo>
                      <a:pt x="8985" y="13115"/>
                    </a:lnTo>
                    <a:lnTo>
                      <a:pt x="8665" y="13243"/>
                    </a:lnTo>
                    <a:lnTo>
                      <a:pt x="8623" y="13264"/>
                    </a:lnTo>
                    <a:lnTo>
                      <a:pt x="8580" y="13285"/>
                    </a:lnTo>
                    <a:lnTo>
                      <a:pt x="8580" y="13285"/>
                    </a:lnTo>
                    <a:lnTo>
                      <a:pt x="8367" y="13371"/>
                    </a:lnTo>
                    <a:lnTo>
                      <a:pt x="8367" y="13371"/>
                    </a:lnTo>
                    <a:lnTo>
                      <a:pt x="8176" y="13477"/>
                    </a:lnTo>
                    <a:lnTo>
                      <a:pt x="7984" y="13583"/>
                    </a:lnTo>
                    <a:lnTo>
                      <a:pt x="7984" y="13583"/>
                    </a:lnTo>
                    <a:lnTo>
                      <a:pt x="7728" y="13754"/>
                    </a:lnTo>
                    <a:lnTo>
                      <a:pt x="7728" y="13754"/>
                    </a:lnTo>
                    <a:lnTo>
                      <a:pt x="7558" y="13839"/>
                    </a:lnTo>
                    <a:lnTo>
                      <a:pt x="7558" y="13839"/>
                    </a:lnTo>
                    <a:lnTo>
                      <a:pt x="7430" y="13881"/>
                    </a:lnTo>
                    <a:lnTo>
                      <a:pt x="7345" y="13903"/>
                    </a:lnTo>
                    <a:lnTo>
                      <a:pt x="7175" y="13945"/>
                    </a:lnTo>
                    <a:lnTo>
                      <a:pt x="7175" y="13945"/>
                    </a:lnTo>
                    <a:lnTo>
                      <a:pt x="6898" y="14031"/>
                    </a:lnTo>
                    <a:lnTo>
                      <a:pt x="6685" y="14073"/>
                    </a:lnTo>
                    <a:lnTo>
                      <a:pt x="6472" y="14116"/>
                    </a:lnTo>
                    <a:lnTo>
                      <a:pt x="6472" y="14116"/>
                    </a:lnTo>
                    <a:lnTo>
                      <a:pt x="6238" y="14158"/>
                    </a:lnTo>
                    <a:lnTo>
                      <a:pt x="6238" y="14158"/>
                    </a:lnTo>
                    <a:lnTo>
                      <a:pt x="6004" y="14222"/>
                    </a:lnTo>
                    <a:lnTo>
                      <a:pt x="6004" y="14222"/>
                    </a:lnTo>
                    <a:lnTo>
                      <a:pt x="5834" y="14243"/>
                    </a:lnTo>
                    <a:lnTo>
                      <a:pt x="5642" y="14265"/>
                    </a:lnTo>
                    <a:lnTo>
                      <a:pt x="5557" y="14265"/>
                    </a:lnTo>
                    <a:lnTo>
                      <a:pt x="5557" y="14265"/>
                    </a:lnTo>
                    <a:lnTo>
                      <a:pt x="5110" y="14329"/>
                    </a:lnTo>
                    <a:lnTo>
                      <a:pt x="5110" y="14329"/>
                    </a:lnTo>
                    <a:lnTo>
                      <a:pt x="4663" y="14371"/>
                    </a:lnTo>
                    <a:lnTo>
                      <a:pt x="4663" y="14371"/>
                    </a:lnTo>
                    <a:lnTo>
                      <a:pt x="4450" y="14392"/>
                    </a:lnTo>
                    <a:lnTo>
                      <a:pt x="4194" y="14435"/>
                    </a:lnTo>
                    <a:lnTo>
                      <a:pt x="4131" y="14456"/>
                    </a:lnTo>
                    <a:lnTo>
                      <a:pt x="4131" y="14456"/>
                    </a:lnTo>
                    <a:lnTo>
                      <a:pt x="3918" y="14499"/>
                    </a:lnTo>
                    <a:lnTo>
                      <a:pt x="3726" y="14541"/>
                    </a:lnTo>
                    <a:lnTo>
                      <a:pt x="3641" y="14541"/>
                    </a:lnTo>
                    <a:lnTo>
                      <a:pt x="3641" y="14541"/>
                    </a:lnTo>
                    <a:lnTo>
                      <a:pt x="3300" y="14563"/>
                    </a:lnTo>
                    <a:lnTo>
                      <a:pt x="3300" y="14563"/>
                    </a:lnTo>
                    <a:lnTo>
                      <a:pt x="3236" y="14392"/>
                    </a:lnTo>
                    <a:lnTo>
                      <a:pt x="3194" y="14329"/>
                    </a:lnTo>
                    <a:lnTo>
                      <a:pt x="3194" y="14329"/>
                    </a:lnTo>
                    <a:lnTo>
                      <a:pt x="3130" y="14180"/>
                    </a:lnTo>
                    <a:lnTo>
                      <a:pt x="3024" y="14052"/>
                    </a:lnTo>
                    <a:lnTo>
                      <a:pt x="3024" y="14052"/>
                    </a:lnTo>
                    <a:lnTo>
                      <a:pt x="2917" y="13924"/>
                    </a:lnTo>
                    <a:lnTo>
                      <a:pt x="2789" y="13796"/>
                    </a:lnTo>
                    <a:lnTo>
                      <a:pt x="2704" y="13732"/>
                    </a:lnTo>
                    <a:lnTo>
                      <a:pt x="2704" y="13732"/>
                    </a:lnTo>
                    <a:lnTo>
                      <a:pt x="2555" y="13605"/>
                    </a:lnTo>
                    <a:lnTo>
                      <a:pt x="2555" y="13605"/>
                    </a:lnTo>
                    <a:lnTo>
                      <a:pt x="2449" y="13477"/>
                    </a:lnTo>
                    <a:lnTo>
                      <a:pt x="2321" y="13285"/>
                    </a:lnTo>
                    <a:lnTo>
                      <a:pt x="2321" y="13285"/>
                    </a:lnTo>
                    <a:lnTo>
                      <a:pt x="2236" y="13115"/>
                    </a:lnTo>
                    <a:lnTo>
                      <a:pt x="2151" y="12945"/>
                    </a:lnTo>
                    <a:lnTo>
                      <a:pt x="2087" y="12774"/>
                    </a:lnTo>
                    <a:lnTo>
                      <a:pt x="2087" y="12774"/>
                    </a:lnTo>
                    <a:lnTo>
                      <a:pt x="1980" y="12455"/>
                    </a:lnTo>
                    <a:lnTo>
                      <a:pt x="1980" y="12455"/>
                    </a:lnTo>
                    <a:lnTo>
                      <a:pt x="1853" y="12221"/>
                    </a:lnTo>
                    <a:lnTo>
                      <a:pt x="1704" y="12008"/>
                    </a:lnTo>
                    <a:lnTo>
                      <a:pt x="1704" y="12008"/>
                    </a:lnTo>
                    <a:lnTo>
                      <a:pt x="1576" y="11838"/>
                    </a:lnTo>
                    <a:lnTo>
                      <a:pt x="1427" y="11689"/>
                    </a:lnTo>
                    <a:lnTo>
                      <a:pt x="1320" y="11604"/>
                    </a:lnTo>
                    <a:lnTo>
                      <a:pt x="1320" y="11604"/>
                    </a:lnTo>
                    <a:lnTo>
                      <a:pt x="1108" y="11348"/>
                    </a:lnTo>
                    <a:lnTo>
                      <a:pt x="937" y="11114"/>
                    </a:lnTo>
                    <a:lnTo>
                      <a:pt x="937" y="11114"/>
                    </a:lnTo>
                    <a:lnTo>
                      <a:pt x="852" y="10901"/>
                    </a:lnTo>
                    <a:lnTo>
                      <a:pt x="852" y="10901"/>
                    </a:lnTo>
                    <a:lnTo>
                      <a:pt x="831" y="10667"/>
                    </a:lnTo>
                    <a:lnTo>
                      <a:pt x="809" y="10411"/>
                    </a:lnTo>
                    <a:lnTo>
                      <a:pt x="809" y="10411"/>
                    </a:lnTo>
                    <a:lnTo>
                      <a:pt x="809" y="10177"/>
                    </a:lnTo>
                    <a:lnTo>
                      <a:pt x="809" y="10177"/>
                    </a:lnTo>
                    <a:lnTo>
                      <a:pt x="788" y="9900"/>
                    </a:lnTo>
                    <a:lnTo>
                      <a:pt x="746" y="9581"/>
                    </a:lnTo>
                    <a:lnTo>
                      <a:pt x="746" y="9581"/>
                    </a:lnTo>
                    <a:lnTo>
                      <a:pt x="660" y="9240"/>
                    </a:lnTo>
                    <a:lnTo>
                      <a:pt x="554" y="8900"/>
                    </a:lnTo>
                    <a:lnTo>
                      <a:pt x="554" y="8900"/>
                    </a:lnTo>
                    <a:lnTo>
                      <a:pt x="448" y="8602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277" y="8219"/>
                    </a:lnTo>
                    <a:lnTo>
                      <a:pt x="277" y="8219"/>
                    </a:lnTo>
                    <a:lnTo>
                      <a:pt x="256" y="7899"/>
                    </a:lnTo>
                    <a:lnTo>
                      <a:pt x="235" y="7559"/>
                    </a:lnTo>
                    <a:lnTo>
                      <a:pt x="235" y="7431"/>
                    </a:lnTo>
                    <a:lnTo>
                      <a:pt x="235" y="7431"/>
                    </a:lnTo>
                    <a:lnTo>
                      <a:pt x="235" y="7048"/>
                    </a:lnTo>
                    <a:lnTo>
                      <a:pt x="192" y="6664"/>
                    </a:lnTo>
                    <a:lnTo>
                      <a:pt x="192" y="6664"/>
                    </a:lnTo>
                    <a:lnTo>
                      <a:pt x="171" y="6281"/>
                    </a:lnTo>
                    <a:lnTo>
                      <a:pt x="107" y="5898"/>
                    </a:lnTo>
                    <a:lnTo>
                      <a:pt x="86" y="5792"/>
                    </a:lnTo>
                    <a:lnTo>
                      <a:pt x="86" y="5685"/>
                    </a:lnTo>
                    <a:lnTo>
                      <a:pt x="86" y="5685"/>
                    </a:lnTo>
                    <a:lnTo>
                      <a:pt x="22" y="5430"/>
                    </a:lnTo>
                    <a:lnTo>
                      <a:pt x="1" y="5174"/>
                    </a:lnTo>
                    <a:lnTo>
                      <a:pt x="1" y="5174"/>
                    </a:lnTo>
                    <a:lnTo>
                      <a:pt x="64" y="4897"/>
                    </a:lnTo>
                    <a:lnTo>
                      <a:pt x="64" y="4897"/>
                    </a:lnTo>
                    <a:lnTo>
                      <a:pt x="192" y="4557"/>
                    </a:lnTo>
                    <a:lnTo>
                      <a:pt x="192" y="4557"/>
                    </a:lnTo>
                    <a:lnTo>
                      <a:pt x="256" y="4450"/>
                    </a:lnTo>
                    <a:lnTo>
                      <a:pt x="277" y="4408"/>
                    </a:lnTo>
                    <a:lnTo>
                      <a:pt x="277" y="4408"/>
                    </a:lnTo>
                    <a:lnTo>
                      <a:pt x="384" y="4216"/>
                    </a:lnTo>
                    <a:lnTo>
                      <a:pt x="448" y="4046"/>
                    </a:lnTo>
                    <a:lnTo>
                      <a:pt x="448" y="4046"/>
                    </a:lnTo>
                    <a:lnTo>
                      <a:pt x="575" y="3769"/>
                    </a:lnTo>
                    <a:lnTo>
                      <a:pt x="724" y="3492"/>
                    </a:lnTo>
                    <a:lnTo>
                      <a:pt x="724" y="3492"/>
                    </a:lnTo>
                    <a:lnTo>
                      <a:pt x="809" y="3365"/>
                    </a:lnTo>
                    <a:lnTo>
                      <a:pt x="895" y="3258"/>
                    </a:lnTo>
                    <a:lnTo>
                      <a:pt x="895" y="3258"/>
                    </a:lnTo>
                    <a:lnTo>
                      <a:pt x="1108" y="3088"/>
                    </a:lnTo>
                    <a:lnTo>
                      <a:pt x="1257" y="2981"/>
                    </a:lnTo>
                    <a:lnTo>
                      <a:pt x="1384" y="2896"/>
                    </a:lnTo>
                    <a:lnTo>
                      <a:pt x="1384" y="2896"/>
                    </a:lnTo>
                    <a:lnTo>
                      <a:pt x="1491" y="2832"/>
                    </a:lnTo>
                    <a:lnTo>
                      <a:pt x="1576" y="2747"/>
                    </a:lnTo>
                    <a:lnTo>
                      <a:pt x="1725" y="2577"/>
                    </a:lnTo>
                    <a:lnTo>
                      <a:pt x="1768" y="2534"/>
                    </a:lnTo>
                    <a:lnTo>
                      <a:pt x="1768" y="2534"/>
                    </a:lnTo>
                    <a:lnTo>
                      <a:pt x="1874" y="2407"/>
                    </a:lnTo>
                    <a:lnTo>
                      <a:pt x="1874" y="2407"/>
                    </a:lnTo>
                    <a:lnTo>
                      <a:pt x="2087" y="2258"/>
                    </a:lnTo>
                    <a:lnTo>
                      <a:pt x="2321" y="2109"/>
                    </a:lnTo>
                    <a:lnTo>
                      <a:pt x="2321" y="2109"/>
                    </a:lnTo>
                    <a:lnTo>
                      <a:pt x="2875" y="1832"/>
                    </a:lnTo>
                    <a:lnTo>
                      <a:pt x="2875" y="1832"/>
                    </a:lnTo>
                    <a:lnTo>
                      <a:pt x="3002" y="1768"/>
                    </a:lnTo>
                    <a:lnTo>
                      <a:pt x="3087" y="1725"/>
                    </a:lnTo>
                    <a:lnTo>
                      <a:pt x="3087" y="1725"/>
                    </a:lnTo>
                    <a:lnTo>
                      <a:pt x="3173" y="1661"/>
                    </a:lnTo>
                    <a:lnTo>
                      <a:pt x="3173" y="1661"/>
                    </a:lnTo>
                    <a:lnTo>
                      <a:pt x="3236" y="1619"/>
                    </a:lnTo>
                    <a:lnTo>
                      <a:pt x="3236" y="1619"/>
                    </a:lnTo>
                    <a:lnTo>
                      <a:pt x="3407" y="1491"/>
                    </a:lnTo>
                    <a:lnTo>
                      <a:pt x="3577" y="1342"/>
                    </a:lnTo>
                    <a:lnTo>
                      <a:pt x="3641" y="1278"/>
                    </a:lnTo>
                    <a:lnTo>
                      <a:pt x="3641" y="1278"/>
                    </a:lnTo>
                    <a:lnTo>
                      <a:pt x="3854" y="1108"/>
                    </a:lnTo>
                    <a:lnTo>
                      <a:pt x="3918" y="1065"/>
                    </a:lnTo>
                    <a:lnTo>
                      <a:pt x="4024" y="1001"/>
                    </a:lnTo>
                    <a:lnTo>
                      <a:pt x="4024" y="1001"/>
                    </a:lnTo>
                    <a:lnTo>
                      <a:pt x="4152" y="895"/>
                    </a:lnTo>
                    <a:lnTo>
                      <a:pt x="4152" y="895"/>
                    </a:lnTo>
                    <a:lnTo>
                      <a:pt x="4386" y="767"/>
                    </a:lnTo>
                    <a:lnTo>
                      <a:pt x="4386" y="767"/>
                    </a:lnTo>
                    <a:lnTo>
                      <a:pt x="4578" y="661"/>
                    </a:lnTo>
                    <a:lnTo>
                      <a:pt x="4748" y="554"/>
                    </a:lnTo>
                    <a:lnTo>
                      <a:pt x="4833" y="512"/>
                    </a:lnTo>
                    <a:lnTo>
                      <a:pt x="4833" y="512"/>
                    </a:lnTo>
                    <a:lnTo>
                      <a:pt x="4833" y="5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2937;p49">
                <a:extLst>
                  <a:ext uri="{FF2B5EF4-FFF2-40B4-BE49-F238E27FC236}">
                    <a16:creationId xmlns:a16="http://schemas.microsoft.com/office/drawing/2014/main" id="{30644300-F6C6-7002-CC7F-141A40926DF0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extrusionOk="0">
                    <a:moveTo>
                      <a:pt x="13157" y="895"/>
                    </a:moveTo>
                    <a:lnTo>
                      <a:pt x="13583" y="916"/>
                    </a:lnTo>
                    <a:lnTo>
                      <a:pt x="13732" y="937"/>
                    </a:lnTo>
                    <a:lnTo>
                      <a:pt x="13881" y="959"/>
                    </a:lnTo>
                    <a:lnTo>
                      <a:pt x="14264" y="1022"/>
                    </a:lnTo>
                    <a:lnTo>
                      <a:pt x="14647" y="1086"/>
                    </a:lnTo>
                    <a:lnTo>
                      <a:pt x="15030" y="1193"/>
                    </a:lnTo>
                    <a:lnTo>
                      <a:pt x="15435" y="1278"/>
                    </a:lnTo>
                    <a:lnTo>
                      <a:pt x="16244" y="1533"/>
                    </a:lnTo>
                    <a:lnTo>
                      <a:pt x="17053" y="1853"/>
                    </a:lnTo>
                    <a:lnTo>
                      <a:pt x="17734" y="2172"/>
                    </a:lnTo>
                    <a:lnTo>
                      <a:pt x="18394" y="2534"/>
                    </a:lnTo>
                    <a:lnTo>
                      <a:pt x="19011" y="2917"/>
                    </a:lnTo>
                    <a:lnTo>
                      <a:pt x="19629" y="3364"/>
                    </a:lnTo>
                    <a:lnTo>
                      <a:pt x="20204" y="3854"/>
                    </a:lnTo>
                    <a:lnTo>
                      <a:pt x="20693" y="4301"/>
                    </a:lnTo>
                    <a:lnTo>
                      <a:pt x="21183" y="4833"/>
                    </a:lnTo>
                    <a:lnTo>
                      <a:pt x="21694" y="5451"/>
                    </a:lnTo>
                    <a:lnTo>
                      <a:pt x="22098" y="6025"/>
                    </a:lnTo>
                    <a:lnTo>
                      <a:pt x="22460" y="6622"/>
                    </a:lnTo>
                    <a:lnTo>
                      <a:pt x="22844" y="7303"/>
                    </a:lnTo>
                    <a:lnTo>
                      <a:pt x="23142" y="7963"/>
                    </a:lnTo>
                    <a:lnTo>
                      <a:pt x="23418" y="8665"/>
                    </a:lnTo>
                    <a:lnTo>
                      <a:pt x="23631" y="9368"/>
                    </a:lnTo>
                    <a:lnTo>
                      <a:pt x="23716" y="9666"/>
                    </a:lnTo>
                    <a:lnTo>
                      <a:pt x="23780" y="9985"/>
                    </a:lnTo>
                    <a:lnTo>
                      <a:pt x="23908" y="10752"/>
                    </a:lnTo>
                    <a:lnTo>
                      <a:pt x="23929" y="10794"/>
                    </a:lnTo>
                    <a:lnTo>
                      <a:pt x="23993" y="11624"/>
                    </a:lnTo>
                    <a:lnTo>
                      <a:pt x="24014" y="12370"/>
                    </a:lnTo>
                    <a:lnTo>
                      <a:pt x="23993" y="13093"/>
                    </a:lnTo>
                    <a:lnTo>
                      <a:pt x="23929" y="13881"/>
                    </a:lnTo>
                    <a:lnTo>
                      <a:pt x="23865" y="14286"/>
                    </a:lnTo>
                    <a:lnTo>
                      <a:pt x="23780" y="14669"/>
                    </a:lnTo>
                    <a:lnTo>
                      <a:pt x="23695" y="15073"/>
                    </a:lnTo>
                    <a:lnTo>
                      <a:pt x="23589" y="15499"/>
                    </a:lnTo>
                    <a:lnTo>
                      <a:pt x="23333" y="16287"/>
                    </a:lnTo>
                    <a:lnTo>
                      <a:pt x="23035" y="17075"/>
                    </a:lnTo>
                    <a:lnTo>
                      <a:pt x="22737" y="17713"/>
                    </a:lnTo>
                    <a:lnTo>
                      <a:pt x="22418" y="18309"/>
                    </a:lnTo>
                    <a:lnTo>
                      <a:pt x="22205" y="18650"/>
                    </a:lnTo>
                    <a:lnTo>
                      <a:pt x="21992" y="18991"/>
                    </a:lnTo>
                    <a:lnTo>
                      <a:pt x="21800" y="19310"/>
                    </a:lnTo>
                    <a:lnTo>
                      <a:pt x="21566" y="19608"/>
                    </a:lnTo>
                    <a:lnTo>
                      <a:pt x="21098" y="20183"/>
                    </a:lnTo>
                    <a:lnTo>
                      <a:pt x="20629" y="20694"/>
                    </a:lnTo>
                    <a:lnTo>
                      <a:pt x="20523" y="20800"/>
                    </a:lnTo>
                    <a:lnTo>
                      <a:pt x="20480" y="20843"/>
                    </a:lnTo>
                    <a:lnTo>
                      <a:pt x="20438" y="20885"/>
                    </a:lnTo>
                    <a:lnTo>
                      <a:pt x="20225" y="21077"/>
                    </a:lnTo>
                    <a:lnTo>
                      <a:pt x="19608" y="21567"/>
                    </a:lnTo>
                    <a:lnTo>
                      <a:pt x="18969" y="22035"/>
                    </a:lnTo>
                    <a:lnTo>
                      <a:pt x="18288" y="22439"/>
                    </a:lnTo>
                    <a:lnTo>
                      <a:pt x="17628" y="22823"/>
                    </a:lnTo>
                    <a:lnTo>
                      <a:pt x="16925" y="23142"/>
                    </a:lnTo>
                    <a:lnTo>
                      <a:pt x="16414" y="23334"/>
                    </a:lnTo>
                    <a:lnTo>
                      <a:pt x="15903" y="23525"/>
                    </a:lnTo>
                    <a:lnTo>
                      <a:pt x="15435" y="23674"/>
                    </a:lnTo>
                    <a:lnTo>
                      <a:pt x="14945" y="23802"/>
                    </a:lnTo>
                    <a:lnTo>
                      <a:pt x="14519" y="23866"/>
                    </a:lnTo>
                    <a:lnTo>
                      <a:pt x="14094" y="23951"/>
                    </a:lnTo>
                    <a:lnTo>
                      <a:pt x="14179" y="23951"/>
                    </a:lnTo>
                    <a:lnTo>
                      <a:pt x="13349" y="24015"/>
                    </a:lnTo>
                    <a:lnTo>
                      <a:pt x="12561" y="24036"/>
                    </a:lnTo>
                    <a:lnTo>
                      <a:pt x="11858" y="24015"/>
                    </a:lnTo>
                    <a:lnTo>
                      <a:pt x="11092" y="23930"/>
                    </a:lnTo>
                    <a:lnTo>
                      <a:pt x="10325" y="23802"/>
                    </a:lnTo>
                    <a:lnTo>
                      <a:pt x="9559" y="23610"/>
                    </a:lnTo>
                    <a:lnTo>
                      <a:pt x="8814" y="23376"/>
                    </a:lnTo>
                    <a:lnTo>
                      <a:pt x="8069" y="23099"/>
                    </a:lnTo>
                    <a:lnTo>
                      <a:pt x="7430" y="22801"/>
                    </a:lnTo>
                    <a:lnTo>
                      <a:pt x="6855" y="22482"/>
                    </a:lnTo>
                    <a:lnTo>
                      <a:pt x="6344" y="22184"/>
                    </a:lnTo>
                    <a:lnTo>
                      <a:pt x="5855" y="21843"/>
                    </a:lnTo>
                    <a:lnTo>
                      <a:pt x="5621" y="21652"/>
                    </a:lnTo>
                    <a:lnTo>
                      <a:pt x="5557" y="21609"/>
                    </a:lnTo>
                    <a:lnTo>
                      <a:pt x="5046" y="21205"/>
                    </a:lnTo>
                    <a:lnTo>
                      <a:pt x="4535" y="20715"/>
                    </a:lnTo>
                    <a:lnTo>
                      <a:pt x="4301" y="20460"/>
                    </a:lnTo>
                    <a:lnTo>
                      <a:pt x="4045" y="20183"/>
                    </a:lnTo>
                    <a:lnTo>
                      <a:pt x="3513" y="19565"/>
                    </a:lnTo>
                    <a:lnTo>
                      <a:pt x="3066" y="18927"/>
                    </a:lnTo>
                    <a:lnTo>
                      <a:pt x="2661" y="18267"/>
                    </a:lnTo>
                    <a:lnTo>
                      <a:pt x="2299" y="17607"/>
                    </a:lnTo>
                    <a:lnTo>
                      <a:pt x="1980" y="16968"/>
                    </a:lnTo>
                    <a:lnTo>
                      <a:pt x="1703" y="16223"/>
                    </a:lnTo>
                    <a:lnTo>
                      <a:pt x="1490" y="15478"/>
                    </a:lnTo>
                    <a:lnTo>
                      <a:pt x="1299" y="14690"/>
                    </a:lnTo>
                    <a:lnTo>
                      <a:pt x="1150" y="13902"/>
                    </a:lnTo>
                    <a:lnTo>
                      <a:pt x="1086" y="13157"/>
                    </a:lnTo>
                    <a:lnTo>
                      <a:pt x="1065" y="12391"/>
                    </a:lnTo>
                    <a:lnTo>
                      <a:pt x="1086" y="11646"/>
                    </a:lnTo>
                    <a:lnTo>
                      <a:pt x="1150" y="10879"/>
                    </a:lnTo>
                    <a:lnTo>
                      <a:pt x="1299" y="10113"/>
                    </a:lnTo>
                    <a:lnTo>
                      <a:pt x="1469" y="9389"/>
                    </a:lnTo>
                    <a:lnTo>
                      <a:pt x="1682" y="8708"/>
                    </a:lnTo>
                    <a:lnTo>
                      <a:pt x="1959" y="8005"/>
                    </a:lnTo>
                    <a:lnTo>
                      <a:pt x="2278" y="7324"/>
                    </a:lnTo>
                    <a:lnTo>
                      <a:pt x="2619" y="6707"/>
                    </a:lnTo>
                    <a:lnTo>
                      <a:pt x="2789" y="6409"/>
                    </a:lnTo>
                    <a:lnTo>
                      <a:pt x="3002" y="6111"/>
                    </a:lnTo>
                    <a:lnTo>
                      <a:pt x="3470" y="5429"/>
                    </a:lnTo>
                    <a:lnTo>
                      <a:pt x="3875" y="4961"/>
                    </a:lnTo>
                    <a:lnTo>
                      <a:pt x="4173" y="4599"/>
                    </a:lnTo>
                    <a:lnTo>
                      <a:pt x="4471" y="4280"/>
                    </a:lnTo>
                    <a:lnTo>
                      <a:pt x="4748" y="4003"/>
                    </a:lnTo>
                    <a:lnTo>
                      <a:pt x="5046" y="3726"/>
                    </a:lnTo>
                    <a:lnTo>
                      <a:pt x="5323" y="3471"/>
                    </a:lnTo>
                    <a:lnTo>
                      <a:pt x="5621" y="3237"/>
                    </a:lnTo>
                    <a:lnTo>
                      <a:pt x="6195" y="2832"/>
                    </a:lnTo>
                    <a:lnTo>
                      <a:pt x="6749" y="2491"/>
                    </a:lnTo>
                    <a:lnTo>
                      <a:pt x="7388" y="2129"/>
                    </a:lnTo>
                    <a:lnTo>
                      <a:pt x="8090" y="1810"/>
                    </a:lnTo>
                    <a:lnTo>
                      <a:pt x="8793" y="1533"/>
                    </a:lnTo>
                    <a:lnTo>
                      <a:pt x="9516" y="1321"/>
                    </a:lnTo>
                    <a:lnTo>
                      <a:pt x="10240" y="1129"/>
                    </a:lnTo>
                    <a:lnTo>
                      <a:pt x="10985" y="1001"/>
                    </a:lnTo>
                    <a:lnTo>
                      <a:pt x="11411" y="959"/>
                    </a:lnTo>
                    <a:lnTo>
                      <a:pt x="11858" y="916"/>
                    </a:lnTo>
                    <a:lnTo>
                      <a:pt x="12284" y="895"/>
                    </a:lnTo>
                    <a:close/>
                    <a:moveTo>
                      <a:pt x="11858" y="1"/>
                    </a:moveTo>
                    <a:lnTo>
                      <a:pt x="11475" y="22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2938;p49">
                <a:extLst>
                  <a:ext uri="{FF2B5EF4-FFF2-40B4-BE49-F238E27FC236}">
                    <a16:creationId xmlns:a16="http://schemas.microsoft.com/office/drawing/2014/main" id="{B2B91AE0-44B1-DF04-9C1B-973865C39265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fill="none" extrusionOk="0">
                    <a:moveTo>
                      <a:pt x="12263" y="1"/>
                    </a:moveTo>
                    <a:lnTo>
                      <a:pt x="12220" y="1"/>
                    </a:lnTo>
                    <a:lnTo>
                      <a:pt x="12220" y="1"/>
                    </a:lnTo>
                    <a:lnTo>
                      <a:pt x="11858" y="1"/>
                    </a:lnTo>
                    <a:lnTo>
                      <a:pt x="11475" y="22"/>
                    </a:lnTo>
                    <a:lnTo>
                      <a:pt x="10602" y="128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348" y="24632"/>
                    </a:lnTo>
                    <a:lnTo>
                      <a:pt x="12476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2939;p49">
                <a:extLst>
                  <a:ext uri="{FF2B5EF4-FFF2-40B4-BE49-F238E27FC236}">
                    <a16:creationId xmlns:a16="http://schemas.microsoft.com/office/drawing/2014/main" id="{A21466FA-CAB4-72E3-52BA-061A581850FA}"/>
                  </a:ext>
                </a:extLst>
              </p:cNvPr>
              <p:cNvSpPr/>
              <p:nvPr/>
            </p:nvSpPr>
            <p:spPr>
              <a:xfrm>
                <a:off x="5169104" y="3224824"/>
                <a:ext cx="212928" cy="214709"/>
              </a:xfrm>
              <a:custGeom>
                <a:avLst/>
                <a:gdLst/>
                <a:ahLst/>
                <a:cxnLst/>
                <a:rect l="l" t="t" r="r" b="b"/>
                <a:pathLst>
                  <a:path w="22951" h="23143" fill="none" extrusionOk="0">
                    <a:moveTo>
                      <a:pt x="11497" y="23142"/>
                    </a:moveTo>
                    <a:lnTo>
                      <a:pt x="11497" y="23142"/>
                    </a:lnTo>
                    <a:lnTo>
                      <a:pt x="10794" y="23121"/>
                    </a:lnTo>
                    <a:lnTo>
                      <a:pt x="10028" y="23036"/>
                    </a:lnTo>
                    <a:lnTo>
                      <a:pt x="10028" y="23036"/>
                    </a:lnTo>
                    <a:lnTo>
                      <a:pt x="9261" y="22908"/>
                    </a:lnTo>
                    <a:lnTo>
                      <a:pt x="8495" y="22716"/>
                    </a:lnTo>
                    <a:lnTo>
                      <a:pt x="7750" y="22482"/>
                    </a:lnTo>
                    <a:lnTo>
                      <a:pt x="7005" y="22205"/>
                    </a:lnTo>
                    <a:lnTo>
                      <a:pt x="7005" y="22205"/>
                    </a:lnTo>
                    <a:lnTo>
                      <a:pt x="6366" y="21907"/>
                    </a:lnTo>
                    <a:lnTo>
                      <a:pt x="5791" y="21588"/>
                    </a:lnTo>
                    <a:lnTo>
                      <a:pt x="5791" y="21588"/>
                    </a:lnTo>
                    <a:lnTo>
                      <a:pt x="5280" y="21290"/>
                    </a:lnTo>
                    <a:lnTo>
                      <a:pt x="4791" y="20949"/>
                    </a:lnTo>
                    <a:lnTo>
                      <a:pt x="4557" y="20758"/>
                    </a:lnTo>
                    <a:lnTo>
                      <a:pt x="4493" y="20715"/>
                    </a:lnTo>
                    <a:lnTo>
                      <a:pt x="4493" y="20715"/>
                    </a:lnTo>
                    <a:lnTo>
                      <a:pt x="3982" y="20311"/>
                    </a:lnTo>
                    <a:lnTo>
                      <a:pt x="3471" y="19821"/>
                    </a:lnTo>
                    <a:lnTo>
                      <a:pt x="3471" y="19821"/>
                    </a:lnTo>
                    <a:lnTo>
                      <a:pt x="3237" y="19566"/>
                    </a:lnTo>
                    <a:lnTo>
                      <a:pt x="2981" y="19289"/>
                    </a:lnTo>
                    <a:lnTo>
                      <a:pt x="2449" y="18671"/>
                    </a:lnTo>
                    <a:lnTo>
                      <a:pt x="2449" y="18671"/>
                    </a:lnTo>
                    <a:lnTo>
                      <a:pt x="2002" y="18033"/>
                    </a:lnTo>
                    <a:lnTo>
                      <a:pt x="1597" y="17373"/>
                    </a:lnTo>
                    <a:lnTo>
                      <a:pt x="1597" y="17373"/>
                    </a:lnTo>
                    <a:lnTo>
                      <a:pt x="1235" y="16713"/>
                    </a:lnTo>
                    <a:lnTo>
                      <a:pt x="916" y="16074"/>
                    </a:lnTo>
                    <a:lnTo>
                      <a:pt x="916" y="16074"/>
                    </a:lnTo>
                    <a:lnTo>
                      <a:pt x="639" y="15329"/>
                    </a:lnTo>
                    <a:lnTo>
                      <a:pt x="426" y="14584"/>
                    </a:lnTo>
                    <a:lnTo>
                      <a:pt x="235" y="13796"/>
                    </a:lnTo>
                    <a:lnTo>
                      <a:pt x="86" y="13008"/>
                    </a:lnTo>
                    <a:lnTo>
                      <a:pt x="86" y="13008"/>
                    </a:lnTo>
                    <a:lnTo>
                      <a:pt x="22" y="12263"/>
                    </a:lnTo>
                    <a:lnTo>
                      <a:pt x="1" y="11497"/>
                    </a:lnTo>
                    <a:lnTo>
                      <a:pt x="22" y="10752"/>
                    </a:lnTo>
                    <a:lnTo>
                      <a:pt x="86" y="9985"/>
                    </a:lnTo>
                    <a:lnTo>
                      <a:pt x="86" y="9985"/>
                    </a:lnTo>
                    <a:lnTo>
                      <a:pt x="235" y="9219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618" y="7814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1214" y="6430"/>
                    </a:lnTo>
                    <a:lnTo>
                      <a:pt x="1555" y="5813"/>
                    </a:lnTo>
                    <a:lnTo>
                      <a:pt x="1555" y="5813"/>
                    </a:lnTo>
                    <a:lnTo>
                      <a:pt x="1725" y="5515"/>
                    </a:lnTo>
                    <a:lnTo>
                      <a:pt x="1938" y="5217"/>
                    </a:lnTo>
                    <a:lnTo>
                      <a:pt x="2406" y="4535"/>
                    </a:lnTo>
                    <a:lnTo>
                      <a:pt x="2406" y="4535"/>
                    </a:lnTo>
                    <a:lnTo>
                      <a:pt x="2811" y="4067"/>
                    </a:lnTo>
                    <a:lnTo>
                      <a:pt x="2811" y="4067"/>
                    </a:lnTo>
                    <a:lnTo>
                      <a:pt x="3109" y="3705"/>
                    </a:lnTo>
                    <a:lnTo>
                      <a:pt x="3407" y="3386"/>
                    </a:lnTo>
                    <a:lnTo>
                      <a:pt x="3407" y="3386"/>
                    </a:lnTo>
                    <a:lnTo>
                      <a:pt x="3684" y="3109"/>
                    </a:lnTo>
                    <a:lnTo>
                      <a:pt x="3982" y="2832"/>
                    </a:lnTo>
                    <a:lnTo>
                      <a:pt x="4259" y="2577"/>
                    </a:lnTo>
                    <a:lnTo>
                      <a:pt x="4557" y="2343"/>
                    </a:lnTo>
                    <a:lnTo>
                      <a:pt x="4557" y="2343"/>
                    </a:lnTo>
                    <a:lnTo>
                      <a:pt x="5131" y="1938"/>
                    </a:lnTo>
                    <a:lnTo>
                      <a:pt x="5685" y="1597"/>
                    </a:lnTo>
                    <a:lnTo>
                      <a:pt x="5685" y="1597"/>
                    </a:lnTo>
                    <a:lnTo>
                      <a:pt x="6324" y="1235"/>
                    </a:lnTo>
                    <a:lnTo>
                      <a:pt x="7026" y="916"/>
                    </a:lnTo>
                    <a:lnTo>
                      <a:pt x="7026" y="916"/>
                    </a:lnTo>
                    <a:lnTo>
                      <a:pt x="7729" y="639"/>
                    </a:lnTo>
                    <a:lnTo>
                      <a:pt x="8452" y="427"/>
                    </a:lnTo>
                    <a:lnTo>
                      <a:pt x="9176" y="235"/>
                    </a:lnTo>
                    <a:lnTo>
                      <a:pt x="9921" y="107"/>
                    </a:lnTo>
                    <a:lnTo>
                      <a:pt x="9921" y="107"/>
                    </a:lnTo>
                    <a:lnTo>
                      <a:pt x="10347" y="65"/>
                    </a:lnTo>
                    <a:lnTo>
                      <a:pt x="10794" y="22"/>
                    </a:lnTo>
                    <a:lnTo>
                      <a:pt x="11220" y="1"/>
                    </a:lnTo>
                    <a:lnTo>
                      <a:pt x="11667" y="1"/>
                    </a:lnTo>
                    <a:lnTo>
                      <a:pt x="11667" y="1"/>
                    </a:lnTo>
                    <a:lnTo>
                      <a:pt x="12093" y="1"/>
                    </a:lnTo>
                    <a:lnTo>
                      <a:pt x="12519" y="22"/>
                    </a:lnTo>
                    <a:lnTo>
                      <a:pt x="12668" y="43"/>
                    </a:lnTo>
                    <a:lnTo>
                      <a:pt x="12817" y="65"/>
                    </a:lnTo>
                    <a:lnTo>
                      <a:pt x="12817" y="65"/>
                    </a:lnTo>
                    <a:lnTo>
                      <a:pt x="13200" y="128"/>
                    </a:lnTo>
                    <a:lnTo>
                      <a:pt x="13583" y="192"/>
                    </a:lnTo>
                    <a:lnTo>
                      <a:pt x="13966" y="299"/>
                    </a:lnTo>
                    <a:lnTo>
                      <a:pt x="14371" y="384"/>
                    </a:lnTo>
                    <a:lnTo>
                      <a:pt x="15180" y="639"/>
                    </a:lnTo>
                    <a:lnTo>
                      <a:pt x="15989" y="959"/>
                    </a:lnTo>
                    <a:lnTo>
                      <a:pt x="15989" y="959"/>
                    </a:lnTo>
                    <a:lnTo>
                      <a:pt x="16670" y="1278"/>
                    </a:lnTo>
                    <a:lnTo>
                      <a:pt x="17330" y="1640"/>
                    </a:lnTo>
                    <a:lnTo>
                      <a:pt x="17947" y="2023"/>
                    </a:lnTo>
                    <a:lnTo>
                      <a:pt x="18565" y="2470"/>
                    </a:lnTo>
                    <a:lnTo>
                      <a:pt x="18565" y="2470"/>
                    </a:lnTo>
                    <a:lnTo>
                      <a:pt x="19140" y="2960"/>
                    </a:lnTo>
                    <a:lnTo>
                      <a:pt x="19629" y="3407"/>
                    </a:lnTo>
                    <a:lnTo>
                      <a:pt x="19629" y="3407"/>
                    </a:lnTo>
                    <a:lnTo>
                      <a:pt x="20119" y="3939"/>
                    </a:lnTo>
                    <a:lnTo>
                      <a:pt x="20630" y="4557"/>
                    </a:lnTo>
                    <a:lnTo>
                      <a:pt x="20630" y="4557"/>
                    </a:lnTo>
                    <a:lnTo>
                      <a:pt x="21034" y="5131"/>
                    </a:lnTo>
                    <a:lnTo>
                      <a:pt x="21396" y="5728"/>
                    </a:lnTo>
                    <a:lnTo>
                      <a:pt x="21396" y="5728"/>
                    </a:lnTo>
                    <a:lnTo>
                      <a:pt x="21780" y="6409"/>
                    </a:lnTo>
                    <a:lnTo>
                      <a:pt x="22078" y="7069"/>
                    </a:lnTo>
                    <a:lnTo>
                      <a:pt x="22078" y="7069"/>
                    </a:lnTo>
                    <a:lnTo>
                      <a:pt x="22354" y="7771"/>
                    </a:lnTo>
                    <a:lnTo>
                      <a:pt x="22567" y="8474"/>
                    </a:lnTo>
                    <a:lnTo>
                      <a:pt x="22567" y="8474"/>
                    </a:lnTo>
                    <a:lnTo>
                      <a:pt x="22652" y="8772"/>
                    </a:lnTo>
                    <a:lnTo>
                      <a:pt x="22716" y="9091"/>
                    </a:lnTo>
                    <a:lnTo>
                      <a:pt x="22844" y="9858"/>
                    </a:lnTo>
                    <a:lnTo>
                      <a:pt x="22865" y="9900"/>
                    </a:lnTo>
                    <a:lnTo>
                      <a:pt x="22865" y="9900"/>
                    </a:lnTo>
                    <a:lnTo>
                      <a:pt x="22929" y="10730"/>
                    </a:lnTo>
                    <a:lnTo>
                      <a:pt x="22950" y="11476"/>
                    </a:lnTo>
                    <a:lnTo>
                      <a:pt x="22950" y="11476"/>
                    </a:lnTo>
                    <a:lnTo>
                      <a:pt x="22929" y="12199"/>
                    </a:lnTo>
                    <a:lnTo>
                      <a:pt x="22865" y="12987"/>
                    </a:lnTo>
                    <a:lnTo>
                      <a:pt x="22865" y="12987"/>
                    </a:lnTo>
                    <a:lnTo>
                      <a:pt x="22801" y="13392"/>
                    </a:lnTo>
                    <a:lnTo>
                      <a:pt x="22716" y="13775"/>
                    </a:lnTo>
                    <a:lnTo>
                      <a:pt x="22631" y="14179"/>
                    </a:lnTo>
                    <a:lnTo>
                      <a:pt x="22525" y="14605"/>
                    </a:lnTo>
                    <a:lnTo>
                      <a:pt x="22525" y="14605"/>
                    </a:lnTo>
                    <a:lnTo>
                      <a:pt x="22269" y="15393"/>
                    </a:lnTo>
                    <a:lnTo>
                      <a:pt x="21971" y="16181"/>
                    </a:lnTo>
                    <a:lnTo>
                      <a:pt x="21971" y="16181"/>
                    </a:lnTo>
                    <a:lnTo>
                      <a:pt x="21673" y="16819"/>
                    </a:lnTo>
                    <a:lnTo>
                      <a:pt x="21354" y="17415"/>
                    </a:lnTo>
                    <a:lnTo>
                      <a:pt x="21354" y="17415"/>
                    </a:lnTo>
                    <a:lnTo>
                      <a:pt x="21141" y="17756"/>
                    </a:lnTo>
                    <a:lnTo>
                      <a:pt x="20928" y="18097"/>
                    </a:lnTo>
                    <a:lnTo>
                      <a:pt x="20928" y="18097"/>
                    </a:lnTo>
                    <a:lnTo>
                      <a:pt x="20736" y="18416"/>
                    </a:lnTo>
                    <a:lnTo>
                      <a:pt x="20502" y="18714"/>
                    </a:lnTo>
                    <a:lnTo>
                      <a:pt x="20502" y="18714"/>
                    </a:lnTo>
                    <a:lnTo>
                      <a:pt x="20034" y="19289"/>
                    </a:lnTo>
                    <a:lnTo>
                      <a:pt x="19565" y="19800"/>
                    </a:lnTo>
                    <a:lnTo>
                      <a:pt x="19459" y="19906"/>
                    </a:lnTo>
                    <a:lnTo>
                      <a:pt x="19416" y="19949"/>
                    </a:lnTo>
                    <a:lnTo>
                      <a:pt x="19374" y="19991"/>
                    </a:lnTo>
                    <a:lnTo>
                      <a:pt x="19374" y="19991"/>
                    </a:lnTo>
                    <a:lnTo>
                      <a:pt x="19161" y="20183"/>
                    </a:lnTo>
                    <a:lnTo>
                      <a:pt x="19161" y="20183"/>
                    </a:lnTo>
                    <a:lnTo>
                      <a:pt x="18544" y="20673"/>
                    </a:lnTo>
                    <a:lnTo>
                      <a:pt x="18544" y="20673"/>
                    </a:lnTo>
                    <a:lnTo>
                      <a:pt x="17905" y="21141"/>
                    </a:lnTo>
                    <a:lnTo>
                      <a:pt x="17224" y="21545"/>
                    </a:lnTo>
                    <a:lnTo>
                      <a:pt x="16564" y="21929"/>
                    </a:lnTo>
                    <a:lnTo>
                      <a:pt x="15861" y="22248"/>
                    </a:lnTo>
                    <a:lnTo>
                      <a:pt x="15861" y="22248"/>
                    </a:lnTo>
                    <a:lnTo>
                      <a:pt x="15350" y="22440"/>
                    </a:lnTo>
                    <a:lnTo>
                      <a:pt x="14839" y="22631"/>
                    </a:lnTo>
                    <a:lnTo>
                      <a:pt x="14371" y="22780"/>
                    </a:lnTo>
                    <a:lnTo>
                      <a:pt x="13881" y="22908"/>
                    </a:lnTo>
                    <a:lnTo>
                      <a:pt x="13881" y="22908"/>
                    </a:lnTo>
                    <a:lnTo>
                      <a:pt x="13455" y="22972"/>
                    </a:lnTo>
                    <a:lnTo>
                      <a:pt x="13030" y="23057"/>
                    </a:lnTo>
                    <a:lnTo>
                      <a:pt x="13115" y="23057"/>
                    </a:lnTo>
                    <a:lnTo>
                      <a:pt x="13115" y="23057"/>
                    </a:lnTo>
                    <a:lnTo>
                      <a:pt x="12285" y="23121"/>
                    </a:lnTo>
                    <a:lnTo>
                      <a:pt x="11497" y="23142"/>
                    </a:lnTo>
                    <a:lnTo>
                      <a:pt x="11497" y="2314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2940;p49">
                <a:extLst>
                  <a:ext uri="{FF2B5EF4-FFF2-40B4-BE49-F238E27FC236}">
                    <a16:creationId xmlns:a16="http://schemas.microsoft.com/office/drawing/2014/main" id="{CCC1E559-1936-DC1A-DB96-7D47088D4ADB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extrusionOk="0">
                    <a:moveTo>
                      <a:pt x="11858" y="682"/>
                    </a:moveTo>
                    <a:lnTo>
                      <a:pt x="12433" y="809"/>
                    </a:lnTo>
                    <a:lnTo>
                      <a:pt x="12987" y="958"/>
                    </a:lnTo>
                    <a:lnTo>
                      <a:pt x="13519" y="1150"/>
                    </a:lnTo>
                    <a:lnTo>
                      <a:pt x="14051" y="1342"/>
                    </a:lnTo>
                    <a:lnTo>
                      <a:pt x="14647" y="1618"/>
                    </a:lnTo>
                    <a:lnTo>
                      <a:pt x="15243" y="1938"/>
                    </a:lnTo>
                    <a:lnTo>
                      <a:pt x="15775" y="2278"/>
                    </a:lnTo>
                    <a:lnTo>
                      <a:pt x="16329" y="2683"/>
                    </a:lnTo>
                    <a:lnTo>
                      <a:pt x="16819" y="3087"/>
                    </a:lnTo>
                    <a:lnTo>
                      <a:pt x="17287" y="3534"/>
                    </a:lnTo>
                    <a:lnTo>
                      <a:pt x="17713" y="3981"/>
                    </a:lnTo>
                    <a:lnTo>
                      <a:pt x="18096" y="4450"/>
                    </a:lnTo>
                    <a:lnTo>
                      <a:pt x="18458" y="4961"/>
                    </a:lnTo>
                    <a:lnTo>
                      <a:pt x="18799" y="5472"/>
                    </a:lnTo>
                    <a:lnTo>
                      <a:pt x="19075" y="6004"/>
                    </a:lnTo>
                    <a:lnTo>
                      <a:pt x="19373" y="6621"/>
                    </a:lnTo>
                    <a:lnTo>
                      <a:pt x="19395" y="6664"/>
                    </a:lnTo>
                    <a:lnTo>
                      <a:pt x="19586" y="7217"/>
                    </a:lnTo>
                    <a:lnTo>
                      <a:pt x="19778" y="7813"/>
                    </a:lnTo>
                    <a:lnTo>
                      <a:pt x="19927" y="8431"/>
                    </a:lnTo>
                    <a:lnTo>
                      <a:pt x="20033" y="9006"/>
                    </a:lnTo>
                    <a:lnTo>
                      <a:pt x="20097" y="9687"/>
                    </a:lnTo>
                    <a:lnTo>
                      <a:pt x="20118" y="10368"/>
                    </a:lnTo>
                    <a:lnTo>
                      <a:pt x="20097" y="11049"/>
                    </a:lnTo>
                    <a:lnTo>
                      <a:pt x="20012" y="11773"/>
                    </a:lnTo>
                    <a:lnTo>
                      <a:pt x="19906" y="12369"/>
                    </a:lnTo>
                    <a:lnTo>
                      <a:pt x="19778" y="12965"/>
                    </a:lnTo>
                    <a:lnTo>
                      <a:pt x="19629" y="13391"/>
                    </a:lnTo>
                    <a:lnTo>
                      <a:pt x="19480" y="13838"/>
                    </a:lnTo>
                    <a:lnTo>
                      <a:pt x="19459" y="13647"/>
                    </a:lnTo>
                    <a:lnTo>
                      <a:pt x="19416" y="13434"/>
                    </a:lnTo>
                    <a:lnTo>
                      <a:pt x="19395" y="13306"/>
                    </a:lnTo>
                    <a:lnTo>
                      <a:pt x="19373" y="13242"/>
                    </a:lnTo>
                    <a:lnTo>
                      <a:pt x="19331" y="13051"/>
                    </a:lnTo>
                    <a:lnTo>
                      <a:pt x="19309" y="12795"/>
                    </a:lnTo>
                    <a:lnTo>
                      <a:pt x="19309" y="12540"/>
                    </a:lnTo>
                    <a:lnTo>
                      <a:pt x="19373" y="12199"/>
                    </a:lnTo>
                    <a:lnTo>
                      <a:pt x="19459" y="11858"/>
                    </a:lnTo>
                    <a:lnTo>
                      <a:pt x="19544" y="11667"/>
                    </a:lnTo>
                    <a:lnTo>
                      <a:pt x="19565" y="11603"/>
                    </a:lnTo>
                    <a:lnTo>
                      <a:pt x="19693" y="11326"/>
                    </a:lnTo>
                    <a:lnTo>
                      <a:pt x="19820" y="10986"/>
                    </a:lnTo>
                    <a:lnTo>
                      <a:pt x="19842" y="10900"/>
                    </a:lnTo>
                    <a:lnTo>
                      <a:pt x="19884" y="10751"/>
                    </a:lnTo>
                    <a:lnTo>
                      <a:pt x="19948" y="10624"/>
                    </a:lnTo>
                    <a:lnTo>
                      <a:pt x="19969" y="10496"/>
                    </a:lnTo>
                    <a:lnTo>
                      <a:pt x="19969" y="10368"/>
                    </a:lnTo>
                    <a:lnTo>
                      <a:pt x="19969" y="10283"/>
                    </a:lnTo>
                    <a:lnTo>
                      <a:pt x="19948" y="10177"/>
                    </a:lnTo>
                    <a:lnTo>
                      <a:pt x="19927" y="10134"/>
                    </a:lnTo>
                    <a:lnTo>
                      <a:pt x="19820" y="9964"/>
                    </a:lnTo>
                    <a:lnTo>
                      <a:pt x="19714" y="9836"/>
                    </a:lnTo>
                    <a:lnTo>
                      <a:pt x="19586" y="9708"/>
                    </a:lnTo>
                    <a:lnTo>
                      <a:pt x="19373" y="9495"/>
                    </a:lnTo>
                    <a:lnTo>
                      <a:pt x="19267" y="9346"/>
                    </a:lnTo>
                    <a:lnTo>
                      <a:pt x="19224" y="9197"/>
                    </a:lnTo>
                    <a:lnTo>
                      <a:pt x="19182" y="9027"/>
                    </a:lnTo>
                    <a:lnTo>
                      <a:pt x="19160" y="8814"/>
                    </a:lnTo>
                    <a:lnTo>
                      <a:pt x="19160" y="8708"/>
                    </a:lnTo>
                    <a:lnTo>
                      <a:pt x="19118" y="8410"/>
                    </a:lnTo>
                    <a:lnTo>
                      <a:pt x="19075" y="8133"/>
                    </a:lnTo>
                    <a:lnTo>
                      <a:pt x="19011" y="7984"/>
                    </a:lnTo>
                    <a:lnTo>
                      <a:pt x="18926" y="7856"/>
                    </a:lnTo>
                    <a:lnTo>
                      <a:pt x="18841" y="7728"/>
                    </a:lnTo>
                    <a:lnTo>
                      <a:pt x="18713" y="7601"/>
                    </a:lnTo>
                    <a:lnTo>
                      <a:pt x="18415" y="7303"/>
                    </a:lnTo>
                    <a:lnTo>
                      <a:pt x="18245" y="7090"/>
                    </a:lnTo>
                    <a:lnTo>
                      <a:pt x="18096" y="6813"/>
                    </a:lnTo>
                    <a:lnTo>
                      <a:pt x="17904" y="6430"/>
                    </a:lnTo>
                    <a:lnTo>
                      <a:pt x="17755" y="6217"/>
                    </a:lnTo>
                    <a:lnTo>
                      <a:pt x="17606" y="6025"/>
                    </a:lnTo>
                    <a:lnTo>
                      <a:pt x="17308" y="5748"/>
                    </a:lnTo>
                    <a:lnTo>
                      <a:pt x="16968" y="5514"/>
                    </a:lnTo>
                    <a:lnTo>
                      <a:pt x="16648" y="5323"/>
                    </a:lnTo>
                    <a:lnTo>
                      <a:pt x="16329" y="5152"/>
                    </a:lnTo>
                    <a:lnTo>
                      <a:pt x="16180" y="5088"/>
                    </a:lnTo>
                    <a:lnTo>
                      <a:pt x="15946" y="4982"/>
                    </a:lnTo>
                    <a:lnTo>
                      <a:pt x="15797" y="4897"/>
                    </a:lnTo>
                    <a:lnTo>
                      <a:pt x="15648" y="4790"/>
                    </a:lnTo>
                    <a:lnTo>
                      <a:pt x="15499" y="4684"/>
                    </a:lnTo>
                    <a:lnTo>
                      <a:pt x="15371" y="4535"/>
                    </a:lnTo>
                    <a:lnTo>
                      <a:pt x="15222" y="4343"/>
                    </a:lnTo>
                    <a:lnTo>
                      <a:pt x="15116" y="4130"/>
                    </a:lnTo>
                    <a:lnTo>
                      <a:pt x="14988" y="3811"/>
                    </a:lnTo>
                    <a:lnTo>
                      <a:pt x="14881" y="3513"/>
                    </a:lnTo>
                    <a:lnTo>
                      <a:pt x="14817" y="3258"/>
                    </a:lnTo>
                    <a:lnTo>
                      <a:pt x="14796" y="3172"/>
                    </a:lnTo>
                    <a:lnTo>
                      <a:pt x="14668" y="2789"/>
                    </a:lnTo>
                    <a:lnTo>
                      <a:pt x="14519" y="2427"/>
                    </a:lnTo>
                    <a:lnTo>
                      <a:pt x="14349" y="2129"/>
                    </a:lnTo>
                    <a:lnTo>
                      <a:pt x="14243" y="1959"/>
                    </a:lnTo>
                    <a:lnTo>
                      <a:pt x="14115" y="1810"/>
                    </a:lnTo>
                    <a:lnTo>
                      <a:pt x="13966" y="1661"/>
                    </a:lnTo>
                    <a:lnTo>
                      <a:pt x="13817" y="1533"/>
                    </a:lnTo>
                    <a:lnTo>
                      <a:pt x="13540" y="1342"/>
                    </a:lnTo>
                    <a:lnTo>
                      <a:pt x="13221" y="1171"/>
                    </a:lnTo>
                    <a:lnTo>
                      <a:pt x="12987" y="1065"/>
                    </a:lnTo>
                    <a:lnTo>
                      <a:pt x="12752" y="980"/>
                    </a:lnTo>
                    <a:lnTo>
                      <a:pt x="12646" y="937"/>
                    </a:lnTo>
                    <a:lnTo>
                      <a:pt x="12263" y="809"/>
                    </a:lnTo>
                    <a:lnTo>
                      <a:pt x="11858" y="682"/>
                    </a:lnTo>
                    <a:close/>
                    <a:moveTo>
                      <a:pt x="9772" y="745"/>
                    </a:moveTo>
                    <a:lnTo>
                      <a:pt x="10134" y="767"/>
                    </a:lnTo>
                    <a:lnTo>
                      <a:pt x="10709" y="873"/>
                    </a:lnTo>
                    <a:lnTo>
                      <a:pt x="11305" y="1001"/>
                    </a:lnTo>
                    <a:lnTo>
                      <a:pt x="11901" y="1150"/>
                    </a:lnTo>
                    <a:lnTo>
                      <a:pt x="12454" y="1342"/>
                    </a:lnTo>
                    <a:lnTo>
                      <a:pt x="12944" y="1533"/>
                    </a:lnTo>
                    <a:lnTo>
                      <a:pt x="13221" y="1682"/>
                    </a:lnTo>
                    <a:lnTo>
                      <a:pt x="13476" y="1831"/>
                    </a:lnTo>
                    <a:lnTo>
                      <a:pt x="13689" y="2023"/>
                    </a:lnTo>
                    <a:lnTo>
                      <a:pt x="13881" y="2236"/>
                    </a:lnTo>
                    <a:lnTo>
                      <a:pt x="14030" y="2427"/>
                    </a:lnTo>
                    <a:lnTo>
                      <a:pt x="14158" y="2661"/>
                    </a:lnTo>
                    <a:lnTo>
                      <a:pt x="14264" y="2938"/>
                    </a:lnTo>
                    <a:lnTo>
                      <a:pt x="14370" y="3236"/>
                    </a:lnTo>
                    <a:lnTo>
                      <a:pt x="14456" y="3513"/>
                    </a:lnTo>
                    <a:lnTo>
                      <a:pt x="14456" y="3577"/>
                    </a:lnTo>
                    <a:lnTo>
                      <a:pt x="14541" y="3854"/>
                    </a:lnTo>
                    <a:lnTo>
                      <a:pt x="14647" y="4109"/>
                    </a:lnTo>
                    <a:lnTo>
                      <a:pt x="14754" y="4365"/>
                    </a:lnTo>
                    <a:lnTo>
                      <a:pt x="14881" y="4599"/>
                    </a:lnTo>
                    <a:lnTo>
                      <a:pt x="15030" y="4812"/>
                    </a:lnTo>
                    <a:lnTo>
                      <a:pt x="15201" y="5003"/>
                    </a:lnTo>
                    <a:lnTo>
                      <a:pt x="15414" y="5174"/>
                    </a:lnTo>
                    <a:lnTo>
                      <a:pt x="15648" y="5323"/>
                    </a:lnTo>
                    <a:lnTo>
                      <a:pt x="15925" y="5450"/>
                    </a:lnTo>
                    <a:lnTo>
                      <a:pt x="16159" y="5557"/>
                    </a:lnTo>
                    <a:lnTo>
                      <a:pt x="16372" y="5685"/>
                    </a:lnTo>
                    <a:lnTo>
                      <a:pt x="16776" y="5919"/>
                    </a:lnTo>
                    <a:lnTo>
                      <a:pt x="17053" y="6153"/>
                    </a:lnTo>
                    <a:lnTo>
                      <a:pt x="17308" y="6387"/>
                    </a:lnTo>
                    <a:lnTo>
                      <a:pt x="17457" y="6621"/>
                    </a:lnTo>
                    <a:lnTo>
                      <a:pt x="17606" y="6877"/>
                    </a:lnTo>
                    <a:lnTo>
                      <a:pt x="17692" y="7004"/>
                    </a:lnTo>
                    <a:lnTo>
                      <a:pt x="17734" y="7132"/>
                    </a:lnTo>
                    <a:lnTo>
                      <a:pt x="17883" y="7345"/>
                    </a:lnTo>
                    <a:lnTo>
                      <a:pt x="18032" y="7558"/>
                    </a:lnTo>
                    <a:lnTo>
                      <a:pt x="18181" y="7750"/>
                    </a:lnTo>
                    <a:lnTo>
                      <a:pt x="18330" y="7877"/>
                    </a:lnTo>
                    <a:lnTo>
                      <a:pt x="18543" y="8090"/>
                    </a:lnTo>
                    <a:lnTo>
                      <a:pt x="18607" y="8175"/>
                    </a:lnTo>
                    <a:lnTo>
                      <a:pt x="18650" y="8303"/>
                    </a:lnTo>
                    <a:lnTo>
                      <a:pt x="18692" y="8772"/>
                    </a:lnTo>
                    <a:lnTo>
                      <a:pt x="18713" y="9048"/>
                    </a:lnTo>
                    <a:lnTo>
                      <a:pt x="18756" y="9346"/>
                    </a:lnTo>
                    <a:lnTo>
                      <a:pt x="18799" y="9495"/>
                    </a:lnTo>
                    <a:lnTo>
                      <a:pt x="18862" y="9644"/>
                    </a:lnTo>
                    <a:lnTo>
                      <a:pt x="18948" y="9772"/>
                    </a:lnTo>
                    <a:lnTo>
                      <a:pt x="19033" y="9900"/>
                    </a:lnTo>
                    <a:lnTo>
                      <a:pt x="19118" y="9985"/>
                    </a:lnTo>
                    <a:lnTo>
                      <a:pt x="19160" y="10028"/>
                    </a:lnTo>
                    <a:lnTo>
                      <a:pt x="19224" y="10070"/>
                    </a:lnTo>
                    <a:lnTo>
                      <a:pt x="19395" y="10240"/>
                    </a:lnTo>
                    <a:lnTo>
                      <a:pt x="19459" y="10326"/>
                    </a:lnTo>
                    <a:lnTo>
                      <a:pt x="19459" y="10389"/>
                    </a:lnTo>
                    <a:lnTo>
                      <a:pt x="19437" y="10539"/>
                    </a:lnTo>
                    <a:lnTo>
                      <a:pt x="19395" y="10645"/>
                    </a:lnTo>
                    <a:lnTo>
                      <a:pt x="19373" y="10751"/>
                    </a:lnTo>
                    <a:lnTo>
                      <a:pt x="19331" y="10815"/>
                    </a:lnTo>
                    <a:lnTo>
                      <a:pt x="19267" y="11049"/>
                    </a:lnTo>
                    <a:lnTo>
                      <a:pt x="19118" y="11369"/>
                    </a:lnTo>
                    <a:lnTo>
                      <a:pt x="18990" y="11688"/>
                    </a:lnTo>
                    <a:lnTo>
                      <a:pt x="18862" y="12029"/>
                    </a:lnTo>
                    <a:lnTo>
                      <a:pt x="18777" y="12327"/>
                    </a:lnTo>
                    <a:lnTo>
                      <a:pt x="18735" y="12540"/>
                    </a:lnTo>
                    <a:lnTo>
                      <a:pt x="18735" y="12731"/>
                    </a:lnTo>
                    <a:lnTo>
                      <a:pt x="18756" y="13093"/>
                    </a:lnTo>
                    <a:lnTo>
                      <a:pt x="18777" y="13285"/>
                    </a:lnTo>
                    <a:lnTo>
                      <a:pt x="18820" y="13455"/>
                    </a:lnTo>
                    <a:lnTo>
                      <a:pt x="18905" y="13732"/>
                    </a:lnTo>
                    <a:lnTo>
                      <a:pt x="18926" y="13924"/>
                    </a:lnTo>
                    <a:lnTo>
                      <a:pt x="18926" y="14136"/>
                    </a:lnTo>
                    <a:lnTo>
                      <a:pt x="18884" y="14285"/>
                    </a:lnTo>
                    <a:lnTo>
                      <a:pt x="18884" y="14349"/>
                    </a:lnTo>
                    <a:lnTo>
                      <a:pt x="18820" y="14562"/>
                    </a:lnTo>
                    <a:lnTo>
                      <a:pt x="18692" y="14945"/>
                    </a:lnTo>
                    <a:lnTo>
                      <a:pt x="18628" y="15073"/>
                    </a:lnTo>
                    <a:lnTo>
                      <a:pt x="18543" y="15222"/>
                    </a:lnTo>
                    <a:lnTo>
                      <a:pt x="18501" y="15265"/>
                    </a:lnTo>
                    <a:lnTo>
                      <a:pt x="18415" y="15435"/>
                    </a:lnTo>
                    <a:lnTo>
                      <a:pt x="18330" y="15627"/>
                    </a:lnTo>
                    <a:lnTo>
                      <a:pt x="18309" y="15669"/>
                    </a:lnTo>
                    <a:lnTo>
                      <a:pt x="18181" y="15925"/>
                    </a:lnTo>
                    <a:lnTo>
                      <a:pt x="18032" y="16180"/>
                    </a:lnTo>
                    <a:lnTo>
                      <a:pt x="17926" y="16329"/>
                    </a:lnTo>
                    <a:lnTo>
                      <a:pt x="17862" y="16436"/>
                    </a:lnTo>
                    <a:lnTo>
                      <a:pt x="17819" y="16542"/>
                    </a:lnTo>
                    <a:lnTo>
                      <a:pt x="17798" y="16627"/>
                    </a:lnTo>
                    <a:lnTo>
                      <a:pt x="17798" y="16712"/>
                    </a:lnTo>
                    <a:lnTo>
                      <a:pt x="17436" y="17117"/>
                    </a:lnTo>
                    <a:lnTo>
                      <a:pt x="17053" y="17479"/>
                    </a:lnTo>
                    <a:lnTo>
                      <a:pt x="16670" y="17841"/>
                    </a:lnTo>
                    <a:lnTo>
                      <a:pt x="16265" y="18160"/>
                    </a:lnTo>
                    <a:lnTo>
                      <a:pt x="15754" y="18543"/>
                    </a:lnTo>
                    <a:lnTo>
                      <a:pt x="15222" y="18863"/>
                    </a:lnTo>
                    <a:lnTo>
                      <a:pt x="14668" y="19182"/>
                    </a:lnTo>
                    <a:lnTo>
                      <a:pt x="14115" y="19437"/>
                    </a:lnTo>
                    <a:lnTo>
                      <a:pt x="13498" y="19672"/>
                    </a:lnTo>
                    <a:lnTo>
                      <a:pt x="12880" y="19863"/>
                    </a:lnTo>
                    <a:lnTo>
                      <a:pt x="12263" y="19991"/>
                    </a:lnTo>
                    <a:lnTo>
                      <a:pt x="11603" y="20119"/>
                    </a:lnTo>
                    <a:lnTo>
                      <a:pt x="11560" y="20119"/>
                    </a:lnTo>
                    <a:lnTo>
                      <a:pt x="10879" y="20183"/>
                    </a:lnTo>
                    <a:lnTo>
                      <a:pt x="10240" y="20204"/>
                    </a:lnTo>
                    <a:lnTo>
                      <a:pt x="9623" y="20183"/>
                    </a:lnTo>
                    <a:lnTo>
                      <a:pt x="9006" y="20140"/>
                    </a:lnTo>
                    <a:lnTo>
                      <a:pt x="8346" y="20034"/>
                    </a:lnTo>
                    <a:lnTo>
                      <a:pt x="7707" y="19884"/>
                    </a:lnTo>
                    <a:lnTo>
                      <a:pt x="7068" y="19693"/>
                    </a:lnTo>
                    <a:lnTo>
                      <a:pt x="6430" y="19437"/>
                    </a:lnTo>
                    <a:lnTo>
                      <a:pt x="5855" y="19182"/>
                    </a:lnTo>
                    <a:lnTo>
                      <a:pt x="5365" y="18905"/>
                    </a:lnTo>
                    <a:lnTo>
                      <a:pt x="4812" y="18565"/>
                    </a:lnTo>
                    <a:lnTo>
                      <a:pt x="4258" y="18160"/>
                    </a:lnTo>
                    <a:lnTo>
                      <a:pt x="3790" y="17777"/>
                    </a:lnTo>
                    <a:lnTo>
                      <a:pt x="3343" y="17351"/>
                    </a:lnTo>
                    <a:lnTo>
                      <a:pt x="2917" y="16904"/>
                    </a:lnTo>
                    <a:lnTo>
                      <a:pt x="2470" y="16372"/>
                    </a:lnTo>
                    <a:lnTo>
                      <a:pt x="2108" y="15861"/>
                    </a:lnTo>
                    <a:lnTo>
                      <a:pt x="1767" y="15329"/>
                    </a:lnTo>
                    <a:lnTo>
                      <a:pt x="1469" y="14775"/>
                    </a:lnTo>
                    <a:lnTo>
                      <a:pt x="1214" y="14200"/>
                    </a:lnTo>
                    <a:lnTo>
                      <a:pt x="979" y="13604"/>
                    </a:lnTo>
                    <a:lnTo>
                      <a:pt x="809" y="13029"/>
                    </a:lnTo>
                    <a:lnTo>
                      <a:pt x="660" y="12391"/>
                    </a:lnTo>
                    <a:lnTo>
                      <a:pt x="532" y="11731"/>
                    </a:lnTo>
                    <a:lnTo>
                      <a:pt x="469" y="11092"/>
                    </a:lnTo>
                    <a:lnTo>
                      <a:pt x="447" y="10453"/>
                    </a:lnTo>
                    <a:lnTo>
                      <a:pt x="469" y="9836"/>
                    </a:lnTo>
                    <a:lnTo>
                      <a:pt x="532" y="9155"/>
                    </a:lnTo>
                    <a:lnTo>
                      <a:pt x="639" y="8495"/>
                    </a:lnTo>
                    <a:lnTo>
                      <a:pt x="788" y="7856"/>
                    </a:lnTo>
                    <a:lnTo>
                      <a:pt x="979" y="7217"/>
                    </a:lnTo>
                    <a:lnTo>
                      <a:pt x="1214" y="6600"/>
                    </a:lnTo>
                    <a:lnTo>
                      <a:pt x="1235" y="6557"/>
                    </a:lnTo>
                    <a:lnTo>
                      <a:pt x="1512" y="5983"/>
                    </a:lnTo>
                    <a:lnTo>
                      <a:pt x="1810" y="5429"/>
                    </a:lnTo>
                    <a:lnTo>
                      <a:pt x="2129" y="4918"/>
                    </a:lnTo>
                    <a:lnTo>
                      <a:pt x="2512" y="4407"/>
                    </a:lnTo>
                    <a:lnTo>
                      <a:pt x="2917" y="3896"/>
                    </a:lnTo>
                    <a:lnTo>
                      <a:pt x="3364" y="3449"/>
                    </a:lnTo>
                    <a:lnTo>
                      <a:pt x="3811" y="3002"/>
                    </a:lnTo>
                    <a:lnTo>
                      <a:pt x="4301" y="2598"/>
                    </a:lnTo>
                    <a:lnTo>
                      <a:pt x="4812" y="2236"/>
                    </a:lnTo>
                    <a:lnTo>
                      <a:pt x="5344" y="1895"/>
                    </a:lnTo>
                    <a:lnTo>
                      <a:pt x="5876" y="1618"/>
                    </a:lnTo>
                    <a:lnTo>
                      <a:pt x="6493" y="1320"/>
                    </a:lnTo>
                    <a:lnTo>
                      <a:pt x="6493" y="1342"/>
                    </a:lnTo>
                    <a:lnTo>
                      <a:pt x="7068" y="1107"/>
                    </a:lnTo>
                    <a:lnTo>
                      <a:pt x="7686" y="916"/>
                    </a:lnTo>
                    <a:lnTo>
                      <a:pt x="7835" y="894"/>
                    </a:lnTo>
                    <a:lnTo>
                      <a:pt x="8324" y="852"/>
                    </a:lnTo>
                    <a:lnTo>
                      <a:pt x="8431" y="852"/>
                    </a:lnTo>
                    <a:lnTo>
                      <a:pt x="8835" y="831"/>
                    </a:lnTo>
                    <a:lnTo>
                      <a:pt x="9006" y="809"/>
                    </a:lnTo>
                    <a:lnTo>
                      <a:pt x="9453" y="767"/>
                    </a:lnTo>
                    <a:lnTo>
                      <a:pt x="9772" y="745"/>
                    </a:lnTo>
                    <a:close/>
                    <a:moveTo>
                      <a:pt x="10325" y="0"/>
                    </a:move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32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2941;p49">
                <a:extLst>
                  <a:ext uri="{FF2B5EF4-FFF2-40B4-BE49-F238E27FC236}">
                    <a16:creationId xmlns:a16="http://schemas.microsoft.com/office/drawing/2014/main" id="{4BE0DA64-BC80-7EDC-F3AA-213C7B1F8D7F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fill="none" extrusionOk="0">
                    <a:moveTo>
                      <a:pt x="10325" y="0"/>
                    </a:moveTo>
                    <a:lnTo>
                      <a:pt x="10325" y="0"/>
                    </a:ln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176" y="20715"/>
                    </a:lnTo>
                    <a:lnTo>
                      <a:pt x="10411" y="20715"/>
                    </a:lnTo>
                    <a:lnTo>
                      <a:pt x="10411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773" y="22"/>
                    </a:lnTo>
                    <a:lnTo>
                      <a:pt x="1032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2942;p49">
                <a:extLst>
                  <a:ext uri="{FF2B5EF4-FFF2-40B4-BE49-F238E27FC236}">
                    <a16:creationId xmlns:a16="http://schemas.microsoft.com/office/drawing/2014/main" id="{3116A892-06E7-696A-5A97-1F9DD8C2458D}"/>
                  </a:ext>
                </a:extLst>
              </p:cNvPr>
              <p:cNvSpPr/>
              <p:nvPr/>
            </p:nvSpPr>
            <p:spPr>
              <a:xfrm>
                <a:off x="5185895" y="3242404"/>
                <a:ext cx="176384" cy="180531"/>
              </a:xfrm>
              <a:custGeom>
                <a:avLst/>
                <a:gdLst/>
                <a:ahLst/>
                <a:cxnLst/>
                <a:rect l="l" t="t" r="r" b="b"/>
                <a:pathLst>
                  <a:path w="19012" h="19459" fill="none" extrusionOk="0">
                    <a:moveTo>
                      <a:pt x="6046" y="597"/>
                    </a:moveTo>
                    <a:lnTo>
                      <a:pt x="6046" y="597"/>
                    </a:lnTo>
                    <a:lnTo>
                      <a:pt x="6046" y="597"/>
                    </a:lnTo>
                    <a:lnTo>
                      <a:pt x="6621" y="362"/>
                    </a:lnTo>
                    <a:lnTo>
                      <a:pt x="7239" y="171"/>
                    </a:lnTo>
                    <a:lnTo>
                      <a:pt x="7388" y="149"/>
                    </a:lnTo>
                    <a:lnTo>
                      <a:pt x="7388" y="149"/>
                    </a:lnTo>
                    <a:lnTo>
                      <a:pt x="7877" y="107"/>
                    </a:lnTo>
                    <a:lnTo>
                      <a:pt x="7984" y="107"/>
                    </a:lnTo>
                    <a:lnTo>
                      <a:pt x="7984" y="107"/>
                    </a:lnTo>
                    <a:lnTo>
                      <a:pt x="8388" y="86"/>
                    </a:lnTo>
                    <a:lnTo>
                      <a:pt x="8559" y="64"/>
                    </a:lnTo>
                    <a:lnTo>
                      <a:pt x="8559" y="64"/>
                    </a:lnTo>
                    <a:lnTo>
                      <a:pt x="9006" y="22"/>
                    </a:lnTo>
                    <a:lnTo>
                      <a:pt x="9006" y="22"/>
                    </a:lnTo>
                    <a:lnTo>
                      <a:pt x="9325" y="0"/>
                    </a:lnTo>
                    <a:lnTo>
                      <a:pt x="9325" y="0"/>
                    </a:lnTo>
                    <a:lnTo>
                      <a:pt x="9687" y="22"/>
                    </a:lnTo>
                    <a:lnTo>
                      <a:pt x="9687" y="22"/>
                    </a:lnTo>
                    <a:lnTo>
                      <a:pt x="10262" y="128"/>
                    </a:lnTo>
                    <a:lnTo>
                      <a:pt x="10262" y="128"/>
                    </a:lnTo>
                    <a:lnTo>
                      <a:pt x="10858" y="256"/>
                    </a:lnTo>
                    <a:lnTo>
                      <a:pt x="10858" y="256"/>
                    </a:lnTo>
                    <a:lnTo>
                      <a:pt x="11454" y="405"/>
                    </a:lnTo>
                    <a:lnTo>
                      <a:pt x="12007" y="597"/>
                    </a:lnTo>
                    <a:lnTo>
                      <a:pt x="12007" y="597"/>
                    </a:lnTo>
                    <a:lnTo>
                      <a:pt x="12497" y="788"/>
                    </a:lnTo>
                    <a:lnTo>
                      <a:pt x="12497" y="788"/>
                    </a:lnTo>
                    <a:lnTo>
                      <a:pt x="12774" y="937"/>
                    </a:lnTo>
                    <a:lnTo>
                      <a:pt x="13029" y="1086"/>
                    </a:lnTo>
                    <a:lnTo>
                      <a:pt x="13029" y="1086"/>
                    </a:lnTo>
                    <a:lnTo>
                      <a:pt x="13242" y="1278"/>
                    </a:lnTo>
                    <a:lnTo>
                      <a:pt x="13434" y="1491"/>
                    </a:lnTo>
                    <a:lnTo>
                      <a:pt x="13434" y="1491"/>
                    </a:lnTo>
                    <a:lnTo>
                      <a:pt x="13583" y="1682"/>
                    </a:lnTo>
                    <a:lnTo>
                      <a:pt x="13711" y="1916"/>
                    </a:lnTo>
                    <a:lnTo>
                      <a:pt x="13711" y="1916"/>
                    </a:lnTo>
                    <a:lnTo>
                      <a:pt x="13817" y="2193"/>
                    </a:lnTo>
                    <a:lnTo>
                      <a:pt x="13923" y="2491"/>
                    </a:lnTo>
                    <a:lnTo>
                      <a:pt x="13923" y="2491"/>
                    </a:lnTo>
                    <a:lnTo>
                      <a:pt x="14009" y="2768"/>
                    </a:lnTo>
                    <a:lnTo>
                      <a:pt x="14009" y="2832"/>
                    </a:lnTo>
                    <a:lnTo>
                      <a:pt x="14009" y="2832"/>
                    </a:lnTo>
                    <a:lnTo>
                      <a:pt x="14094" y="3109"/>
                    </a:lnTo>
                    <a:lnTo>
                      <a:pt x="14094" y="3109"/>
                    </a:lnTo>
                    <a:lnTo>
                      <a:pt x="14200" y="3364"/>
                    </a:lnTo>
                    <a:lnTo>
                      <a:pt x="14307" y="3620"/>
                    </a:lnTo>
                    <a:lnTo>
                      <a:pt x="14307" y="3620"/>
                    </a:lnTo>
                    <a:lnTo>
                      <a:pt x="14434" y="3854"/>
                    </a:lnTo>
                    <a:lnTo>
                      <a:pt x="14583" y="4067"/>
                    </a:lnTo>
                    <a:lnTo>
                      <a:pt x="14583" y="4067"/>
                    </a:lnTo>
                    <a:lnTo>
                      <a:pt x="14754" y="4258"/>
                    </a:lnTo>
                    <a:lnTo>
                      <a:pt x="14967" y="4429"/>
                    </a:lnTo>
                    <a:lnTo>
                      <a:pt x="15201" y="4578"/>
                    </a:lnTo>
                    <a:lnTo>
                      <a:pt x="15478" y="4705"/>
                    </a:lnTo>
                    <a:lnTo>
                      <a:pt x="15478" y="4705"/>
                    </a:lnTo>
                    <a:lnTo>
                      <a:pt x="15712" y="4812"/>
                    </a:lnTo>
                    <a:lnTo>
                      <a:pt x="15925" y="4940"/>
                    </a:lnTo>
                    <a:lnTo>
                      <a:pt x="15925" y="4940"/>
                    </a:lnTo>
                    <a:lnTo>
                      <a:pt x="16329" y="5174"/>
                    </a:lnTo>
                    <a:lnTo>
                      <a:pt x="16329" y="5174"/>
                    </a:lnTo>
                    <a:lnTo>
                      <a:pt x="16606" y="5408"/>
                    </a:lnTo>
                    <a:lnTo>
                      <a:pt x="16861" y="5642"/>
                    </a:lnTo>
                    <a:lnTo>
                      <a:pt x="16861" y="5642"/>
                    </a:lnTo>
                    <a:lnTo>
                      <a:pt x="17010" y="5876"/>
                    </a:lnTo>
                    <a:lnTo>
                      <a:pt x="17159" y="6132"/>
                    </a:lnTo>
                    <a:lnTo>
                      <a:pt x="17159" y="6132"/>
                    </a:lnTo>
                    <a:lnTo>
                      <a:pt x="17245" y="6259"/>
                    </a:lnTo>
                    <a:lnTo>
                      <a:pt x="17287" y="6387"/>
                    </a:lnTo>
                    <a:lnTo>
                      <a:pt x="17287" y="6387"/>
                    </a:lnTo>
                    <a:lnTo>
                      <a:pt x="17436" y="6600"/>
                    </a:lnTo>
                    <a:lnTo>
                      <a:pt x="17436" y="6600"/>
                    </a:lnTo>
                    <a:lnTo>
                      <a:pt x="17585" y="6813"/>
                    </a:lnTo>
                    <a:lnTo>
                      <a:pt x="17734" y="7005"/>
                    </a:lnTo>
                    <a:lnTo>
                      <a:pt x="17883" y="7132"/>
                    </a:lnTo>
                    <a:lnTo>
                      <a:pt x="17883" y="7132"/>
                    </a:lnTo>
                    <a:lnTo>
                      <a:pt x="18096" y="7345"/>
                    </a:lnTo>
                    <a:lnTo>
                      <a:pt x="18096" y="7345"/>
                    </a:lnTo>
                    <a:lnTo>
                      <a:pt x="18160" y="7430"/>
                    </a:lnTo>
                    <a:lnTo>
                      <a:pt x="18160" y="7430"/>
                    </a:lnTo>
                    <a:lnTo>
                      <a:pt x="18203" y="7558"/>
                    </a:lnTo>
                    <a:lnTo>
                      <a:pt x="18203" y="7558"/>
                    </a:lnTo>
                    <a:lnTo>
                      <a:pt x="18245" y="8027"/>
                    </a:lnTo>
                    <a:lnTo>
                      <a:pt x="18245" y="8027"/>
                    </a:lnTo>
                    <a:lnTo>
                      <a:pt x="18266" y="8303"/>
                    </a:lnTo>
                    <a:lnTo>
                      <a:pt x="18309" y="8601"/>
                    </a:lnTo>
                    <a:lnTo>
                      <a:pt x="18309" y="8601"/>
                    </a:lnTo>
                    <a:lnTo>
                      <a:pt x="18352" y="8750"/>
                    </a:lnTo>
                    <a:lnTo>
                      <a:pt x="18415" y="8899"/>
                    </a:lnTo>
                    <a:lnTo>
                      <a:pt x="18415" y="8899"/>
                    </a:lnTo>
                    <a:lnTo>
                      <a:pt x="18501" y="9027"/>
                    </a:lnTo>
                    <a:lnTo>
                      <a:pt x="18586" y="9155"/>
                    </a:lnTo>
                    <a:lnTo>
                      <a:pt x="18586" y="9155"/>
                    </a:lnTo>
                    <a:lnTo>
                      <a:pt x="18671" y="9240"/>
                    </a:lnTo>
                    <a:lnTo>
                      <a:pt x="18713" y="9283"/>
                    </a:lnTo>
                    <a:lnTo>
                      <a:pt x="18777" y="9325"/>
                    </a:lnTo>
                    <a:lnTo>
                      <a:pt x="18777" y="9325"/>
                    </a:lnTo>
                    <a:lnTo>
                      <a:pt x="18948" y="9495"/>
                    </a:lnTo>
                    <a:lnTo>
                      <a:pt x="18948" y="9495"/>
                    </a:lnTo>
                    <a:lnTo>
                      <a:pt x="19012" y="9581"/>
                    </a:lnTo>
                    <a:lnTo>
                      <a:pt x="19012" y="9644"/>
                    </a:lnTo>
                    <a:lnTo>
                      <a:pt x="19012" y="9644"/>
                    </a:lnTo>
                    <a:lnTo>
                      <a:pt x="18990" y="9794"/>
                    </a:lnTo>
                    <a:lnTo>
                      <a:pt x="18948" y="9900"/>
                    </a:lnTo>
                    <a:lnTo>
                      <a:pt x="18926" y="10006"/>
                    </a:lnTo>
                    <a:lnTo>
                      <a:pt x="18884" y="10070"/>
                    </a:lnTo>
                    <a:lnTo>
                      <a:pt x="18884" y="10070"/>
                    </a:lnTo>
                    <a:lnTo>
                      <a:pt x="18820" y="10304"/>
                    </a:lnTo>
                    <a:lnTo>
                      <a:pt x="18820" y="10304"/>
                    </a:lnTo>
                    <a:lnTo>
                      <a:pt x="18671" y="10624"/>
                    </a:lnTo>
                    <a:lnTo>
                      <a:pt x="18671" y="10624"/>
                    </a:lnTo>
                    <a:lnTo>
                      <a:pt x="18543" y="10943"/>
                    </a:lnTo>
                    <a:lnTo>
                      <a:pt x="18543" y="10943"/>
                    </a:lnTo>
                    <a:lnTo>
                      <a:pt x="18415" y="11284"/>
                    </a:lnTo>
                    <a:lnTo>
                      <a:pt x="18330" y="11582"/>
                    </a:lnTo>
                    <a:lnTo>
                      <a:pt x="18330" y="11582"/>
                    </a:lnTo>
                    <a:lnTo>
                      <a:pt x="18288" y="11795"/>
                    </a:lnTo>
                    <a:lnTo>
                      <a:pt x="18288" y="11986"/>
                    </a:lnTo>
                    <a:lnTo>
                      <a:pt x="18288" y="11986"/>
                    </a:lnTo>
                    <a:lnTo>
                      <a:pt x="18309" y="12348"/>
                    </a:lnTo>
                    <a:lnTo>
                      <a:pt x="18309" y="12348"/>
                    </a:lnTo>
                    <a:lnTo>
                      <a:pt x="18330" y="12540"/>
                    </a:lnTo>
                    <a:lnTo>
                      <a:pt x="18373" y="12710"/>
                    </a:lnTo>
                    <a:lnTo>
                      <a:pt x="18373" y="12710"/>
                    </a:lnTo>
                    <a:lnTo>
                      <a:pt x="18458" y="12987"/>
                    </a:lnTo>
                    <a:lnTo>
                      <a:pt x="18458" y="12987"/>
                    </a:lnTo>
                    <a:lnTo>
                      <a:pt x="18479" y="13179"/>
                    </a:lnTo>
                    <a:lnTo>
                      <a:pt x="18479" y="13391"/>
                    </a:lnTo>
                    <a:lnTo>
                      <a:pt x="18479" y="13391"/>
                    </a:lnTo>
                    <a:lnTo>
                      <a:pt x="18437" y="13540"/>
                    </a:lnTo>
                    <a:lnTo>
                      <a:pt x="18437" y="13604"/>
                    </a:lnTo>
                    <a:lnTo>
                      <a:pt x="18373" y="13817"/>
                    </a:lnTo>
                    <a:lnTo>
                      <a:pt x="18373" y="13817"/>
                    </a:lnTo>
                    <a:lnTo>
                      <a:pt x="18245" y="14200"/>
                    </a:lnTo>
                    <a:lnTo>
                      <a:pt x="18245" y="14200"/>
                    </a:lnTo>
                    <a:lnTo>
                      <a:pt x="18181" y="14328"/>
                    </a:lnTo>
                    <a:lnTo>
                      <a:pt x="18096" y="14477"/>
                    </a:lnTo>
                    <a:lnTo>
                      <a:pt x="18054" y="14520"/>
                    </a:lnTo>
                    <a:lnTo>
                      <a:pt x="18054" y="14520"/>
                    </a:lnTo>
                    <a:lnTo>
                      <a:pt x="17968" y="14690"/>
                    </a:lnTo>
                    <a:lnTo>
                      <a:pt x="17883" y="14882"/>
                    </a:lnTo>
                    <a:lnTo>
                      <a:pt x="17862" y="14924"/>
                    </a:lnTo>
                    <a:lnTo>
                      <a:pt x="17862" y="14924"/>
                    </a:lnTo>
                    <a:lnTo>
                      <a:pt x="17734" y="15180"/>
                    </a:lnTo>
                    <a:lnTo>
                      <a:pt x="17734" y="15180"/>
                    </a:lnTo>
                    <a:lnTo>
                      <a:pt x="17585" y="15435"/>
                    </a:lnTo>
                    <a:lnTo>
                      <a:pt x="17585" y="15435"/>
                    </a:lnTo>
                    <a:lnTo>
                      <a:pt x="17479" y="15584"/>
                    </a:lnTo>
                    <a:lnTo>
                      <a:pt x="17479" y="15584"/>
                    </a:lnTo>
                    <a:lnTo>
                      <a:pt x="17415" y="15691"/>
                    </a:lnTo>
                    <a:lnTo>
                      <a:pt x="17372" y="15797"/>
                    </a:lnTo>
                    <a:lnTo>
                      <a:pt x="17351" y="15882"/>
                    </a:lnTo>
                    <a:lnTo>
                      <a:pt x="17351" y="15882"/>
                    </a:lnTo>
                    <a:lnTo>
                      <a:pt x="17351" y="15967"/>
                    </a:lnTo>
                    <a:lnTo>
                      <a:pt x="17351" y="15967"/>
                    </a:lnTo>
                    <a:lnTo>
                      <a:pt x="16989" y="16372"/>
                    </a:lnTo>
                    <a:lnTo>
                      <a:pt x="16606" y="16734"/>
                    </a:lnTo>
                    <a:lnTo>
                      <a:pt x="16223" y="17096"/>
                    </a:lnTo>
                    <a:lnTo>
                      <a:pt x="15818" y="17415"/>
                    </a:lnTo>
                    <a:lnTo>
                      <a:pt x="15818" y="17415"/>
                    </a:lnTo>
                    <a:lnTo>
                      <a:pt x="15307" y="17798"/>
                    </a:lnTo>
                    <a:lnTo>
                      <a:pt x="14775" y="18118"/>
                    </a:lnTo>
                    <a:lnTo>
                      <a:pt x="14221" y="18437"/>
                    </a:lnTo>
                    <a:lnTo>
                      <a:pt x="13668" y="18692"/>
                    </a:lnTo>
                    <a:lnTo>
                      <a:pt x="13668" y="18692"/>
                    </a:lnTo>
                    <a:lnTo>
                      <a:pt x="13051" y="18927"/>
                    </a:lnTo>
                    <a:lnTo>
                      <a:pt x="12433" y="19118"/>
                    </a:lnTo>
                    <a:lnTo>
                      <a:pt x="12433" y="19118"/>
                    </a:lnTo>
                    <a:lnTo>
                      <a:pt x="11816" y="19246"/>
                    </a:lnTo>
                    <a:lnTo>
                      <a:pt x="11156" y="19374"/>
                    </a:lnTo>
                    <a:lnTo>
                      <a:pt x="11113" y="19374"/>
                    </a:lnTo>
                    <a:lnTo>
                      <a:pt x="11113" y="19374"/>
                    </a:lnTo>
                    <a:lnTo>
                      <a:pt x="10432" y="19438"/>
                    </a:lnTo>
                    <a:lnTo>
                      <a:pt x="9793" y="19459"/>
                    </a:lnTo>
                    <a:lnTo>
                      <a:pt x="9793" y="19459"/>
                    </a:lnTo>
                    <a:lnTo>
                      <a:pt x="9176" y="19438"/>
                    </a:lnTo>
                    <a:lnTo>
                      <a:pt x="8559" y="19395"/>
                    </a:lnTo>
                    <a:lnTo>
                      <a:pt x="8559" y="19395"/>
                    </a:lnTo>
                    <a:lnTo>
                      <a:pt x="7899" y="19289"/>
                    </a:lnTo>
                    <a:lnTo>
                      <a:pt x="7260" y="19139"/>
                    </a:lnTo>
                    <a:lnTo>
                      <a:pt x="7260" y="19139"/>
                    </a:lnTo>
                    <a:lnTo>
                      <a:pt x="6621" y="18948"/>
                    </a:lnTo>
                    <a:lnTo>
                      <a:pt x="5983" y="18692"/>
                    </a:lnTo>
                    <a:lnTo>
                      <a:pt x="5983" y="18692"/>
                    </a:lnTo>
                    <a:lnTo>
                      <a:pt x="5408" y="18437"/>
                    </a:lnTo>
                    <a:lnTo>
                      <a:pt x="4918" y="18160"/>
                    </a:lnTo>
                    <a:lnTo>
                      <a:pt x="4918" y="18160"/>
                    </a:lnTo>
                    <a:lnTo>
                      <a:pt x="4365" y="17820"/>
                    </a:lnTo>
                    <a:lnTo>
                      <a:pt x="3811" y="17415"/>
                    </a:lnTo>
                    <a:lnTo>
                      <a:pt x="3811" y="17415"/>
                    </a:lnTo>
                    <a:lnTo>
                      <a:pt x="3343" y="17032"/>
                    </a:lnTo>
                    <a:lnTo>
                      <a:pt x="2896" y="16606"/>
                    </a:lnTo>
                    <a:lnTo>
                      <a:pt x="2896" y="16606"/>
                    </a:lnTo>
                    <a:lnTo>
                      <a:pt x="2470" y="16159"/>
                    </a:lnTo>
                    <a:lnTo>
                      <a:pt x="2023" y="15627"/>
                    </a:lnTo>
                    <a:lnTo>
                      <a:pt x="2023" y="15627"/>
                    </a:lnTo>
                    <a:lnTo>
                      <a:pt x="1661" y="15116"/>
                    </a:lnTo>
                    <a:lnTo>
                      <a:pt x="1320" y="14584"/>
                    </a:lnTo>
                    <a:lnTo>
                      <a:pt x="1022" y="14030"/>
                    </a:lnTo>
                    <a:lnTo>
                      <a:pt x="767" y="13455"/>
                    </a:lnTo>
                    <a:lnTo>
                      <a:pt x="767" y="13455"/>
                    </a:lnTo>
                    <a:lnTo>
                      <a:pt x="532" y="12859"/>
                    </a:lnTo>
                    <a:lnTo>
                      <a:pt x="362" y="12284"/>
                    </a:lnTo>
                    <a:lnTo>
                      <a:pt x="362" y="12284"/>
                    </a:lnTo>
                    <a:lnTo>
                      <a:pt x="213" y="11646"/>
                    </a:lnTo>
                    <a:lnTo>
                      <a:pt x="85" y="10986"/>
                    </a:lnTo>
                    <a:lnTo>
                      <a:pt x="85" y="10986"/>
                    </a:lnTo>
                    <a:lnTo>
                      <a:pt x="22" y="10347"/>
                    </a:lnTo>
                    <a:lnTo>
                      <a:pt x="0" y="9708"/>
                    </a:lnTo>
                    <a:lnTo>
                      <a:pt x="0" y="9708"/>
                    </a:lnTo>
                    <a:lnTo>
                      <a:pt x="22" y="9091"/>
                    </a:lnTo>
                    <a:lnTo>
                      <a:pt x="85" y="8410"/>
                    </a:lnTo>
                    <a:lnTo>
                      <a:pt x="85" y="8410"/>
                    </a:lnTo>
                    <a:lnTo>
                      <a:pt x="192" y="7750"/>
                    </a:lnTo>
                    <a:lnTo>
                      <a:pt x="341" y="7111"/>
                    </a:lnTo>
                    <a:lnTo>
                      <a:pt x="532" y="6472"/>
                    </a:lnTo>
                    <a:lnTo>
                      <a:pt x="767" y="5855"/>
                    </a:lnTo>
                    <a:lnTo>
                      <a:pt x="788" y="5812"/>
                    </a:lnTo>
                    <a:lnTo>
                      <a:pt x="788" y="5812"/>
                    </a:lnTo>
                    <a:lnTo>
                      <a:pt x="1065" y="5238"/>
                    </a:lnTo>
                    <a:lnTo>
                      <a:pt x="1363" y="4684"/>
                    </a:lnTo>
                    <a:lnTo>
                      <a:pt x="1363" y="4684"/>
                    </a:lnTo>
                    <a:lnTo>
                      <a:pt x="1682" y="4173"/>
                    </a:lnTo>
                    <a:lnTo>
                      <a:pt x="2065" y="3662"/>
                    </a:lnTo>
                    <a:lnTo>
                      <a:pt x="2065" y="3662"/>
                    </a:lnTo>
                    <a:lnTo>
                      <a:pt x="2470" y="3151"/>
                    </a:lnTo>
                    <a:lnTo>
                      <a:pt x="2917" y="2704"/>
                    </a:lnTo>
                    <a:lnTo>
                      <a:pt x="3364" y="2257"/>
                    </a:lnTo>
                    <a:lnTo>
                      <a:pt x="3854" y="1853"/>
                    </a:lnTo>
                    <a:lnTo>
                      <a:pt x="3854" y="1853"/>
                    </a:lnTo>
                    <a:lnTo>
                      <a:pt x="4365" y="1491"/>
                    </a:lnTo>
                    <a:lnTo>
                      <a:pt x="4897" y="1150"/>
                    </a:lnTo>
                    <a:lnTo>
                      <a:pt x="4897" y="1150"/>
                    </a:lnTo>
                    <a:lnTo>
                      <a:pt x="5429" y="873"/>
                    </a:lnTo>
                    <a:lnTo>
                      <a:pt x="6046" y="575"/>
                    </a:lnTo>
                    <a:lnTo>
                      <a:pt x="6046" y="597"/>
                    </a:lnTo>
                    <a:lnTo>
                      <a:pt x="6046" y="59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2943;p49">
                <a:extLst>
                  <a:ext uri="{FF2B5EF4-FFF2-40B4-BE49-F238E27FC236}">
                    <a16:creationId xmlns:a16="http://schemas.microsoft.com/office/drawing/2014/main" id="{30F03B78-DC8D-6A03-4512-A38FF7A831B5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extrusionOk="0">
                    <a:moveTo>
                      <a:pt x="86" y="1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2944;p49">
                <a:extLst>
                  <a:ext uri="{FF2B5EF4-FFF2-40B4-BE49-F238E27FC236}">
                    <a16:creationId xmlns:a16="http://schemas.microsoft.com/office/drawing/2014/main" id="{F150BA45-DADF-B29C-1D49-1AB1320C017C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fill="none" extrusionOk="0">
                    <a:moveTo>
                      <a:pt x="128" y="1"/>
                    </a:moveTo>
                    <a:lnTo>
                      <a:pt x="128" y="1"/>
                    </a:lnTo>
                    <a:lnTo>
                      <a:pt x="86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448" y="256"/>
                    </a:lnTo>
                    <a:lnTo>
                      <a:pt x="1321" y="256"/>
                    </a:lnTo>
                    <a:lnTo>
                      <a:pt x="1257" y="256"/>
                    </a:lnTo>
                    <a:lnTo>
                      <a:pt x="1172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lnTo>
                      <a:pt x="12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2945;p49">
                <a:extLst>
                  <a:ext uri="{FF2B5EF4-FFF2-40B4-BE49-F238E27FC236}">
                    <a16:creationId xmlns:a16="http://schemas.microsoft.com/office/drawing/2014/main" id="{F9DB7DC0-546A-24F6-9319-A5564EBB69A5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extrusionOk="0">
                    <a:moveTo>
                      <a:pt x="1235" y="1"/>
                    </a:move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38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2946;p49">
                <a:extLst>
                  <a:ext uri="{FF2B5EF4-FFF2-40B4-BE49-F238E27FC236}">
                    <a16:creationId xmlns:a16="http://schemas.microsoft.com/office/drawing/2014/main" id="{4BF23345-A074-763B-FC8F-C971A91F3BBB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fill="none" extrusionOk="0">
                    <a:moveTo>
                      <a:pt x="1257" y="1"/>
                    </a:moveTo>
                    <a:lnTo>
                      <a:pt x="1235" y="1"/>
                    </a:lnTo>
                    <a:lnTo>
                      <a:pt x="1235" y="1"/>
                    </a:lnTo>
                    <a:lnTo>
                      <a:pt x="980" y="22"/>
                    </a:ln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363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67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664" y="4152"/>
                    </a:lnTo>
                    <a:lnTo>
                      <a:pt x="6664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982" y="1938"/>
                    </a:lnTo>
                    <a:lnTo>
                      <a:pt x="4982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982" y="1278"/>
                    </a:lnTo>
                    <a:lnTo>
                      <a:pt x="3982" y="1278"/>
                    </a:lnTo>
                    <a:lnTo>
                      <a:pt x="3811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683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491" y="22"/>
                    </a:lnTo>
                    <a:lnTo>
                      <a:pt x="1384" y="1"/>
                    </a:lnTo>
                    <a:lnTo>
                      <a:pt x="1384" y="1"/>
                    </a:lnTo>
                    <a:lnTo>
                      <a:pt x="12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2947;p49">
                <a:extLst>
                  <a:ext uri="{FF2B5EF4-FFF2-40B4-BE49-F238E27FC236}">
                    <a16:creationId xmlns:a16="http://schemas.microsoft.com/office/drawing/2014/main" id="{458F394F-3B99-FB3B-9570-094FD2FD1FDF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extrusionOk="0">
                    <a:moveTo>
                      <a:pt x="277" y="1"/>
                    </a:move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2948;p49">
                <a:extLst>
                  <a:ext uri="{FF2B5EF4-FFF2-40B4-BE49-F238E27FC236}">
                    <a16:creationId xmlns:a16="http://schemas.microsoft.com/office/drawing/2014/main" id="{9F74EE01-FA71-A6C6-D591-B46662DB8263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fill="none" extrusionOk="0">
                    <a:moveTo>
                      <a:pt x="320" y="1"/>
                    </a:moveTo>
                    <a:lnTo>
                      <a:pt x="320" y="1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2949;p49">
                <a:extLst>
                  <a:ext uri="{FF2B5EF4-FFF2-40B4-BE49-F238E27FC236}">
                    <a16:creationId xmlns:a16="http://schemas.microsoft.com/office/drawing/2014/main" id="{2699490C-D261-4C5E-5785-A019D57645B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extrusionOk="0">
                    <a:moveTo>
                      <a:pt x="958" y="1"/>
                    </a:moveTo>
                    <a:lnTo>
                      <a:pt x="852" y="22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2950;p49">
                <a:extLst>
                  <a:ext uri="{FF2B5EF4-FFF2-40B4-BE49-F238E27FC236}">
                    <a16:creationId xmlns:a16="http://schemas.microsoft.com/office/drawing/2014/main" id="{C693E648-E641-5926-AE94-B5A86A12E1E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fill="none" extrusionOk="0">
                    <a:moveTo>
                      <a:pt x="958" y="1"/>
                    </a:moveTo>
                    <a:lnTo>
                      <a:pt x="958" y="1"/>
                    </a:lnTo>
                    <a:lnTo>
                      <a:pt x="852" y="22"/>
                    </a:lnTo>
                    <a:lnTo>
                      <a:pt x="745" y="64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555" y="469"/>
                    </a:lnTo>
                    <a:lnTo>
                      <a:pt x="2619" y="469"/>
                    </a:lnTo>
                    <a:lnTo>
                      <a:pt x="2619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2895" y="490"/>
                    </a:lnTo>
                    <a:lnTo>
                      <a:pt x="2895" y="490"/>
                    </a:lnTo>
                    <a:lnTo>
                      <a:pt x="3193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173" y="2598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557" y="3045"/>
                    </a:lnTo>
                    <a:lnTo>
                      <a:pt x="6578" y="3045"/>
                    </a:lnTo>
                    <a:lnTo>
                      <a:pt x="6578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514" y="2342"/>
                    </a:lnTo>
                    <a:lnTo>
                      <a:pt x="5514" y="2342"/>
                    </a:lnTo>
                    <a:lnTo>
                      <a:pt x="5365" y="2342"/>
                    </a:lnTo>
                    <a:lnTo>
                      <a:pt x="5365" y="2342"/>
                    </a:lnTo>
                    <a:lnTo>
                      <a:pt x="5173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3172" y="235"/>
                    </a:lnTo>
                    <a:lnTo>
                      <a:pt x="3023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619" y="214"/>
                    </a:lnTo>
                    <a:lnTo>
                      <a:pt x="2533" y="214"/>
                    </a:lnTo>
                    <a:lnTo>
                      <a:pt x="2342" y="214"/>
                    </a:lnTo>
                    <a:lnTo>
                      <a:pt x="2342" y="214"/>
                    </a:lnTo>
                    <a:lnTo>
                      <a:pt x="2044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1065" y="22"/>
                    </a:lnTo>
                    <a:lnTo>
                      <a:pt x="95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2951;p49">
                <a:extLst>
                  <a:ext uri="{FF2B5EF4-FFF2-40B4-BE49-F238E27FC236}">
                    <a16:creationId xmlns:a16="http://schemas.microsoft.com/office/drawing/2014/main" id="{72AEF070-84F9-48E9-4883-31F76EED7863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extrusionOk="0">
                    <a:moveTo>
                      <a:pt x="150" y="1"/>
                    </a:move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2952;p49">
                <a:extLst>
                  <a:ext uri="{FF2B5EF4-FFF2-40B4-BE49-F238E27FC236}">
                    <a16:creationId xmlns:a16="http://schemas.microsoft.com/office/drawing/2014/main" id="{08366672-0284-4D90-C71C-F13298ABF368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2953;p49">
                <a:extLst>
                  <a:ext uri="{FF2B5EF4-FFF2-40B4-BE49-F238E27FC236}">
                    <a16:creationId xmlns:a16="http://schemas.microsoft.com/office/drawing/2014/main" id="{146BCC41-98F3-D85B-4358-3A1D3F624F93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extrusionOk="0">
                    <a:moveTo>
                      <a:pt x="256" y="1"/>
                    </a:move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2954;p49">
                <a:extLst>
                  <a:ext uri="{FF2B5EF4-FFF2-40B4-BE49-F238E27FC236}">
                    <a16:creationId xmlns:a16="http://schemas.microsoft.com/office/drawing/2014/main" id="{DAD03D35-9F1E-F1DC-36B6-ADC814D84367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fill="none" extrusionOk="0">
                    <a:moveTo>
                      <a:pt x="299" y="1"/>
                    </a:moveTo>
                    <a:lnTo>
                      <a:pt x="299" y="1"/>
                    </a:lnTo>
                    <a:lnTo>
                      <a:pt x="256" y="1"/>
                    </a:ln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lnTo>
                      <a:pt x="2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2955;p49">
                <a:extLst>
                  <a:ext uri="{FF2B5EF4-FFF2-40B4-BE49-F238E27FC236}">
                    <a16:creationId xmlns:a16="http://schemas.microsoft.com/office/drawing/2014/main" id="{8E1CBC6D-95F0-70A5-FBC7-51DAE7F8C5A4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2956;p49">
                <a:extLst>
                  <a:ext uri="{FF2B5EF4-FFF2-40B4-BE49-F238E27FC236}">
                    <a16:creationId xmlns:a16="http://schemas.microsoft.com/office/drawing/2014/main" id="{B71A962D-44C3-6923-D59B-03D2D7BFC5FA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196" y="2725"/>
                    </a:lnTo>
                    <a:lnTo>
                      <a:pt x="7239" y="2725"/>
                    </a:lnTo>
                    <a:lnTo>
                      <a:pt x="7324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5451" y="3556"/>
                    </a:lnTo>
                    <a:lnTo>
                      <a:pt x="5195" y="3556"/>
                    </a:lnTo>
                    <a:lnTo>
                      <a:pt x="5110" y="3556"/>
                    </a:lnTo>
                    <a:lnTo>
                      <a:pt x="5110" y="3556"/>
                    </a:lnTo>
                    <a:lnTo>
                      <a:pt x="4982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110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2957;p49">
                <a:extLst>
                  <a:ext uri="{FF2B5EF4-FFF2-40B4-BE49-F238E27FC236}">
                    <a16:creationId xmlns:a16="http://schemas.microsoft.com/office/drawing/2014/main" id="{1A671C2A-E057-473B-4E7C-F623A4954744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extrusionOk="0">
                    <a:moveTo>
                      <a:pt x="86" y="0"/>
                    </a:moveTo>
                    <a:lnTo>
                      <a:pt x="43" y="21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2958;p49">
                <a:extLst>
                  <a:ext uri="{FF2B5EF4-FFF2-40B4-BE49-F238E27FC236}">
                    <a16:creationId xmlns:a16="http://schemas.microsoft.com/office/drawing/2014/main" id="{4119801F-3BB6-AD31-D209-A48BA3EC6045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43" y="21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92" y="21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2959;p49">
                <a:extLst>
                  <a:ext uri="{FF2B5EF4-FFF2-40B4-BE49-F238E27FC236}">
                    <a16:creationId xmlns:a16="http://schemas.microsoft.com/office/drawing/2014/main" id="{C0965E39-C964-6234-04E7-A3CDAD7A497E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2960;p49">
                <a:extLst>
                  <a:ext uri="{FF2B5EF4-FFF2-40B4-BE49-F238E27FC236}">
                    <a16:creationId xmlns:a16="http://schemas.microsoft.com/office/drawing/2014/main" id="{75F65CAA-2CA8-B6EA-3564-64BE3E350764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fill="none" extrusionOk="0">
                    <a:moveTo>
                      <a:pt x="362" y="1"/>
                    </a:moveTo>
                    <a:lnTo>
                      <a:pt x="362" y="1"/>
                    </a:lnTo>
                    <a:lnTo>
                      <a:pt x="320" y="22"/>
                    </a:lnTo>
                    <a:lnTo>
                      <a:pt x="277" y="43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512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2832" y="6600"/>
                    </a:lnTo>
                    <a:lnTo>
                      <a:pt x="3002" y="6600"/>
                    </a:lnTo>
                    <a:lnTo>
                      <a:pt x="3002" y="6600"/>
                    </a:lnTo>
                    <a:lnTo>
                      <a:pt x="3151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556" y="6579"/>
                    </a:lnTo>
                    <a:lnTo>
                      <a:pt x="3684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556" y="6153"/>
                    </a:lnTo>
                    <a:lnTo>
                      <a:pt x="4620" y="6153"/>
                    </a:lnTo>
                    <a:lnTo>
                      <a:pt x="4620" y="6153"/>
                    </a:lnTo>
                    <a:lnTo>
                      <a:pt x="4684" y="6153"/>
                    </a:lnTo>
                    <a:lnTo>
                      <a:pt x="4684" y="6153"/>
                    </a:lnTo>
                    <a:lnTo>
                      <a:pt x="4748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259" y="5940"/>
                    </a:lnTo>
                    <a:lnTo>
                      <a:pt x="5174" y="5940"/>
                    </a:lnTo>
                    <a:lnTo>
                      <a:pt x="5174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812" y="5898"/>
                    </a:lnTo>
                    <a:lnTo>
                      <a:pt x="4684" y="5898"/>
                    </a:lnTo>
                    <a:lnTo>
                      <a:pt x="4620" y="5898"/>
                    </a:lnTo>
                    <a:lnTo>
                      <a:pt x="4620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556" y="6324"/>
                    </a:lnTo>
                    <a:lnTo>
                      <a:pt x="3322" y="6324"/>
                    </a:lnTo>
                    <a:lnTo>
                      <a:pt x="323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746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2961;p49">
                <a:extLst>
                  <a:ext uri="{FF2B5EF4-FFF2-40B4-BE49-F238E27FC236}">
                    <a16:creationId xmlns:a16="http://schemas.microsoft.com/office/drawing/2014/main" id="{C6E65712-079B-BB92-F585-362392123385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extrusionOk="0">
                    <a:moveTo>
                      <a:pt x="852" y="0"/>
                    </a:move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2962;p49">
                <a:extLst>
                  <a:ext uri="{FF2B5EF4-FFF2-40B4-BE49-F238E27FC236}">
                    <a16:creationId xmlns:a16="http://schemas.microsoft.com/office/drawing/2014/main" id="{7F427497-656C-6BEB-30F9-53A13AB702A9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fill="none" extrusionOk="0">
                    <a:moveTo>
                      <a:pt x="852" y="0"/>
                    </a:moveTo>
                    <a:lnTo>
                      <a:pt x="852" y="0"/>
                    </a:ln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22" y="4514"/>
                    </a:lnTo>
                    <a:lnTo>
                      <a:pt x="1022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5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2963;p49">
                <a:extLst>
                  <a:ext uri="{FF2B5EF4-FFF2-40B4-BE49-F238E27FC236}">
                    <a16:creationId xmlns:a16="http://schemas.microsoft.com/office/drawing/2014/main" id="{6AD26D74-A398-25DE-E0F0-F2D55BE5F3E1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extrusionOk="0">
                    <a:moveTo>
                      <a:pt x="511" y="383"/>
                    </a:moveTo>
                    <a:lnTo>
                      <a:pt x="745" y="447"/>
                    </a:lnTo>
                    <a:lnTo>
                      <a:pt x="937" y="490"/>
                    </a:lnTo>
                    <a:lnTo>
                      <a:pt x="1235" y="596"/>
                    </a:lnTo>
                    <a:lnTo>
                      <a:pt x="1512" y="724"/>
                    </a:lnTo>
                    <a:lnTo>
                      <a:pt x="2172" y="1001"/>
                    </a:lnTo>
                    <a:lnTo>
                      <a:pt x="2874" y="1320"/>
                    </a:lnTo>
                    <a:lnTo>
                      <a:pt x="3768" y="1767"/>
                    </a:lnTo>
                    <a:lnTo>
                      <a:pt x="4024" y="1895"/>
                    </a:lnTo>
                    <a:lnTo>
                      <a:pt x="4258" y="2044"/>
                    </a:lnTo>
                    <a:lnTo>
                      <a:pt x="4471" y="2193"/>
                    </a:lnTo>
                    <a:lnTo>
                      <a:pt x="4662" y="2342"/>
                    </a:lnTo>
                    <a:lnTo>
                      <a:pt x="4790" y="2470"/>
                    </a:lnTo>
                    <a:lnTo>
                      <a:pt x="4748" y="2512"/>
                    </a:lnTo>
                    <a:lnTo>
                      <a:pt x="4726" y="2534"/>
                    </a:lnTo>
                    <a:lnTo>
                      <a:pt x="4598" y="2597"/>
                    </a:lnTo>
                    <a:lnTo>
                      <a:pt x="4428" y="2640"/>
                    </a:lnTo>
                    <a:lnTo>
                      <a:pt x="4173" y="2640"/>
                    </a:lnTo>
                    <a:lnTo>
                      <a:pt x="3981" y="2597"/>
                    </a:lnTo>
                    <a:lnTo>
                      <a:pt x="3896" y="2597"/>
                    </a:lnTo>
                    <a:lnTo>
                      <a:pt x="3875" y="2555"/>
                    </a:lnTo>
                    <a:lnTo>
                      <a:pt x="3832" y="2534"/>
                    </a:lnTo>
                    <a:lnTo>
                      <a:pt x="3470" y="2448"/>
                    </a:lnTo>
                    <a:lnTo>
                      <a:pt x="3279" y="2385"/>
                    </a:lnTo>
                    <a:lnTo>
                      <a:pt x="3215" y="2363"/>
                    </a:lnTo>
                    <a:lnTo>
                      <a:pt x="3130" y="2321"/>
                    </a:lnTo>
                    <a:lnTo>
                      <a:pt x="2981" y="2278"/>
                    </a:lnTo>
                    <a:lnTo>
                      <a:pt x="2746" y="2172"/>
                    </a:lnTo>
                    <a:lnTo>
                      <a:pt x="2491" y="2065"/>
                    </a:lnTo>
                    <a:lnTo>
                      <a:pt x="2214" y="1916"/>
                    </a:lnTo>
                    <a:lnTo>
                      <a:pt x="1937" y="1746"/>
                    </a:lnTo>
                    <a:lnTo>
                      <a:pt x="1512" y="1490"/>
                    </a:lnTo>
                    <a:lnTo>
                      <a:pt x="1341" y="1384"/>
                    </a:lnTo>
                    <a:lnTo>
                      <a:pt x="1277" y="1341"/>
                    </a:lnTo>
                    <a:lnTo>
                      <a:pt x="873" y="1043"/>
                    </a:lnTo>
                    <a:lnTo>
                      <a:pt x="490" y="745"/>
                    </a:lnTo>
                    <a:lnTo>
                      <a:pt x="468" y="681"/>
                    </a:lnTo>
                    <a:lnTo>
                      <a:pt x="426" y="532"/>
                    </a:lnTo>
                    <a:lnTo>
                      <a:pt x="426" y="490"/>
                    </a:lnTo>
                    <a:lnTo>
                      <a:pt x="426" y="447"/>
                    </a:lnTo>
                    <a:lnTo>
                      <a:pt x="447" y="426"/>
                    </a:lnTo>
                    <a:lnTo>
                      <a:pt x="490" y="383"/>
                    </a:lnTo>
                    <a:close/>
                    <a:moveTo>
                      <a:pt x="405" y="0"/>
                    </a:move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2964;p49">
                <a:extLst>
                  <a:ext uri="{FF2B5EF4-FFF2-40B4-BE49-F238E27FC236}">
                    <a16:creationId xmlns:a16="http://schemas.microsoft.com/office/drawing/2014/main" id="{0BE8BCD9-BC1A-FC62-0E75-B47D2B8A36AF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fill="none" extrusionOk="0">
                    <a:moveTo>
                      <a:pt x="490" y="0"/>
                    </a:moveTo>
                    <a:lnTo>
                      <a:pt x="490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788" y="43"/>
                    </a:lnTo>
                    <a:lnTo>
                      <a:pt x="639" y="0"/>
                    </a:lnTo>
                    <a:lnTo>
                      <a:pt x="49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2965;p49">
                <a:extLst>
                  <a:ext uri="{FF2B5EF4-FFF2-40B4-BE49-F238E27FC236}">
                    <a16:creationId xmlns:a16="http://schemas.microsoft.com/office/drawing/2014/main" id="{74EDB020-3216-9C8C-B147-749C2ED882BF}"/>
                  </a:ext>
                </a:extLst>
              </p:cNvPr>
              <p:cNvSpPr/>
              <p:nvPr/>
            </p:nvSpPr>
            <p:spPr>
              <a:xfrm>
                <a:off x="4887872" y="3426666"/>
                <a:ext cx="40506" cy="20939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257" fill="none" extrusionOk="0">
                    <a:moveTo>
                      <a:pt x="3918" y="2257"/>
                    </a:moveTo>
                    <a:lnTo>
                      <a:pt x="3918" y="2257"/>
                    </a:lnTo>
                    <a:lnTo>
                      <a:pt x="3748" y="2257"/>
                    </a:lnTo>
                    <a:lnTo>
                      <a:pt x="3556" y="2214"/>
                    </a:lnTo>
                    <a:lnTo>
                      <a:pt x="3471" y="2214"/>
                    </a:lnTo>
                    <a:lnTo>
                      <a:pt x="3471" y="2214"/>
                    </a:lnTo>
                    <a:lnTo>
                      <a:pt x="3450" y="2172"/>
                    </a:lnTo>
                    <a:lnTo>
                      <a:pt x="3407" y="2151"/>
                    </a:lnTo>
                    <a:lnTo>
                      <a:pt x="3407" y="2151"/>
                    </a:lnTo>
                    <a:lnTo>
                      <a:pt x="3045" y="2065"/>
                    </a:lnTo>
                    <a:lnTo>
                      <a:pt x="3045" y="2065"/>
                    </a:lnTo>
                    <a:lnTo>
                      <a:pt x="2854" y="2002"/>
                    </a:lnTo>
                    <a:lnTo>
                      <a:pt x="2790" y="1980"/>
                    </a:lnTo>
                    <a:lnTo>
                      <a:pt x="2705" y="1938"/>
                    </a:lnTo>
                    <a:lnTo>
                      <a:pt x="2556" y="1895"/>
                    </a:lnTo>
                    <a:lnTo>
                      <a:pt x="2556" y="1895"/>
                    </a:lnTo>
                    <a:lnTo>
                      <a:pt x="2321" y="1789"/>
                    </a:lnTo>
                    <a:lnTo>
                      <a:pt x="2066" y="1682"/>
                    </a:lnTo>
                    <a:lnTo>
                      <a:pt x="2066" y="1682"/>
                    </a:lnTo>
                    <a:lnTo>
                      <a:pt x="1789" y="1533"/>
                    </a:lnTo>
                    <a:lnTo>
                      <a:pt x="1512" y="1363"/>
                    </a:lnTo>
                    <a:lnTo>
                      <a:pt x="1512" y="1363"/>
                    </a:lnTo>
                    <a:lnTo>
                      <a:pt x="1087" y="1107"/>
                    </a:lnTo>
                    <a:lnTo>
                      <a:pt x="916" y="1001"/>
                    </a:lnTo>
                    <a:lnTo>
                      <a:pt x="852" y="958"/>
                    </a:lnTo>
                    <a:lnTo>
                      <a:pt x="852" y="958"/>
                    </a:lnTo>
                    <a:lnTo>
                      <a:pt x="448" y="660"/>
                    </a:lnTo>
                    <a:lnTo>
                      <a:pt x="448" y="660"/>
                    </a:lnTo>
                    <a:lnTo>
                      <a:pt x="65" y="362"/>
                    </a:lnTo>
                    <a:lnTo>
                      <a:pt x="65" y="362"/>
                    </a:lnTo>
                    <a:lnTo>
                      <a:pt x="43" y="298"/>
                    </a:lnTo>
                    <a:lnTo>
                      <a:pt x="43" y="298"/>
                    </a:lnTo>
                    <a:lnTo>
                      <a:pt x="1" y="149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64"/>
                    </a:lnTo>
                    <a:lnTo>
                      <a:pt x="22" y="43"/>
                    </a:lnTo>
                    <a:lnTo>
                      <a:pt x="6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320" y="64"/>
                    </a:lnTo>
                    <a:lnTo>
                      <a:pt x="512" y="107"/>
                    </a:lnTo>
                    <a:lnTo>
                      <a:pt x="512" y="107"/>
                    </a:lnTo>
                    <a:lnTo>
                      <a:pt x="810" y="213"/>
                    </a:lnTo>
                    <a:lnTo>
                      <a:pt x="1087" y="341"/>
                    </a:lnTo>
                    <a:lnTo>
                      <a:pt x="1087" y="341"/>
                    </a:lnTo>
                    <a:lnTo>
                      <a:pt x="1747" y="618"/>
                    </a:lnTo>
                    <a:lnTo>
                      <a:pt x="2449" y="937"/>
                    </a:lnTo>
                    <a:lnTo>
                      <a:pt x="2449" y="937"/>
                    </a:lnTo>
                    <a:lnTo>
                      <a:pt x="3343" y="1384"/>
                    </a:lnTo>
                    <a:lnTo>
                      <a:pt x="3343" y="1384"/>
                    </a:lnTo>
                    <a:lnTo>
                      <a:pt x="3599" y="1512"/>
                    </a:lnTo>
                    <a:lnTo>
                      <a:pt x="3833" y="1661"/>
                    </a:lnTo>
                    <a:lnTo>
                      <a:pt x="3833" y="1661"/>
                    </a:lnTo>
                    <a:lnTo>
                      <a:pt x="4046" y="1810"/>
                    </a:lnTo>
                    <a:lnTo>
                      <a:pt x="4237" y="1959"/>
                    </a:lnTo>
                    <a:lnTo>
                      <a:pt x="4237" y="1959"/>
                    </a:lnTo>
                    <a:lnTo>
                      <a:pt x="4365" y="2087"/>
                    </a:lnTo>
                    <a:lnTo>
                      <a:pt x="4365" y="2087"/>
                    </a:lnTo>
                    <a:lnTo>
                      <a:pt x="4323" y="2129"/>
                    </a:lnTo>
                    <a:lnTo>
                      <a:pt x="4301" y="2151"/>
                    </a:lnTo>
                    <a:lnTo>
                      <a:pt x="4301" y="2151"/>
                    </a:lnTo>
                    <a:lnTo>
                      <a:pt x="4173" y="2214"/>
                    </a:lnTo>
                    <a:lnTo>
                      <a:pt x="4173" y="2214"/>
                    </a:lnTo>
                    <a:lnTo>
                      <a:pt x="4003" y="2257"/>
                    </a:lnTo>
                    <a:lnTo>
                      <a:pt x="4003" y="2257"/>
                    </a:lnTo>
                    <a:lnTo>
                      <a:pt x="3918" y="22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2966;p49">
                <a:extLst>
                  <a:ext uri="{FF2B5EF4-FFF2-40B4-BE49-F238E27FC236}">
                    <a16:creationId xmlns:a16="http://schemas.microsoft.com/office/drawing/2014/main" id="{09A84179-406B-D208-8335-1F0316209AFE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extrusionOk="0">
                    <a:moveTo>
                      <a:pt x="852" y="405"/>
                    </a:moveTo>
                    <a:lnTo>
                      <a:pt x="916" y="426"/>
                    </a:lnTo>
                    <a:lnTo>
                      <a:pt x="980" y="490"/>
                    </a:lnTo>
                    <a:lnTo>
                      <a:pt x="1043" y="575"/>
                    </a:lnTo>
                    <a:lnTo>
                      <a:pt x="1086" y="660"/>
                    </a:lnTo>
                    <a:lnTo>
                      <a:pt x="1150" y="852"/>
                    </a:lnTo>
                    <a:lnTo>
                      <a:pt x="1192" y="1044"/>
                    </a:lnTo>
                    <a:lnTo>
                      <a:pt x="1214" y="1299"/>
                    </a:lnTo>
                    <a:lnTo>
                      <a:pt x="1235" y="1555"/>
                    </a:lnTo>
                    <a:lnTo>
                      <a:pt x="1235" y="1810"/>
                    </a:lnTo>
                    <a:lnTo>
                      <a:pt x="1235" y="2364"/>
                    </a:lnTo>
                    <a:lnTo>
                      <a:pt x="1214" y="2683"/>
                    </a:lnTo>
                    <a:lnTo>
                      <a:pt x="1192" y="2811"/>
                    </a:lnTo>
                    <a:lnTo>
                      <a:pt x="1192" y="2938"/>
                    </a:lnTo>
                    <a:lnTo>
                      <a:pt x="1192" y="3087"/>
                    </a:lnTo>
                    <a:lnTo>
                      <a:pt x="1171" y="3215"/>
                    </a:lnTo>
                    <a:lnTo>
                      <a:pt x="1150" y="3705"/>
                    </a:lnTo>
                    <a:lnTo>
                      <a:pt x="1150" y="3854"/>
                    </a:lnTo>
                    <a:lnTo>
                      <a:pt x="1150" y="3939"/>
                    </a:lnTo>
                    <a:lnTo>
                      <a:pt x="1129" y="4173"/>
                    </a:lnTo>
                    <a:lnTo>
                      <a:pt x="1065" y="4514"/>
                    </a:lnTo>
                    <a:lnTo>
                      <a:pt x="980" y="4769"/>
                    </a:lnTo>
                    <a:lnTo>
                      <a:pt x="873" y="4982"/>
                    </a:lnTo>
                    <a:lnTo>
                      <a:pt x="852" y="5003"/>
                    </a:lnTo>
                    <a:lnTo>
                      <a:pt x="788" y="5025"/>
                    </a:lnTo>
                    <a:lnTo>
                      <a:pt x="724" y="5025"/>
                    </a:lnTo>
                    <a:lnTo>
                      <a:pt x="639" y="4918"/>
                    </a:lnTo>
                    <a:lnTo>
                      <a:pt x="575" y="4833"/>
                    </a:lnTo>
                    <a:lnTo>
                      <a:pt x="533" y="4727"/>
                    </a:lnTo>
                    <a:lnTo>
                      <a:pt x="447" y="4535"/>
                    </a:lnTo>
                    <a:lnTo>
                      <a:pt x="405" y="4343"/>
                    </a:lnTo>
                    <a:lnTo>
                      <a:pt x="320" y="3896"/>
                    </a:lnTo>
                    <a:lnTo>
                      <a:pt x="277" y="3428"/>
                    </a:lnTo>
                    <a:lnTo>
                      <a:pt x="277" y="2875"/>
                    </a:lnTo>
                    <a:lnTo>
                      <a:pt x="298" y="2385"/>
                    </a:lnTo>
                    <a:lnTo>
                      <a:pt x="341" y="1895"/>
                    </a:lnTo>
                    <a:lnTo>
                      <a:pt x="405" y="1512"/>
                    </a:lnTo>
                    <a:lnTo>
                      <a:pt x="426" y="1406"/>
                    </a:lnTo>
                    <a:lnTo>
                      <a:pt x="447" y="1257"/>
                    </a:lnTo>
                    <a:lnTo>
                      <a:pt x="490" y="959"/>
                    </a:lnTo>
                    <a:lnTo>
                      <a:pt x="575" y="660"/>
                    </a:lnTo>
                    <a:lnTo>
                      <a:pt x="639" y="554"/>
                    </a:lnTo>
                    <a:lnTo>
                      <a:pt x="703" y="448"/>
                    </a:lnTo>
                    <a:lnTo>
                      <a:pt x="724" y="405"/>
                    </a:lnTo>
                    <a:close/>
                    <a:moveTo>
                      <a:pt x="809" y="0"/>
                    </a:move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2967;p49">
                <a:extLst>
                  <a:ext uri="{FF2B5EF4-FFF2-40B4-BE49-F238E27FC236}">
                    <a16:creationId xmlns:a16="http://schemas.microsoft.com/office/drawing/2014/main" id="{04DD3A9D-E9BD-9D92-9BE4-FD930A8F6E02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fill="none" extrusionOk="0">
                    <a:moveTo>
                      <a:pt x="831" y="0"/>
                    </a:moveTo>
                    <a:lnTo>
                      <a:pt x="809" y="0"/>
                    </a:lnTo>
                    <a:lnTo>
                      <a:pt x="809" y="0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2968;p49">
                <a:extLst>
                  <a:ext uri="{FF2B5EF4-FFF2-40B4-BE49-F238E27FC236}">
                    <a16:creationId xmlns:a16="http://schemas.microsoft.com/office/drawing/2014/main" id="{DCBBD461-ABE8-BC58-9A0B-1E9B87A93F80}"/>
                  </a:ext>
                </a:extLst>
              </p:cNvPr>
              <p:cNvSpPr/>
              <p:nvPr/>
            </p:nvSpPr>
            <p:spPr>
              <a:xfrm>
                <a:off x="4974776" y="3399801"/>
                <a:ext cx="8897" cy="42871"/>
              </a:xfrm>
              <a:custGeom>
                <a:avLst/>
                <a:gdLst/>
                <a:ahLst/>
                <a:cxnLst/>
                <a:rect l="l" t="t" r="r" b="b"/>
                <a:pathLst>
                  <a:path w="959" h="4621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511" y="1"/>
                    </a:lnTo>
                    <a:lnTo>
                      <a:pt x="575" y="1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703" y="86"/>
                    </a:lnTo>
                    <a:lnTo>
                      <a:pt x="703" y="86"/>
                    </a:lnTo>
                    <a:lnTo>
                      <a:pt x="766" y="171"/>
                    </a:lnTo>
                    <a:lnTo>
                      <a:pt x="809" y="256"/>
                    </a:lnTo>
                    <a:lnTo>
                      <a:pt x="809" y="256"/>
                    </a:lnTo>
                    <a:lnTo>
                      <a:pt x="873" y="448"/>
                    </a:lnTo>
                    <a:lnTo>
                      <a:pt x="915" y="640"/>
                    </a:lnTo>
                    <a:lnTo>
                      <a:pt x="915" y="640"/>
                    </a:lnTo>
                    <a:lnTo>
                      <a:pt x="937" y="895"/>
                    </a:lnTo>
                    <a:lnTo>
                      <a:pt x="958" y="1151"/>
                    </a:lnTo>
                    <a:lnTo>
                      <a:pt x="958" y="1406"/>
                    </a:lnTo>
                    <a:lnTo>
                      <a:pt x="958" y="1406"/>
                    </a:lnTo>
                    <a:lnTo>
                      <a:pt x="958" y="1960"/>
                    </a:lnTo>
                    <a:lnTo>
                      <a:pt x="958" y="1960"/>
                    </a:lnTo>
                    <a:lnTo>
                      <a:pt x="937" y="2279"/>
                    </a:lnTo>
                    <a:lnTo>
                      <a:pt x="915" y="2407"/>
                    </a:lnTo>
                    <a:lnTo>
                      <a:pt x="915" y="2534"/>
                    </a:lnTo>
                    <a:lnTo>
                      <a:pt x="915" y="2683"/>
                    </a:lnTo>
                    <a:lnTo>
                      <a:pt x="894" y="2811"/>
                    </a:lnTo>
                    <a:lnTo>
                      <a:pt x="894" y="2811"/>
                    </a:lnTo>
                    <a:lnTo>
                      <a:pt x="873" y="3301"/>
                    </a:lnTo>
                    <a:lnTo>
                      <a:pt x="873" y="3450"/>
                    </a:lnTo>
                    <a:lnTo>
                      <a:pt x="873" y="3535"/>
                    </a:lnTo>
                    <a:lnTo>
                      <a:pt x="873" y="3535"/>
                    </a:lnTo>
                    <a:lnTo>
                      <a:pt x="852" y="3769"/>
                    </a:lnTo>
                    <a:lnTo>
                      <a:pt x="852" y="3769"/>
                    </a:lnTo>
                    <a:lnTo>
                      <a:pt x="788" y="4110"/>
                    </a:lnTo>
                    <a:lnTo>
                      <a:pt x="703" y="4365"/>
                    </a:lnTo>
                    <a:lnTo>
                      <a:pt x="703" y="4365"/>
                    </a:lnTo>
                    <a:lnTo>
                      <a:pt x="596" y="4578"/>
                    </a:lnTo>
                    <a:lnTo>
                      <a:pt x="575" y="4599"/>
                    </a:lnTo>
                    <a:lnTo>
                      <a:pt x="511" y="4621"/>
                    </a:lnTo>
                    <a:lnTo>
                      <a:pt x="447" y="4621"/>
                    </a:lnTo>
                    <a:lnTo>
                      <a:pt x="447" y="4621"/>
                    </a:lnTo>
                    <a:lnTo>
                      <a:pt x="362" y="4514"/>
                    </a:lnTo>
                    <a:lnTo>
                      <a:pt x="362" y="4514"/>
                    </a:lnTo>
                    <a:lnTo>
                      <a:pt x="298" y="4429"/>
                    </a:lnTo>
                    <a:lnTo>
                      <a:pt x="256" y="4323"/>
                    </a:lnTo>
                    <a:lnTo>
                      <a:pt x="256" y="4323"/>
                    </a:lnTo>
                    <a:lnTo>
                      <a:pt x="170" y="4131"/>
                    </a:lnTo>
                    <a:lnTo>
                      <a:pt x="128" y="3939"/>
                    </a:lnTo>
                    <a:lnTo>
                      <a:pt x="128" y="3939"/>
                    </a:lnTo>
                    <a:lnTo>
                      <a:pt x="43" y="3492"/>
                    </a:lnTo>
                    <a:lnTo>
                      <a:pt x="43" y="3492"/>
                    </a:lnTo>
                    <a:lnTo>
                      <a:pt x="0" y="3024"/>
                    </a:lnTo>
                    <a:lnTo>
                      <a:pt x="0" y="2471"/>
                    </a:lnTo>
                    <a:lnTo>
                      <a:pt x="0" y="2471"/>
                    </a:lnTo>
                    <a:lnTo>
                      <a:pt x="21" y="1981"/>
                    </a:lnTo>
                    <a:lnTo>
                      <a:pt x="21" y="1981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128" y="1108"/>
                    </a:lnTo>
                    <a:lnTo>
                      <a:pt x="149" y="1002"/>
                    </a:lnTo>
                    <a:lnTo>
                      <a:pt x="170" y="853"/>
                    </a:lnTo>
                    <a:lnTo>
                      <a:pt x="170" y="853"/>
                    </a:lnTo>
                    <a:lnTo>
                      <a:pt x="213" y="555"/>
                    </a:lnTo>
                    <a:lnTo>
                      <a:pt x="298" y="256"/>
                    </a:lnTo>
                    <a:lnTo>
                      <a:pt x="298" y="256"/>
                    </a:lnTo>
                    <a:lnTo>
                      <a:pt x="362" y="150"/>
                    </a:lnTo>
                    <a:lnTo>
                      <a:pt x="426" y="44"/>
                    </a:lnTo>
                    <a:lnTo>
                      <a:pt x="447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2969;p49">
                <a:extLst>
                  <a:ext uri="{FF2B5EF4-FFF2-40B4-BE49-F238E27FC236}">
                    <a16:creationId xmlns:a16="http://schemas.microsoft.com/office/drawing/2014/main" id="{B636E85D-6ECF-A6F4-7C82-273491E054B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extrusionOk="0">
                    <a:moveTo>
                      <a:pt x="724" y="362"/>
                    </a:moveTo>
                    <a:lnTo>
                      <a:pt x="767" y="448"/>
                    </a:lnTo>
                    <a:lnTo>
                      <a:pt x="788" y="533"/>
                    </a:lnTo>
                    <a:lnTo>
                      <a:pt x="852" y="809"/>
                    </a:lnTo>
                    <a:lnTo>
                      <a:pt x="1001" y="1320"/>
                    </a:lnTo>
                    <a:lnTo>
                      <a:pt x="1044" y="1491"/>
                    </a:lnTo>
                    <a:lnTo>
                      <a:pt x="1214" y="2066"/>
                    </a:lnTo>
                    <a:lnTo>
                      <a:pt x="1299" y="2300"/>
                    </a:lnTo>
                    <a:lnTo>
                      <a:pt x="1320" y="2385"/>
                    </a:lnTo>
                    <a:lnTo>
                      <a:pt x="1448" y="2853"/>
                    </a:lnTo>
                    <a:lnTo>
                      <a:pt x="1555" y="3428"/>
                    </a:lnTo>
                    <a:lnTo>
                      <a:pt x="1597" y="3683"/>
                    </a:lnTo>
                    <a:lnTo>
                      <a:pt x="1640" y="4067"/>
                    </a:lnTo>
                    <a:lnTo>
                      <a:pt x="1661" y="4258"/>
                    </a:lnTo>
                    <a:lnTo>
                      <a:pt x="1640" y="4471"/>
                    </a:lnTo>
                    <a:lnTo>
                      <a:pt x="1597" y="4663"/>
                    </a:lnTo>
                    <a:lnTo>
                      <a:pt x="1576" y="4705"/>
                    </a:lnTo>
                    <a:lnTo>
                      <a:pt x="1533" y="4748"/>
                    </a:lnTo>
                    <a:lnTo>
                      <a:pt x="1491" y="4727"/>
                    </a:lnTo>
                    <a:lnTo>
                      <a:pt x="1427" y="4684"/>
                    </a:lnTo>
                    <a:lnTo>
                      <a:pt x="1384" y="4641"/>
                    </a:lnTo>
                    <a:lnTo>
                      <a:pt x="1278" y="4492"/>
                    </a:lnTo>
                    <a:lnTo>
                      <a:pt x="1171" y="4343"/>
                    </a:lnTo>
                    <a:lnTo>
                      <a:pt x="1065" y="4045"/>
                    </a:lnTo>
                    <a:lnTo>
                      <a:pt x="958" y="3747"/>
                    </a:lnTo>
                    <a:lnTo>
                      <a:pt x="873" y="3428"/>
                    </a:lnTo>
                    <a:lnTo>
                      <a:pt x="852" y="3343"/>
                    </a:lnTo>
                    <a:lnTo>
                      <a:pt x="746" y="2917"/>
                    </a:lnTo>
                    <a:lnTo>
                      <a:pt x="703" y="2768"/>
                    </a:lnTo>
                    <a:lnTo>
                      <a:pt x="660" y="2619"/>
                    </a:lnTo>
                    <a:lnTo>
                      <a:pt x="639" y="2491"/>
                    </a:lnTo>
                    <a:lnTo>
                      <a:pt x="511" y="2023"/>
                    </a:lnTo>
                    <a:lnTo>
                      <a:pt x="469" y="1831"/>
                    </a:lnTo>
                    <a:lnTo>
                      <a:pt x="384" y="1469"/>
                    </a:lnTo>
                    <a:lnTo>
                      <a:pt x="298" y="980"/>
                    </a:lnTo>
                    <a:lnTo>
                      <a:pt x="277" y="809"/>
                    </a:lnTo>
                    <a:lnTo>
                      <a:pt x="320" y="682"/>
                    </a:lnTo>
                    <a:lnTo>
                      <a:pt x="341" y="639"/>
                    </a:lnTo>
                    <a:lnTo>
                      <a:pt x="384" y="597"/>
                    </a:lnTo>
                    <a:lnTo>
                      <a:pt x="490" y="490"/>
                    </a:lnTo>
                    <a:lnTo>
                      <a:pt x="554" y="448"/>
                    </a:lnTo>
                    <a:lnTo>
                      <a:pt x="660" y="384"/>
                    </a:lnTo>
                    <a:lnTo>
                      <a:pt x="724" y="362"/>
                    </a:lnTo>
                    <a:close/>
                    <a:moveTo>
                      <a:pt x="682" y="0"/>
                    </a:move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76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2970;p49">
                <a:extLst>
                  <a:ext uri="{FF2B5EF4-FFF2-40B4-BE49-F238E27FC236}">
                    <a16:creationId xmlns:a16="http://schemas.microsoft.com/office/drawing/2014/main" id="{0844945D-EFF6-15CD-E6BF-F1E112FCE17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fill="none" extrusionOk="0">
                    <a:moveTo>
                      <a:pt x="724" y="0"/>
                    </a:moveTo>
                    <a:lnTo>
                      <a:pt x="724" y="0"/>
                    </a:lnTo>
                    <a:lnTo>
                      <a:pt x="682" y="0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809" y="43"/>
                    </a:lnTo>
                    <a:lnTo>
                      <a:pt x="767" y="0"/>
                    </a:lnTo>
                    <a:lnTo>
                      <a:pt x="72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2971;p49">
                <a:extLst>
                  <a:ext uri="{FF2B5EF4-FFF2-40B4-BE49-F238E27FC236}">
                    <a16:creationId xmlns:a16="http://schemas.microsoft.com/office/drawing/2014/main" id="{4B97A0D0-AB89-EBB4-FBE3-19661F9247AD}"/>
                  </a:ext>
                </a:extLst>
              </p:cNvPr>
              <p:cNvSpPr/>
              <p:nvPr/>
            </p:nvSpPr>
            <p:spPr>
              <a:xfrm>
                <a:off x="5020594" y="3484729"/>
                <a:ext cx="12840" cy="40691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4386" fill="none" extrusionOk="0">
                    <a:moveTo>
                      <a:pt x="1256" y="4386"/>
                    </a:moveTo>
                    <a:lnTo>
                      <a:pt x="1256" y="4386"/>
                    </a:lnTo>
                    <a:lnTo>
                      <a:pt x="1214" y="4365"/>
                    </a:lnTo>
                    <a:lnTo>
                      <a:pt x="1214" y="4365"/>
                    </a:lnTo>
                    <a:lnTo>
                      <a:pt x="1150" y="4322"/>
                    </a:lnTo>
                    <a:lnTo>
                      <a:pt x="1107" y="4279"/>
                    </a:lnTo>
                    <a:lnTo>
                      <a:pt x="1107" y="4279"/>
                    </a:lnTo>
                    <a:lnTo>
                      <a:pt x="1001" y="4130"/>
                    </a:lnTo>
                    <a:lnTo>
                      <a:pt x="894" y="3981"/>
                    </a:lnTo>
                    <a:lnTo>
                      <a:pt x="894" y="3981"/>
                    </a:lnTo>
                    <a:lnTo>
                      <a:pt x="788" y="3683"/>
                    </a:lnTo>
                    <a:lnTo>
                      <a:pt x="681" y="3385"/>
                    </a:lnTo>
                    <a:lnTo>
                      <a:pt x="681" y="3385"/>
                    </a:lnTo>
                    <a:lnTo>
                      <a:pt x="596" y="3066"/>
                    </a:lnTo>
                    <a:lnTo>
                      <a:pt x="575" y="2981"/>
                    </a:lnTo>
                    <a:lnTo>
                      <a:pt x="575" y="2981"/>
                    </a:lnTo>
                    <a:lnTo>
                      <a:pt x="469" y="2555"/>
                    </a:lnTo>
                    <a:lnTo>
                      <a:pt x="426" y="2406"/>
                    </a:lnTo>
                    <a:lnTo>
                      <a:pt x="383" y="2257"/>
                    </a:lnTo>
                    <a:lnTo>
                      <a:pt x="362" y="2129"/>
                    </a:lnTo>
                    <a:lnTo>
                      <a:pt x="362" y="2129"/>
                    </a:lnTo>
                    <a:lnTo>
                      <a:pt x="234" y="1661"/>
                    </a:lnTo>
                    <a:lnTo>
                      <a:pt x="192" y="1469"/>
                    </a:lnTo>
                    <a:lnTo>
                      <a:pt x="192" y="1469"/>
                    </a:lnTo>
                    <a:lnTo>
                      <a:pt x="107" y="1107"/>
                    </a:lnTo>
                    <a:lnTo>
                      <a:pt x="107" y="1107"/>
                    </a:lnTo>
                    <a:lnTo>
                      <a:pt x="21" y="618"/>
                    </a:lnTo>
                    <a:lnTo>
                      <a:pt x="21" y="618"/>
                    </a:lnTo>
                    <a:lnTo>
                      <a:pt x="0" y="447"/>
                    </a:lnTo>
                    <a:lnTo>
                      <a:pt x="0" y="447"/>
                    </a:lnTo>
                    <a:lnTo>
                      <a:pt x="43" y="320"/>
                    </a:lnTo>
                    <a:lnTo>
                      <a:pt x="43" y="320"/>
                    </a:lnTo>
                    <a:lnTo>
                      <a:pt x="64" y="277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213" y="128"/>
                    </a:lnTo>
                    <a:lnTo>
                      <a:pt x="277" y="86"/>
                    </a:lnTo>
                    <a:lnTo>
                      <a:pt x="277" y="86"/>
                    </a:lnTo>
                    <a:lnTo>
                      <a:pt x="383" y="22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90" y="86"/>
                    </a:lnTo>
                    <a:lnTo>
                      <a:pt x="511" y="171"/>
                    </a:lnTo>
                    <a:lnTo>
                      <a:pt x="575" y="447"/>
                    </a:lnTo>
                    <a:lnTo>
                      <a:pt x="575" y="447"/>
                    </a:lnTo>
                    <a:lnTo>
                      <a:pt x="724" y="958"/>
                    </a:lnTo>
                    <a:lnTo>
                      <a:pt x="767" y="1129"/>
                    </a:lnTo>
                    <a:lnTo>
                      <a:pt x="767" y="1129"/>
                    </a:lnTo>
                    <a:lnTo>
                      <a:pt x="937" y="1704"/>
                    </a:lnTo>
                    <a:lnTo>
                      <a:pt x="1022" y="1938"/>
                    </a:lnTo>
                    <a:lnTo>
                      <a:pt x="1043" y="2023"/>
                    </a:lnTo>
                    <a:lnTo>
                      <a:pt x="1043" y="2023"/>
                    </a:lnTo>
                    <a:lnTo>
                      <a:pt x="1171" y="2491"/>
                    </a:lnTo>
                    <a:lnTo>
                      <a:pt x="1171" y="2491"/>
                    </a:lnTo>
                    <a:lnTo>
                      <a:pt x="1278" y="3066"/>
                    </a:lnTo>
                    <a:lnTo>
                      <a:pt x="1278" y="3066"/>
                    </a:lnTo>
                    <a:lnTo>
                      <a:pt x="1320" y="3321"/>
                    </a:lnTo>
                    <a:lnTo>
                      <a:pt x="1320" y="3321"/>
                    </a:lnTo>
                    <a:lnTo>
                      <a:pt x="1363" y="3705"/>
                    </a:lnTo>
                    <a:lnTo>
                      <a:pt x="1384" y="3896"/>
                    </a:lnTo>
                    <a:lnTo>
                      <a:pt x="1363" y="4109"/>
                    </a:lnTo>
                    <a:lnTo>
                      <a:pt x="1363" y="4109"/>
                    </a:lnTo>
                    <a:lnTo>
                      <a:pt x="1320" y="4301"/>
                    </a:lnTo>
                    <a:lnTo>
                      <a:pt x="1320" y="4301"/>
                    </a:lnTo>
                    <a:lnTo>
                      <a:pt x="1299" y="4343"/>
                    </a:lnTo>
                    <a:lnTo>
                      <a:pt x="1256" y="43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2972;p49">
                <a:extLst>
                  <a:ext uri="{FF2B5EF4-FFF2-40B4-BE49-F238E27FC236}">
                    <a16:creationId xmlns:a16="http://schemas.microsoft.com/office/drawing/2014/main" id="{C1B41308-FC6A-B40F-B940-774B0EC769ED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extrusionOk="0">
                    <a:moveTo>
                      <a:pt x="3875" y="554"/>
                    </a:moveTo>
                    <a:lnTo>
                      <a:pt x="4067" y="575"/>
                    </a:lnTo>
                    <a:lnTo>
                      <a:pt x="4237" y="618"/>
                    </a:lnTo>
                    <a:lnTo>
                      <a:pt x="4301" y="618"/>
                    </a:lnTo>
                    <a:lnTo>
                      <a:pt x="4450" y="660"/>
                    </a:lnTo>
                    <a:lnTo>
                      <a:pt x="4599" y="682"/>
                    </a:lnTo>
                    <a:lnTo>
                      <a:pt x="4684" y="703"/>
                    </a:lnTo>
                    <a:lnTo>
                      <a:pt x="4876" y="746"/>
                    </a:lnTo>
                    <a:lnTo>
                      <a:pt x="5238" y="831"/>
                    </a:lnTo>
                    <a:lnTo>
                      <a:pt x="5514" y="916"/>
                    </a:lnTo>
                    <a:lnTo>
                      <a:pt x="5749" y="1022"/>
                    </a:lnTo>
                    <a:lnTo>
                      <a:pt x="6260" y="1278"/>
                    </a:lnTo>
                    <a:lnTo>
                      <a:pt x="6472" y="1406"/>
                    </a:lnTo>
                    <a:lnTo>
                      <a:pt x="6664" y="1576"/>
                    </a:lnTo>
                    <a:lnTo>
                      <a:pt x="7005" y="1895"/>
                    </a:lnTo>
                    <a:lnTo>
                      <a:pt x="7281" y="2193"/>
                    </a:lnTo>
                    <a:lnTo>
                      <a:pt x="7494" y="2449"/>
                    </a:lnTo>
                    <a:lnTo>
                      <a:pt x="7686" y="2725"/>
                    </a:lnTo>
                    <a:lnTo>
                      <a:pt x="7878" y="3024"/>
                    </a:lnTo>
                    <a:lnTo>
                      <a:pt x="8005" y="3279"/>
                    </a:lnTo>
                    <a:lnTo>
                      <a:pt x="8112" y="3534"/>
                    </a:lnTo>
                    <a:lnTo>
                      <a:pt x="8218" y="3790"/>
                    </a:lnTo>
                    <a:lnTo>
                      <a:pt x="8303" y="4067"/>
                    </a:lnTo>
                    <a:lnTo>
                      <a:pt x="8303" y="4088"/>
                    </a:lnTo>
                    <a:lnTo>
                      <a:pt x="8346" y="4322"/>
                    </a:lnTo>
                    <a:lnTo>
                      <a:pt x="8388" y="4599"/>
                    </a:lnTo>
                    <a:lnTo>
                      <a:pt x="8431" y="5152"/>
                    </a:lnTo>
                    <a:lnTo>
                      <a:pt x="8410" y="5621"/>
                    </a:lnTo>
                    <a:lnTo>
                      <a:pt x="8388" y="5898"/>
                    </a:lnTo>
                    <a:lnTo>
                      <a:pt x="8346" y="6174"/>
                    </a:lnTo>
                    <a:lnTo>
                      <a:pt x="8261" y="6685"/>
                    </a:lnTo>
                    <a:lnTo>
                      <a:pt x="8239" y="6792"/>
                    </a:lnTo>
                    <a:lnTo>
                      <a:pt x="8133" y="7239"/>
                    </a:lnTo>
                    <a:lnTo>
                      <a:pt x="7941" y="7792"/>
                    </a:lnTo>
                    <a:lnTo>
                      <a:pt x="7814" y="8090"/>
                    </a:lnTo>
                    <a:lnTo>
                      <a:pt x="7665" y="8388"/>
                    </a:lnTo>
                    <a:lnTo>
                      <a:pt x="7558" y="8559"/>
                    </a:lnTo>
                    <a:lnTo>
                      <a:pt x="7409" y="8729"/>
                    </a:lnTo>
                    <a:lnTo>
                      <a:pt x="7196" y="8921"/>
                    </a:lnTo>
                    <a:lnTo>
                      <a:pt x="6983" y="9070"/>
                    </a:lnTo>
                    <a:lnTo>
                      <a:pt x="6728" y="9197"/>
                    </a:lnTo>
                    <a:lnTo>
                      <a:pt x="6451" y="9304"/>
                    </a:lnTo>
                    <a:lnTo>
                      <a:pt x="6174" y="9410"/>
                    </a:lnTo>
                    <a:lnTo>
                      <a:pt x="5876" y="9517"/>
                    </a:lnTo>
                    <a:lnTo>
                      <a:pt x="5642" y="9559"/>
                    </a:lnTo>
                    <a:lnTo>
                      <a:pt x="5387" y="9602"/>
                    </a:lnTo>
                    <a:lnTo>
                      <a:pt x="5174" y="9623"/>
                    </a:lnTo>
                    <a:lnTo>
                      <a:pt x="4940" y="9644"/>
                    </a:lnTo>
                    <a:lnTo>
                      <a:pt x="4812" y="9623"/>
                    </a:lnTo>
                    <a:lnTo>
                      <a:pt x="4769" y="9581"/>
                    </a:lnTo>
                    <a:lnTo>
                      <a:pt x="4705" y="9559"/>
                    </a:lnTo>
                    <a:lnTo>
                      <a:pt x="4301" y="9474"/>
                    </a:lnTo>
                    <a:lnTo>
                      <a:pt x="4109" y="9453"/>
                    </a:lnTo>
                    <a:lnTo>
                      <a:pt x="3939" y="9410"/>
                    </a:lnTo>
                    <a:lnTo>
                      <a:pt x="3620" y="9283"/>
                    </a:lnTo>
                    <a:lnTo>
                      <a:pt x="3300" y="9134"/>
                    </a:lnTo>
                    <a:lnTo>
                      <a:pt x="3002" y="8984"/>
                    </a:lnTo>
                    <a:lnTo>
                      <a:pt x="2917" y="8942"/>
                    </a:lnTo>
                    <a:lnTo>
                      <a:pt x="2726" y="8835"/>
                    </a:lnTo>
                    <a:lnTo>
                      <a:pt x="2449" y="8665"/>
                    </a:lnTo>
                    <a:lnTo>
                      <a:pt x="2193" y="8452"/>
                    </a:lnTo>
                    <a:lnTo>
                      <a:pt x="1980" y="8303"/>
                    </a:lnTo>
                    <a:lnTo>
                      <a:pt x="1704" y="8026"/>
                    </a:lnTo>
                    <a:lnTo>
                      <a:pt x="1491" y="7792"/>
                    </a:lnTo>
                    <a:lnTo>
                      <a:pt x="1299" y="7579"/>
                    </a:lnTo>
                    <a:lnTo>
                      <a:pt x="1129" y="7367"/>
                    </a:lnTo>
                    <a:lnTo>
                      <a:pt x="980" y="7111"/>
                    </a:lnTo>
                    <a:lnTo>
                      <a:pt x="937" y="7047"/>
                    </a:lnTo>
                    <a:lnTo>
                      <a:pt x="916" y="6983"/>
                    </a:lnTo>
                    <a:lnTo>
                      <a:pt x="873" y="6898"/>
                    </a:lnTo>
                    <a:lnTo>
                      <a:pt x="831" y="6834"/>
                    </a:lnTo>
                    <a:lnTo>
                      <a:pt x="746" y="6600"/>
                    </a:lnTo>
                    <a:lnTo>
                      <a:pt x="660" y="6345"/>
                    </a:lnTo>
                    <a:lnTo>
                      <a:pt x="575" y="5919"/>
                    </a:lnTo>
                    <a:lnTo>
                      <a:pt x="511" y="5514"/>
                    </a:lnTo>
                    <a:lnTo>
                      <a:pt x="490" y="5089"/>
                    </a:lnTo>
                    <a:lnTo>
                      <a:pt x="469" y="4684"/>
                    </a:lnTo>
                    <a:lnTo>
                      <a:pt x="490" y="4258"/>
                    </a:lnTo>
                    <a:lnTo>
                      <a:pt x="511" y="3726"/>
                    </a:lnTo>
                    <a:lnTo>
                      <a:pt x="575" y="3343"/>
                    </a:lnTo>
                    <a:lnTo>
                      <a:pt x="618" y="3215"/>
                    </a:lnTo>
                    <a:lnTo>
                      <a:pt x="703" y="2747"/>
                    </a:lnTo>
                    <a:lnTo>
                      <a:pt x="788" y="2491"/>
                    </a:lnTo>
                    <a:lnTo>
                      <a:pt x="895" y="2236"/>
                    </a:lnTo>
                    <a:lnTo>
                      <a:pt x="1001" y="1959"/>
                    </a:lnTo>
                    <a:lnTo>
                      <a:pt x="1150" y="1682"/>
                    </a:lnTo>
                    <a:lnTo>
                      <a:pt x="1320" y="1427"/>
                    </a:lnTo>
                    <a:lnTo>
                      <a:pt x="1555" y="1171"/>
                    </a:lnTo>
                    <a:lnTo>
                      <a:pt x="1661" y="1065"/>
                    </a:lnTo>
                    <a:lnTo>
                      <a:pt x="1789" y="980"/>
                    </a:lnTo>
                    <a:lnTo>
                      <a:pt x="2087" y="831"/>
                    </a:lnTo>
                    <a:lnTo>
                      <a:pt x="2257" y="767"/>
                    </a:lnTo>
                    <a:lnTo>
                      <a:pt x="2427" y="724"/>
                    </a:lnTo>
                    <a:lnTo>
                      <a:pt x="2747" y="639"/>
                    </a:lnTo>
                    <a:lnTo>
                      <a:pt x="3024" y="597"/>
                    </a:lnTo>
                    <a:lnTo>
                      <a:pt x="3364" y="554"/>
                    </a:lnTo>
                    <a:close/>
                    <a:moveTo>
                      <a:pt x="3258" y="0"/>
                    </a:moveTo>
                    <a:lnTo>
                      <a:pt x="2938" y="22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2973;p49">
                <a:extLst>
                  <a:ext uri="{FF2B5EF4-FFF2-40B4-BE49-F238E27FC236}">
                    <a16:creationId xmlns:a16="http://schemas.microsoft.com/office/drawing/2014/main" id="{A99539CE-2BA5-BADB-34F6-B7AB7E4961C8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fill="none" extrusionOk="0">
                    <a:moveTo>
                      <a:pt x="3598" y="0"/>
                    </a:moveTo>
                    <a:lnTo>
                      <a:pt x="359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2938" y="22"/>
                    </a:lnTo>
                    <a:lnTo>
                      <a:pt x="2598" y="86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960" y="22"/>
                    </a:lnTo>
                    <a:lnTo>
                      <a:pt x="3790" y="0"/>
                    </a:lnTo>
                    <a:lnTo>
                      <a:pt x="35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2974;p49">
                <a:extLst>
                  <a:ext uri="{FF2B5EF4-FFF2-40B4-BE49-F238E27FC236}">
                    <a16:creationId xmlns:a16="http://schemas.microsoft.com/office/drawing/2014/main" id="{447E6A08-48BF-147B-FA73-883A722EFCE9}"/>
                  </a:ext>
                </a:extLst>
              </p:cNvPr>
              <p:cNvSpPr/>
              <p:nvPr/>
            </p:nvSpPr>
            <p:spPr>
              <a:xfrm>
                <a:off x="5069565" y="3470109"/>
                <a:ext cx="73886" cy="84351"/>
              </a:xfrm>
              <a:custGeom>
                <a:avLst/>
                <a:gdLst/>
                <a:ahLst/>
                <a:cxnLst/>
                <a:rect l="l" t="t" r="r" b="b"/>
                <a:pathLst>
                  <a:path w="7964" h="9092" fill="none" extrusionOk="0">
                    <a:moveTo>
                      <a:pt x="2258" y="8282"/>
                    </a:moveTo>
                    <a:lnTo>
                      <a:pt x="2258" y="8282"/>
                    </a:lnTo>
                    <a:lnTo>
                      <a:pt x="1981" y="8112"/>
                    </a:lnTo>
                    <a:lnTo>
                      <a:pt x="1725" y="7899"/>
                    </a:lnTo>
                    <a:lnTo>
                      <a:pt x="1725" y="7899"/>
                    </a:lnTo>
                    <a:lnTo>
                      <a:pt x="1512" y="7750"/>
                    </a:lnTo>
                    <a:lnTo>
                      <a:pt x="1512" y="7750"/>
                    </a:lnTo>
                    <a:lnTo>
                      <a:pt x="1236" y="7473"/>
                    </a:lnTo>
                    <a:lnTo>
                      <a:pt x="1236" y="7473"/>
                    </a:lnTo>
                    <a:lnTo>
                      <a:pt x="1023" y="7239"/>
                    </a:lnTo>
                    <a:lnTo>
                      <a:pt x="831" y="7026"/>
                    </a:lnTo>
                    <a:lnTo>
                      <a:pt x="831" y="7026"/>
                    </a:lnTo>
                    <a:lnTo>
                      <a:pt x="661" y="6814"/>
                    </a:lnTo>
                    <a:lnTo>
                      <a:pt x="512" y="6558"/>
                    </a:lnTo>
                    <a:lnTo>
                      <a:pt x="469" y="6494"/>
                    </a:lnTo>
                    <a:lnTo>
                      <a:pt x="448" y="6430"/>
                    </a:lnTo>
                    <a:lnTo>
                      <a:pt x="405" y="6345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278" y="6047"/>
                    </a:lnTo>
                    <a:lnTo>
                      <a:pt x="192" y="5792"/>
                    </a:lnTo>
                    <a:lnTo>
                      <a:pt x="192" y="5792"/>
                    </a:lnTo>
                    <a:lnTo>
                      <a:pt x="107" y="5366"/>
                    </a:lnTo>
                    <a:lnTo>
                      <a:pt x="107" y="5366"/>
                    </a:lnTo>
                    <a:lnTo>
                      <a:pt x="43" y="4961"/>
                    </a:lnTo>
                    <a:lnTo>
                      <a:pt x="43" y="4961"/>
                    </a:lnTo>
                    <a:lnTo>
                      <a:pt x="22" y="4536"/>
                    </a:lnTo>
                    <a:lnTo>
                      <a:pt x="1" y="4131"/>
                    </a:lnTo>
                    <a:lnTo>
                      <a:pt x="1" y="4131"/>
                    </a:lnTo>
                    <a:lnTo>
                      <a:pt x="22" y="3705"/>
                    </a:lnTo>
                    <a:lnTo>
                      <a:pt x="22" y="3705"/>
                    </a:lnTo>
                    <a:lnTo>
                      <a:pt x="43" y="3173"/>
                    </a:lnTo>
                    <a:lnTo>
                      <a:pt x="43" y="3173"/>
                    </a:lnTo>
                    <a:lnTo>
                      <a:pt x="107" y="2790"/>
                    </a:lnTo>
                    <a:lnTo>
                      <a:pt x="150" y="2662"/>
                    </a:lnTo>
                    <a:lnTo>
                      <a:pt x="150" y="2662"/>
                    </a:lnTo>
                    <a:lnTo>
                      <a:pt x="235" y="2194"/>
                    </a:lnTo>
                    <a:lnTo>
                      <a:pt x="235" y="2194"/>
                    </a:lnTo>
                    <a:lnTo>
                      <a:pt x="320" y="1938"/>
                    </a:lnTo>
                    <a:lnTo>
                      <a:pt x="427" y="1683"/>
                    </a:lnTo>
                    <a:lnTo>
                      <a:pt x="427" y="1683"/>
                    </a:lnTo>
                    <a:lnTo>
                      <a:pt x="533" y="1406"/>
                    </a:lnTo>
                    <a:lnTo>
                      <a:pt x="682" y="1129"/>
                    </a:lnTo>
                    <a:lnTo>
                      <a:pt x="682" y="1129"/>
                    </a:lnTo>
                    <a:lnTo>
                      <a:pt x="852" y="874"/>
                    </a:lnTo>
                    <a:lnTo>
                      <a:pt x="1087" y="618"/>
                    </a:lnTo>
                    <a:lnTo>
                      <a:pt x="1087" y="618"/>
                    </a:lnTo>
                    <a:lnTo>
                      <a:pt x="1193" y="512"/>
                    </a:lnTo>
                    <a:lnTo>
                      <a:pt x="1321" y="427"/>
                    </a:lnTo>
                    <a:lnTo>
                      <a:pt x="1321" y="427"/>
                    </a:lnTo>
                    <a:lnTo>
                      <a:pt x="1619" y="278"/>
                    </a:lnTo>
                    <a:lnTo>
                      <a:pt x="1619" y="278"/>
                    </a:lnTo>
                    <a:lnTo>
                      <a:pt x="1789" y="214"/>
                    </a:lnTo>
                    <a:lnTo>
                      <a:pt x="1959" y="171"/>
                    </a:lnTo>
                    <a:lnTo>
                      <a:pt x="1959" y="171"/>
                    </a:lnTo>
                    <a:lnTo>
                      <a:pt x="2279" y="86"/>
                    </a:lnTo>
                    <a:lnTo>
                      <a:pt x="2556" y="44"/>
                    </a:lnTo>
                    <a:lnTo>
                      <a:pt x="2556" y="44"/>
                    </a:lnTo>
                    <a:lnTo>
                      <a:pt x="2896" y="1"/>
                    </a:lnTo>
                    <a:lnTo>
                      <a:pt x="3216" y="1"/>
                    </a:lnTo>
                    <a:lnTo>
                      <a:pt x="3216" y="1"/>
                    </a:lnTo>
                    <a:lnTo>
                      <a:pt x="3407" y="1"/>
                    </a:lnTo>
                    <a:lnTo>
                      <a:pt x="3599" y="22"/>
                    </a:lnTo>
                    <a:lnTo>
                      <a:pt x="3599" y="22"/>
                    </a:lnTo>
                    <a:lnTo>
                      <a:pt x="3769" y="65"/>
                    </a:lnTo>
                    <a:lnTo>
                      <a:pt x="3833" y="65"/>
                    </a:lnTo>
                    <a:lnTo>
                      <a:pt x="3982" y="107"/>
                    </a:lnTo>
                    <a:lnTo>
                      <a:pt x="4131" y="129"/>
                    </a:lnTo>
                    <a:lnTo>
                      <a:pt x="4216" y="150"/>
                    </a:lnTo>
                    <a:lnTo>
                      <a:pt x="4216" y="150"/>
                    </a:lnTo>
                    <a:lnTo>
                      <a:pt x="4408" y="193"/>
                    </a:lnTo>
                    <a:lnTo>
                      <a:pt x="4408" y="193"/>
                    </a:lnTo>
                    <a:lnTo>
                      <a:pt x="4770" y="278"/>
                    </a:lnTo>
                    <a:lnTo>
                      <a:pt x="4770" y="278"/>
                    </a:lnTo>
                    <a:lnTo>
                      <a:pt x="5046" y="363"/>
                    </a:lnTo>
                    <a:lnTo>
                      <a:pt x="5281" y="469"/>
                    </a:lnTo>
                    <a:lnTo>
                      <a:pt x="5281" y="469"/>
                    </a:lnTo>
                    <a:lnTo>
                      <a:pt x="5792" y="725"/>
                    </a:lnTo>
                    <a:lnTo>
                      <a:pt x="5792" y="725"/>
                    </a:lnTo>
                    <a:lnTo>
                      <a:pt x="6004" y="853"/>
                    </a:lnTo>
                    <a:lnTo>
                      <a:pt x="6196" y="1023"/>
                    </a:lnTo>
                    <a:lnTo>
                      <a:pt x="6196" y="1023"/>
                    </a:lnTo>
                    <a:lnTo>
                      <a:pt x="6537" y="1342"/>
                    </a:lnTo>
                    <a:lnTo>
                      <a:pt x="6537" y="1342"/>
                    </a:lnTo>
                    <a:lnTo>
                      <a:pt x="6813" y="1640"/>
                    </a:lnTo>
                    <a:lnTo>
                      <a:pt x="7026" y="1896"/>
                    </a:lnTo>
                    <a:lnTo>
                      <a:pt x="7026" y="1896"/>
                    </a:lnTo>
                    <a:lnTo>
                      <a:pt x="7218" y="2172"/>
                    </a:lnTo>
                    <a:lnTo>
                      <a:pt x="7410" y="2471"/>
                    </a:lnTo>
                    <a:lnTo>
                      <a:pt x="7410" y="2471"/>
                    </a:lnTo>
                    <a:lnTo>
                      <a:pt x="7537" y="2726"/>
                    </a:lnTo>
                    <a:lnTo>
                      <a:pt x="7644" y="2981"/>
                    </a:lnTo>
                    <a:lnTo>
                      <a:pt x="7750" y="3237"/>
                    </a:lnTo>
                    <a:lnTo>
                      <a:pt x="7835" y="3514"/>
                    </a:lnTo>
                    <a:lnTo>
                      <a:pt x="7835" y="3429"/>
                    </a:lnTo>
                    <a:lnTo>
                      <a:pt x="7835" y="3535"/>
                    </a:lnTo>
                    <a:lnTo>
                      <a:pt x="7835" y="3535"/>
                    </a:lnTo>
                    <a:lnTo>
                      <a:pt x="7878" y="3769"/>
                    </a:lnTo>
                    <a:lnTo>
                      <a:pt x="7920" y="4046"/>
                    </a:lnTo>
                    <a:lnTo>
                      <a:pt x="7920" y="4046"/>
                    </a:lnTo>
                    <a:lnTo>
                      <a:pt x="7963" y="4599"/>
                    </a:lnTo>
                    <a:lnTo>
                      <a:pt x="7963" y="4599"/>
                    </a:lnTo>
                    <a:lnTo>
                      <a:pt x="7942" y="5068"/>
                    </a:lnTo>
                    <a:lnTo>
                      <a:pt x="7920" y="5345"/>
                    </a:lnTo>
                    <a:lnTo>
                      <a:pt x="7878" y="5621"/>
                    </a:lnTo>
                    <a:lnTo>
                      <a:pt x="7878" y="5621"/>
                    </a:lnTo>
                    <a:lnTo>
                      <a:pt x="7793" y="6132"/>
                    </a:lnTo>
                    <a:lnTo>
                      <a:pt x="7771" y="6239"/>
                    </a:lnTo>
                    <a:lnTo>
                      <a:pt x="7771" y="6239"/>
                    </a:lnTo>
                    <a:lnTo>
                      <a:pt x="7665" y="6686"/>
                    </a:lnTo>
                    <a:lnTo>
                      <a:pt x="7665" y="6686"/>
                    </a:lnTo>
                    <a:lnTo>
                      <a:pt x="7473" y="7239"/>
                    </a:lnTo>
                    <a:lnTo>
                      <a:pt x="7473" y="7239"/>
                    </a:lnTo>
                    <a:lnTo>
                      <a:pt x="7346" y="7537"/>
                    </a:lnTo>
                    <a:lnTo>
                      <a:pt x="7197" y="7835"/>
                    </a:lnTo>
                    <a:lnTo>
                      <a:pt x="7197" y="7835"/>
                    </a:lnTo>
                    <a:lnTo>
                      <a:pt x="7090" y="8006"/>
                    </a:lnTo>
                    <a:lnTo>
                      <a:pt x="7090" y="8006"/>
                    </a:lnTo>
                    <a:lnTo>
                      <a:pt x="6941" y="8176"/>
                    </a:lnTo>
                    <a:lnTo>
                      <a:pt x="6941" y="8176"/>
                    </a:lnTo>
                    <a:lnTo>
                      <a:pt x="6728" y="8368"/>
                    </a:lnTo>
                    <a:lnTo>
                      <a:pt x="6515" y="8517"/>
                    </a:lnTo>
                    <a:lnTo>
                      <a:pt x="6515" y="8517"/>
                    </a:lnTo>
                    <a:lnTo>
                      <a:pt x="6260" y="8644"/>
                    </a:lnTo>
                    <a:lnTo>
                      <a:pt x="5983" y="8751"/>
                    </a:lnTo>
                    <a:lnTo>
                      <a:pt x="5706" y="8857"/>
                    </a:lnTo>
                    <a:lnTo>
                      <a:pt x="5408" y="8964"/>
                    </a:lnTo>
                    <a:lnTo>
                      <a:pt x="5408" y="8964"/>
                    </a:lnTo>
                    <a:lnTo>
                      <a:pt x="5174" y="9006"/>
                    </a:lnTo>
                    <a:lnTo>
                      <a:pt x="4919" y="9049"/>
                    </a:lnTo>
                    <a:lnTo>
                      <a:pt x="4919" y="9049"/>
                    </a:lnTo>
                    <a:lnTo>
                      <a:pt x="4706" y="9070"/>
                    </a:lnTo>
                    <a:lnTo>
                      <a:pt x="4472" y="9091"/>
                    </a:lnTo>
                    <a:lnTo>
                      <a:pt x="4472" y="9091"/>
                    </a:lnTo>
                    <a:lnTo>
                      <a:pt x="4344" y="9070"/>
                    </a:lnTo>
                    <a:lnTo>
                      <a:pt x="4344" y="9070"/>
                    </a:lnTo>
                    <a:lnTo>
                      <a:pt x="4301" y="9028"/>
                    </a:lnTo>
                    <a:lnTo>
                      <a:pt x="4237" y="9006"/>
                    </a:lnTo>
                    <a:lnTo>
                      <a:pt x="4237" y="9006"/>
                    </a:lnTo>
                    <a:lnTo>
                      <a:pt x="3833" y="8921"/>
                    </a:lnTo>
                    <a:lnTo>
                      <a:pt x="3833" y="8921"/>
                    </a:lnTo>
                    <a:lnTo>
                      <a:pt x="3641" y="8900"/>
                    </a:lnTo>
                    <a:lnTo>
                      <a:pt x="3471" y="8857"/>
                    </a:lnTo>
                    <a:lnTo>
                      <a:pt x="3471" y="8857"/>
                    </a:lnTo>
                    <a:lnTo>
                      <a:pt x="3152" y="8730"/>
                    </a:lnTo>
                    <a:lnTo>
                      <a:pt x="2832" y="8581"/>
                    </a:lnTo>
                    <a:lnTo>
                      <a:pt x="2832" y="8581"/>
                    </a:lnTo>
                    <a:lnTo>
                      <a:pt x="2534" y="8431"/>
                    </a:lnTo>
                    <a:lnTo>
                      <a:pt x="2449" y="8389"/>
                    </a:lnTo>
                    <a:lnTo>
                      <a:pt x="2449" y="8389"/>
                    </a:lnTo>
                    <a:lnTo>
                      <a:pt x="2258" y="8282"/>
                    </a:lnTo>
                    <a:lnTo>
                      <a:pt x="2258" y="82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2975;p49">
                <a:extLst>
                  <a:ext uri="{FF2B5EF4-FFF2-40B4-BE49-F238E27FC236}">
                    <a16:creationId xmlns:a16="http://schemas.microsoft.com/office/drawing/2014/main" id="{AC865B60-CD45-E415-632D-F6C4A77F7306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extrusionOk="0">
                    <a:moveTo>
                      <a:pt x="788" y="1"/>
                    </a:move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2976;p49">
                <a:extLst>
                  <a:ext uri="{FF2B5EF4-FFF2-40B4-BE49-F238E27FC236}">
                    <a16:creationId xmlns:a16="http://schemas.microsoft.com/office/drawing/2014/main" id="{51DF5DCA-6230-567B-99FA-1A06A54F876D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fill="none" extrusionOk="0">
                    <a:moveTo>
                      <a:pt x="788" y="1"/>
                    </a:moveTo>
                    <a:lnTo>
                      <a:pt x="788" y="1"/>
                    </a:ln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1980" y="5068"/>
                    </a:lnTo>
                    <a:lnTo>
                      <a:pt x="2108" y="5068"/>
                    </a:lnTo>
                    <a:lnTo>
                      <a:pt x="2108" y="5068"/>
                    </a:lnTo>
                    <a:lnTo>
                      <a:pt x="2257" y="5068"/>
                    </a:lnTo>
                    <a:lnTo>
                      <a:pt x="2342" y="5068"/>
                    </a:lnTo>
                    <a:lnTo>
                      <a:pt x="2427" y="5068"/>
                    </a:lnTo>
                    <a:lnTo>
                      <a:pt x="2534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875" y="6196"/>
                    </a:lnTo>
                    <a:lnTo>
                      <a:pt x="3918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152" y="6111"/>
                    </a:lnTo>
                    <a:lnTo>
                      <a:pt x="519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2278" y="4812"/>
                    </a:lnTo>
                    <a:lnTo>
                      <a:pt x="2278" y="4812"/>
                    </a:lnTo>
                    <a:lnTo>
                      <a:pt x="2108" y="4812"/>
                    </a:lnTo>
                    <a:lnTo>
                      <a:pt x="2108" y="4812"/>
                    </a:lnTo>
                    <a:lnTo>
                      <a:pt x="1938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lnTo>
                      <a:pt x="78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2977;p49">
                <a:extLst>
                  <a:ext uri="{FF2B5EF4-FFF2-40B4-BE49-F238E27FC236}">
                    <a16:creationId xmlns:a16="http://schemas.microsoft.com/office/drawing/2014/main" id="{8CF7A4AD-0A6D-2D97-174D-5C88960E9495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extrusionOk="0">
                    <a:moveTo>
                      <a:pt x="3704" y="0"/>
                    </a:move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2978;p49">
                <a:extLst>
                  <a:ext uri="{FF2B5EF4-FFF2-40B4-BE49-F238E27FC236}">
                    <a16:creationId xmlns:a16="http://schemas.microsoft.com/office/drawing/2014/main" id="{34408783-E0EC-C631-9DD9-1FCA5A5CBD39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fill="none" extrusionOk="0">
                    <a:moveTo>
                      <a:pt x="3768" y="0"/>
                    </a:moveTo>
                    <a:lnTo>
                      <a:pt x="3768" y="0"/>
                    </a:lnTo>
                    <a:lnTo>
                      <a:pt x="3704" y="0"/>
                    </a:ln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469" y="3258"/>
                    </a:lnTo>
                    <a:lnTo>
                      <a:pt x="1405" y="3258"/>
                    </a:lnTo>
                    <a:lnTo>
                      <a:pt x="1320" y="3258"/>
                    </a:lnTo>
                    <a:lnTo>
                      <a:pt x="1320" y="3258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20" y="3513"/>
                    </a:lnTo>
                    <a:lnTo>
                      <a:pt x="1363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lnTo>
                      <a:pt x="376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2979;p49">
                <a:extLst>
                  <a:ext uri="{FF2B5EF4-FFF2-40B4-BE49-F238E27FC236}">
                    <a16:creationId xmlns:a16="http://schemas.microsoft.com/office/drawing/2014/main" id="{2A899CB6-1FDE-4C38-D21C-FC50C70CC779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extrusionOk="0">
                    <a:moveTo>
                      <a:pt x="2917" y="1"/>
                    </a:move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2980;p49">
                <a:extLst>
                  <a:ext uri="{FF2B5EF4-FFF2-40B4-BE49-F238E27FC236}">
                    <a16:creationId xmlns:a16="http://schemas.microsoft.com/office/drawing/2014/main" id="{A6060FB9-AF0B-65D1-DF4B-2ABFC39C48B6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fill="none" extrusionOk="0">
                    <a:moveTo>
                      <a:pt x="3003" y="1"/>
                    </a:moveTo>
                    <a:lnTo>
                      <a:pt x="3003" y="1"/>
                    </a:lnTo>
                    <a:lnTo>
                      <a:pt x="2917" y="1"/>
                    </a:lnTo>
                    <a:lnTo>
                      <a:pt x="2917" y="1"/>
                    </a:ln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916" y="214"/>
                    </a:lnTo>
                    <a:lnTo>
                      <a:pt x="831" y="214"/>
                    </a:lnTo>
                    <a:lnTo>
                      <a:pt x="74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874" y="490"/>
                    </a:lnTo>
                    <a:lnTo>
                      <a:pt x="874" y="490"/>
                    </a:lnTo>
                    <a:lnTo>
                      <a:pt x="938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619" y="639"/>
                    </a:lnTo>
                    <a:lnTo>
                      <a:pt x="1704" y="639"/>
                    </a:lnTo>
                    <a:lnTo>
                      <a:pt x="1704" y="639"/>
                    </a:lnTo>
                    <a:lnTo>
                      <a:pt x="1810" y="639"/>
                    </a:lnTo>
                    <a:lnTo>
                      <a:pt x="1874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88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492" y="65"/>
                    </a:lnTo>
                    <a:lnTo>
                      <a:pt x="3152" y="1"/>
                    </a:lnTo>
                    <a:lnTo>
                      <a:pt x="3152" y="1"/>
                    </a:lnTo>
                    <a:lnTo>
                      <a:pt x="30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2981;p49">
                <a:extLst>
                  <a:ext uri="{FF2B5EF4-FFF2-40B4-BE49-F238E27FC236}">
                    <a16:creationId xmlns:a16="http://schemas.microsoft.com/office/drawing/2014/main" id="{FBC22AB6-61A0-29EF-E871-2B2CFED22384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extrusionOk="0">
                    <a:moveTo>
                      <a:pt x="2172" y="405"/>
                    </a:moveTo>
                    <a:lnTo>
                      <a:pt x="2214" y="448"/>
                    </a:lnTo>
                    <a:lnTo>
                      <a:pt x="2342" y="469"/>
                    </a:lnTo>
                    <a:lnTo>
                      <a:pt x="2363" y="533"/>
                    </a:lnTo>
                    <a:lnTo>
                      <a:pt x="2363" y="597"/>
                    </a:lnTo>
                    <a:lnTo>
                      <a:pt x="2342" y="704"/>
                    </a:lnTo>
                    <a:lnTo>
                      <a:pt x="2172" y="1087"/>
                    </a:lnTo>
                    <a:lnTo>
                      <a:pt x="2108" y="1214"/>
                    </a:lnTo>
                    <a:lnTo>
                      <a:pt x="1746" y="1938"/>
                    </a:lnTo>
                    <a:lnTo>
                      <a:pt x="1618" y="2236"/>
                    </a:lnTo>
                    <a:lnTo>
                      <a:pt x="1554" y="2343"/>
                    </a:lnTo>
                    <a:lnTo>
                      <a:pt x="1448" y="2556"/>
                    </a:lnTo>
                    <a:lnTo>
                      <a:pt x="1405" y="2620"/>
                    </a:lnTo>
                    <a:lnTo>
                      <a:pt x="1341" y="2747"/>
                    </a:lnTo>
                    <a:lnTo>
                      <a:pt x="1277" y="2854"/>
                    </a:lnTo>
                    <a:lnTo>
                      <a:pt x="1065" y="3237"/>
                    </a:lnTo>
                    <a:lnTo>
                      <a:pt x="830" y="3620"/>
                    </a:lnTo>
                    <a:lnTo>
                      <a:pt x="724" y="3748"/>
                    </a:lnTo>
                    <a:lnTo>
                      <a:pt x="617" y="3854"/>
                    </a:lnTo>
                    <a:lnTo>
                      <a:pt x="554" y="3897"/>
                    </a:lnTo>
                    <a:lnTo>
                      <a:pt x="490" y="3918"/>
                    </a:lnTo>
                    <a:lnTo>
                      <a:pt x="426" y="3897"/>
                    </a:lnTo>
                    <a:lnTo>
                      <a:pt x="362" y="3833"/>
                    </a:lnTo>
                    <a:lnTo>
                      <a:pt x="319" y="3769"/>
                    </a:lnTo>
                    <a:lnTo>
                      <a:pt x="298" y="3705"/>
                    </a:lnTo>
                    <a:lnTo>
                      <a:pt x="298" y="3535"/>
                    </a:lnTo>
                    <a:lnTo>
                      <a:pt x="362" y="3322"/>
                    </a:lnTo>
                    <a:lnTo>
                      <a:pt x="426" y="3131"/>
                    </a:lnTo>
                    <a:lnTo>
                      <a:pt x="554" y="2854"/>
                    </a:lnTo>
                    <a:lnTo>
                      <a:pt x="681" y="2598"/>
                    </a:lnTo>
                    <a:lnTo>
                      <a:pt x="703" y="2556"/>
                    </a:lnTo>
                    <a:lnTo>
                      <a:pt x="1043" y="1896"/>
                    </a:lnTo>
                    <a:lnTo>
                      <a:pt x="1235" y="1534"/>
                    </a:lnTo>
                    <a:lnTo>
                      <a:pt x="1405" y="1257"/>
                    </a:lnTo>
                    <a:lnTo>
                      <a:pt x="1490" y="1108"/>
                    </a:lnTo>
                    <a:lnTo>
                      <a:pt x="1618" y="874"/>
                    </a:lnTo>
                    <a:lnTo>
                      <a:pt x="1746" y="682"/>
                    </a:lnTo>
                    <a:lnTo>
                      <a:pt x="1852" y="555"/>
                    </a:lnTo>
                    <a:lnTo>
                      <a:pt x="1959" y="469"/>
                    </a:lnTo>
                    <a:lnTo>
                      <a:pt x="2044" y="405"/>
                    </a:lnTo>
                    <a:close/>
                    <a:moveTo>
                      <a:pt x="2044" y="1"/>
                    </a:moveTo>
                    <a:lnTo>
                      <a:pt x="1937" y="22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21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2982;p49">
                <a:extLst>
                  <a:ext uri="{FF2B5EF4-FFF2-40B4-BE49-F238E27FC236}">
                    <a16:creationId xmlns:a16="http://schemas.microsoft.com/office/drawing/2014/main" id="{1D762B58-E12B-FC3A-D7B8-84DA0F1A73E8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fill="none" extrusionOk="0">
                    <a:moveTo>
                      <a:pt x="2108" y="1"/>
                    </a:moveTo>
                    <a:lnTo>
                      <a:pt x="2108" y="1"/>
                    </a:lnTo>
                    <a:lnTo>
                      <a:pt x="2044" y="1"/>
                    </a:lnTo>
                    <a:lnTo>
                      <a:pt x="2044" y="1"/>
                    </a:lnTo>
                    <a:lnTo>
                      <a:pt x="1937" y="22"/>
                    </a:lnTo>
                    <a:lnTo>
                      <a:pt x="1874" y="44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406" y="65"/>
                    </a:lnTo>
                    <a:lnTo>
                      <a:pt x="2214" y="1"/>
                    </a:lnTo>
                    <a:lnTo>
                      <a:pt x="2214" y="1"/>
                    </a:lnTo>
                    <a:lnTo>
                      <a:pt x="210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2983;p49">
                <a:extLst>
                  <a:ext uri="{FF2B5EF4-FFF2-40B4-BE49-F238E27FC236}">
                    <a16:creationId xmlns:a16="http://schemas.microsoft.com/office/drawing/2014/main" id="{042B0B22-D9B5-332E-0260-99AE81A5098A}"/>
                  </a:ext>
                </a:extLst>
              </p:cNvPr>
              <p:cNvSpPr/>
              <p:nvPr/>
            </p:nvSpPr>
            <p:spPr>
              <a:xfrm>
                <a:off x="4938634" y="3315476"/>
                <a:ext cx="19167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3514" fill="none" extrusionOk="0">
                    <a:moveTo>
                      <a:pt x="192" y="3513"/>
                    </a:moveTo>
                    <a:lnTo>
                      <a:pt x="128" y="3492"/>
                    </a:lnTo>
                    <a:lnTo>
                      <a:pt x="128" y="3492"/>
                    </a:lnTo>
                    <a:lnTo>
                      <a:pt x="64" y="3428"/>
                    </a:lnTo>
                    <a:lnTo>
                      <a:pt x="64" y="3428"/>
                    </a:lnTo>
                    <a:lnTo>
                      <a:pt x="21" y="3364"/>
                    </a:lnTo>
                    <a:lnTo>
                      <a:pt x="21" y="3364"/>
                    </a:lnTo>
                    <a:lnTo>
                      <a:pt x="0" y="3300"/>
                    </a:lnTo>
                    <a:lnTo>
                      <a:pt x="0" y="3300"/>
                    </a:lnTo>
                    <a:lnTo>
                      <a:pt x="0" y="3130"/>
                    </a:lnTo>
                    <a:lnTo>
                      <a:pt x="0" y="3130"/>
                    </a:lnTo>
                    <a:lnTo>
                      <a:pt x="64" y="2917"/>
                    </a:lnTo>
                    <a:lnTo>
                      <a:pt x="128" y="2726"/>
                    </a:lnTo>
                    <a:lnTo>
                      <a:pt x="128" y="2726"/>
                    </a:lnTo>
                    <a:lnTo>
                      <a:pt x="256" y="2449"/>
                    </a:lnTo>
                    <a:lnTo>
                      <a:pt x="383" y="2193"/>
                    </a:lnTo>
                    <a:lnTo>
                      <a:pt x="405" y="2151"/>
                    </a:lnTo>
                    <a:lnTo>
                      <a:pt x="405" y="2151"/>
                    </a:lnTo>
                    <a:lnTo>
                      <a:pt x="745" y="1491"/>
                    </a:lnTo>
                    <a:lnTo>
                      <a:pt x="745" y="1491"/>
                    </a:lnTo>
                    <a:lnTo>
                      <a:pt x="937" y="1129"/>
                    </a:lnTo>
                    <a:lnTo>
                      <a:pt x="1107" y="852"/>
                    </a:lnTo>
                    <a:lnTo>
                      <a:pt x="1192" y="703"/>
                    </a:lnTo>
                    <a:lnTo>
                      <a:pt x="1192" y="703"/>
                    </a:lnTo>
                    <a:lnTo>
                      <a:pt x="1320" y="469"/>
                    </a:lnTo>
                    <a:lnTo>
                      <a:pt x="1448" y="277"/>
                    </a:lnTo>
                    <a:lnTo>
                      <a:pt x="1448" y="277"/>
                    </a:lnTo>
                    <a:lnTo>
                      <a:pt x="1554" y="150"/>
                    </a:lnTo>
                    <a:lnTo>
                      <a:pt x="1661" y="64"/>
                    </a:lnTo>
                    <a:lnTo>
                      <a:pt x="1661" y="64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88" y="0"/>
                    </a:lnTo>
                    <a:lnTo>
                      <a:pt x="1874" y="0"/>
                    </a:lnTo>
                    <a:lnTo>
                      <a:pt x="1916" y="43"/>
                    </a:lnTo>
                    <a:lnTo>
                      <a:pt x="1916" y="43"/>
                    </a:lnTo>
                    <a:lnTo>
                      <a:pt x="2044" y="64"/>
                    </a:lnTo>
                    <a:lnTo>
                      <a:pt x="2065" y="128"/>
                    </a:lnTo>
                    <a:lnTo>
                      <a:pt x="2065" y="128"/>
                    </a:lnTo>
                    <a:lnTo>
                      <a:pt x="2065" y="192"/>
                    </a:lnTo>
                    <a:lnTo>
                      <a:pt x="2065" y="192"/>
                    </a:lnTo>
                    <a:lnTo>
                      <a:pt x="2044" y="299"/>
                    </a:lnTo>
                    <a:lnTo>
                      <a:pt x="2044" y="299"/>
                    </a:lnTo>
                    <a:lnTo>
                      <a:pt x="1874" y="682"/>
                    </a:lnTo>
                    <a:lnTo>
                      <a:pt x="1810" y="809"/>
                    </a:lnTo>
                    <a:lnTo>
                      <a:pt x="1810" y="809"/>
                    </a:lnTo>
                    <a:lnTo>
                      <a:pt x="1448" y="1533"/>
                    </a:lnTo>
                    <a:lnTo>
                      <a:pt x="1320" y="1831"/>
                    </a:lnTo>
                    <a:lnTo>
                      <a:pt x="1256" y="1938"/>
                    </a:lnTo>
                    <a:lnTo>
                      <a:pt x="1150" y="2151"/>
                    </a:lnTo>
                    <a:lnTo>
                      <a:pt x="1107" y="2215"/>
                    </a:lnTo>
                    <a:lnTo>
                      <a:pt x="1043" y="2342"/>
                    </a:lnTo>
                    <a:lnTo>
                      <a:pt x="979" y="2449"/>
                    </a:lnTo>
                    <a:lnTo>
                      <a:pt x="979" y="2449"/>
                    </a:lnTo>
                    <a:lnTo>
                      <a:pt x="767" y="2832"/>
                    </a:lnTo>
                    <a:lnTo>
                      <a:pt x="532" y="3215"/>
                    </a:lnTo>
                    <a:lnTo>
                      <a:pt x="532" y="3215"/>
                    </a:lnTo>
                    <a:lnTo>
                      <a:pt x="426" y="3343"/>
                    </a:lnTo>
                    <a:lnTo>
                      <a:pt x="319" y="3449"/>
                    </a:lnTo>
                    <a:lnTo>
                      <a:pt x="319" y="3449"/>
                    </a:lnTo>
                    <a:lnTo>
                      <a:pt x="256" y="3492"/>
                    </a:lnTo>
                    <a:lnTo>
                      <a:pt x="192" y="35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2984;p49">
                <a:extLst>
                  <a:ext uri="{FF2B5EF4-FFF2-40B4-BE49-F238E27FC236}">
                    <a16:creationId xmlns:a16="http://schemas.microsoft.com/office/drawing/2014/main" id="{C625CFA0-C41A-87CE-3EE4-CD1FFE75B7B0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extrusionOk="0">
                    <a:moveTo>
                      <a:pt x="6366" y="554"/>
                    </a:moveTo>
                    <a:lnTo>
                      <a:pt x="6728" y="639"/>
                    </a:lnTo>
                    <a:lnTo>
                      <a:pt x="7132" y="788"/>
                    </a:lnTo>
                    <a:lnTo>
                      <a:pt x="7409" y="916"/>
                    </a:lnTo>
                    <a:lnTo>
                      <a:pt x="7686" y="1065"/>
                    </a:lnTo>
                    <a:lnTo>
                      <a:pt x="7962" y="1235"/>
                    </a:lnTo>
                    <a:lnTo>
                      <a:pt x="8218" y="1405"/>
                    </a:lnTo>
                    <a:lnTo>
                      <a:pt x="8324" y="1512"/>
                    </a:lnTo>
                    <a:lnTo>
                      <a:pt x="8452" y="1639"/>
                    </a:lnTo>
                    <a:lnTo>
                      <a:pt x="8708" y="1916"/>
                    </a:lnTo>
                    <a:lnTo>
                      <a:pt x="8899" y="2193"/>
                    </a:lnTo>
                    <a:lnTo>
                      <a:pt x="9070" y="2448"/>
                    </a:lnTo>
                    <a:lnTo>
                      <a:pt x="9219" y="2704"/>
                    </a:lnTo>
                    <a:lnTo>
                      <a:pt x="9368" y="2959"/>
                    </a:lnTo>
                    <a:lnTo>
                      <a:pt x="9495" y="3343"/>
                    </a:lnTo>
                    <a:lnTo>
                      <a:pt x="9559" y="3683"/>
                    </a:lnTo>
                    <a:lnTo>
                      <a:pt x="9580" y="3981"/>
                    </a:lnTo>
                    <a:lnTo>
                      <a:pt x="9580" y="4322"/>
                    </a:lnTo>
                    <a:lnTo>
                      <a:pt x="9559" y="4641"/>
                    </a:lnTo>
                    <a:lnTo>
                      <a:pt x="9538" y="4982"/>
                    </a:lnTo>
                    <a:lnTo>
                      <a:pt x="9474" y="5365"/>
                    </a:lnTo>
                    <a:lnTo>
                      <a:pt x="9389" y="5706"/>
                    </a:lnTo>
                    <a:lnTo>
                      <a:pt x="9304" y="6068"/>
                    </a:lnTo>
                    <a:lnTo>
                      <a:pt x="9197" y="6366"/>
                    </a:lnTo>
                    <a:lnTo>
                      <a:pt x="9091" y="6515"/>
                    </a:lnTo>
                    <a:lnTo>
                      <a:pt x="8942" y="6749"/>
                    </a:lnTo>
                    <a:lnTo>
                      <a:pt x="8899" y="6813"/>
                    </a:lnTo>
                    <a:lnTo>
                      <a:pt x="8686" y="7132"/>
                    </a:lnTo>
                    <a:lnTo>
                      <a:pt x="8537" y="7345"/>
                    </a:lnTo>
                    <a:lnTo>
                      <a:pt x="8324" y="7686"/>
                    </a:lnTo>
                    <a:lnTo>
                      <a:pt x="7962" y="8218"/>
                    </a:lnTo>
                    <a:lnTo>
                      <a:pt x="7813" y="8409"/>
                    </a:lnTo>
                    <a:lnTo>
                      <a:pt x="7643" y="8580"/>
                    </a:lnTo>
                    <a:lnTo>
                      <a:pt x="7302" y="8878"/>
                    </a:lnTo>
                    <a:lnTo>
                      <a:pt x="7090" y="9027"/>
                    </a:lnTo>
                    <a:lnTo>
                      <a:pt x="6877" y="9154"/>
                    </a:lnTo>
                    <a:lnTo>
                      <a:pt x="6685" y="9282"/>
                    </a:lnTo>
                    <a:lnTo>
                      <a:pt x="6451" y="9367"/>
                    </a:lnTo>
                    <a:lnTo>
                      <a:pt x="6132" y="9495"/>
                    </a:lnTo>
                    <a:lnTo>
                      <a:pt x="5834" y="9602"/>
                    </a:lnTo>
                    <a:lnTo>
                      <a:pt x="5535" y="9665"/>
                    </a:lnTo>
                    <a:lnTo>
                      <a:pt x="5237" y="9729"/>
                    </a:lnTo>
                    <a:lnTo>
                      <a:pt x="4663" y="9793"/>
                    </a:lnTo>
                    <a:lnTo>
                      <a:pt x="4216" y="9814"/>
                    </a:lnTo>
                    <a:lnTo>
                      <a:pt x="4152" y="9814"/>
                    </a:lnTo>
                    <a:lnTo>
                      <a:pt x="3577" y="9793"/>
                    </a:lnTo>
                    <a:lnTo>
                      <a:pt x="3449" y="9772"/>
                    </a:lnTo>
                    <a:lnTo>
                      <a:pt x="3087" y="9729"/>
                    </a:lnTo>
                    <a:lnTo>
                      <a:pt x="2683" y="9665"/>
                    </a:lnTo>
                    <a:lnTo>
                      <a:pt x="2342" y="9559"/>
                    </a:lnTo>
                    <a:lnTo>
                      <a:pt x="2151" y="9474"/>
                    </a:lnTo>
                    <a:lnTo>
                      <a:pt x="1980" y="9367"/>
                    </a:lnTo>
                    <a:lnTo>
                      <a:pt x="1703" y="9176"/>
                    </a:lnTo>
                    <a:lnTo>
                      <a:pt x="1278" y="8835"/>
                    </a:lnTo>
                    <a:lnTo>
                      <a:pt x="1086" y="8686"/>
                    </a:lnTo>
                    <a:lnTo>
                      <a:pt x="894" y="8495"/>
                    </a:lnTo>
                    <a:lnTo>
                      <a:pt x="745" y="8260"/>
                    </a:lnTo>
                    <a:lnTo>
                      <a:pt x="596" y="7941"/>
                    </a:lnTo>
                    <a:lnTo>
                      <a:pt x="490" y="7664"/>
                    </a:lnTo>
                    <a:lnTo>
                      <a:pt x="405" y="7366"/>
                    </a:lnTo>
                    <a:lnTo>
                      <a:pt x="426" y="7089"/>
                    </a:lnTo>
                    <a:lnTo>
                      <a:pt x="426" y="7026"/>
                    </a:lnTo>
                    <a:lnTo>
                      <a:pt x="447" y="6706"/>
                    </a:lnTo>
                    <a:lnTo>
                      <a:pt x="490" y="6408"/>
                    </a:lnTo>
                    <a:lnTo>
                      <a:pt x="554" y="6089"/>
                    </a:lnTo>
                    <a:lnTo>
                      <a:pt x="618" y="5748"/>
                    </a:lnTo>
                    <a:lnTo>
                      <a:pt x="724" y="5450"/>
                    </a:lnTo>
                    <a:lnTo>
                      <a:pt x="831" y="5173"/>
                    </a:lnTo>
                    <a:lnTo>
                      <a:pt x="1043" y="4726"/>
                    </a:lnTo>
                    <a:lnTo>
                      <a:pt x="1278" y="4322"/>
                    </a:lnTo>
                    <a:lnTo>
                      <a:pt x="1427" y="4045"/>
                    </a:lnTo>
                    <a:lnTo>
                      <a:pt x="1576" y="3811"/>
                    </a:lnTo>
                    <a:lnTo>
                      <a:pt x="1938" y="3321"/>
                    </a:lnTo>
                    <a:lnTo>
                      <a:pt x="2300" y="2874"/>
                    </a:lnTo>
                    <a:lnTo>
                      <a:pt x="2661" y="2512"/>
                    </a:lnTo>
                    <a:lnTo>
                      <a:pt x="2938" y="2278"/>
                    </a:lnTo>
                    <a:lnTo>
                      <a:pt x="3087" y="2150"/>
                    </a:lnTo>
                    <a:lnTo>
                      <a:pt x="3598" y="1703"/>
                    </a:lnTo>
                    <a:lnTo>
                      <a:pt x="3939" y="1448"/>
                    </a:lnTo>
                    <a:lnTo>
                      <a:pt x="4279" y="1214"/>
                    </a:lnTo>
                    <a:lnTo>
                      <a:pt x="4641" y="1001"/>
                    </a:lnTo>
                    <a:lnTo>
                      <a:pt x="5025" y="809"/>
                    </a:lnTo>
                    <a:lnTo>
                      <a:pt x="5365" y="681"/>
                    </a:lnTo>
                    <a:lnTo>
                      <a:pt x="5685" y="596"/>
                    </a:lnTo>
                    <a:lnTo>
                      <a:pt x="5919" y="554"/>
                    </a:lnTo>
                    <a:close/>
                    <a:moveTo>
                      <a:pt x="6195" y="0"/>
                    </a:move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19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2985;p49">
                <a:extLst>
                  <a:ext uri="{FF2B5EF4-FFF2-40B4-BE49-F238E27FC236}">
                    <a16:creationId xmlns:a16="http://schemas.microsoft.com/office/drawing/2014/main" id="{A96316DB-0042-104F-2818-10BFE081AE49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fill="none" extrusionOk="0">
                    <a:moveTo>
                      <a:pt x="6195" y="0"/>
                    </a:moveTo>
                    <a:lnTo>
                      <a:pt x="6195" y="0"/>
                    </a:ln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024" y="10262"/>
                    </a:lnTo>
                    <a:lnTo>
                      <a:pt x="4279" y="10262"/>
                    </a:lnTo>
                    <a:lnTo>
                      <a:pt x="4386" y="10262"/>
                    </a:lnTo>
                    <a:lnTo>
                      <a:pt x="4386" y="10262"/>
                    </a:lnTo>
                    <a:lnTo>
                      <a:pt x="451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366" y="21"/>
                    </a:lnTo>
                    <a:lnTo>
                      <a:pt x="61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2986;p49">
                <a:extLst>
                  <a:ext uri="{FF2B5EF4-FFF2-40B4-BE49-F238E27FC236}">
                    <a16:creationId xmlns:a16="http://schemas.microsoft.com/office/drawing/2014/main" id="{673C59C8-DD78-BB1C-EF58-9A782E302895}"/>
                  </a:ext>
                </a:extLst>
              </p:cNvPr>
              <p:cNvSpPr/>
              <p:nvPr/>
            </p:nvSpPr>
            <p:spPr>
              <a:xfrm>
                <a:off x="4814800" y="3314882"/>
                <a:ext cx="85140" cy="85928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9262" fill="none" extrusionOk="0">
                    <a:moveTo>
                      <a:pt x="4621" y="256"/>
                    </a:moveTo>
                    <a:lnTo>
                      <a:pt x="4621" y="256"/>
                    </a:lnTo>
                    <a:lnTo>
                      <a:pt x="4961" y="128"/>
                    </a:lnTo>
                    <a:lnTo>
                      <a:pt x="5281" y="43"/>
                    </a:lnTo>
                    <a:lnTo>
                      <a:pt x="5515" y="1"/>
                    </a:lnTo>
                    <a:lnTo>
                      <a:pt x="5515" y="1"/>
                    </a:lnTo>
                    <a:lnTo>
                      <a:pt x="5706" y="1"/>
                    </a:lnTo>
                    <a:lnTo>
                      <a:pt x="5706" y="1"/>
                    </a:lnTo>
                    <a:lnTo>
                      <a:pt x="5962" y="1"/>
                    </a:lnTo>
                    <a:lnTo>
                      <a:pt x="5962" y="1"/>
                    </a:lnTo>
                    <a:lnTo>
                      <a:pt x="6324" y="86"/>
                    </a:lnTo>
                    <a:lnTo>
                      <a:pt x="6728" y="235"/>
                    </a:lnTo>
                    <a:lnTo>
                      <a:pt x="6728" y="235"/>
                    </a:lnTo>
                    <a:lnTo>
                      <a:pt x="7005" y="363"/>
                    </a:lnTo>
                    <a:lnTo>
                      <a:pt x="7282" y="512"/>
                    </a:lnTo>
                    <a:lnTo>
                      <a:pt x="7558" y="682"/>
                    </a:lnTo>
                    <a:lnTo>
                      <a:pt x="7814" y="852"/>
                    </a:lnTo>
                    <a:lnTo>
                      <a:pt x="7814" y="852"/>
                    </a:lnTo>
                    <a:lnTo>
                      <a:pt x="7920" y="959"/>
                    </a:lnTo>
                    <a:lnTo>
                      <a:pt x="8048" y="1086"/>
                    </a:lnTo>
                    <a:lnTo>
                      <a:pt x="8048" y="1086"/>
                    </a:lnTo>
                    <a:lnTo>
                      <a:pt x="8304" y="1363"/>
                    </a:lnTo>
                    <a:lnTo>
                      <a:pt x="8304" y="1363"/>
                    </a:lnTo>
                    <a:lnTo>
                      <a:pt x="8495" y="1640"/>
                    </a:lnTo>
                    <a:lnTo>
                      <a:pt x="8666" y="1895"/>
                    </a:lnTo>
                    <a:lnTo>
                      <a:pt x="8666" y="1895"/>
                    </a:lnTo>
                    <a:lnTo>
                      <a:pt x="8815" y="2151"/>
                    </a:lnTo>
                    <a:lnTo>
                      <a:pt x="8964" y="2406"/>
                    </a:lnTo>
                    <a:lnTo>
                      <a:pt x="8964" y="2406"/>
                    </a:lnTo>
                    <a:lnTo>
                      <a:pt x="9091" y="2790"/>
                    </a:lnTo>
                    <a:lnTo>
                      <a:pt x="9155" y="3130"/>
                    </a:lnTo>
                    <a:lnTo>
                      <a:pt x="9155" y="3130"/>
                    </a:lnTo>
                    <a:lnTo>
                      <a:pt x="9176" y="3428"/>
                    </a:lnTo>
                    <a:lnTo>
                      <a:pt x="9176" y="3769"/>
                    </a:lnTo>
                    <a:lnTo>
                      <a:pt x="9176" y="3769"/>
                    </a:lnTo>
                    <a:lnTo>
                      <a:pt x="9155" y="4088"/>
                    </a:lnTo>
                    <a:lnTo>
                      <a:pt x="9134" y="4429"/>
                    </a:lnTo>
                    <a:lnTo>
                      <a:pt x="9134" y="4429"/>
                    </a:lnTo>
                    <a:lnTo>
                      <a:pt x="9070" y="4812"/>
                    </a:lnTo>
                    <a:lnTo>
                      <a:pt x="8985" y="5153"/>
                    </a:lnTo>
                    <a:lnTo>
                      <a:pt x="8985" y="5153"/>
                    </a:lnTo>
                    <a:lnTo>
                      <a:pt x="8900" y="5515"/>
                    </a:lnTo>
                    <a:lnTo>
                      <a:pt x="8900" y="5515"/>
                    </a:lnTo>
                    <a:lnTo>
                      <a:pt x="8793" y="5813"/>
                    </a:lnTo>
                    <a:lnTo>
                      <a:pt x="8793" y="5813"/>
                    </a:lnTo>
                    <a:lnTo>
                      <a:pt x="8687" y="5962"/>
                    </a:lnTo>
                    <a:lnTo>
                      <a:pt x="8687" y="5962"/>
                    </a:lnTo>
                    <a:lnTo>
                      <a:pt x="8538" y="6196"/>
                    </a:lnTo>
                    <a:lnTo>
                      <a:pt x="8495" y="6260"/>
                    </a:lnTo>
                    <a:lnTo>
                      <a:pt x="8495" y="6260"/>
                    </a:lnTo>
                    <a:lnTo>
                      <a:pt x="8282" y="6579"/>
                    </a:lnTo>
                    <a:lnTo>
                      <a:pt x="8133" y="6792"/>
                    </a:lnTo>
                    <a:lnTo>
                      <a:pt x="8133" y="6792"/>
                    </a:lnTo>
                    <a:lnTo>
                      <a:pt x="7920" y="7133"/>
                    </a:lnTo>
                    <a:lnTo>
                      <a:pt x="7920" y="7133"/>
                    </a:lnTo>
                    <a:lnTo>
                      <a:pt x="7558" y="7665"/>
                    </a:lnTo>
                    <a:lnTo>
                      <a:pt x="7558" y="7665"/>
                    </a:lnTo>
                    <a:lnTo>
                      <a:pt x="7409" y="7856"/>
                    </a:lnTo>
                    <a:lnTo>
                      <a:pt x="7239" y="8027"/>
                    </a:lnTo>
                    <a:lnTo>
                      <a:pt x="7239" y="8027"/>
                    </a:lnTo>
                    <a:lnTo>
                      <a:pt x="6898" y="8325"/>
                    </a:lnTo>
                    <a:lnTo>
                      <a:pt x="6898" y="8325"/>
                    </a:lnTo>
                    <a:lnTo>
                      <a:pt x="6686" y="8474"/>
                    </a:lnTo>
                    <a:lnTo>
                      <a:pt x="6473" y="8601"/>
                    </a:lnTo>
                    <a:lnTo>
                      <a:pt x="6473" y="8601"/>
                    </a:lnTo>
                    <a:lnTo>
                      <a:pt x="6281" y="8729"/>
                    </a:lnTo>
                    <a:lnTo>
                      <a:pt x="6047" y="8814"/>
                    </a:lnTo>
                    <a:lnTo>
                      <a:pt x="6047" y="8814"/>
                    </a:lnTo>
                    <a:lnTo>
                      <a:pt x="5728" y="8942"/>
                    </a:lnTo>
                    <a:lnTo>
                      <a:pt x="5430" y="9049"/>
                    </a:lnTo>
                    <a:lnTo>
                      <a:pt x="5131" y="9112"/>
                    </a:lnTo>
                    <a:lnTo>
                      <a:pt x="4833" y="9176"/>
                    </a:lnTo>
                    <a:lnTo>
                      <a:pt x="4833" y="9176"/>
                    </a:lnTo>
                    <a:lnTo>
                      <a:pt x="4259" y="9240"/>
                    </a:lnTo>
                    <a:lnTo>
                      <a:pt x="4259" y="9240"/>
                    </a:lnTo>
                    <a:lnTo>
                      <a:pt x="3812" y="9261"/>
                    </a:lnTo>
                    <a:lnTo>
                      <a:pt x="3748" y="9261"/>
                    </a:lnTo>
                    <a:lnTo>
                      <a:pt x="3748" y="9261"/>
                    </a:lnTo>
                    <a:lnTo>
                      <a:pt x="3173" y="9240"/>
                    </a:lnTo>
                    <a:lnTo>
                      <a:pt x="3045" y="9219"/>
                    </a:lnTo>
                    <a:lnTo>
                      <a:pt x="3045" y="9219"/>
                    </a:lnTo>
                    <a:lnTo>
                      <a:pt x="2683" y="9176"/>
                    </a:lnTo>
                    <a:lnTo>
                      <a:pt x="2683" y="9176"/>
                    </a:lnTo>
                    <a:lnTo>
                      <a:pt x="2279" y="9112"/>
                    </a:lnTo>
                    <a:lnTo>
                      <a:pt x="1938" y="9006"/>
                    </a:lnTo>
                    <a:lnTo>
                      <a:pt x="1938" y="9006"/>
                    </a:lnTo>
                    <a:lnTo>
                      <a:pt x="1747" y="8921"/>
                    </a:lnTo>
                    <a:lnTo>
                      <a:pt x="1576" y="8814"/>
                    </a:lnTo>
                    <a:lnTo>
                      <a:pt x="1576" y="8814"/>
                    </a:lnTo>
                    <a:lnTo>
                      <a:pt x="1299" y="8623"/>
                    </a:lnTo>
                    <a:lnTo>
                      <a:pt x="874" y="8282"/>
                    </a:lnTo>
                    <a:lnTo>
                      <a:pt x="874" y="8282"/>
                    </a:lnTo>
                    <a:lnTo>
                      <a:pt x="682" y="8133"/>
                    </a:lnTo>
                    <a:lnTo>
                      <a:pt x="490" y="7942"/>
                    </a:lnTo>
                    <a:lnTo>
                      <a:pt x="490" y="7942"/>
                    </a:lnTo>
                    <a:lnTo>
                      <a:pt x="341" y="7707"/>
                    </a:lnTo>
                    <a:lnTo>
                      <a:pt x="192" y="7388"/>
                    </a:lnTo>
                    <a:lnTo>
                      <a:pt x="192" y="7388"/>
                    </a:lnTo>
                    <a:lnTo>
                      <a:pt x="86" y="7111"/>
                    </a:lnTo>
                    <a:lnTo>
                      <a:pt x="1" y="6813"/>
                    </a:lnTo>
                    <a:lnTo>
                      <a:pt x="1" y="6813"/>
                    </a:lnTo>
                    <a:lnTo>
                      <a:pt x="22" y="6536"/>
                    </a:lnTo>
                    <a:lnTo>
                      <a:pt x="22" y="6473"/>
                    </a:lnTo>
                    <a:lnTo>
                      <a:pt x="22" y="6473"/>
                    </a:lnTo>
                    <a:lnTo>
                      <a:pt x="43" y="6153"/>
                    </a:lnTo>
                    <a:lnTo>
                      <a:pt x="86" y="5855"/>
                    </a:lnTo>
                    <a:lnTo>
                      <a:pt x="86" y="5855"/>
                    </a:lnTo>
                    <a:lnTo>
                      <a:pt x="150" y="5536"/>
                    </a:lnTo>
                    <a:lnTo>
                      <a:pt x="214" y="5195"/>
                    </a:lnTo>
                    <a:lnTo>
                      <a:pt x="214" y="5195"/>
                    </a:lnTo>
                    <a:lnTo>
                      <a:pt x="320" y="4897"/>
                    </a:lnTo>
                    <a:lnTo>
                      <a:pt x="427" y="4620"/>
                    </a:lnTo>
                    <a:lnTo>
                      <a:pt x="427" y="4620"/>
                    </a:lnTo>
                    <a:lnTo>
                      <a:pt x="639" y="4173"/>
                    </a:lnTo>
                    <a:lnTo>
                      <a:pt x="874" y="3769"/>
                    </a:lnTo>
                    <a:lnTo>
                      <a:pt x="874" y="3769"/>
                    </a:lnTo>
                    <a:lnTo>
                      <a:pt x="1023" y="3492"/>
                    </a:lnTo>
                    <a:lnTo>
                      <a:pt x="1172" y="3258"/>
                    </a:lnTo>
                    <a:lnTo>
                      <a:pt x="1172" y="3258"/>
                    </a:lnTo>
                    <a:lnTo>
                      <a:pt x="1534" y="2768"/>
                    </a:lnTo>
                    <a:lnTo>
                      <a:pt x="1534" y="2768"/>
                    </a:lnTo>
                    <a:lnTo>
                      <a:pt x="1896" y="2321"/>
                    </a:lnTo>
                    <a:lnTo>
                      <a:pt x="2257" y="1959"/>
                    </a:lnTo>
                    <a:lnTo>
                      <a:pt x="2257" y="1959"/>
                    </a:lnTo>
                    <a:lnTo>
                      <a:pt x="2534" y="1725"/>
                    </a:lnTo>
                    <a:lnTo>
                      <a:pt x="2683" y="1597"/>
                    </a:lnTo>
                    <a:lnTo>
                      <a:pt x="2683" y="1597"/>
                    </a:lnTo>
                    <a:lnTo>
                      <a:pt x="3194" y="1150"/>
                    </a:lnTo>
                    <a:lnTo>
                      <a:pt x="3194" y="1150"/>
                    </a:lnTo>
                    <a:lnTo>
                      <a:pt x="3535" y="895"/>
                    </a:lnTo>
                    <a:lnTo>
                      <a:pt x="3875" y="661"/>
                    </a:lnTo>
                    <a:lnTo>
                      <a:pt x="4237" y="448"/>
                    </a:lnTo>
                    <a:lnTo>
                      <a:pt x="4621" y="256"/>
                    </a:lnTo>
                    <a:lnTo>
                      <a:pt x="4621" y="25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2987;p49">
                <a:extLst>
                  <a:ext uri="{FF2B5EF4-FFF2-40B4-BE49-F238E27FC236}">
                    <a16:creationId xmlns:a16="http://schemas.microsoft.com/office/drawing/2014/main" id="{959947AB-B84B-AF6D-7832-0BD6926D18A9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extrusionOk="0">
                    <a:moveTo>
                      <a:pt x="12051" y="1"/>
                    </a:moveTo>
                    <a:lnTo>
                      <a:pt x="12008" y="22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3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2988;p49">
                <a:extLst>
                  <a:ext uri="{FF2B5EF4-FFF2-40B4-BE49-F238E27FC236}">
                    <a16:creationId xmlns:a16="http://schemas.microsoft.com/office/drawing/2014/main" id="{AC15505A-7F78-D37F-7245-5C103191BC48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fill="none" extrusionOk="0">
                    <a:moveTo>
                      <a:pt x="12072" y="1"/>
                    </a:moveTo>
                    <a:lnTo>
                      <a:pt x="12072" y="1"/>
                    </a:lnTo>
                    <a:lnTo>
                      <a:pt x="12051" y="1"/>
                    </a:lnTo>
                    <a:lnTo>
                      <a:pt x="12008" y="22"/>
                    </a:lnTo>
                    <a:lnTo>
                      <a:pt x="11944" y="65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78" y="43"/>
                    </a:lnTo>
                    <a:lnTo>
                      <a:pt x="12136" y="1"/>
                    </a:lnTo>
                    <a:lnTo>
                      <a:pt x="120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2989;p49">
                <a:extLst>
                  <a:ext uri="{FF2B5EF4-FFF2-40B4-BE49-F238E27FC236}">
                    <a16:creationId xmlns:a16="http://schemas.microsoft.com/office/drawing/2014/main" id="{F0C651EF-8A34-E58D-5DD4-0551FE5B6807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extrusionOk="0">
                    <a:moveTo>
                      <a:pt x="13647" y="0"/>
                    </a:moveTo>
                    <a:lnTo>
                      <a:pt x="13562" y="21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2990;p49">
                <a:extLst>
                  <a:ext uri="{FF2B5EF4-FFF2-40B4-BE49-F238E27FC236}">
                    <a16:creationId xmlns:a16="http://schemas.microsoft.com/office/drawing/2014/main" id="{06679B80-1B0B-04EF-1AE9-4A5526CFFA74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fill="none" extrusionOk="0">
                    <a:moveTo>
                      <a:pt x="13647" y="0"/>
                    </a:moveTo>
                    <a:lnTo>
                      <a:pt x="13647" y="0"/>
                    </a:lnTo>
                    <a:lnTo>
                      <a:pt x="13562" y="21"/>
                    </a:lnTo>
                    <a:lnTo>
                      <a:pt x="13391" y="149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2991;p49">
                <a:extLst>
                  <a:ext uri="{FF2B5EF4-FFF2-40B4-BE49-F238E27FC236}">
                    <a16:creationId xmlns:a16="http://schemas.microsoft.com/office/drawing/2014/main" id="{3DC473FF-62BB-432F-02D4-9FD61A75A0C9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extrusionOk="0">
                    <a:moveTo>
                      <a:pt x="17160" y="0"/>
                    </a:moveTo>
                    <a:lnTo>
                      <a:pt x="17032" y="43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2992;p49">
                <a:extLst>
                  <a:ext uri="{FF2B5EF4-FFF2-40B4-BE49-F238E27FC236}">
                    <a16:creationId xmlns:a16="http://schemas.microsoft.com/office/drawing/2014/main" id="{D14A45F6-9E4E-05D4-46E2-1510B63D3428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fill="none" extrusionOk="0">
                    <a:moveTo>
                      <a:pt x="17202" y="0"/>
                    </a:moveTo>
                    <a:lnTo>
                      <a:pt x="17202" y="0"/>
                    </a:lnTo>
                    <a:lnTo>
                      <a:pt x="17160" y="0"/>
                    </a:lnTo>
                    <a:lnTo>
                      <a:pt x="17032" y="43"/>
                    </a:lnTo>
                    <a:lnTo>
                      <a:pt x="17032" y="43"/>
                    </a:lnTo>
                    <a:lnTo>
                      <a:pt x="16649" y="128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28" y="9857"/>
                    </a:lnTo>
                    <a:lnTo>
                      <a:pt x="128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2993;p49">
                <a:extLst>
                  <a:ext uri="{FF2B5EF4-FFF2-40B4-BE49-F238E27FC236}">
                    <a16:creationId xmlns:a16="http://schemas.microsoft.com/office/drawing/2014/main" id="{55032366-5845-1FA5-16F3-A42BAA6E778A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extrusionOk="0">
                    <a:moveTo>
                      <a:pt x="16287" y="1"/>
                    </a:moveTo>
                    <a:lnTo>
                      <a:pt x="16245" y="22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2994;p49">
                <a:extLst>
                  <a:ext uri="{FF2B5EF4-FFF2-40B4-BE49-F238E27FC236}">
                    <a16:creationId xmlns:a16="http://schemas.microsoft.com/office/drawing/2014/main" id="{023BE1C0-B313-0E67-2932-0CB4D038E390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fill="none" extrusionOk="0">
                    <a:moveTo>
                      <a:pt x="16287" y="1"/>
                    </a:moveTo>
                    <a:lnTo>
                      <a:pt x="16287" y="1"/>
                    </a:lnTo>
                    <a:lnTo>
                      <a:pt x="16245" y="22"/>
                    </a:lnTo>
                    <a:lnTo>
                      <a:pt x="16202" y="43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2995;p49">
                <a:extLst>
                  <a:ext uri="{FF2B5EF4-FFF2-40B4-BE49-F238E27FC236}">
                    <a16:creationId xmlns:a16="http://schemas.microsoft.com/office/drawing/2014/main" id="{171F62F2-5307-CE80-C465-88C02EB2D876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extrusionOk="0">
                    <a:moveTo>
                      <a:pt x="511" y="320"/>
                    </a:moveTo>
                    <a:lnTo>
                      <a:pt x="724" y="341"/>
                    </a:lnTo>
                    <a:lnTo>
                      <a:pt x="958" y="405"/>
                    </a:lnTo>
                    <a:lnTo>
                      <a:pt x="1129" y="469"/>
                    </a:lnTo>
                    <a:lnTo>
                      <a:pt x="1469" y="660"/>
                    </a:lnTo>
                    <a:lnTo>
                      <a:pt x="1810" y="873"/>
                    </a:lnTo>
                    <a:lnTo>
                      <a:pt x="2470" y="1278"/>
                    </a:lnTo>
                    <a:lnTo>
                      <a:pt x="2811" y="1490"/>
                    </a:lnTo>
                    <a:lnTo>
                      <a:pt x="2896" y="1554"/>
                    </a:lnTo>
                    <a:lnTo>
                      <a:pt x="2960" y="1597"/>
                    </a:lnTo>
                    <a:lnTo>
                      <a:pt x="3258" y="1767"/>
                    </a:lnTo>
                    <a:lnTo>
                      <a:pt x="3534" y="1959"/>
                    </a:lnTo>
                    <a:lnTo>
                      <a:pt x="3833" y="2193"/>
                    </a:lnTo>
                    <a:lnTo>
                      <a:pt x="4109" y="2406"/>
                    </a:lnTo>
                    <a:lnTo>
                      <a:pt x="4216" y="2534"/>
                    </a:lnTo>
                    <a:lnTo>
                      <a:pt x="4322" y="2640"/>
                    </a:lnTo>
                    <a:lnTo>
                      <a:pt x="4386" y="2789"/>
                    </a:lnTo>
                    <a:lnTo>
                      <a:pt x="4407" y="2874"/>
                    </a:lnTo>
                    <a:lnTo>
                      <a:pt x="4407" y="2959"/>
                    </a:lnTo>
                    <a:lnTo>
                      <a:pt x="4386" y="3045"/>
                    </a:lnTo>
                    <a:lnTo>
                      <a:pt x="4322" y="3108"/>
                    </a:lnTo>
                    <a:lnTo>
                      <a:pt x="4237" y="3130"/>
                    </a:lnTo>
                    <a:lnTo>
                      <a:pt x="4088" y="3108"/>
                    </a:lnTo>
                    <a:lnTo>
                      <a:pt x="3939" y="3066"/>
                    </a:lnTo>
                    <a:lnTo>
                      <a:pt x="3790" y="3002"/>
                    </a:lnTo>
                    <a:lnTo>
                      <a:pt x="3428" y="2810"/>
                    </a:lnTo>
                    <a:lnTo>
                      <a:pt x="3300" y="2725"/>
                    </a:lnTo>
                    <a:lnTo>
                      <a:pt x="3173" y="2661"/>
                    </a:lnTo>
                    <a:lnTo>
                      <a:pt x="3024" y="2576"/>
                    </a:lnTo>
                    <a:lnTo>
                      <a:pt x="2640" y="2342"/>
                    </a:lnTo>
                    <a:lnTo>
                      <a:pt x="2598" y="2299"/>
                    </a:lnTo>
                    <a:lnTo>
                      <a:pt x="2427" y="2214"/>
                    </a:lnTo>
                    <a:lnTo>
                      <a:pt x="2172" y="2065"/>
                    </a:lnTo>
                    <a:lnTo>
                      <a:pt x="2108" y="2044"/>
                    </a:lnTo>
                    <a:lnTo>
                      <a:pt x="1576" y="1703"/>
                    </a:lnTo>
                    <a:lnTo>
                      <a:pt x="1150" y="1427"/>
                    </a:lnTo>
                    <a:lnTo>
                      <a:pt x="937" y="1278"/>
                    </a:lnTo>
                    <a:lnTo>
                      <a:pt x="746" y="1129"/>
                    </a:lnTo>
                    <a:lnTo>
                      <a:pt x="597" y="980"/>
                    </a:lnTo>
                    <a:lnTo>
                      <a:pt x="490" y="852"/>
                    </a:lnTo>
                    <a:lnTo>
                      <a:pt x="405" y="724"/>
                    </a:lnTo>
                    <a:lnTo>
                      <a:pt x="362" y="596"/>
                    </a:lnTo>
                    <a:lnTo>
                      <a:pt x="341" y="490"/>
                    </a:lnTo>
                    <a:lnTo>
                      <a:pt x="341" y="383"/>
                    </a:lnTo>
                    <a:lnTo>
                      <a:pt x="341" y="362"/>
                    </a:lnTo>
                    <a:lnTo>
                      <a:pt x="341" y="341"/>
                    </a:lnTo>
                    <a:lnTo>
                      <a:pt x="469" y="320"/>
                    </a:lnTo>
                    <a:close/>
                    <a:moveTo>
                      <a:pt x="405" y="0"/>
                    </a:move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2996;p49">
                <a:extLst>
                  <a:ext uri="{FF2B5EF4-FFF2-40B4-BE49-F238E27FC236}">
                    <a16:creationId xmlns:a16="http://schemas.microsoft.com/office/drawing/2014/main" id="{C24A4081-1162-17DB-B9F9-E95B139726E5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1" y="0"/>
                    </a:lnTo>
                    <a:lnTo>
                      <a:pt x="511" y="0"/>
                    </a:lnTo>
                    <a:lnTo>
                      <a:pt x="405" y="0"/>
                    </a:lnTo>
                    <a:lnTo>
                      <a:pt x="299" y="22"/>
                    </a:ln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2997;p49">
                <a:extLst>
                  <a:ext uri="{FF2B5EF4-FFF2-40B4-BE49-F238E27FC236}">
                    <a16:creationId xmlns:a16="http://schemas.microsoft.com/office/drawing/2014/main" id="{D0B7CB27-715F-8499-017C-379B6B59B71C}"/>
                  </a:ext>
                </a:extLst>
              </p:cNvPr>
              <p:cNvSpPr/>
              <p:nvPr/>
            </p:nvSpPr>
            <p:spPr>
              <a:xfrm>
                <a:off x="4953644" y="3247932"/>
                <a:ext cx="37732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2811" fill="none" extrusionOk="0">
                    <a:moveTo>
                      <a:pt x="0" y="22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128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617" y="86"/>
                    </a:lnTo>
                    <a:lnTo>
                      <a:pt x="788" y="150"/>
                    </a:lnTo>
                    <a:lnTo>
                      <a:pt x="788" y="150"/>
                    </a:lnTo>
                    <a:lnTo>
                      <a:pt x="1128" y="341"/>
                    </a:lnTo>
                    <a:lnTo>
                      <a:pt x="1469" y="554"/>
                    </a:lnTo>
                    <a:lnTo>
                      <a:pt x="2129" y="959"/>
                    </a:lnTo>
                    <a:lnTo>
                      <a:pt x="2470" y="1171"/>
                    </a:lnTo>
                    <a:lnTo>
                      <a:pt x="2555" y="1235"/>
                    </a:lnTo>
                    <a:lnTo>
                      <a:pt x="2619" y="1278"/>
                    </a:lnTo>
                    <a:lnTo>
                      <a:pt x="2619" y="1278"/>
                    </a:lnTo>
                    <a:lnTo>
                      <a:pt x="2917" y="1448"/>
                    </a:lnTo>
                    <a:lnTo>
                      <a:pt x="3193" y="1640"/>
                    </a:lnTo>
                    <a:lnTo>
                      <a:pt x="3193" y="1640"/>
                    </a:lnTo>
                    <a:lnTo>
                      <a:pt x="3492" y="1874"/>
                    </a:lnTo>
                    <a:lnTo>
                      <a:pt x="3768" y="2087"/>
                    </a:lnTo>
                    <a:lnTo>
                      <a:pt x="3768" y="2087"/>
                    </a:lnTo>
                    <a:lnTo>
                      <a:pt x="3875" y="2215"/>
                    </a:lnTo>
                    <a:lnTo>
                      <a:pt x="3981" y="2321"/>
                    </a:lnTo>
                    <a:lnTo>
                      <a:pt x="3981" y="2321"/>
                    </a:lnTo>
                    <a:lnTo>
                      <a:pt x="4045" y="2470"/>
                    </a:lnTo>
                    <a:lnTo>
                      <a:pt x="4045" y="2470"/>
                    </a:lnTo>
                    <a:lnTo>
                      <a:pt x="4066" y="2555"/>
                    </a:lnTo>
                    <a:lnTo>
                      <a:pt x="4066" y="2555"/>
                    </a:lnTo>
                    <a:lnTo>
                      <a:pt x="4066" y="2640"/>
                    </a:lnTo>
                    <a:lnTo>
                      <a:pt x="4066" y="2640"/>
                    </a:lnTo>
                    <a:lnTo>
                      <a:pt x="4045" y="2726"/>
                    </a:lnTo>
                    <a:lnTo>
                      <a:pt x="3981" y="2789"/>
                    </a:lnTo>
                    <a:lnTo>
                      <a:pt x="3981" y="2789"/>
                    </a:lnTo>
                    <a:lnTo>
                      <a:pt x="3896" y="2811"/>
                    </a:lnTo>
                    <a:lnTo>
                      <a:pt x="3896" y="2811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598" y="2747"/>
                    </a:lnTo>
                    <a:lnTo>
                      <a:pt x="3449" y="2683"/>
                    </a:lnTo>
                    <a:lnTo>
                      <a:pt x="3449" y="2683"/>
                    </a:lnTo>
                    <a:lnTo>
                      <a:pt x="3087" y="2491"/>
                    </a:lnTo>
                    <a:lnTo>
                      <a:pt x="2959" y="2406"/>
                    </a:lnTo>
                    <a:lnTo>
                      <a:pt x="2832" y="2342"/>
                    </a:lnTo>
                    <a:lnTo>
                      <a:pt x="2683" y="2257"/>
                    </a:lnTo>
                    <a:lnTo>
                      <a:pt x="2683" y="2257"/>
                    </a:lnTo>
                    <a:lnTo>
                      <a:pt x="2299" y="2023"/>
                    </a:lnTo>
                    <a:lnTo>
                      <a:pt x="2257" y="1980"/>
                    </a:lnTo>
                    <a:lnTo>
                      <a:pt x="2086" y="1895"/>
                    </a:lnTo>
                    <a:lnTo>
                      <a:pt x="2086" y="1895"/>
                    </a:lnTo>
                    <a:lnTo>
                      <a:pt x="1831" y="1746"/>
                    </a:lnTo>
                    <a:lnTo>
                      <a:pt x="1767" y="1725"/>
                    </a:lnTo>
                    <a:lnTo>
                      <a:pt x="1767" y="1725"/>
                    </a:lnTo>
                    <a:lnTo>
                      <a:pt x="1235" y="1384"/>
                    </a:lnTo>
                    <a:lnTo>
                      <a:pt x="809" y="1108"/>
                    </a:lnTo>
                    <a:lnTo>
                      <a:pt x="809" y="1108"/>
                    </a:lnTo>
                    <a:lnTo>
                      <a:pt x="596" y="959"/>
                    </a:lnTo>
                    <a:lnTo>
                      <a:pt x="405" y="810"/>
                    </a:lnTo>
                    <a:lnTo>
                      <a:pt x="405" y="810"/>
                    </a:lnTo>
                    <a:lnTo>
                      <a:pt x="256" y="661"/>
                    </a:lnTo>
                    <a:lnTo>
                      <a:pt x="149" y="533"/>
                    </a:lnTo>
                    <a:lnTo>
                      <a:pt x="149" y="533"/>
                    </a:lnTo>
                    <a:lnTo>
                      <a:pt x="64" y="405"/>
                    </a:lnTo>
                    <a:lnTo>
                      <a:pt x="21" y="277"/>
                    </a:lnTo>
                    <a:lnTo>
                      <a:pt x="21" y="277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0" y="64"/>
                    </a:lnTo>
                    <a:lnTo>
                      <a:pt x="0" y="43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2998;p49">
                <a:extLst>
                  <a:ext uri="{FF2B5EF4-FFF2-40B4-BE49-F238E27FC236}">
                    <a16:creationId xmlns:a16="http://schemas.microsoft.com/office/drawing/2014/main" id="{443404FE-B749-4421-5F8D-7A1E55BD9F35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extrusionOk="0">
                    <a:moveTo>
                      <a:pt x="618" y="256"/>
                    </a:moveTo>
                    <a:lnTo>
                      <a:pt x="703" y="298"/>
                    </a:lnTo>
                    <a:lnTo>
                      <a:pt x="767" y="341"/>
                    </a:lnTo>
                    <a:lnTo>
                      <a:pt x="852" y="490"/>
                    </a:lnTo>
                    <a:lnTo>
                      <a:pt x="916" y="618"/>
                    </a:lnTo>
                    <a:lnTo>
                      <a:pt x="959" y="852"/>
                    </a:lnTo>
                    <a:lnTo>
                      <a:pt x="1023" y="1214"/>
                    </a:lnTo>
                    <a:lnTo>
                      <a:pt x="1065" y="1342"/>
                    </a:lnTo>
                    <a:lnTo>
                      <a:pt x="1108" y="1597"/>
                    </a:lnTo>
                    <a:lnTo>
                      <a:pt x="1129" y="1853"/>
                    </a:lnTo>
                    <a:lnTo>
                      <a:pt x="1151" y="1959"/>
                    </a:lnTo>
                    <a:lnTo>
                      <a:pt x="1172" y="2087"/>
                    </a:lnTo>
                    <a:lnTo>
                      <a:pt x="1193" y="2172"/>
                    </a:lnTo>
                    <a:lnTo>
                      <a:pt x="1193" y="2300"/>
                    </a:lnTo>
                    <a:lnTo>
                      <a:pt x="1236" y="2512"/>
                    </a:lnTo>
                    <a:lnTo>
                      <a:pt x="1257" y="2725"/>
                    </a:lnTo>
                    <a:lnTo>
                      <a:pt x="1363" y="3428"/>
                    </a:lnTo>
                    <a:lnTo>
                      <a:pt x="1385" y="3747"/>
                    </a:lnTo>
                    <a:lnTo>
                      <a:pt x="1385" y="4067"/>
                    </a:lnTo>
                    <a:lnTo>
                      <a:pt x="1385" y="4109"/>
                    </a:lnTo>
                    <a:lnTo>
                      <a:pt x="1385" y="4365"/>
                    </a:lnTo>
                    <a:lnTo>
                      <a:pt x="1385" y="4599"/>
                    </a:lnTo>
                    <a:lnTo>
                      <a:pt x="1342" y="4727"/>
                    </a:lnTo>
                    <a:lnTo>
                      <a:pt x="1278" y="4769"/>
                    </a:lnTo>
                    <a:lnTo>
                      <a:pt x="1193" y="4769"/>
                    </a:lnTo>
                    <a:lnTo>
                      <a:pt x="1065" y="4663"/>
                    </a:lnTo>
                    <a:lnTo>
                      <a:pt x="959" y="4556"/>
                    </a:lnTo>
                    <a:lnTo>
                      <a:pt x="852" y="4386"/>
                    </a:lnTo>
                    <a:lnTo>
                      <a:pt x="767" y="4216"/>
                    </a:lnTo>
                    <a:lnTo>
                      <a:pt x="682" y="3918"/>
                    </a:lnTo>
                    <a:lnTo>
                      <a:pt x="618" y="3662"/>
                    </a:lnTo>
                    <a:lnTo>
                      <a:pt x="618" y="3471"/>
                    </a:lnTo>
                    <a:lnTo>
                      <a:pt x="597" y="3321"/>
                    </a:lnTo>
                    <a:lnTo>
                      <a:pt x="576" y="3109"/>
                    </a:lnTo>
                    <a:lnTo>
                      <a:pt x="576" y="3002"/>
                    </a:lnTo>
                    <a:lnTo>
                      <a:pt x="533" y="2534"/>
                    </a:lnTo>
                    <a:lnTo>
                      <a:pt x="491" y="2257"/>
                    </a:lnTo>
                    <a:lnTo>
                      <a:pt x="448" y="1959"/>
                    </a:lnTo>
                    <a:lnTo>
                      <a:pt x="363" y="1427"/>
                    </a:lnTo>
                    <a:lnTo>
                      <a:pt x="299" y="895"/>
                    </a:lnTo>
                    <a:lnTo>
                      <a:pt x="299" y="682"/>
                    </a:lnTo>
                    <a:lnTo>
                      <a:pt x="299" y="469"/>
                    </a:lnTo>
                    <a:lnTo>
                      <a:pt x="320" y="405"/>
                    </a:lnTo>
                    <a:lnTo>
                      <a:pt x="363" y="320"/>
                    </a:lnTo>
                    <a:lnTo>
                      <a:pt x="427" y="298"/>
                    </a:lnTo>
                    <a:lnTo>
                      <a:pt x="533" y="256"/>
                    </a:lnTo>
                    <a:close/>
                    <a:moveTo>
                      <a:pt x="512" y="0"/>
                    </a:move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2999;p49">
                <a:extLst>
                  <a:ext uri="{FF2B5EF4-FFF2-40B4-BE49-F238E27FC236}">
                    <a16:creationId xmlns:a16="http://schemas.microsoft.com/office/drawing/2014/main" id="{BCAFF0D1-CD9A-8C80-F992-B7B5C2EC82CA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3000;p49">
                <a:extLst>
                  <a:ext uri="{FF2B5EF4-FFF2-40B4-BE49-F238E27FC236}">
                    <a16:creationId xmlns:a16="http://schemas.microsoft.com/office/drawing/2014/main" id="{25EFBEF7-8B87-ABBE-1518-1AD1D3CADB34}"/>
                  </a:ext>
                </a:extLst>
              </p:cNvPr>
              <p:cNvSpPr/>
              <p:nvPr/>
            </p:nvSpPr>
            <p:spPr>
              <a:xfrm>
                <a:off x="5082599" y="3239240"/>
                <a:ext cx="10085" cy="41888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15" fill="none" extrusionOk="0">
                    <a:moveTo>
                      <a:pt x="980" y="4514"/>
                    </a:moveTo>
                    <a:lnTo>
                      <a:pt x="895" y="4514"/>
                    </a:lnTo>
                    <a:lnTo>
                      <a:pt x="895" y="4514"/>
                    </a:lnTo>
                    <a:lnTo>
                      <a:pt x="767" y="4408"/>
                    </a:lnTo>
                    <a:lnTo>
                      <a:pt x="767" y="4408"/>
                    </a:lnTo>
                    <a:lnTo>
                      <a:pt x="661" y="4301"/>
                    </a:lnTo>
                    <a:lnTo>
                      <a:pt x="661" y="4301"/>
                    </a:lnTo>
                    <a:lnTo>
                      <a:pt x="554" y="4131"/>
                    </a:lnTo>
                    <a:lnTo>
                      <a:pt x="469" y="3961"/>
                    </a:lnTo>
                    <a:lnTo>
                      <a:pt x="469" y="3961"/>
                    </a:lnTo>
                    <a:lnTo>
                      <a:pt x="384" y="3663"/>
                    </a:lnTo>
                    <a:lnTo>
                      <a:pt x="320" y="3407"/>
                    </a:lnTo>
                    <a:lnTo>
                      <a:pt x="320" y="3216"/>
                    </a:lnTo>
                    <a:lnTo>
                      <a:pt x="299" y="3066"/>
                    </a:lnTo>
                    <a:lnTo>
                      <a:pt x="299" y="3066"/>
                    </a:lnTo>
                    <a:lnTo>
                      <a:pt x="278" y="2854"/>
                    </a:lnTo>
                    <a:lnTo>
                      <a:pt x="278" y="2747"/>
                    </a:lnTo>
                    <a:lnTo>
                      <a:pt x="278" y="2747"/>
                    </a:lnTo>
                    <a:lnTo>
                      <a:pt x="235" y="2279"/>
                    </a:lnTo>
                    <a:lnTo>
                      <a:pt x="193" y="2002"/>
                    </a:lnTo>
                    <a:lnTo>
                      <a:pt x="150" y="1704"/>
                    </a:lnTo>
                    <a:lnTo>
                      <a:pt x="150" y="1704"/>
                    </a:lnTo>
                    <a:lnTo>
                      <a:pt x="65" y="1172"/>
                    </a:lnTo>
                    <a:lnTo>
                      <a:pt x="1" y="640"/>
                    </a:lnTo>
                    <a:lnTo>
                      <a:pt x="1" y="640"/>
                    </a:lnTo>
                    <a:lnTo>
                      <a:pt x="1" y="427"/>
                    </a:lnTo>
                    <a:lnTo>
                      <a:pt x="1" y="214"/>
                    </a:lnTo>
                    <a:lnTo>
                      <a:pt x="1" y="214"/>
                    </a:lnTo>
                    <a:lnTo>
                      <a:pt x="22" y="150"/>
                    </a:lnTo>
                    <a:lnTo>
                      <a:pt x="22" y="150"/>
                    </a:lnTo>
                    <a:lnTo>
                      <a:pt x="65" y="65"/>
                    </a:lnTo>
                    <a:lnTo>
                      <a:pt x="129" y="43"/>
                    </a:lnTo>
                    <a:lnTo>
                      <a:pt x="129" y="43"/>
                    </a:lnTo>
                    <a:lnTo>
                      <a:pt x="235" y="1"/>
                    </a:lnTo>
                    <a:lnTo>
                      <a:pt x="23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469" y="86"/>
                    </a:lnTo>
                    <a:lnTo>
                      <a:pt x="469" y="86"/>
                    </a:lnTo>
                    <a:lnTo>
                      <a:pt x="554" y="235"/>
                    </a:lnTo>
                    <a:lnTo>
                      <a:pt x="618" y="363"/>
                    </a:lnTo>
                    <a:lnTo>
                      <a:pt x="618" y="363"/>
                    </a:lnTo>
                    <a:lnTo>
                      <a:pt x="661" y="597"/>
                    </a:lnTo>
                    <a:lnTo>
                      <a:pt x="661" y="597"/>
                    </a:lnTo>
                    <a:lnTo>
                      <a:pt x="725" y="959"/>
                    </a:lnTo>
                    <a:lnTo>
                      <a:pt x="767" y="1087"/>
                    </a:lnTo>
                    <a:lnTo>
                      <a:pt x="810" y="1342"/>
                    </a:lnTo>
                    <a:lnTo>
                      <a:pt x="810" y="1342"/>
                    </a:lnTo>
                    <a:lnTo>
                      <a:pt x="831" y="1598"/>
                    </a:lnTo>
                    <a:lnTo>
                      <a:pt x="853" y="1704"/>
                    </a:lnTo>
                    <a:lnTo>
                      <a:pt x="874" y="1832"/>
                    </a:lnTo>
                    <a:lnTo>
                      <a:pt x="895" y="1917"/>
                    </a:lnTo>
                    <a:lnTo>
                      <a:pt x="895" y="2045"/>
                    </a:lnTo>
                    <a:lnTo>
                      <a:pt x="938" y="2257"/>
                    </a:lnTo>
                    <a:lnTo>
                      <a:pt x="959" y="2470"/>
                    </a:lnTo>
                    <a:lnTo>
                      <a:pt x="959" y="2470"/>
                    </a:lnTo>
                    <a:lnTo>
                      <a:pt x="1065" y="3173"/>
                    </a:lnTo>
                    <a:lnTo>
                      <a:pt x="1065" y="3173"/>
                    </a:lnTo>
                    <a:lnTo>
                      <a:pt x="1087" y="3492"/>
                    </a:lnTo>
                    <a:lnTo>
                      <a:pt x="1087" y="3812"/>
                    </a:lnTo>
                    <a:lnTo>
                      <a:pt x="1087" y="3854"/>
                    </a:lnTo>
                    <a:lnTo>
                      <a:pt x="1087" y="3854"/>
                    </a:lnTo>
                    <a:lnTo>
                      <a:pt x="1087" y="4110"/>
                    </a:lnTo>
                    <a:lnTo>
                      <a:pt x="1087" y="4344"/>
                    </a:lnTo>
                    <a:lnTo>
                      <a:pt x="1087" y="4344"/>
                    </a:lnTo>
                    <a:lnTo>
                      <a:pt x="1044" y="4472"/>
                    </a:lnTo>
                    <a:lnTo>
                      <a:pt x="980" y="451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3001;p49">
                <a:extLst>
                  <a:ext uri="{FF2B5EF4-FFF2-40B4-BE49-F238E27FC236}">
                    <a16:creationId xmlns:a16="http://schemas.microsoft.com/office/drawing/2014/main" id="{6A40948D-53D2-2525-6DEE-1FD15E14C4A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extrusionOk="0">
                    <a:moveTo>
                      <a:pt x="5025" y="618"/>
                    </a:moveTo>
                    <a:lnTo>
                      <a:pt x="5472" y="639"/>
                    </a:lnTo>
                    <a:lnTo>
                      <a:pt x="5706" y="661"/>
                    </a:lnTo>
                    <a:lnTo>
                      <a:pt x="5961" y="703"/>
                    </a:lnTo>
                    <a:lnTo>
                      <a:pt x="6323" y="852"/>
                    </a:lnTo>
                    <a:lnTo>
                      <a:pt x="6685" y="1023"/>
                    </a:lnTo>
                    <a:lnTo>
                      <a:pt x="6877" y="1172"/>
                    </a:lnTo>
                    <a:lnTo>
                      <a:pt x="7068" y="1299"/>
                    </a:lnTo>
                    <a:lnTo>
                      <a:pt x="7281" y="1470"/>
                    </a:lnTo>
                    <a:lnTo>
                      <a:pt x="7473" y="1661"/>
                    </a:lnTo>
                    <a:lnTo>
                      <a:pt x="7664" y="1874"/>
                    </a:lnTo>
                    <a:lnTo>
                      <a:pt x="7813" y="2108"/>
                    </a:lnTo>
                    <a:lnTo>
                      <a:pt x="7962" y="2342"/>
                    </a:lnTo>
                    <a:lnTo>
                      <a:pt x="8069" y="2598"/>
                    </a:lnTo>
                    <a:lnTo>
                      <a:pt x="8175" y="2832"/>
                    </a:lnTo>
                    <a:lnTo>
                      <a:pt x="8260" y="3109"/>
                    </a:lnTo>
                    <a:lnTo>
                      <a:pt x="8367" y="3641"/>
                    </a:lnTo>
                    <a:lnTo>
                      <a:pt x="8452" y="4131"/>
                    </a:lnTo>
                    <a:lnTo>
                      <a:pt x="8516" y="4663"/>
                    </a:lnTo>
                    <a:lnTo>
                      <a:pt x="8537" y="5153"/>
                    </a:lnTo>
                    <a:lnTo>
                      <a:pt x="8495" y="5727"/>
                    </a:lnTo>
                    <a:lnTo>
                      <a:pt x="8431" y="6302"/>
                    </a:lnTo>
                    <a:lnTo>
                      <a:pt x="8346" y="6920"/>
                    </a:lnTo>
                    <a:lnTo>
                      <a:pt x="8218" y="7452"/>
                    </a:lnTo>
                    <a:lnTo>
                      <a:pt x="8048" y="7920"/>
                    </a:lnTo>
                    <a:lnTo>
                      <a:pt x="7962" y="8133"/>
                    </a:lnTo>
                    <a:lnTo>
                      <a:pt x="7856" y="8325"/>
                    </a:lnTo>
                    <a:lnTo>
                      <a:pt x="7664" y="8602"/>
                    </a:lnTo>
                    <a:lnTo>
                      <a:pt x="7473" y="8857"/>
                    </a:lnTo>
                    <a:lnTo>
                      <a:pt x="7281" y="9091"/>
                    </a:lnTo>
                    <a:lnTo>
                      <a:pt x="7047" y="9368"/>
                    </a:lnTo>
                    <a:lnTo>
                      <a:pt x="6792" y="9581"/>
                    </a:lnTo>
                    <a:lnTo>
                      <a:pt x="6515" y="9772"/>
                    </a:lnTo>
                    <a:lnTo>
                      <a:pt x="6366" y="9858"/>
                    </a:lnTo>
                    <a:lnTo>
                      <a:pt x="6110" y="9943"/>
                    </a:lnTo>
                    <a:lnTo>
                      <a:pt x="5812" y="10007"/>
                    </a:lnTo>
                    <a:lnTo>
                      <a:pt x="5450" y="10070"/>
                    </a:lnTo>
                    <a:lnTo>
                      <a:pt x="5110" y="10113"/>
                    </a:lnTo>
                    <a:lnTo>
                      <a:pt x="4726" y="10113"/>
                    </a:lnTo>
                    <a:lnTo>
                      <a:pt x="4365" y="10092"/>
                    </a:lnTo>
                    <a:lnTo>
                      <a:pt x="4173" y="10070"/>
                    </a:lnTo>
                    <a:lnTo>
                      <a:pt x="4003" y="10028"/>
                    </a:lnTo>
                    <a:lnTo>
                      <a:pt x="3726" y="9943"/>
                    </a:lnTo>
                    <a:lnTo>
                      <a:pt x="3492" y="9858"/>
                    </a:lnTo>
                    <a:lnTo>
                      <a:pt x="3258" y="9751"/>
                    </a:lnTo>
                    <a:lnTo>
                      <a:pt x="3023" y="9623"/>
                    </a:lnTo>
                    <a:lnTo>
                      <a:pt x="2810" y="9496"/>
                    </a:lnTo>
                    <a:lnTo>
                      <a:pt x="2640" y="9347"/>
                    </a:lnTo>
                    <a:lnTo>
                      <a:pt x="2470" y="9219"/>
                    </a:lnTo>
                    <a:lnTo>
                      <a:pt x="2321" y="9070"/>
                    </a:lnTo>
                    <a:lnTo>
                      <a:pt x="2044" y="8772"/>
                    </a:lnTo>
                    <a:lnTo>
                      <a:pt x="1767" y="8453"/>
                    </a:lnTo>
                    <a:lnTo>
                      <a:pt x="1533" y="8091"/>
                    </a:lnTo>
                    <a:lnTo>
                      <a:pt x="1299" y="7729"/>
                    </a:lnTo>
                    <a:lnTo>
                      <a:pt x="980" y="7133"/>
                    </a:lnTo>
                    <a:lnTo>
                      <a:pt x="894" y="7005"/>
                    </a:lnTo>
                    <a:lnTo>
                      <a:pt x="703" y="6600"/>
                    </a:lnTo>
                    <a:lnTo>
                      <a:pt x="618" y="6387"/>
                    </a:lnTo>
                    <a:lnTo>
                      <a:pt x="554" y="6175"/>
                    </a:lnTo>
                    <a:lnTo>
                      <a:pt x="490" y="5813"/>
                    </a:lnTo>
                    <a:lnTo>
                      <a:pt x="447" y="5451"/>
                    </a:lnTo>
                    <a:lnTo>
                      <a:pt x="405" y="5089"/>
                    </a:lnTo>
                    <a:lnTo>
                      <a:pt x="405" y="4706"/>
                    </a:lnTo>
                    <a:lnTo>
                      <a:pt x="426" y="4386"/>
                    </a:lnTo>
                    <a:lnTo>
                      <a:pt x="469" y="4109"/>
                    </a:lnTo>
                    <a:lnTo>
                      <a:pt x="532" y="3811"/>
                    </a:lnTo>
                    <a:lnTo>
                      <a:pt x="703" y="3301"/>
                    </a:lnTo>
                    <a:lnTo>
                      <a:pt x="809" y="3024"/>
                    </a:lnTo>
                    <a:lnTo>
                      <a:pt x="916" y="2832"/>
                    </a:lnTo>
                    <a:lnTo>
                      <a:pt x="1107" y="2555"/>
                    </a:lnTo>
                    <a:lnTo>
                      <a:pt x="1341" y="2236"/>
                    </a:lnTo>
                    <a:lnTo>
                      <a:pt x="1554" y="1981"/>
                    </a:lnTo>
                    <a:lnTo>
                      <a:pt x="1640" y="1917"/>
                    </a:lnTo>
                    <a:lnTo>
                      <a:pt x="1789" y="1746"/>
                    </a:lnTo>
                    <a:lnTo>
                      <a:pt x="1959" y="1597"/>
                    </a:lnTo>
                    <a:lnTo>
                      <a:pt x="2172" y="1427"/>
                    </a:lnTo>
                    <a:lnTo>
                      <a:pt x="2598" y="1172"/>
                    </a:lnTo>
                    <a:lnTo>
                      <a:pt x="2619" y="1129"/>
                    </a:lnTo>
                    <a:lnTo>
                      <a:pt x="2619" y="1150"/>
                    </a:lnTo>
                    <a:lnTo>
                      <a:pt x="3002" y="959"/>
                    </a:lnTo>
                    <a:lnTo>
                      <a:pt x="3236" y="852"/>
                    </a:lnTo>
                    <a:lnTo>
                      <a:pt x="3492" y="767"/>
                    </a:lnTo>
                    <a:lnTo>
                      <a:pt x="3726" y="725"/>
                    </a:lnTo>
                    <a:lnTo>
                      <a:pt x="3960" y="703"/>
                    </a:lnTo>
                    <a:lnTo>
                      <a:pt x="4194" y="682"/>
                    </a:lnTo>
                    <a:lnTo>
                      <a:pt x="4343" y="661"/>
                    </a:lnTo>
                    <a:lnTo>
                      <a:pt x="4407" y="639"/>
                    </a:lnTo>
                    <a:lnTo>
                      <a:pt x="4620" y="618"/>
                    </a:lnTo>
                    <a:close/>
                    <a:moveTo>
                      <a:pt x="4854" y="1"/>
                    </a:moveTo>
                    <a:lnTo>
                      <a:pt x="4769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3002;p49">
                <a:extLst>
                  <a:ext uri="{FF2B5EF4-FFF2-40B4-BE49-F238E27FC236}">
                    <a16:creationId xmlns:a16="http://schemas.microsoft.com/office/drawing/2014/main" id="{5CB78D11-297A-D3FD-F23F-ED9DF60AEDE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fill="none" extrusionOk="0">
                    <a:moveTo>
                      <a:pt x="4854" y="1"/>
                    </a:moveTo>
                    <a:lnTo>
                      <a:pt x="4854" y="1"/>
                    </a:lnTo>
                    <a:lnTo>
                      <a:pt x="4769" y="22"/>
                    </a:lnTo>
                    <a:lnTo>
                      <a:pt x="4705" y="22"/>
                    </a:lnTo>
                    <a:lnTo>
                      <a:pt x="4705" y="22"/>
                    </a:lnTo>
                    <a:lnTo>
                      <a:pt x="4450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5152" y="22"/>
                    </a:lnTo>
                    <a:lnTo>
                      <a:pt x="485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3003;p49">
                <a:extLst>
                  <a:ext uri="{FF2B5EF4-FFF2-40B4-BE49-F238E27FC236}">
                    <a16:creationId xmlns:a16="http://schemas.microsoft.com/office/drawing/2014/main" id="{521ED092-2D8F-B9D3-29FF-A9FFF47F1CAD}"/>
                  </a:ext>
                </a:extLst>
              </p:cNvPr>
              <p:cNvSpPr/>
              <p:nvPr/>
            </p:nvSpPr>
            <p:spPr>
              <a:xfrm>
                <a:off x="5029871" y="3315875"/>
                <a:ext cx="75463" cy="88099"/>
              </a:xfrm>
              <a:custGeom>
                <a:avLst/>
                <a:gdLst/>
                <a:ahLst/>
                <a:cxnLst/>
                <a:rect l="l" t="t" r="r" b="b"/>
                <a:pathLst>
                  <a:path w="8134" h="9496" fill="none" extrusionOk="0">
                    <a:moveTo>
                      <a:pt x="2215" y="532"/>
                    </a:moveTo>
                    <a:lnTo>
                      <a:pt x="2215" y="532"/>
                    </a:lnTo>
                    <a:lnTo>
                      <a:pt x="2215" y="532"/>
                    </a:lnTo>
                    <a:lnTo>
                      <a:pt x="2598" y="341"/>
                    </a:lnTo>
                    <a:lnTo>
                      <a:pt x="2598" y="341"/>
                    </a:lnTo>
                    <a:lnTo>
                      <a:pt x="2832" y="234"/>
                    </a:lnTo>
                    <a:lnTo>
                      <a:pt x="3088" y="149"/>
                    </a:lnTo>
                    <a:lnTo>
                      <a:pt x="3088" y="149"/>
                    </a:lnTo>
                    <a:lnTo>
                      <a:pt x="3322" y="107"/>
                    </a:lnTo>
                    <a:lnTo>
                      <a:pt x="3556" y="85"/>
                    </a:lnTo>
                    <a:lnTo>
                      <a:pt x="3790" y="64"/>
                    </a:lnTo>
                    <a:lnTo>
                      <a:pt x="3939" y="43"/>
                    </a:lnTo>
                    <a:lnTo>
                      <a:pt x="4003" y="21"/>
                    </a:lnTo>
                    <a:lnTo>
                      <a:pt x="4003" y="21"/>
                    </a:lnTo>
                    <a:lnTo>
                      <a:pt x="4216" y="0"/>
                    </a:lnTo>
                    <a:lnTo>
                      <a:pt x="4216" y="0"/>
                    </a:lnTo>
                    <a:lnTo>
                      <a:pt x="4621" y="0"/>
                    </a:lnTo>
                    <a:lnTo>
                      <a:pt x="4621" y="0"/>
                    </a:lnTo>
                    <a:lnTo>
                      <a:pt x="5068" y="21"/>
                    </a:lnTo>
                    <a:lnTo>
                      <a:pt x="5302" y="43"/>
                    </a:lnTo>
                    <a:lnTo>
                      <a:pt x="5557" y="85"/>
                    </a:lnTo>
                    <a:lnTo>
                      <a:pt x="5557" y="85"/>
                    </a:lnTo>
                    <a:lnTo>
                      <a:pt x="5919" y="234"/>
                    </a:lnTo>
                    <a:lnTo>
                      <a:pt x="6281" y="405"/>
                    </a:lnTo>
                    <a:lnTo>
                      <a:pt x="6281" y="405"/>
                    </a:lnTo>
                    <a:lnTo>
                      <a:pt x="6473" y="554"/>
                    </a:lnTo>
                    <a:lnTo>
                      <a:pt x="6664" y="681"/>
                    </a:lnTo>
                    <a:lnTo>
                      <a:pt x="6664" y="681"/>
                    </a:lnTo>
                    <a:lnTo>
                      <a:pt x="6877" y="852"/>
                    </a:lnTo>
                    <a:lnTo>
                      <a:pt x="7069" y="1043"/>
                    </a:lnTo>
                    <a:lnTo>
                      <a:pt x="7069" y="1043"/>
                    </a:lnTo>
                    <a:lnTo>
                      <a:pt x="7260" y="1256"/>
                    </a:lnTo>
                    <a:lnTo>
                      <a:pt x="7260" y="1256"/>
                    </a:lnTo>
                    <a:lnTo>
                      <a:pt x="7409" y="1490"/>
                    </a:lnTo>
                    <a:lnTo>
                      <a:pt x="7409" y="1490"/>
                    </a:lnTo>
                    <a:lnTo>
                      <a:pt x="7558" y="1724"/>
                    </a:lnTo>
                    <a:lnTo>
                      <a:pt x="7665" y="1980"/>
                    </a:lnTo>
                    <a:lnTo>
                      <a:pt x="7665" y="1980"/>
                    </a:lnTo>
                    <a:lnTo>
                      <a:pt x="7771" y="2214"/>
                    </a:lnTo>
                    <a:lnTo>
                      <a:pt x="7856" y="2491"/>
                    </a:lnTo>
                    <a:lnTo>
                      <a:pt x="7856" y="2491"/>
                    </a:lnTo>
                    <a:lnTo>
                      <a:pt x="7963" y="3023"/>
                    </a:lnTo>
                    <a:lnTo>
                      <a:pt x="8048" y="3513"/>
                    </a:lnTo>
                    <a:lnTo>
                      <a:pt x="8048" y="3513"/>
                    </a:lnTo>
                    <a:lnTo>
                      <a:pt x="8112" y="4045"/>
                    </a:lnTo>
                    <a:lnTo>
                      <a:pt x="8133" y="4535"/>
                    </a:lnTo>
                    <a:lnTo>
                      <a:pt x="8133" y="4535"/>
                    </a:lnTo>
                    <a:lnTo>
                      <a:pt x="8091" y="5109"/>
                    </a:lnTo>
                    <a:lnTo>
                      <a:pt x="8027" y="5684"/>
                    </a:lnTo>
                    <a:lnTo>
                      <a:pt x="8027" y="5684"/>
                    </a:lnTo>
                    <a:lnTo>
                      <a:pt x="7942" y="6302"/>
                    </a:lnTo>
                    <a:lnTo>
                      <a:pt x="7814" y="6834"/>
                    </a:lnTo>
                    <a:lnTo>
                      <a:pt x="7814" y="6834"/>
                    </a:lnTo>
                    <a:lnTo>
                      <a:pt x="7644" y="7302"/>
                    </a:lnTo>
                    <a:lnTo>
                      <a:pt x="7558" y="7515"/>
                    </a:lnTo>
                    <a:lnTo>
                      <a:pt x="7452" y="7707"/>
                    </a:lnTo>
                    <a:lnTo>
                      <a:pt x="7452" y="7707"/>
                    </a:lnTo>
                    <a:lnTo>
                      <a:pt x="7260" y="7984"/>
                    </a:lnTo>
                    <a:lnTo>
                      <a:pt x="7069" y="8239"/>
                    </a:lnTo>
                    <a:lnTo>
                      <a:pt x="7069" y="8239"/>
                    </a:lnTo>
                    <a:lnTo>
                      <a:pt x="6877" y="8473"/>
                    </a:lnTo>
                    <a:lnTo>
                      <a:pt x="6643" y="8750"/>
                    </a:lnTo>
                    <a:lnTo>
                      <a:pt x="6643" y="8750"/>
                    </a:lnTo>
                    <a:lnTo>
                      <a:pt x="6388" y="8963"/>
                    </a:lnTo>
                    <a:lnTo>
                      <a:pt x="6111" y="9154"/>
                    </a:lnTo>
                    <a:lnTo>
                      <a:pt x="6111" y="9154"/>
                    </a:lnTo>
                    <a:lnTo>
                      <a:pt x="5962" y="9240"/>
                    </a:lnTo>
                    <a:lnTo>
                      <a:pt x="5962" y="9240"/>
                    </a:lnTo>
                    <a:lnTo>
                      <a:pt x="5706" y="9325"/>
                    </a:lnTo>
                    <a:lnTo>
                      <a:pt x="5706" y="9325"/>
                    </a:lnTo>
                    <a:lnTo>
                      <a:pt x="5408" y="9389"/>
                    </a:lnTo>
                    <a:lnTo>
                      <a:pt x="5046" y="9452"/>
                    </a:lnTo>
                    <a:lnTo>
                      <a:pt x="5046" y="9452"/>
                    </a:lnTo>
                    <a:lnTo>
                      <a:pt x="4706" y="9495"/>
                    </a:lnTo>
                    <a:lnTo>
                      <a:pt x="4322" y="9495"/>
                    </a:lnTo>
                    <a:lnTo>
                      <a:pt x="4322" y="9495"/>
                    </a:lnTo>
                    <a:lnTo>
                      <a:pt x="3961" y="9474"/>
                    </a:lnTo>
                    <a:lnTo>
                      <a:pt x="3961" y="9474"/>
                    </a:lnTo>
                    <a:lnTo>
                      <a:pt x="3769" y="9452"/>
                    </a:lnTo>
                    <a:lnTo>
                      <a:pt x="3599" y="9410"/>
                    </a:lnTo>
                    <a:lnTo>
                      <a:pt x="3599" y="9410"/>
                    </a:lnTo>
                    <a:lnTo>
                      <a:pt x="3322" y="9325"/>
                    </a:lnTo>
                    <a:lnTo>
                      <a:pt x="3088" y="9240"/>
                    </a:lnTo>
                    <a:lnTo>
                      <a:pt x="3088" y="9240"/>
                    </a:lnTo>
                    <a:lnTo>
                      <a:pt x="2854" y="9133"/>
                    </a:lnTo>
                    <a:lnTo>
                      <a:pt x="2619" y="9005"/>
                    </a:lnTo>
                    <a:lnTo>
                      <a:pt x="2619" y="9005"/>
                    </a:lnTo>
                    <a:lnTo>
                      <a:pt x="2406" y="8878"/>
                    </a:lnTo>
                    <a:lnTo>
                      <a:pt x="2236" y="8729"/>
                    </a:lnTo>
                    <a:lnTo>
                      <a:pt x="2236" y="8729"/>
                    </a:lnTo>
                    <a:lnTo>
                      <a:pt x="2066" y="8601"/>
                    </a:lnTo>
                    <a:lnTo>
                      <a:pt x="1917" y="8452"/>
                    </a:lnTo>
                    <a:lnTo>
                      <a:pt x="1917" y="8452"/>
                    </a:lnTo>
                    <a:lnTo>
                      <a:pt x="1640" y="8154"/>
                    </a:lnTo>
                    <a:lnTo>
                      <a:pt x="1363" y="7835"/>
                    </a:lnTo>
                    <a:lnTo>
                      <a:pt x="1129" y="7473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576" y="6515"/>
                    </a:lnTo>
                    <a:lnTo>
                      <a:pt x="490" y="6387"/>
                    </a:lnTo>
                    <a:lnTo>
                      <a:pt x="490" y="6387"/>
                    </a:lnTo>
                    <a:lnTo>
                      <a:pt x="299" y="5982"/>
                    </a:lnTo>
                    <a:lnTo>
                      <a:pt x="299" y="5982"/>
                    </a:lnTo>
                    <a:lnTo>
                      <a:pt x="214" y="5769"/>
                    </a:lnTo>
                    <a:lnTo>
                      <a:pt x="150" y="5557"/>
                    </a:lnTo>
                    <a:lnTo>
                      <a:pt x="150" y="5557"/>
                    </a:lnTo>
                    <a:lnTo>
                      <a:pt x="86" y="5195"/>
                    </a:lnTo>
                    <a:lnTo>
                      <a:pt x="43" y="4833"/>
                    </a:lnTo>
                    <a:lnTo>
                      <a:pt x="43" y="4833"/>
                    </a:lnTo>
                    <a:lnTo>
                      <a:pt x="1" y="4471"/>
                    </a:lnTo>
                    <a:lnTo>
                      <a:pt x="1" y="4088"/>
                    </a:lnTo>
                    <a:lnTo>
                      <a:pt x="1" y="4088"/>
                    </a:lnTo>
                    <a:lnTo>
                      <a:pt x="22" y="3768"/>
                    </a:lnTo>
                    <a:lnTo>
                      <a:pt x="22" y="3768"/>
                    </a:lnTo>
                    <a:lnTo>
                      <a:pt x="65" y="3491"/>
                    </a:lnTo>
                    <a:lnTo>
                      <a:pt x="128" y="3193"/>
                    </a:lnTo>
                    <a:lnTo>
                      <a:pt x="128" y="3193"/>
                    </a:lnTo>
                    <a:lnTo>
                      <a:pt x="299" y="2683"/>
                    </a:lnTo>
                    <a:lnTo>
                      <a:pt x="299" y="2683"/>
                    </a:lnTo>
                    <a:lnTo>
                      <a:pt x="405" y="2406"/>
                    </a:lnTo>
                    <a:lnTo>
                      <a:pt x="512" y="2214"/>
                    </a:lnTo>
                    <a:lnTo>
                      <a:pt x="512" y="2214"/>
                    </a:lnTo>
                    <a:lnTo>
                      <a:pt x="703" y="1937"/>
                    </a:lnTo>
                    <a:lnTo>
                      <a:pt x="937" y="1618"/>
                    </a:lnTo>
                    <a:lnTo>
                      <a:pt x="937" y="1618"/>
                    </a:lnTo>
                    <a:lnTo>
                      <a:pt x="1150" y="1363"/>
                    </a:lnTo>
                    <a:lnTo>
                      <a:pt x="1236" y="1299"/>
                    </a:lnTo>
                    <a:lnTo>
                      <a:pt x="1236" y="1299"/>
                    </a:lnTo>
                    <a:lnTo>
                      <a:pt x="1385" y="1128"/>
                    </a:lnTo>
                    <a:lnTo>
                      <a:pt x="1385" y="1128"/>
                    </a:lnTo>
                    <a:lnTo>
                      <a:pt x="1555" y="979"/>
                    </a:lnTo>
                    <a:lnTo>
                      <a:pt x="1768" y="809"/>
                    </a:lnTo>
                    <a:lnTo>
                      <a:pt x="1768" y="809"/>
                    </a:lnTo>
                    <a:lnTo>
                      <a:pt x="2194" y="554"/>
                    </a:lnTo>
                    <a:lnTo>
                      <a:pt x="2215" y="511"/>
                    </a:lnTo>
                    <a:lnTo>
                      <a:pt x="2215" y="511"/>
                    </a:lnTo>
                    <a:lnTo>
                      <a:pt x="2215" y="53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3004;p49">
                <a:extLst>
                  <a:ext uri="{FF2B5EF4-FFF2-40B4-BE49-F238E27FC236}">
                    <a16:creationId xmlns:a16="http://schemas.microsoft.com/office/drawing/2014/main" id="{BC41C503-00D6-5053-CE4F-8F16C3741BB5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extrusionOk="0">
                    <a:moveTo>
                      <a:pt x="809" y="277"/>
                    </a:moveTo>
                    <a:lnTo>
                      <a:pt x="1065" y="319"/>
                    </a:lnTo>
                    <a:lnTo>
                      <a:pt x="1299" y="405"/>
                    </a:lnTo>
                    <a:lnTo>
                      <a:pt x="1810" y="617"/>
                    </a:lnTo>
                    <a:lnTo>
                      <a:pt x="1980" y="703"/>
                    </a:lnTo>
                    <a:lnTo>
                      <a:pt x="2108" y="767"/>
                    </a:lnTo>
                    <a:lnTo>
                      <a:pt x="2449" y="916"/>
                    </a:lnTo>
                    <a:lnTo>
                      <a:pt x="2491" y="937"/>
                    </a:lnTo>
                    <a:lnTo>
                      <a:pt x="3172" y="1277"/>
                    </a:lnTo>
                    <a:lnTo>
                      <a:pt x="3492" y="1490"/>
                    </a:lnTo>
                    <a:lnTo>
                      <a:pt x="3790" y="1703"/>
                    </a:lnTo>
                    <a:lnTo>
                      <a:pt x="3918" y="1810"/>
                    </a:lnTo>
                    <a:lnTo>
                      <a:pt x="4045" y="1937"/>
                    </a:lnTo>
                    <a:lnTo>
                      <a:pt x="4130" y="2065"/>
                    </a:lnTo>
                    <a:lnTo>
                      <a:pt x="4152" y="2108"/>
                    </a:lnTo>
                    <a:lnTo>
                      <a:pt x="4152" y="2172"/>
                    </a:lnTo>
                    <a:lnTo>
                      <a:pt x="4130" y="2214"/>
                    </a:lnTo>
                    <a:lnTo>
                      <a:pt x="4067" y="2257"/>
                    </a:lnTo>
                    <a:lnTo>
                      <a:pt x="3918" y="2299"/>
                    </a:lnTo>
                    <a:lnTo>
                      <a:pt x="3790" y="2299"/>
                    </a:lnTo>
                    <a:lnTo>
                      <a:pt x="3598" y="2257"/>
                    </a:lnTo>
                    <a:lnTo>
                      <a:pt x="3428" y="2193"/>
                    </a:lnTo>
                    <a:lnTo>
                      <a:pt x="3215" y="2108"/>
                    </a:lnTo>
                    <a:lnTo>
                      <a:pt x="3023" y="2001"/>
                    </a:lnTo>
                    <a:lnTo>
                      <a:pt x="2576" y="1767"/>
                    </a:lnTo>
                    <a:lnTo>
                      <a:pt x="2087" y="1469"/>
                    </a:lnTo>
                    <a:lnTo>
                      <a:pt x="2023" y="1426"/>
                    </a:lnTo>
                    <a:lnTo>
                      <a:pt x="1831" y="1320"/>
                    </a:lnTo>
                    <a:lnTo>
                      <a:pt x="1214" y="979"/>
                    </a:lnTo>
                    <a:lnTo>
                      <a:pt x="1150" y="937"/>
                    </a:lnTo>
                    <a:lnTo>
                      <a:pt x="788" y="745"/>
                    </a:lnTo>
                    <a:lnTo>
                      <a:pt x="703" y="681"/>
                    </a:lnTo>
                    <a:lnTo>
                      <a:pt x="533" y="596"/>
                    </a:lnTo>
                    <a:lnTo>
                      <a:pt x="341" y="468"/>
                    </a:lnTo>
                    <a:lnTo>
                      <a:pt x="298" y="426"/>
                    </a:lnTo>
                    <a:lnTo>
                      <a:pt x="362" y="341"/>
                    </a:lnTo>
                    <a:lnTo>
                      <a:pt x="447" y="319"/>
                    </a:lnTo>
                    <a:lnTo>
                      <a:pt x="554" y="298"/>
                    </a:lnTo>
                    <a:lnTo>
                      <a:pt x="745" y="277"/>
                    </a:lnTo>
                    <a:close/>
                    <a:moveTo>
                      <a:pt x="682" y="0"/>
                    </a:moveTo>
                    <a:lnTo>
                      <a:pt x="575" y="21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3005;p49">
                <a:extLst>
                  <a:ext uri="{FF2B5EF4-FFF2-40B4-BE49-F238E27FC236}">
                    <a16:creationId xmlns:a16="http://schemas.microsoft.com/office/drawing/2014/main" id="{6DD3C47F-F6A9-9DF6-0785-D25FC73D0573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fill="none" extrusionOk="0">
                    <a:moveTo>
                      <a:pt x="703" y="0"/>
                    </a:moveTo>
                    <a:lnTo>
                      <a:pt x="682" y="0"/>
                    </a:lnTo>
                    <a:lnTo>
                      <a:pt x="682" y="0"/>
                    </a:lnTo>
                    <a:lnTo>
                      <a:pt x="575" y="21"/>
                    </a:lnTo>
                    <a:lnTo>
                      <a:pt x="575" y="2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852" y="21"/>
                    </a:lnTo>
                    <a:lnTo>
                      <a:pt x="7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3006;p49">
                <a:extLst>
                  <a:ext uri="{FF2B5EF4-FFF2-40B4-BE49-F238E27FC236}">
                    <a16:creationId xmlns:a16="http://schemas.microsoft.com/office/drawing/2014/main" id="{FFE57527-F95D-910E-6036-63C213A65C24}"/>
                  </a:ext>
                </a:extLst>
              </p:cNvPr>
              <p:cNvSpPr/>
              <p:nvPr/>
            </p:nvSpPr>
            <p:spPr>
              <a:xfrm>
                <a:off x="5113611" y="3424291"/>
                <a:ext cx="35755" cy="18778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2024" fill="none" extrusionOk="0">
                    <a:moveTo>
                      <a:pt x="3556" y="2023"/>
                    </a:moveTo>
                    <a:lnTo>
                      <a:pt x="3556" y="2023"/>
                    </a:lnTo>
                    <a:lnTo>
                      <a:pt x="3492" y="2023"/>
                    </a:lnTo>
                    <a:lnTo>
                      <a:pt x="3492" y="2023"/>
                    </a:lnTo>
                    <a:lnTo>
                      <a:pt x="3300" y="1981"/>
                    </a:lnTo>
                    <a:lnTo>
                      <a:pt x="3130" y="1917"/>
                    </a:lnTo>
                    <a:lnTo>
                      <a:pt x="3130" y="1917"/>
                    </a:lnTo>
                    <a:lnTo>
                      <a:pt x="2917" y="1832"/>
                    </a:lnTo>
                    <a:lnTo>
                      <a:pt x="2725" y="1725"/>
                    </a:lnTo>
                    <a:lnTo>
                      <a:pt x="2725" y="1725"/>
                    </a:lnTo>
                    <a:lnTo>
                      <a:pt x="2278" y="1491"/>
                    </a:lnTo>
                    <a:lnTo>
                      <a:pt x="2278" y="1491"/>
                    </a:lnTo>
                    <a:lnTo>
                      <a:pt x="1789" y="1193"/>
                    </a:lnTo>
                    <a:lnTo>
                      <a:pt x="1725" y="1150"/>
                    </a:lnTo>
                    <a:lnTo>
                      <a:pt x="1533" y="1044"/>
                    </a:lnTo>
                    <a:lnTo>
                      <a:pt x="1533" y="1044"/>
                    </a:lnTo>
                    <a:lnTo>
                      <a:pt x="916" y="703"/>
                    </a:lnTo>
                    <a:lnTo>
                      <a:pt x="852" y="661"/>
                    </a:lnTo>
                    <a:lnTo>
                      <a:pt x="490" y="469"/>
                    </a:lnTo>
                    <a:lnTo>
                      <a:pt x="405" y="405"/>
                    </a:lnTo>
                    <a:lnTo>
                      <a:pt x="405" y="405"/>
                    </a:lnTo>
                    <a:lnTo>
                      <a:pt x="235" y="320"/>
                    </a:lnTo>
                    <a:lnTo>
                      <a:pt x="235" y="320"/>
                    </a:lnTo>
                    <a:lnTo>
                      <a:pt x="43" y="192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65"/>
                    </a:lnTo>
                    <a:lnTo>
                      <a:pt x="64" y="65"/>
                    </a:lnTo>
                    <a:lnTo>
                      <a:pt x="149" y="43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447" y="1"/>
                    </a:lnTo>
                    <a:lnTo>
                      <a:pt x="447" y="1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767" y="43"/>
                    </a:lnTo>
                    <a:lnTo>
                      <a:pt x="767" y="43"/>
                    </a:lnTo>
                    <a:lnTo>
                      <a:pt x="1001" y="129"/>
                    </a:lnTo>
                    <a:lnTo>
                      <a:pt x="1001" y="129"/>
                    </a:lnTo>
                    <a:lnTo>
                      <a:pt x="1512" y="341"/>
                    </a:lnTo>
                    <a:lnTo>
                      <a:pt x="1512" y="341"/>
                    </a:lnTo>
                    <a:lnTo>
                      <a:pt x="1682" y="427"/>
                    </a:lnTo>
                    <a:lnTo>
                      <a:pt x="1810" y="491"/>
                    </a:lnTo>
                    <a:lnTo>
                      <a:pt x="1810" y="491"/>
                    </a:lnTo>
                    <a:lnTo>
                      <a:pt x="2151" y="640"/>
                    </a:lnTo>
                    <a:lnTo>
                      <a:pt x="2193" y="661"/>
                    </a:lnTo>
                    <a:lnTo>
                      <a:pt x="2193" y="661"/>
                    </a:lnTo>
                    <a:lnTo>
                      <a:pt x="2874" y="1001"/>
                    </a:lnTo>
                    <a:lnTo>
                      <a:pt x="2874" y="1001"/>
                    </a:lnTo>
                    <a:lnTo>
                      <a:pt x="3194" y="1214"/>
                    </a:lnTo>
                    <a:lnTo>
                      <a:pt x="3194" y="1214"/>
                    </a:lnTo>
                    <a:lnTo>
                      <a:pt x="3492" y="1427"/>
                    </a:lnTo>
                    <a:lnTo>
                      <a:pt x="3492" y="1427"/>
                    </a:lnTo>
                    <a:lnTo>
                      <a:pt x="3620" y="1534"/>
                    </a:lnTo>
                    <a:lnTo>
                      <a:pt x="3747" y="1661"/>
                    </a:lnTo>
                    <a:lnTo>
                      <a:pt x="3747" y="1661"/>
                    </a:lnTo>
                    <a:lnTo>
                      <a:pt x="3832" y="1789"/>
                    </a:lnTo>
                    <a:lnTo>
                      <a:pt x="3854" y="1832"/>
                    </a:lnTo>
                    <a:lnTo>
                      <a:pt x="3854" y="1896"/>
                    </a:lnTo>
                    <a:lnTo>
                      <a:pt x="3832" y="1938"/>
                    </a:lnTo>
                    <a:lnTo>
                      <a:pt x="3769" y="1981"/>
                    </a:lnTo>
                    <a:lnTo>
                      <a:pt x="3769" y="1981"/>
                    </a:lnTo>
                    <a:lnTo>
                      <a:pt x="3620" y="2023"/>
                    </a:lnTo>
                    <a:lnTo>
                      <a:pt x="3620" y="2023"/>
                    </a:lnTo>
                    <a:lnTo>
                      <a:pt x="3556" y="20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3007;p49">
                <a:extLst>
                  <a:ext uri="{FF2B5EF4-FFF2-40B4-BE49-F238E27FC236}">
                    <a16:creationId xmlns:a16="http://schemas.microsoft.com/office/drawing/2014/main" id="{ED6A05B9-26C4-5C7C-BAEE-343F70EAF0B1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extrusionOk="0">
                    <a:moveTo>
                      <a:pt x="4514" y="490"/>
                    </a:moveTo>
                    <a:lnTo>
                      <a:pt x="4685" y="511"/>
                    </a:lnTo>
                    <a:lnTo>
                      <a:pt x="4834" y="533"/>
                    </a:lnTo>
                    <a:lnTo>
                      <a:pt x="5047" y="575"/>
                    </a:lnTo>
                    <a:lnTo>
                      <a:pt x="5259" y="660"/>
                    </a:lnTo>
                    <a:lnTo>
                      <a:pt x="5494" y="788"/>
                    </a:lnTo>
                    <a:lnTo>
                      <a:pt x="5728" y="958"/>
                    </a:lnTo>
                    <a:lnTo>
                      <a:pt x="5941" y="1171"/>
                    </a:lnTo>
                    <a:lnTo>
                      <a:pt x="6154" y="1427"/>
                    </a:lnTo>
                    <a:lnTo>
                      <a:pt x="6281" y="1618"/>
                    </a:lnTo>
                    <a:lnTo>
                      <a:pt x="6409" y="1874"/>
                    </a:lnTo>
                    <a:lnTo>
                      <a:pt x="6537" y="2321"/>
                    </a:lnTo>
                    <a:lnTo>
                      <a:pt x="6579" y="2427"/>
                    </a:lnTo>
                    <a:lnTo>
                      <a:pt x="6771" y="2981"/>
                    </a:lnTo>
                    <a:lnTo>
                      <a:pt x="6941" y="3556"/>
                    </a:lnTo>
                    <a:lnTo>
                      <a:pt x="7005" y="3790"/>
                    </a:lnTo>
                    <a:lnTo>
                      <a:pt x="7048" y="4024"/>
                    </a:lnTo>
                    <a:lnTo>
                      <a:pt x="7048" y="4301"/>
                    </a:lnTo>
                    <a:lnTo>
                      <a:pt x="7048" y="4578"/>
                    </a:lnTo>
                    <a:lnTo>
                      <a:pt x="7026" y="4876"/>
                    </a:lnTo>
                    <a:lnTo>
                      <a:pt x="6984" y="5174"/>
                    </a:lnTo>
                    <a:lnTo>
                      <a:pt x="6941" y="5387"/>
                    </a:lnTo>
                    <a:lnTo>
                      <a:pt x="6877" y="5621"/>
                    </a:lnTo>
                    <a:lnTo>
                      <a:pt x="6814" y="5812"/>
                    </a:lnTo>
                    <a:lnTo>
                      <a:pt x="6728" y="6004"/>
                    </a:lnTo>
                    <a:lnTo>
                      <a:pt x="6579" y="6281"/>
                    </a:lnTo>
                    <a:lnTo>
                      <a:pt x="6452" y="6515"/>
                    </a:lnTo>
                    <a:lnTo>
                      <a:pt x="6281" y="6749"/>
                    </a:lnTo>
                    <a:lnTo>
                      <a:pt x="6068" y="7004"/>
                    </a:lnTo>
                    <a:lnTo>
                      <a:pt x="5728" y="7388"/>
                    </a:lnTo>
                    <a:lnTo>
                      <a:pt x="5536" y="7558"/>
                    </a:lnTo>
                    <a:lnTo>
                      <a:pt x="5345" y="7750"/>
                    </a:lnTo>
                    <a:lnTo>
                      <a:pt x="5153" y="7941"/>
                    </a:lnTo>
                    <a:lnTo>
                      <a:pt x="5004" y="8154"/>
                    </a:lnTo>
                    <a:lnTo>
                      <a:pt x="4855" y="8388"/>
                    </a:lnTo>
                    <a:lnTo>
                      <a:pt x="4748" y="8644"/>
                    </a:lnTo>
                    <a:lnTo>
                      <a:pt x="4621" y="8899"/>
                    </a:lnTo>
                    <a:lnTo>
                      <a:pt x="4514" y="9176"/>
                    </a:lnTo>
                    <a:lnTo>
                      <a:pt x="4323" y="9708"/>
                    </a:lnTo>
                    <a:lnTo>
                      <a:pt x="4301" y="9793"/>
                    </a:lnTo>
                    <a:lnTo>
                      <a:pt x="4174" y="10219"/>
                    </a:lnTo>
                    <a:lnTo>
                      <a:pt x="4131" y="10326"/>
                    </a:lnTo>
                    <a:lnTo>
                      <a:pt x="4110" y="10389"/>
                    </a:lnTo>
                    <a:lnTo>
                      <a:pt x="4003" y="10709"/>
                    </a:lnTo>
                    <a:lnTo>
                      <a:pt x="3833" y="10986"/>
                    </a:lnTo>
                    <a:lnTo>
                      <a:pt x="3641" y="11262"/>
                    </a:lnTo>
                    <a:lnTo>
                      <a:pt x="3535" y="11369"/>
                    </a:lnTo>
                    <a:lnTo>
                      <a:pt x="3471" y="11433"/>
                    </a:lnTo>
                    <a:lnTo>
                      <a:pt x="3322" y="11518"/>
                    </a:lnTo>
                    <a:lnTo>
                      <a:pt x="3152" y="11582"/>
                    </a:lnTo>
                    <a:lnTo>
                      <a:pt x="2918" y="11646"/>
                    </a:lnTo>
                    <a:lnTo>
                      <a:pt x="2662" y="11688"/>
                    </a:lnTo>
                    <a:lnTo>
                      <a:pt x="2428" y="11688"/>
                    </a:lnTo>
                    <a:lnTo>
                      <a:pt x="2236" y="11667"/>
                    </a:lnTo>
                    <a:lnTo>
                      <a:pt x="2066" y="11624"/>
                    </a:lnTo>
                    <a:lnTo>
                      <a:pt x="1896" y="11560"/>
                    </a:lnTo>
                    <a:lnTo>
                      <a:pt x="1725" y="11454"/>
                    </a:lnTo>
                    <a:lnTo>
                      <a:pt x="1683" y="11411"/>
                    </a:lnTo>
                    <a:lnTo>
                      <a:pt x="1555" y="11262"/>
                    </a:lnTo>
                    <a:lnTo>
                      <a:pt x="1491" y="11135"/>
                    </a:lnTo>
                    <a:lnTo>
                      <a:pt x="1427" y="11007"/>
                    </a:lnTo>
                    <a:lnTo>
                      <a:pt x="1321" y="10666"/>
                    </a:lnTo>
                    <a:lnTo>
                      <a:pt x="1257" y="10326"/>
                    </a:lnTo>
                    <a:lnTo>
                      <a:pt x="1257" y="9857"/>
                    </a:lnTo>
                    <a:lnTo>
                      <a:pt x="1278" y="9410"/>
                    </a:lnTo>
                    <a:lnTo>
                      <a:pt x="1278" y="9304"/>
                    </a:lnTo>
                    <a:lnTo>
                      <a:pt x="1300" y="9006"/>
                    </a:lnTo>
                    <a:lnTo>
                      <a:pt x="1321" y="8921"/>
                    </a:lnTo>
                    <a:lnTo>
                      <a:pt x="1342" y="8580"/>
                    </a:lnTo>
                    <a:lnTo>
                      <a:pt x="1363" y="8239"/>
                    </a:lnTo>
                    <a:lnTo>
                      <a:pt x="1363" y="7984"/>
                    </a:lnTo>
                    <a:lnTo>
                      <a:pt x="1342" y="7728"/>
                    </a:lnTo>
                    <a:lnTo>
                      <a:pt x="1278" y="7409"/>
                    </a:lnTo>
                    <a:lnTo>
                      <a:pt x="1214" y="7217"/>
                    </a:lnTo>
                    <a:lnTo>
                      <a:pt x="1108" y="7068"/>
                    </a:lnTo>
                    <a:lnTo>
                      <a:pt x="1044" y="6962"/>
                    </a:lnTo>
                    <a:lnTo>
                      <a:pt x="959" y="6855"/>
                    </a:lnTo>
                    <a:lnTo>
                      <a:pt x="789" y="6706"/>
                    </a:lnTo>
                    <a:lnTo>
                      <a:pt x="597" y="6536"/>
                    </a:lnTo>
                    <a:lnTo>
                      <a:pt x="448" y="6366"/>
                    </a:lnTo>
                    <a:lnTo>
                      <a:pt x="342" y="6174"/>
                    </a:lnTo>
                    <a:lnTo>
                      <a:pt x="320" y="6068"/>
                    </a:lnTo>
                    <a:lnTo>
                      <a:pt x="320" y="5983"/>
                    </a:lnTo>
                    <a:lnTo>
                      <a:pt x="363" y="5940"/>
                    </a:lnTo>
                    <a:lnTo>
                      <a:pt x="384" y="5876"/>
                    </a:lnTo>
                    <a:lnTo>
                      <a:pt x="384" y="5727"/>
                    </a:lnTo>
                    <a:lnTo>
                      <a:pt x="427" y="5578"/>
                    </a:lnTo>
                    <a:lnTo>
                      <a:pt x="469" y="5429"/>
                    </a:lnTo>
                    <a:lnTo>
                      <a:pt x="554" y="5259"/>
                    </a:lnTo>
                    <a:lnTo>
                      <a:pt x="597" y="5174"/>
                    </a:lnTo>
                    <a:lnTo>
                      <a:pt x="661" y="5067"/>
                    </a:lnTo>
                    <a:lnTo>
                      <a:pt x="704" y="4982"/>
                    </a:lnTo>
                    <a:lnTo>
                      <a:pt x="767" y="4833"/>
                    </a:lnTo>
                    <a:lnTo>
                      <a:pt x="874" y="4641"/>
                    </a:lnTo>
                    <a:lnTo>
                      <a:pt x="1108" y="4130"/>
                    </a:lnTo>
                    <a:lnTo>
                      <a:pt x="1300" y="3832"/>
                    </a:lnTo>
                    <a:lnTo>
                      <a:pt x="1385" y="3705"/>
                    </a:lnTo>
                    <a:lnTo>
                      <a:pt x="1427" y="3641"/>
                    </a:lnTo>
                    <a:lnTo>
                      <a:pt x="1470" y="3577"/>
                    </a:lnTo>
                    <a:lnTo>
                      <a:pt x="1704" y="3279"/>
                    </a:lnTo>
                    <a:lnTo>
                      <a:pt x="1938" y="2981"/>
                    </a:lnTo>
                    <a:lnTo>
                      <a:pt x="2385" y="2491"/>
                    </a:lnTo>
                    <a:lnTo>
                      <a:pt x="2620" y="2236"/>
                    </a:lnTo>
                    <a:lnTo>
                      <a:pt x="2832" y="1959"/>
                    </a:lnTo>
                    <a:lnTo>
                      <a:pt x="2939" y="1852"/>
                    </a:lnTo>
                    <a:lnTo>
                      <a:pt x="2981" y="1789"/>
                    </a:lnTo>
                    <a:lnTo>
                      <a:pt x="3109" y="1618"/>
                    </a:lnTo>
                    <a:lnTo>
                      <a:pt x="3237" y="1448"/>
                    </a:lnTo>
                    <a:lnTo>
                      <a:pt x="3258" y="1405"/>
                    </a:lnTo>
                    <a:lnTo>
                      <a:pt x="3429" y="1214"/>
                    </a:lnTo>
                    <a:lnTo>
                      <a:pt x="3641" y="958"/>
                    </a:lnTo>
                    <a:lnTo>
                      <a:pt x="3748" y="873"/>
                    </a:lnTo>
                    <a:lnTo>
                      <a:pt x="3876" y="767"/>
                    </a:lnTo>
                    <a:lnTo>
                      <a:pt x="4067" y="639"/>
                    </a:lnTo>
                    <a:lnTo>
                      <a:pt x="4259" y="554"/>
                    </a:lnTo>
                    <a:lnTo>
                      <a:pt x="4387" y="533"/>
                    </a:lnTo>
                    <a:lnTo>
                      <a:pt x="4514" y="490"/>
                    </a:lnTo>
                    <a:close/>
                    <a:moveTo>
                      <a:pt x="4578" y="0"/>
                    </a:moveTo>
                    <a:lnTo>
                      <a:pt x="4387" y="22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77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3008;p49">
                <a:extLst>
                  <a:ext uri="{FF2B5EF4-FFF2-40B4-BE49-F238E27FC236}">
                    <a16:creationId xmlns:a16="http://schemas.microsoft.com/office/drawing/2014/main" id="{B5A346F6-87DF-F3FF-9955-E9ACAA475405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fill="none" extrusionOk="0">
                    <a:moveTo>
                      <a:pt x="4578" y="0"/>
                    </a:moveTo>
                    <a:lnTo>
                      <a:pt x="4578" y="0"/>
                    </a:lnTo>
                    <a:lnTo>
                      <a:pt x="4578" y="0"/>
                    </a:lnTo>
                    <a:lnTo>
                      <a:pt x="4387" y="22"/>
                    </a:lnTo>
                    <a:lnTo>
                      <a:pt x="4195" y="85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940" y="22"/>
                    </a:lnTo>
                    <a:lnTo>
                      <a:pt x="4770" y="0"/>
                    </a:lnTo>
                    <a:lnTo>
                      <a:pt x="457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3009;p49">
                <a:extLst>
                  <a:ext uri="{FF2B5EF4-FFF2-40B4-BE49-F238E27FC236}">
                    <a16:creationId xmlns:a16="http://schemas.microsoft.com/office/drawing/2014/main" id="{B9F8B4B7-C7D1-9288-34D8-7B79AB51CE65}"/>
                  </a:ext>
                </a:extLst>
              </p:cNvPr>
              <p:cNvSpPr/>
              <p:nvPr/>
            </p:nvSpPr>
            <p:spPr>
              <a:xfrm>
                <a:off x="5213939" y="3271430"/>
                <a:ext cx="62419" cy="103908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1200" fill="none" extrusionOk="0">
                    <a:moveTo>
                      <a:pt x="3556" y="278"/>
                    </a:moveTo>
                    <a:lnTo>
                      <a:pt x="3556" y="278"/>
                    </a:lnTo>
                    <a:lnTo>
                      <a:pt x="3556" y="278"/>
                    </a:lnTo>
                    <a:lnTo>
                      <a:pt x="3747" y="150"/>
                    </a:lnTo>
                    <a:lnTo>
                      <a:pt x="3939" y="65"/>
                    </a:lnTo>
                    <a:lnTo>
                      <a:pt x="3939" y="65"/>
                    </a:lnTo>
                    <a:lnTo>
                      <a:pt x="4067" y="44"/>
                    </a:lnTo>
                    <a:lnTo>
                      <a:pt x="4194" y="1"/>
                    </a:lnTo>
                    <a:lnTo>
                      <a:pt x="4194" y="1"/>
                    </a:lnTo>
                    <a:lnTo>
                      <a:pt x="4365" y="22"/>
                    </a:lnTo>
                    <a:lnTo>
                      <a:pt x="4514" y="44"/>
                    </a:lnTo>
                    <a:lnTo>
                      <a:pt x="4514" y="44"/>
                    </a:lnTo>
                    <a:lnTo>
                      <a:pt x="4727" y="86"/>
                    </a:lnTo>
                    <a:lnTo>
                      <a:pt x="4939" y="171"/>
                    </a:lnTo>
                    <a:lnTo>
                      <a:pt x="4939" y="171"/>
                    </a:lnTo>
                    <a:lnTo>
                      <a:pt x="5174" y="299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21" y="682"/>
                    </a:lnTo>
                    <a:lnTo>
                      <a:pt x="5834" y="938"/>
                    </a:lnTo>
                    <a:lnTo>
                      <a:pt x="5834" y="938"/>
                    </a:lnTo>
                    <a:lnTo>
                      <a:pt x="5961" y="1129"/>
                    </a:lnTo>
                    <a:lnTo>
                      <a:pt x="5961" y="1129"/>
                    </a:lnTo>
                    <a:lnTo>
                      <a:pt x="6089" y="1385"/>
                    </a:lnTo>
                    <a:lnTo>
                      <a:pt x="6089" y="1385"/>
                    </a:lnTo>
                    <a:lnTo>
                      <a:pt x="6217" y="1832"/>
                    </a:lnTo>
                    <a:lnTo>
                      <a:pt x="6259" y="1938"/>
                    </a:lnTo>
                    <a:lnTo>
                      <a:pt x="6259" y="1938"/>
                    </a:lnTo>
                    <a:lnTo>
                      <a:pt x="6451" y="2492"/>
                    </a:lnTo>
                    <a:lnTo>
                      <a:pt x="6451" y="2492"/>
                    </a:lnTo>
                    <a:lnTo>
                      <a:pt x="6621" y="3067"/>
                    </a:lnTo>
                    <a:lnTo>
                      <a:pt x="6621" y="3067"/>
                    </a:lnTo>
                    <a:lnTo>
                      <a:pt x="6685" y="3301"/>
                    </a:lnTo>
                    <a:lnTo>
                      <a:pt x="6728" y="3535"/>
                    </a:lnTo>
                    <a:lnTo>
                      <a:pt x="6728" y="3535"/>
                    </a:lnTo>
                    <a:lnTo>
                      <a:pt x="6728" y="3812"/>
                    </a:lnTo>
                    <a:lnTo>
                      <a:pt x="6728" y="4089"/>
                    </a:lnTo>
                    <a:lnTo>
                      <a:pt x="6728" y="4089"/>
                    </a:lnTo>
                    <a:lnTo>
                      <a:pt x="6706" y="4387"/>
                    </a:lnTo>
                    <a:lnTo>
                      <a:pt x="6664" y="4685"/>
                    </a:lnTo>
                    <a:lnTo>
                      <a:pt x="6664" y="4685"/>
                    </a:lnTo>
                    <a:lnTo>
                      <a:pt x="6621" y="4898"/>
                    </a:lnTo>
                    <a:lnTo>
                      <a:pt x="6557" y="5132"/>
                    </a:lnTo>
                    <a:lnTo>
                      <a:pt x="6557" y="5132"/>
                    </a:lnTo>
                    <a:lnTo>
                      <a:pt x="6494" y="5323"/>
                    </a:lnTo>
                    <a:lnTo>
                      <a:pt x="6408" y="5515"/>
                    </a:lnTo>
                    <a:lnTo>
                      <a:pt x="6408" y="5515"/>
                    </a:lnTo>
                    <a:lnTo>
                      <a:pt x="6259" y="5792"/>
                    </a:lnTo>
                    <a:lnTo>
                      <a:pt x="6132" y="6026"/>
                    </a:lnTo>
                    <a:lnTo>
                      <a:pt x="6132" y="6026"/>
                    </a:lnTo>
                    <a:lnTo>
                      <a:pt x="5961" y="6260"/>
                    </a:lnTo>
                    <a:lnTo>
                      <a:pt x="5748" y="6515"/>
                    </a:lnTo>
                    <a:lnTo>
                      <a:pt x="5748" y="6515"/>
                    </a:lnTo>
                    <a:lnTo>
                      <a:pt x="5408" y="6899"/>
                    </a:lnTo>
                    <a:lnTo>
                      <a:pt x="5408" y="6899"/>
                    </a:lnTo>
                    <a:lnTo>
                      <a:pt x="5216" y="7069"/>
                    </a:lnTo>
                    <a:lnTo>
                      <a:pt x="5216" y="7069"/>
                    </a:lnTo>
                    <a:lnTo>
                      <a:pt x="5025" y="7261"/>
                    </a:lnTo>
                    <a:lnTo>
                      <a:pt x="5025" y="7261"/>
                    </a:lnTo>
                    <a:lnTo>
                      <a:pt x="4833" y="7452"/>
                    </a:lnTo>
                    <a:lnTo>
                      <a:pt x="4684" y="7665"/>
                    </a:lnTo>
                    <a:lnTo>
                      <a:pt x="4684" y="7665"/>
                    </a:lnTo>
                    <a:lnTo>
                      <a:pt x="4535" y="7899"/>
                    </a:lnTo>
                    <a:lnTo>
                      <a:pt x="4428" y="8155"/>
                    </a:lnTo>
                    <a:lnTo>
                      <a:pt x="4428" y="8155"/>
                    </a:lnTo>
                    <a:lnTo>
                      <a:pt x="4301" y="8410"/>
                    </a:lnTo>
                    <a:lnTo>
                      <a:pt x="4194" y="8687"/>
                    </a:lnTo>
                    <a:lnTo>
                      <a:pt x="4194" y="8687"/>
                    </a:lnTo>
                    <a:lnTo>
                      <a:pt x="4003" y="9219"/>
                    </a:lnTo>
                    <a:lnTo>
                      <a:pt x="3981" y="9304"/>
                    </a:lnTo>
                    <a:lnTo>
                      <a:pt x="3854" y="9730"/>
                    </a:lnTo>
                    <a:lnTo>
                      <a:pt x="3811" y="9837"/>
                    </a:lnTo>
                    <a:lnTo>
                      <a:pt x="3790" y="9900"/>
                    </a:lnTo>
                    <a:lnTo>
                      <a:pt x="3790" y="9900"/>
                    </a:lnTo>
                    <a:lnTo>
                      <a:pt x="3683" y="10220"/>
                    </a:lnTo>
                    <a:lnTo>
                      <a:pt x="3683" y="10220"/>
                    </a:lnTo>
                    <a:lnTo>
                      <a:pt x="3513" y="10497"/>
                    </a:lnTo>
                    <a:lnTo>
                      <a:pt x="3321" y="10773"/>
                    </a:lnTo>
                    <a:lnTo>
                      <a:pt x="3321" y="10773"/>
                    </a:lnTo>
                    <a:lnTo>
                      <a:pt x="3215" y="10880"/>
                    </a:lnTo>
                    <a:lnTo>
                      <a:pt x="3151" y="10944"/>
                    </a:lnTo>
                    <a:lnTo>
                      <a:pt x="3151" y="10944"/>
                    </a:lnTo>
                    <a:lnTo>
                      <a:pt x="3002" y="11029"/>
                    </a:lnTo>
                    <a:lnTo>
                      <a:pt x="2832" y="11093"/>
                    </a:lnTo>
                    <a:lnTo>
                      <a:pt x="2832" y="11093"/>
                    </a:lnTo>
                    <a:lnTo>
                      <a:pt x="2598" y="11157"/>
                    </a:lnTo>
                    <a:lnTo>
                      <a:pt x="2598" y="11157"/>
                    </a:lnTo>
                    <a:lnTo>
                      <a:pt x="2342" y="11199"/>
                    </a:lnTo>
                    <a:lnTo>
                      <a:pt x="2342" y="11199"/>
                    </a:lnTo>
                    <a:lnTo>
                      <a:pt x="2108" y="11199"/>
                    </a:lnTo>
                    <a:lnTo>
                      <a:pt x="1916" y="11178"/>
                    </a:lnTo>
                    <a:lnTo>
                      <a:pt x="1916" y="11178"/>
                    </a:lnTo>
                    <a:lnTo>
                      <a:pt x="1746" y="11135"/>
                    </a:lnTo>
                    <a:lnTo>
                      <a:pt x="1576" y="11071"/>
                    </a:lnTo>
                    <a:lnTo>
                      <a:pt x="1576" y="11071"/>
                    </a:lnTo>
                    <a:lnTo>
                      <a:pt x="1405" y="10965"/>
                    </a:lnTo>
                    <a:lnTo>
                      <a:pt x="1363" y="10922"/>
                    </a:lnTo>
                    <a:lnTo>
                      <a:pt x="1363" y="10922"/>
                    </a:lnTo>
                    <a:lnTo>
                      <a:pt x="1235" y="10773"/>
                    </a:lnTo>
                    <a:lnTo>
                      <a:pt x="1235" y="10773"/>
                    </a:lnTo>
                    <a:lnTo>
                      <a:pt x="1171" y="10646"/>
                    </a:lnTo>
                    <a:lnTo>
                      <a:pt x="1107" y="10518"/>
                    </a:lnTo>
                    <a:lnTo>
                      <a:pt x="1107" y="10518"/>
                    </a:lnTo>
                    <a:lnTo>
                      <a:pt x="1001" y="10177"/>
                    </a:lnTo>
                    <a:lnTo>
                      <a:pt x="1001" y="10177"/>
                    </a:lnTo>
                    <a:lnTo>
                      <a:pt x="937" y="9837"/>
                    </a:lnTo>
                    <a:lnTo>
                      <a:pt x="937" y="9837"/>
                    </a:lnTo>
                    <a:lnTo>
                      <a:pt x="937" y="9368"/>
                    </a:lnTo>
                    <a:lnTo>
                      <a:pt x="958" y="8921"/>
                    </a:lnTo>
                    <a:lnTo>
                      <a:pt x="958" y="8815"/>
                    </a:lnTo>
                    <a:lnTo>
                      <a:pt x="958" y="8815"/>
                    </a:lnTo>
                    <a:lnTo>
                      <a:pt x="980" y="8517"/>
                    </a:lnTo>
                    <a:lnTo>
                      <a:pt x="1001" y="8432"/>
                    </a:lnTo>
                    <a:lnTo>
                      <a:pt x="1001" y="8432"/>
                    </a:lnTo>
                    <a:lnTo>
                      <a:pt x="1022" y="8091"/>
                    </a:lnTo>
                    <a:lnTo>
                      <a:pt x="1043" y="7750"/>
                    </a:lnTo>
                    <a:lnTo>
                      <a:pt x="1043" y="7750"/>
                    </a:lnTo>
                    <a:lnTo>
                      <a:pt x="1043" y="7495"/>
                    </a:lnTo>
                    <a:lnTo>
                      <a:pt x="1022" y="7239"/>
                    </a:lnTo>
                    <a:lnTo>
                      <a:pt x="1022" y="7239"/>
                    </a:lnTo>
                    <a:lnTo>
                      <a:pt x="958" y="6920"/>
                    </a:lnTo>
                    <a:lnTo>
                      <a:pt x="958" y="6920"/>
                    </a:lnTo>
                    <a:lnTo>
                      <a:pt x="894" y="6728"/>
                    </a:lnTo>
                    <a:lnTo>
                      <a:pt x="788" y="6579"/>
                    </a:lnTo>
                    <a:lnTo>
                      <a:pt x="788" y="6579"/>
                    </a:lnTo>
                    <a:lnTo>
                      <a:pt x="724" y="6473"/>
                    </a:lnTo>
                    <a:lnTo>
                      <a:pt x="639" y="6366"/>
                    </a:lnTo>
                    <a:lnTo>
                      <a:pt x="469" y="6217"/>
                    </a:lnTo>
                    <a:lnTo>
                      <a:pt x="469" y="6217"/>
                    </a:lnTo>
                    <a:lnTo>
                      <a:pt x="277" y="6047"/>
                    </a:lnTo>
                    <a:lnTo>
                      <a:pt x="277" y="6047"/>
                    </a:lnTo>
                    <a:lnTo>
                      <a:pt x="128" y="5877"/>
                    </a:lnTo>
                    <a:lnTo>
                      <a:pt x="128" y="5877"/>
                    </a:lnTo>
                    <a:lnTo>
                      <a:pt x="22" y="5685"/>
                    </a:lnTo>
                    <a:lnTo>
                      <a:pt x="22" y="5685"/>
                    </a:lnTo>
                    <a:lnTo>
                      <a:pt x="0" y="5579"/>
                    </a:lnTo>
                    <a:lnTo>
                      <a:pt x="0" y="5579"/>
                    </a:lnTo>
                    <a:lnTo>
                      <a:pt x="0" y="5494"/>
                    </a:lnTo>
                    <a:lnTo>
                      <a:pt x="0" y="5494"/>
                    </a:lnTo>
                    <a:lnTo>
                      <a:pt x="43" y="5451"/>
                    </a:lnTo>
                    <a:lnTo>
                      <a:pt x="64" y="5387"/>
                    </a:lnTo>
                    <a:lnTo>
                      <a:pt x="64" y="5387"/>
                    </a:lnTo>
                    <a:lnTo>
                      <a:pt x="64" y="5238"/>
                    </a:lnTo>
                    <a:lnTo>
                      <a:pt x="64" y="5238"/>
                    </a:lnTo>
                    <a:lnTo>
                      <a:pt x="107" y="5089"/>
                    </a:lnTo>
                    <a:lnTo>
                      <a:pt x="149" y="4940"/>
                    </a:lnTo>
                    <a:lnTo>
                      <a:pt x="234" y="4770"/>
                    </a:lnTo>
                    <a:lnTo>
                      <a:pt x="277" y="4685"/>
                    </a:lnTo>
                    <a:lnTo>
                      <a:pt x="341" y="4578"/>
                    </a:lnTo>
                    <a:lnTo>
                      <a:pt x="384" y="4493"/>
                    </a:lnTo>
                    <a:lnTo>
                      <a:pt x="447" y="4344"/>
                    </a:lnTo>
                    <a:lnTo>
                      <a:pt x="554" y="4152"/>
                    </a:lnTo>
                    <a:lnTo>
                      <a:pt x="554" y="4152"/>
                    </a:lnTo>
                    <a:lnTo>
                      <a:pt x="788" y="3641"/>
                    </a:lnTo>
                    <a:lnTo>
                      <a:pt x="788" y="3641"/>
                    </a:lnTo>
                    <a:lnTo>
                      <a:pt x="980" y="3343"/>
                    </a:lnTo>
                    <a:lnTo>
                      <a:pt x="1065" y="3216"/>
                    </a:lnTo>
                    <a:lnTo>
                      <a:pt x="1107" y="3152"/>
                    </a:lnTo>
                    <a:lnTo>
                      <a:pt x="1150" y="3088"/>
                    </a:lnTo>
                    <a:lnTo>
                      <a:pt x="1150" y="3088"/>
                    </a:lnTo>
                    <a:lnTo>
                      <a:pt x="1384" y="2790"/>
                    </a:lnTo>
                    <a:lnTo>
                      <a:pt x="1618" y="2492"/>
                    </a:lnTo>
                    <a:lnTo>
                      <a:pt x="1618" y="2492"/>
                    </a:lnTo>
                    <a:lnTo>
                      <a:pt x="2065" y="2002"/>
                    </a:lnTo>
                    <a:lnTo>
                      <a:pt x="2065" y="2002"/>
                    </a:lnTo>
                    <a:lnTo>
                      <a:pt x="2300" y="1747"/>
                    </a:lnTo>
                    <a:lnTo>
                      <a:pt x="2512" y="1470"/>
                    </a:lnTo>
                    <a:lnTo>
                      <a:pt x="2619" y="1363"/>
                    </a:lnTo>
                    <a:lnTo>
                      <a:pt x="2661" y="1300"/>
                    </a:lnTo>
                    <a:lnTo>
                      <a:pt x="2661" y="1300"/>
                    </a:lnTo>
                    <a:lnTo>
                      <a:pt x="2789" y="1129"/>
                    </a:lnTo>
                    <a:lnTo>
                      <a:pt x="2789" y="1129"/>
                    </a:lnTo>
                    <a:lnTo>
                      <a:pt x="2917" y="959"/>
                    </a:lnTo>
                    <a:lnTo>
                      <a:pt x="2938" y="916"/>
                    </a:lnTo>
                    <a:lnTo>
                      <a:pt x="2938" y="916"/>
                    </a:lnTo>
                    <a:lnTo>
                      <a:pt x="3109" y="725"/>
                    </a:lnTo>
                    <a:lnTo>
                      <a:pt x="3109" y="725"/>
                    </a:lnTo>
                    <a:lnTo>
                      <a:pt x="3321" y="469"/>
                    </a:lnTo>
                    <a:lnTo>
                      <a:pt x="3321" y="469"/>
                    </a:lnTo>
                    <a:lnTo>
                      <a:pt x="3428" y="384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3010;p49">
                <a:extLst>
                  <a:ext uri="{FF2B5EF4-FFF2-40B4-BE49-F238E27FC236}">
                    <a16:creationId xmlns:a16="http://schemas.microsoft.com/office/drawing/2014/main" id="{26F42273-3491-3322-E86F-D69314E845B9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extrusionOk="0">
                    <a:moveTo>
                      <a:pt x="1980" y="490"/>
                    </a:moveTo>
                    <a:lnTo>
                      <a:pt x="2129" y="533"/>
                    </a:lnTo>
                    <a:lnTo>
                      <a:pt x="2257" y="618"/>
                    </a:lnTo>
                    <a:lnTo>
                      <a:pt x="2364" y="703"/>
                    </a:lnTo>
                    <a:lnTo>
                      <a:pt x="2534" y="874"/>
                    </a:lnTo>
                    <a:lnTo>
                      <a:pt x="2683" y="1087"/>
                    </a:lnTo>
                    <a:lnTo>
                      <a:pt x="2789" y="1257"/>
                    </a:lnTo>
                    <a:lnTo>
                      <a:pt x="2853" y="1406"/>
                    </a:lnTo>
                    <a:lnTo>
                      <a:pt x="3024" y="1789"/>
                    </a:lnTo>
                    <a:lnTo>
                      <a:pt x="3109" y="2151"/>
                    </a:lnTo>
                    <a:lnTo>
                      <a:pt x="3173" y="2470"/>
                    </a:lnTo>
                    <a:lnTo>
                      <a:pt x="3173" y="2662"/>
                    </a:lnTo>
                    <a:lnTo>
                      <a:pt x="3130" y="2917"/>
                    </a:lnTo>
                    <a:lnTo>
                      <a:pt x="3087" y="3066"/>
                    </a:lnTo>
                    <a:lnTo>
                      <a:pt x="3045" y="3194"/>
                    </a:lnTo>
                    <a:lnTo>
                      <a:pt x="2960" y="3343"/>
                    </a:lnTo>
                    <a:lnTo>
                      <a:pt x="2832" y="3492"/>
                    </a:lnTo>
                    <a:lnTo>
                      <a:pt x="2662" y="3663"/>
                    </a:lnTo>
                    <a:lnTo>
                      <a:pt x="2470" y="3812"/>
                    </a:lnTo>
                    <a:lnTo>
                      <a:pt x="2108" y="4003"/>
                    </a:lnTo>
                    <a:lnTo>
                      <a:pt x="1704" y="4152"/>
                    </a:lnTo>
                    <a:lnTo>
                      <a:pt x="1448" y="4237"/>
                    </a:lnTo>
                    <a:lnTo>
                      <a:pt x="1214" y="4280"/>
                    </a:lnTo>
                    <a:lnTo>
                      <a:pt x="1065" y="4259"/>
                    </a:lnTo>
                    <a:lnTo>
                      <a:pt x="937" y="4237"/>
                    </a:lnTo>
                    <a:lnTo>
                      <a:pt x="767" y="4195"/>
                    </a:lnTo>
                    <a:lnTo>
                      <a:pt x="618" y="4110"/>
                    </a:lnTo>
                    <a:lnTo>
                      <a:pt x="511" y="3961"/>
                    </a:lnTo>
                    <a:lnTo>
                      <a:pt x="448" y="3875"/>
                    </a:lnTo>
                    <a:lnTo>
                      <a:pt x="384" y="3748"/>
                    </a:lnTo>
                    <a:lnTo>
                      <a:pt x="341" y="3471"/>
                    </a:lnTo>
                    <a:lnTo>
                      <a:pt x="341" y="3258"/>
                    </a:lnTo>
                    <a:lnTo>
                      <a:pt x="362" y="3130"/>
                    </a:lnTo>
                    <a:lnTo>
                      <a:pt x="384" y="3045"/>
                    </a:lnTo>
                    <a:lnTo>
                      <a:pt x="575" y="2726"/>
                    </a:lnTo>
                    <a:lnTo>
                      <a:pt x="746" y="2449"/>
                    </a:lnTo>
                    <a:lnTo>
                      <a:pt x="810" y="2364"/>
                    </a:lnTo>
                    <a:lnTo>
                      <a:pt x="959" y="2130"/>
                    </a:lnTo>
                    <a:lnTo>
                      <a:pt x="1086" y="1896"/>
                    </a:lnTo>
                    <a:lnTo>
                      <a:pt x="1320" y="1385"/>
                    </a:lnTo>
                    <a:lnTo>
                      <a:pt x="1406" y="1236"/>
                    </a:lnTo>
                    <a:lnTo>
                      <a:pt x="1469" y="1108"/>
                    </a:lnTo>
                    <a:lnTo>
                      <a:pt x="1491" y="1023"/>
                    </a:lnTo>
                    <a:lnTo>
                      <a:pt x="1640" y="725"/>
                    </a:lnTo>
                    <a:lnTo>
                      <a:pt x="1768" y="533"/>
                    </a:lnTo>
                    <a:lnTo>
                      <a:pt x="1810" y="490"/>
                    </a:lnTo>
                    <a:lnTo>
                      <a:pt x="1810" y="512"/>
                    </a:lnTo>
                    <a:lnTo>
                      <a:pt x="1917" y="490"/>
                    </a:lnTo>
                    <a:close/>
                    <a:moveTo>
                      <a:pt x="1917" y="1"/>
                    </a:move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12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3011;p49">
                <a:extLst>
                  <a:ext uri="{FF2B5EF4-FFF2-40B4-BE49-F238E27FC236}">
                    <a16:creationId xmlns:a16="http://schemas.microsoft.com/office/drawing/2014/main" id="{255C8AE7-7691-9EBE-A07C-2F641C8608E6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fill="none" extrusionOk="0">
                    <a:moveTo>
                      <a:pt x="2023" y="1"/>
                    </a:moveTo>
                    <a:lnTo>
                      <a:pt x="2023" y="1"/>
                    </a:lnTo>
                    <a:lnTo>
                      <a:pt x="1917" y="1"/>
                    </a:lnTo>
                    <a:lnTo>
                      <a:pt x="1831" y="22"/>
                    </a:ln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150" y="4599"/>
                    </a:lnTo>
                    <a:lnTo>
                      <a:pt x="1150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257" y="43"/>
                    </a:lnTo>
                    <a:lnTo>
                      <a:pt x="2129" y="1"/>
                    </a:lnTo>
                    <a:lnTo>
                      <a:pt x="202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3012;p49">
                <a:extLst>
                  <a:ext uri="{FF2B5EF4-FFF2-40B4-BE49-F238E27FC236}">
                    <a16:creationId xmlns:a16="http://schemas.microsoft.com/office/drawing/2014/main" id="{A68ACE9C-230B-AFFB-8479-3300AFF13B80}"/>
                  </a:ext>
                </a:extLst>
              </p:cNvPr>
              <p:cNvSpPr/>
              <p:nvPr/>
            </p:nvSpPr>
            <p:spPr>
              <a:xfrm>
                <a:off x="5269831" y="3363269"/>
                <a:ext cx="26274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790" fill="none" extrusionOk="0">
                    <a:moveTo>
                      <a:pt x="1469" y="22"/>
                    </a:moveTo>
                    <a:lnTo>
                      <a:pt x="1469" y="22"/>
                    </a:lnTo>
                    <a:lnTo>
                      <a:pt x="1469" y="22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639" y="0"/>
                    </a:lnTo>
                    <a:lnTo>
                      <a:pt x="1639" y="0"/>
                    </a:lnTo>
                    <a:lnTo>
                      <a:pt x="1788" y="43"/>
                    </a:lnTo>
                    <a:lnTo>
                      <a:pt x="1788" y="43"/>
                    </a:lnTo>
                    <a:lnTo>
                      <a:pt x="1916" y="128"/>
                    </a:lnTo>
                    <a:lnTo>
                      <a:pt x="2023" y="213"/>
                    </a:lnTo>
                    <a:lnTo>
                      <a:pt x="2023" y="213"/>
                    </a:lnTo>
                    <a:lnTo>
                      <a:pt x="2193" y="384"/>
                    </a:lnTo>
                    <a:lnTo>
                      <a:pt x="2342" y="597"/>
                    </a:lnTo>
                    <a:lnTo>
                      <a:pt x="2342" y="597"/>
                    </a:lnTo>
                    <a:lnTo>
                      <a:pt x="2448" y="767"/>
                    </a:lnTo>
                    <a:lnTo>
                      <a:pt x="2512" y="916"/>
                    </a:lnTo>
                    <a:lnTo>
                      <a:pt x="2512" y="916"/>
                    </a:lnTo>
                    <a:lnTo>
                      <a:pt x="2683" y="1299"/>
                    </a:lnTo>
                    <a:lnTo>
                      <a:pt x="2683" y="1299"/>
                    </a:lnTo>
                    <a:lnTo>
                      <a:pt x="2768" y="1661"/>
                    </a:lnTo>
                    <a:lnTo>
                      <a:pt x="2832" y="1980"/>
                    </a:lnTo>
                    <a:lnTo>
                      <a:pt x="2832" y="1980"/>
                    </a:lnTo>
                    <a:lnTo>
                      <a:pt x="2832" y="2172"/>
                    </a:lnTo>
                    <a:lnTo>
                      <a:pt x="2789" y="2427"/>
                    </a:lnTo>
                    <a:lnTo>
                      <a:pt x="2789" y="2427"/>
                    </a:lnTo>
                    <a:lnTo>
                      <a:pt x="2746" y="2576"/>
                    </a:lnTo>
                    <a:lnTo>
                      <a:pt x="2704" y="2704"/>
                    </a:lnTo>
                    <a:lnTo>
                      <a:pt x="2704" y="2704"/>
                    </a:lnTo>
                    <a:lnTo>
                      <a:pt x="2619" y="2853"/>
                    </a:lnTo>
                    <a:lnTo>
                      <a:pt x="2491" y="3002"/>
                    </a:lnTo>
                    <a:lnTo>
                      <a:pt x="2491" y="3002"/>
                    </a:lnTo>
                    <a:lnTo>
                      <a:pt x="2321" y="3173"/>
                    </a:lnTo>
                    <a:lnTo>
                      <a:pt x="2129" y="3322"/>
                    </a:lnTo>
                    <a:lnTo>
                      <a:pt x="2129" y="3322"/>
                    </a:lnTo>
                    <a:lnTo>
                      <a:pt x="1767" y="3513"/>
                    </a:lnTo>
                    <a:lnTo>
                      <a:pt x="1363" y="3662"/>
                    </a:lnTo>
                    <a:lnTo>
                      <a:pt x="1363" y="3662"/>
                    </a:lnTo>
                    <a:lnTo>
                      <a:pt x="1107" y="3747"/>
                    </a:lnTo>
                    <a:lnTo>
                      <a:pt x="873" y="3790"/>
                    </a:lnTo>
                    <a:lnTo>
                      <a:pt x="873" y="3790"/>
                    </a:lnTo>
                    <a:lnTo>
                      <a:pt x="724" y="3769"/>
                    </a:lnTo>
                    <a:lnTo>
                      <a:pt x="596" y="3747"/>
                    </a:lnTo>
                    <a:lnTo>
                      <a:pt x="596" y="3747"/>
                    </a:lnTo>
                    <a:lnTo>
                      <a:pt x="426" y="3705"/>
                    </a:lnTo>
                    <a:lnTo>
                      <a:pt x="426" y="3705"/>
                    </a:lnTo>
                    <a:lnTo>
                      <a:pt x="277" y="3620"/>
                    </a:lnTo>
                    <a:lnTo>
                      <a:pt x="277" y="3620"/>
                    </a:lnTo>
                    <a:lnTo>
                      <a:pt x="170" y="3471"/>
                    </a:lnTo>
                    <a:lnTo>
                      <a:pt x="170" y="3471"/>
                    </a:lnTo>
                    <a:lnTo>
                      <a:pt x="107" y="3385"/>
                    </a:lnTo>
                    <a:lnTo>
                      <a:pt x="43" y="3258"/>
                    </a:lnTo>
                    <a:lnTo>
                      <a:pt x="43" y="3258"/>
                    </a:lnTo>
                    <a:lnTo>
                      <a:pt x="0" y="2981"/>
                    </a:lnTo>
                    <a:lnTo>
                      <a:pt x="0" y="2981"/>
                    </a:lnTo>
                    <a:lnTo>
                      <a:pt x="0" y="2768"/>
                    </a:lnTo>
                    <a:lnTo>
                      <a:pt x="0" y="2768"/>
                    </a:lnTo>
                    <a:lnTo>
                      <a:pt x="21" y="2640"/>
                    </a:lnTo>
                    <a:lnTo>
                      <a:pt x="43" y="2555"/>
                    </a:lnTo>
                    <a:lnTo>
                      <a:pt x="43" y="2555"/>
                    </a:lnTo>
                    <a:lnTo>
                      <a:pt x="234" y="2236"/>
                    </a:lnTo>
                    <a:lnTo>
                      <a:pt x="405" y="1959"/>
                    </a:lnTo>
                    <a:lnTo>
                      <a:pt x="469" y="1874"/>
                    </a:lnTo>
                    <a:lnTo>
                      <a:pt x="469" y="1874"/>
                    </a:lnTo>
                    <a:lnTo>
                      <a:pt x="618" y="1640"/>
                    </a:lnTo>
                    <a:lnTo>
                      <a:pt x="745" y="1406"/>
                    </a:lnTo>
                    <a:lnTo>
                      <a:pt x="745" y="1406"/>
                    </a:lnTo>
                    <a:lnTo>
                      <a:pt x="979" y="895"/>
                    </a:lnTo>
                    <a:lnTo>
                      <a:pt x="1065" y="746"/>
                    </a:lnTo>
                    <a:lnTo>
                      <a:pt x="1128" y="618"/>
                    </a:lnTo>
                    <a:lnTo>
                      <a:pt x="1150" y="533"/>
                    </a:lnTo>
                    <a:lnTo>
                      <a:pt x="1150" y="533"/>
                    </a:lnTo>
                    <a:lnTo>
                      <a:pt x="1299" y="235"/>
                    </a:lnTo>
                    <a:lnTo>
                      <a:pt x="1299" y="235"/>
                    </a:lnTo>
                    <a:lnTo>
                      <a:pt x="1427" y="43"/>
                    </a:lnTo>
                    <a:lnTo>
                      <a:pt x="1469" y="0"/>
                    </a:lnTo>
                    <a:lnTo>
                      <a:pt x="1469" y="22"/>
                    </a:lnTo>
                    <a:lnTo>
                      <a:pt x="146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3013;p49">
                <a:extLst>
                  <a:ext uri="{FF2B5EF4-FFF2-40B4-BE49-F238E27FC236}">
                    <a16:creationId xmlns:a16="http://schemas.microsoft.com/office/drawing/2014/main" id="{C21E26FD-23CE-BE92-DB22-4A123B38B3C1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extrusionOk="0">
                    <a:moveTo>
                      <a:pt x="766" y="256"/>
                    </a:moveTo>
                    <a:lnTo>
                      <a:pt x="830" y="299"/>
                    </a:lnTo>
                    <a:lnTo>
                      <a:pt x="852" y="341"/>
                    </a:lnTo>
                    <a:lnTo>
                      <a:pt x="894" y="512"/>
                    </a:lnTo>
                    <a:lnTo>
                      <a:pt x="916" y="575"/>
                    </a:lnTo>
                    <a:lnTo>
                      <a:pt x="979" y="831"/>
                    </a:lnTo>
                    <a:lnTo>
                      <a:pt x="1001" y="1108"/>
                    </a:lnTo>
                    <a:lnTo>
                      <a:pt x="1022" y="1363"/>
                    </a:lnTo>
                    <a:lnTo>
                      <a:pt x="1043" y="1661"/>
                    </a:lnTo>
                    <a:lnTo>
                      <a:pt x="1043" y="1810"/>
                    </a:lnTo>
                    <a:lnTo>
                      <a:pt x="1043" y="2023"/>
                    </a:lnTo>
                    <a:lnTo>
                      <a:pt x="1086" y="2513"/>
                    </a:lnTo>
                    <a:lnTo>
                      <a:pt x="1086" y="2704"/>
                    </a:lnTo>
                    <a:lnTo>
                      <a:pt x="1107" y="3088"/>
                    </a:lnTo>
                    <a:lnTo>
                      <a:pt x="1086" y="3428"/>
                    </a:lnTo>
                    <a:lnTo>
                      <a:pt x="1043" y="3641"/>
                    </a:lnTo>
                    <a:lnTo>
                      <a:pt x="1001" y="3811"/>
                    </a:lnTo>
                    <a:lnTo>
                      <a:pt x="937" y="3939"/>
                    </a:lnTo>
                    <a:lnTo>
                      <a:pt x="873" y="4003"/>
                    </a:lnTo>
                    <a:lnTo>
                      <a:pt x="830" y="4046"/>
                    </a:lnTo>
                    <a:lnTo>
                      <a:pt x="766" y="4046"/>
                    </a:lnTo>
                    <a:lnTo>
                      <a:pt x="660" y="4003"/>
                    </a:lnTo>
                    <a:lnTo>
                      <a:pt x="575" y="3918"/>
                    </a:lnTo>
                    <a:lnTo>
                      <a:pt x="490" y="3769"/>
                    </a:lnTo>
                    <a:lnTo>
                      <a:pt x="426" y="3577"/>
                    </a:lnTo>
                    <a:lnTo>
                      <a:pt x="405" y="3513"/>
                    </a:lnTo>
                    <a:lnTo>
                      <a:pt x="362" y="3258"/>
                    </a:lnTo>
                    <a:lnTo>
                      <a:pt x="341" y="3045"/>
                    </a:lnTo>
                    <a:lnTo>
                      <a:pt x="319" y="2917"/>
                    </a:lnTo>
                    <a:lnTo>
                      <a:pt x="319" y="2853"/>
                    </a:lnTo>
                    <a:lnTo>
                      <a:pt x="298" y="2811"/>
                    </a:lnTo>
                    <a:lnTo>
                      <a:pt x="298" y="2726"/>
                    </a:lnTo>
                    <a:lnTo>
                      <a:pt x="277" y="2534"/>
                    </a:lnTo>
                    <a:lnTo>
                      <a:pt x="277" y="2151"/>
                    </a:lnTo>
                    <a:lnTo>
                      <a:pt x="298" y="1789"/>
                    </a:lnTo>
                    <a:lnTo>
                      <a:pt x="319" y="1491"/>
                    </a:lnTo>
                    <a:lnTo>
                      <a:pt x="362" y="1299"/>
                    </a:lnTo>
                    <a:lnTo>
                      <a:pt x="468" y="512"/>
                    </a:lnTo>
                    <a:lnTo>
                      <a:pt x="511" y="426"/>
                    </a:lnTo>
                    <a:lnTo>
                      <a:pt x="639" y="299"/>
                    </a:lnTo>
                    <a:lnTo>
                      <a:pt x="703" y="277"/>
                    </a:lnTo>
                    <a:lnTo>
                      <a:pt x="766" y="256"/>
                    </a:lnTo>
                    <a:close/>
                    <a:moveTo>
                      <a:pt x="660" y="1"/>
                    </a:move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78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3014;p49">
                <a:extLst>
                  <a:ext uri="{FF2B5EF4-FFF2-40B4-BE49-F238E27FC236}">
                    <a16:creationId xmlns:a16="http://schemas.microsoft.com/office/drawing/2014/main" id="{4F487C69-7A32-7CBD-68C3-BC29AF7AD7C9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745" y="1"/>
                    </a:lnTo>
                    <a:lnTo>
                      <a:pt x="660" y="1"/>
                    </a:lnTo>
                    <a:lnTo>
                      <a:pt x="660" y="1"/>
                    </a:lnTo>
                    <a:lnTo>
                      <a:pt x="596" y="22"/>
                    </a:ln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88" y="1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3015;p49">
                <a:extLst>
                  <a:ext uri="{FF2B5EF4-FFF2-40B4-BE49-F238E27FC236}">
                    <a16:creationId xmlns:a16="http://schemas.microsoft.com/office/drawing/2014/main" id="{6BBBC70F-99F9-781D-F0A7-6A0148A727E5}"/>
                  </a:ext>
                </a:extLst>
              </p:cNvPr>
              <p:cNvSpPr/>
              <p:nvPr/>
            </p:nvSpPr>
            <p:spPr>
              <a:xfrm>
                <a:off x="5178780" y="3563729"/>
                <a:ext cx="7719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790" fill="none" extrusionOk="0">
                    <a:moveTo>
                      <a:pt x="490" y="3790"/>
                    </a:moveTo>
                    <a:lnTo>
                      <a:pt x="490" y="3790"/>
                    </a:lnTo>
                    <a:lnTo>
                      <a:pt x="384" y="3747"/>
                    </a:lnTo>
                    <a:lnTo>
                      <a:pt x="384" y="3747"/>
                    </a:lnTo>
                    <a:lnTo>
                      <a:pt x="299" y="3662"/>
                    </a:lnTo>
                    <a:lnTo>
                      <a:pt x="299" y="3662"/>
                    </a:lnTo>
                    <a:lnTo>
                      <a:pt x="214" y="3513"/>
                    </a:lnTo>
                    <a:lnTo>
                      <a:pt x="214" y="3513"/>
                    </a:lnTo>
                    <a:lnTo>
                      <a:pt x="150" y="3321"/>
                    </a:lnTo>
                    <a:lnTo>
                      <a:pt x="129" y="3257"/>
                    </a:lnTo>
                    <a:lnTo>
                      <a:pt x="129" y="3257"/>
                    </a:lnTo>
                    <a:lnTo>
                      <a:pt x="86" y="3002"/>
                    </a:lnTo>
                    <a:lnTo>
                      <a:pt x="86" y="3002"/>
                    </a:lnTo>
                    <a:lnTo>
                      <a:pt x="65" y="2789"/>
                    </a:lnTo>
                    <a:lnTo>
                      <a:pt x="43" y="2661"/>
                    </a:lnTo>
                    <a:lnTo>
                      <a:pt x="43" y="2597"/>
                    </a:lnTo>
                    <a:lnTo>
                      <a:pt x="22" y="2555"/>
                    </a:lnTo>
                    <a:lnTo>
                      <a:pt x="22" y="2470"/>
                    </a:lnTo>
                    <a:lnTo>
                      <a:pt x="22" y="2470"/>
                    </a:lnTo>
                    <a:lnTo>
                      <a:pt x="1" y="2278"/>
                    </a:lnTo>
                    <a:lnTo>
                      <a:pt x="1" y="2278"/>
                    </a:lnTo>
                    <a:lnTo>
                      <a:pt x="1" y="1895"/>
                    </a:lnTo>
                    <a:lnTo>
                      <a:pt x="1" y="1895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43" y="1235"/>
                    </a:lnTo>
                    <a:lnTo>
                      <a:pt x="43" y="1235"/>
                    </a:lnTo>
                    <a:lnTo>
                      <a:pt x="86" y="1043"/>
                    </a:lnTo>
                    <a:lnTo>
                      <a:pt x="86" y="1043"/>
                    </a:lnTo>
                    <a:lnTo>
                      <a:pt x="192" y="256"/>
                    </a:lnTo>
                    <a:lnTo>
                      <a:pt x="192" y="256"/>
                    </a:lnTo>
                    <a:lnTo>
                      <a:pt x="235" y="170"/>
                    </a:lnTo>
                    <a:lnTo>
                      <a:pt x="235" y="170"/>
                    </a:lnTo>
                    <a:lnTo>
                      <a:pt x="363" y="43"/>
                    </a:lnTo>
                    <a:lnTo>
                      <a:pt x="363" y="43"/>
                    </a:lnTo>
                    <a:lnTo>
                      <a:pt x="427" y="21"/>
                    </a:lnTo>
                    <a:lnTo>
                      <a:pt x="490" y="0"/>
                    </a:lnTo>
                    <a:lnTo>
                      <a:pt x="554" y="43"/>
                    </a:lnTo>
                    <a:lnTo>
                      <a:pt x="554" y="43"/>
                    </a:lnTo>
                    <a:lnTo>
                      <a:pt x="576" y="85"/>
                    </a:lnTo>
                    <a:lnTo>
                      <a:pt x="576" y="85"/>
                    </a:lnTo>
                    <a:lnTo>
                      <a:pt x="618" y="256"/>
                    </a:lnTo>
                    <a:lnTo>
                      <a:pt x="640" y="319"/>
                    </a:lnTo>
                    <a:lnTo>
                      <a:pt x="640" y="319"/>
                    </a:lnTo>
                    <a:lnTo>
                      <a:pt x="703" y="575"/>
                    </a:lnTo>
                    <a:lnTo>
                      <a:pt x="703" y="575"/>
                    </a:lnTo>
                    <a:lnTo>
                      <a:pt x="725" y="852"/>
                    </a:lnTo>
                    <a:lnTo>
                      <a:pt x="746" y="1107"/>
                    </a:lnTo>
                    <a:lnTo>
                      <a:pt x="746" y="1107"/>
                    </a:lnTo>
                    <a:lnTo>
                      <a:pt x="767" y="1405"/>
                    </a:lnTo>
                    <a:lnTo>
                      <a:pt x="767" y="1554"/>
                    </a:lnTo>
                    <a:lnTo>
                      <a:pt x="767" y="1767"/>
                    </a:lnTo>
                    <a:lnTo>
                      <a:pt x="767" y="1767"/>
                    </a:lnTo>
                    <a:lnTo>
                      <a:pt x="810" y="2257"/>
                    </a:lnTo>
                    <a:lnTo>
                      <a:pt x="810" y="2448"/>
                    </a:lnTo>
                    <a:lnTo>
                      <a:pt x="810" y="2448"/>
                    </a:lnTo>
                    <a:lnTo>
                      <a:pt x="831" y="2832"/>
                    </a:lnTo>
                    <a:lnTo>
                      <a:pt x="831" y="2832"/>
                    </a:lnTo>
                    <a:lnTo>
                      <a:pt x="810" y="3172"/>
                    </a:lnTo>
                    <a:lnTo>
                      <a:pt x="810" y="3172"/>
                    </a:lnTo>
                    <a:lnTo>
                      <a:pt x="767" y="3385"/>
                    </a:lnTo>
                    <a:lnTo>
                      <a:pt x="725" y="3555"/>
                    </a:lnTo>
                    <a:lnTo>
                      <a:pt x="725" y="3555"/>
                    </a:lnTo>
                    <a:lnTo>
                      <a:pt x="661" y="3683"/>
                    </a:lnTo>
                    <a:lnTo>
                      <a:pt x="661" y="3683"/>
                    </a:lnTo>
                    <a:lnTo>
                      <a:pt x="597" y="3747"/>
                    </a:lnTo>
                    <a:lnTo>
                      <a:pt x="597" y="3747"/>
                    </a:lnTo>
                    <a:lnTo>
                      <a:pt x="554" y="3790"/>
                    </a:lnTo>
                    <a:lnTo>
                      <a:pt x="490" y="37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3016;p49">
                <a:extLst>
                  <a:ext uri="{FF2B5EF4-FFF2-40B4-BE49-F238E27FC236}">
                    <a16:creationId xmlns:a16="http://schemas.microsoft.com/office/drawing/2014/main" id="{D61AC809-9C04-2AE5-1975-1DFA43988F07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extrusionOk="0">
                    <a:moveTo>
                      <a:pt x="575" y="1"/>
                    </a:move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3017;p49">
                <a:extLst>
                  <a:ext uri="{FF2B5EF4-FFF2-40B4-BE49-F238E27FC236}">
                    <a16:creationId xmlns:a16="http://schemas.microsoft.com/office/drawing/2014/main" id="{601EBCFE-A03D-D86A-DD26-17018B7E07BD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278" y="8176"/>
                    </a:lnTo>
                    <a:lnTo>
                      <a:pt x="227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3018;p49">
                <a:extLst>
                  <a:ext uri="{FF2B5EF4-FFF2-40B4-BE49-F238E27FC236}">
                    <a16:creationId xmlns:a16="http://schemas.microsoft.com/office/drawing/2014/main" id="{8EB9DD2A-F9E8-E00C-83AF-D03B5E4612F2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extrusionOk="0">
                    <a:moveTo>
                      <a:pt x="106" y="0"/>
                    </a:moveTo>
                    <a:lnTo>
                      <a:pt x="43" y="22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3019;p49">
                <a:extLst>
                  <a:ext uri="{FF2B5EF4-FFF2-40B4-BE49-F238E27FC236}">
                    <a16:creationId xmlns:a16="http://schemas.microsoft.com/office/drawing/2014/main" id="{1CC67511-F0EE-E5F2-1F26-088126DD7557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43" y="22"/>
                    </a:lnTo>
                    <a:lnTo>
                      <a:pt x="21" y="64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3020;p49">
                <a:extLst>
                  <a:ext uri="{FF2B5EF4-FFF2-40B4-BE49-F238E27FC236}">
                    <a16:creationId xmlns:a16="http://schemas.microsoft.com/office/drawing/2014/main" id="{9051684C-32A7-B8F0-9EC0-A9502EAF416E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extrusionOk="0">
                    <a:moveTo>
                      <a:pt x="1853" y="0"/>
                    </a:move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3021;p49">
                <a:extLst>
                  <a:ext uri="{FF2B5EF4-FFF2-40B4-BE49-F238E27FC236}">
                    <a16:creationId xmlns:a16="http://schemas.microsoft.com/office/drawing/2014/main" id="{2E188C07-FE3A-C47F-3D2C-8B9B3B18A0B2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fill="none" extrusionOk="0">
                    <a:moveTo>
                      <a:pt x="1853" y="0"/>
                    </a:moveTo>
                    <a:lnTo>
                      <a:pt x="1853" y="0"/>
                    </a:lnTo>
                    <a:lnTo>
                      <a:pt x="1768" y="22"/>
                    </a:ln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3022;p49">
                <a:extLst>
                  <a:ext uri="{FF2B5EF4-FFF2-40B4-BE49-F238E27FC236}">
                    <a16:creationId xmlns:a16="http://schemas.microsoft.com/office/drawing/2014/main" id="{2E466502-C3EE-214A-AC57-316167C13934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extrusionOk="0">
                    <a:moveTo>
                      <a:pt x="107" y="0"/>
                    </a:move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3023;p49">
                <a:extLst>
                  <a:ext uri="{FF2B5EF4-FFF2-40B4-BE49-F238E27FC236}">
                    <a16:creationId xmlns:a16="http://schemas.microsoft.com/office/drawing/2014/main" id="{04528901-89DA-112C-DA50-9755FB51C115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fill="none" extrusionOk="0">
                    <a:moveTo>
                      <a:pt x="150" y="0"/>
                    </a:moveTo>
                    <a:lnTo>
                      <a:pt x="150" y="0"/>
                    </a:lnTo>
                    <a:lnTo>
                      <a:pt x="107" y="0"/>
                    </a:lnTo>
                    <a:lnTo>
                      <a:pt x="64" y="43"/>
                    </a:ln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0"/>
                    </a:lnTo>
                    <a:lnTo>
                      <a:pt x="1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6" name="Google Shape;5836;p52">
              <a:extLst>
                <a:ext uri="{FF2B5EF4-FFF2-40B4-BE49-F238E27FC236}">
                  <a16:creationId xmlns:a16="http://schemas.microsoft.com/office/drawing/2014/main" id="{222B50AD-8450-9D9F-207D-32B6AA0600DD}"/>
                </a:ext>
              </a:extLst>
            </p:cNvPr>
            <p:cNvSpPr/>
            <p:nvPr/>
          </p:nvSpPr>
          <p:spPr>
            <a:xfrm>
              <a:off x="6765212" y="3971050"/>
              <a:ext cx="1837073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177;p42">
              <a:extLst>
                <a:ext uri="{FF2B5EF4-FFF2-40B4-BE49-F238E27FC236}">
                  <a16:creationId xmlns:a16="http://schemas.microsoft.com/office/drawing/2014/main" id="{DC116AA0-4F59-4760-F1D1-A9CCCE9FE7FF}"/>
                </a:ext>
              </a:extLst>
            </p:cNvPr>
            <p:cNvSpPr txBox="1">
              <a:spLocks/>
            </p:cNvSpPr>
            <p:nvPr/>
          </p:nvSpPr>
          <p:spPr>
            <a:xfrm>
              <a:off x="6875304" y="4167898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/>
                <a:t>8</a:t>
              </a:r>
            </a:p>
          </p:txBody>
        </p:sp>
      </p:grpSp>
      <p:grpSp>
        <p:nvGrpSpPr>
          <p:cNvPr id="1543" name="Group 1542">
            <a:extLst>
              <a:ext uri="{FF2B5EF4-FFF2-40B4-BE49-F238E27FC236}">
                <a16:creationId xmlns:a16="http://schemas.microsoft.com/office/drawing/2014/main" id="{867D4434-B950-EC33-9B44-1ABA103E6E38}"/>
              </a:ext>
            </a:extLst>
          </p:cNvPr>
          <p:cNvGrpSpPr/>
          <p:nvPr/>
        </p:nvGrpSpPr>
        <p:grpSpPr>
          <a:xfrm>
            <a:off x="4665201" y="3041497"/>
            <a:ext cx="1837073" cy="1981079"/>
            <a:chOff x="4743260" y="2882102"/>
            <a:chExt cx="1837073" cy="1981079"/>
          </a:xfrm>
        </p:grpSpPr>
        <p:grpSp>
          <p:nvGrpSpPr>
            <p:cNvPr id="962" name="Google Shape;1952;p46">
              <a:extLst>
                <a:ext uri="{FF2B5EF4-FFF2-40B4-BE49-F238E27FC236}">
                  <a16:creationId xmlns:a16="http://schemas.microsoft.com/office/drawing/2014/main" id="{3F39B7CE-F6F4-DB75-5C79-508F66D85C34}"/>
                </a:ext>
              </a:extLst>
            </p:cNvPr>
            <p:cNvGrpSpPr/>
            <p:nvPr/>
          </p:nvGrpSpPr>
          <p:grpSpPr>
            <a:xfrm rot="9851956">
              <a:off x="4779888" y="2882102"/>
              <a:ext cx="1572768" cy="1393974"/>
              <a:chOff x="1349550" y="2721300"/>
              <a:chExt cx="1647789" cy="1576377"/>
            </a:xfrm>
          </p:grpSpPr>
          <p:sp>
            <p:nvSpPr>
              <p:cNvPr id="963" name="Google Shape;1953;p46">
                <a:extLst>
                  <a:ext uri="{FF2B5EF4-FFF2-40B4-BE49-F238E27FC236}">
                    <a16:creationId xmlns:a16="http://schemas.microsoft.com/office/drawing/2014/main" id="{E58E9ACD-A868-2BA6-0352-99017B27E2D6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33489" cy="1562077"/>
              </a:xfrm>
              <a:custGeom>
                <a:avLst/>
                <a:gdLst/>
                <a:ahLst/>
                <a:cxnLst/>
                <a:rect l="l" t="t" r="r" b="b"/>
                <a:pathLst>
                  <a:path w="22846" h="21848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510" y="18606"/>
                    </a:lnTo>
                    <a:lnTo>
                      <a:pt x="6884" y="19129"/>
                    </a:lnTo>
                    <a:lnTo>
                      <a:pt x="7258" y="19628"/>
                    </a:lnTo>
                    <a:lnTo>
                      <a:pt x="7682" y="20102"/>
                    </a:lnTo>
                    <a:lnTo>
                      <a:pt x="8131" y="20526"/>
                    </a:lnTo>
                    <a:lnTo>
                      <a:pt x="8605" y="20900"/>
                    </a:lnTo>
                    <a:lnTo>
                      <a:pt x="9129" y="21249"/>
                    </a:lnTo>
                    <a:lnTo>
                      <a:pt x="9403" y="21399"/>
                    </a:lnTo>
                    <a:lnTo>
                      <a:pt x="9677" y="21549"/>
                    </a:lnTo>
                    <a:lnTo>
                      <a:pt x="9927" y="21648"/>
                    </a:lnTo>
                    <a:lnTo>
                      <a:pt x="10201" y="21748"/>
                    </a:lnTo>
                    <a:lnTo>
                      <a:pt x="10450" y="21798"/>
                    </a:lnTo>
                    <a:lnTo>
                      <a:pt x="10725" y="21848"/>
                    </a:lnTo>
                    <a:lnTo>
                      <a:pt x="10999" y="21848"/>
                    </a:lnTo>
                    <a:lnTo>
                      <a:pt x="11249" y="21798"/>
                    </a:lnTo>
                    <a:lnTo>
                      <a:pt x="11498" y="21723"/>
                    </a:lnTo>
                    <a:lnTo>
                      <a:pt x="11697" y="21574"/>
                    </a:lnTo>
                    <a:lnTo>
                      <a:pt x="11847" y="21449"/>
                    </a:lnTo>
                    <a:lnTo>
                      <a:pt x="11947" y="21324"/>
                    </a:lnTo>
                    <a:lnTo>
                      <a:pt x="12171" y="21050"/>
                    </a:lnTo>
                    <a:lnTo>
                      <a:pt x="12371" y="20775"/>
                    </a:lnTo>
                    <a:lnTo>
                      <a:pt x="12496" y="20651"/>
                    </a:lnTo>
                    <a:lnTo>
                      <a:pt x="12645" y="20551"/>
                    </a:lnTo>
                    <a:lnTo>
                      <a:pt x="12845" y="20426"/>
                    </a:lnTo>
                    <a:lnTo>
                      <a:pt x="13044" y="20351"/>
                    </a:lnTo>
                    <a:lnTo>
                      <a:pt x="13269" y="20302"/>
                    </a:lnTo>
                    <a:lnTo>
                      <a:pt x="13468" y="20202"/>
                    </a:lnTo>
                    <a:lnTo>
                      <a:pt x="13718" y="20077"/>
                    </a:lnTo>
                    <a:lnTo>
                      <a:pt x="13942" y="19903"/>
                    </a:lnTo>
                    <a:lnTo>
                      <a:pt x="14117" y="19703"/>
                    </a:lnTo>
                    <a:lnTo>
                      <a:pt x="14291" y="19479"/>
                    </a:lnTo>
                    <a:lnTo>
                      <a:pt x="14640" y="18980"/>
                    </a:lnTo>
                    <a:lnTo>
                      <a:pt x="14965" y="18506"/>
                    </a:lnTo>
                    <a:lnTo>
                      <a:pt x="15264" y="18132"/>
                    </a:lnTo>
                    <a:lnTo>
                      <a:pt x="15588" y="17808"/>
                    </a:lnTo>
                    <a:lnTo>
                      <a:pt x="15962" y="17508"/>
                    </a:lnTo>
                    <a:lnTo>
                      <a:pt x="16336" y="17234"/>
                    </a:lnTo>
                    <a:lnTo>
                      <a:pt x="16735" y="17009"/>
                    </a:lnTo>
                    <a:lnTo>
                      <a:pt x="17159" y="16785"/>
                    </a:lnTo>
                    <a:lnTo>
                      <a:pt x="17608" y="16561"/>
                    </a:lnTo>
                    <a:lnTo>
                      <a:pt x="18032" y="16386"/>
                    </a:lnTo>
                    <a:lnTo>
                      <a:pt x="18731" y="16087"/>
                    </a:lnTo>
                    <a:lnTo>
                      <a:pt x="19080" y="15912"/>
                    </a:lnTo>
                    <a:lnTo>
                      <a:pt x="19404" y="15737"/>
                    </a:lnTo>
                    <a:lnTo>
                      <a:pt x="19728" y="15538"/>
                    </a:lnTo>
                    <a:lnTo>
                      <a:pt x="20003" y="15289"/>
                    </a:lnTo>
                    <a:lnTo>
                      <a:pt x="20252" y="15039"/>
                    </a:lnTo>
                    <a:lnTo>
                      <a:pt x="20352" y="14890"/>
                    </a:lnTo>
                    <a:lnTo>
                      <a:pt x="20452" y="14740"/>
                    </a:lnTo>
                    <a:lnTo>
                      <a:pt x="20601" y="14466"/>
                    </a:lnTo>
                    <a:lnTo>
                      <a:pt x="20701" y="14191"/>
                    </a:lnTo>
                    <a:lnTo>
                      <a:pt x="20876" y="13642"/>
                    </a:lnTo>
                    <a:lnTo>
                      <a:pt x="20975" y="13368"/>
                    </a:lnTo>
                    <a:lnTo>
                      <a:pt x="21100" y="13119"/>
                    </a:lnTo>
                    <a:lnTo>
                      <a:pt x="21225" y="12869"/>
                    </a:lnTo>
                    <a:lnTo>
                      <a:pt x="21424" y="12645"/>
                    </a:lnTo>
                    <a:lnTo>
                      <a:pt x="21649" y="12470"/>
                    </a:lnTo>
                    <a:lnTo>
                      <a:pt x="21898" y="12296"/>
                    </a:lnTo>
                    <a:lnTo>
                      <a:pt x="22123" y="12146"/>
                    </a:lnTo>
                    <a:lnTo>
                      <a:pt x="22347" y="11947"/>
                    </a:lnTo>
                    <a:lnTo>
                      <a:pt x="22447" y="11822"/>
                    </a:lnTo>
                    <a:lnTo>
                      <a:pt x="22522" y="11672"/>
                    </a:lnTo>
                    <a:lnTo>
                      <a:pt x="22596" y="11547"/>
                    </a:lnTo>
                    <a:lnTo>
                      <a:pt x="22671" y="11398"/>
                    </a:lnTo>
                    <a:lnTo>
                      <a:pt x="22746" y="11074"/>
                    </a:lnTo>
                    <a:lnTo>
                      <a:pt x="22796" y="10749"/>
                    </a:lnTo>
                    <a:lnTo>
                      <a:pt x="22846" y="10425"/>
                    </a:lnTo>
                    <a:lnTo>
                      <a:pt x="22846" y="10101"/>
                    </a:lnTo>
                    <a:lnTo>
                      <a:pt x="22796" y="9777"/>
                    </a:lnTo>
                    <a:lnTo>
                      <a:pt x="22746" y="9602"/>
                    </a:lnTo>
                    <a:lnTo>
                      <a:pt x="22696" y="9452"/>
                    </a:lnTo>
                    <a:lnTo>
                      <a:pt x="22596" y="9303"/>
                    </a:lnTo>
                    <a:lnTo>
                      <a:pt x="22472" y="9153"/>
                    </a:lnTo>
                    <a:lnTo>
                      <a:pt x="22347" y="9004"/>
                    </a:lnTo>
                    <a:lnTo>
                      <a:pt x="22197" y="8904"/>
                    </a:lnTo>
                    <a:lnTo>
                      <a:pt x="22023" y="8779"/>
                    </a:lnTo>
                    <a:lnTo>
                      <a:pt x="21848" y="8704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1954;p46">
                <a:extLst>
                  <a:ext uri="{FF2B5EF4-FFF2-40B4-BE49-F238E27FC236}">
                    <a16:creationId xmlns:a16="http://schemas.microsoft.com/office/drawing/2014/main" id="{CF2F1874-35DC-8E29-CB0B-4FCC35269FA4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17473" cy="1481857"/>
              </a:xfrm>
              <a:custGeom>
                <a:avLst/>
                <a:gdLst/>
                <a:ahLst/>
                <a:cxnLst/>
                <a:rect l="l" t="t" r="r" b="b"/>
                <a:pathLst>
                  <a:path w="22622" h="20726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410" y="18456"/>
                    </a:lnTo>
                    <a:lnTo>
                      <a:pt x="6659" y="18805"/>
                    </a:lnTo>
                    <a:lnTo>
                      <a:pt x="6909" y="19154"/>
                    </a:lnTo>
                    <a:lnTo>
                      <a:pt x="7158" y="19503"/>
                    </a:lnTo>
                    <a:lnTo>
                      <a:pt x="7433" y="19828"/>
                    </a:lnTo>
                    <a:lnTo>
                      <a:pt x="7732" y="20152"/>
                    </a:lnTo>
                    <a:lnTo>
                      <a:pt x="8031" y="20426"/>
                    </a:lnTo>
                    <a:lnTo>
                      <a:pt x="8355" y="20726"/>
                    </a:lnTo>
                    <a:lnTo>
                      <a:pt x="8355" y="20601"/>
                    </a:lnTo>
                    <a:lnTo>
                      <a:pt x="8330" y="20476"/>
                    </a:lnTo>
                    <a:lnTo>
                      <a:pt x="8281" y="20227"/>
                    </a:lnTo>
                    <a:lnTo>
                      <a:pt x="8231" y="19977"/>
                    </a:lnTo>
                    <a:lnTo>
                      <a:pt x="8206" y="19853"/>
                    </a:lnTo>
                    <a:lnTo>
                      <a:pt x="8206" y="19728"/>
                    </a:lnTo>
                    <a:lnTo>
                      <a:pt x="8231" y="19553"/>
                    </a:lnTo>
                    <a:lnTo>
                      <a:pt x="8306" y="19404"/>
                    </a:lnTo>
                    <a:lnTo>
                      <a:pt x="8405" y="19279"/>
                    </a:lnTo>
                    <a:lnTo>
                      <a:pt x="8530" y="19179"/>
                    </a:lnTo>
                    <a:lnTo>
                      <a:pt x="8680" y="19080"/>
                    </a:lnTo>
                    <a:lnTo>
                      <a:pt x="8829" y="19005"/>
                    </a:lnTo>
                    <a:lnTo>
                      <a:pt x="9004" y="18955"/>
                    </a:lnTo>
                    <a:lnTo>
                      <a:pt x="9178" y="18930"/>
                    </a:lnTo>
                    <a:lnTo>
                      <a:pt x="9503" y="18905"/>
                    </a:lnTo>
                    <a:lnTo>
                      <a:pt x="10201" y="18905"/>
                    </a:lnTo>
                    <a:lnTo>
                      <a:pt x="10525" y="18880"/>
                    </a:lnTo>
                    <a:lnTo>
                      <a:pt x="10825" y="18805"/>
                    </a:lnTo>
                    <a:lnTo>
                      <a:pt x="11099" y="18705"/>
                    </a:lnTo>
                    <a:lnTo>
                      <a:pt x="11348" y="18556"/>
                    </a:lnTo>
                    <a:lnTo>
                      <a:pt x="11598" y="18406"/>
                    </a:lnTo>
                    <a:lnTo>
                      <a:pt x="11847" y="18232"/>
                    </a:lnTo>
                    <a:lnTo>
                      <a:pt x="12072" y="18032"/>
                    </a:lnTo>
                    <a:lnTo>
                      <a:pt x="12520" y="17633"/>
                    </a:lnTo>
                    <a:lnTo>
                      <a:pt x="12969" y="17234"/>
                    </a:lnTo>
                    <a:lnTo>
                      <a:pt x="13443" y="16860"/>
                    </a:lnTo>
                    <a:lnTo>
                      <a:pt x="13942" y="16486"/>
                    </a:lnTo>
                    <a:lnTo>
                      <a:pt x="14441" y="16161"/>
                    </a:lnTo>
                    <a:lnTo>
                      <a:pt x="14940" y="15837"/>
                    </a:lnTo>
                    <a:lnTo>
                      <a:pt x="15463" y="15513"/>
                    </a:lnTo>
                    <a:lnTo>
                      <a:pt x="15987" y="15239"/>
                    </a:lnTo>
                    <a:lnTo>
                      <a:pt x="16536" y="14964"/>
                    </a:lnTo>
                    <a:lnTo>
                      <a:pt x="16860" y="14790"/>
                    </a:lnTo>
                    <a:lnTo>
                      <a:pt x="17184" y="14590"/>
                    </a:lnTo>
                    <a:lnTo>
                      <a:pt x="17334" y="14490"/>
                    </a:lnTo>
                    <a:lnTo>
                      <a:pt x="17459" y="14366"/>
                    </a:lnTo>
                    <a:lnTo>
                      <a:pt x="17558" y="14216"/>
                    </a:lnTo>
                    <a:lnTo>
                      <a:pt x="17633" y="14042"/>
                    </a:lnTo>
                    <a:lnTo>
                      <a:pt x="17683" y="13867"/>
                    </a:lnTo>
                    <a:lnTo>
                      <a:pt x="17708" y="13692"/>
                    </a:lnTo>
                    <a:lnTo>
                      <a:pt x="17733" y="13518"/>
                    </a:lnTo>
                    <a:lnTo>
                      <a:pt x="17783" y="13368"/>
                    </a:lnTo>
                    <a:lnTo>
                      <a:pt x="17833" y="13218"/>
                    </a:lnTo>
                    <a:lnTo>
                      <a:pt x="17908" y="13094"/>
                    </a:lnTo>
                    <a:lnTo>
                      <a:pt x="17982" y="12994"/>
                    </a:lnTo>
                    <a:lnTo>
                      <a:pt x="18082" y="12894"/>
                    </a:lnTo>
                    <a:lnTo>
                      <a:pt x="18332" y="12695"/>
                    </a:lnTo>
                    <a:lnTo>
                      <a:pt x="18581" y="12545"/>
                    </a:lnTo>
                    <a:lnTo>
                      <a:pt x="18830" y="12371"/>
                    </a:lnTo>
                    <a:lnTo>
                      <a:pt x="19105" y="12196"/>
                    </a:lnTo>
                    <a:lnTo>
                      <a:pt x="19329" y="12021"/>
                    </a:lnTo>
                    <a:lnTo>
                      <a:pt x="19454" y="11922"/>
                    </a:lnTo>
                    <a:lnTo>
                      <a:pt x="19529" y="11797"/>
                    </a:lnTo>
                    <a:lnTo>
                      <a:pt x="19653" y="11597"/>
                    </a:lnTo>
                    <a:lnTo>
                      <a:pt x="19728" y="11398"/>
                    </a:lnTo>
                    <a:lnTo>
                      <a:pt x="19803" y="11173"/>
                    </a:lnTo>
                    <a:lnTo>
                      <a:pt x="19853" y="10949"/>
                    </a:lnTo>
                    <a:lnTo>
                      <a:pt x="19928" y="10475"/>
                    </a:lnTo>
                    <a:lnTo>
                      <a:pt x="20003" y="10251"/>
                    </a:lnTo>
                    <a:lnTo>
                      <a:pt x="20102" y="10051"/>
                    </a:lnTo>
                    <a:lnTo>
                      <a:pt x="20227" y="9827"/>
                    </a:lnTo>
                    <a:lnTo>
                      <a:pt x="20402" y="9652"/>
                    </a:lnTo>
                    <a:lnTo>
                      <a:pt x="20601" y="9477"/>
                    </a:lnTo>
                    <a:lnTo>
                      <a:pt x="20826" y="9353"/>
                    </a:lnTo>
                    <a:lnTo>
                      <a:pt x="21075" y="9253"/>
                    </a:lnTo>
                    <a:lnTo>
                      <a:pt x="21324" y="9203"/>
                    </a:lnTo>
                    <a:lnTo>
                      <a:pt x="21599" y="9153"/>
                    </a:lnTo>
                    <a:lnTo>
                      <a:pt x="21848" y="9153"/>
                    </a:lnTo>
                    <a:lnTo>
                      <a:pt x="22048" y="9178"/>
                    </a:lnTo>
                    <a:lnTo>
                      <a:pt x="22247" y="9228"/>
                    </a:lnTo>
                    <a:lnTo>
                      <a:pt x="22447" y="9278"/>
                    </a:lnTo>
                    <a:lnTo>
                      <a:pt x="22621" y="9353"/>
                    </a:lnTo>
                    <a:lnTo>
                      <a:pt x="22522" y="9203"/>
                    </a:lnTo>
                    <a:lnTo>
                      <a:pt x="22397" y="9078"/>
                    </a:lnTo>
                    <a:lnTo>
                      <a:pt x="22272" y="8954"/>
                    </a:lnTo>
                    <a:lnTo>
                      <a:pt x="22148" y="8854"/>
                    </a:lnTo>
                    <a:lnTo>
                      <a:pt x="21823" y="8679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1955;p46">
                <a:extLst>
                  <a:ext uri="{FF2B5EF4-FFF2-40B4-BE49-F238E27FC236}">
                    <a16:creationId xmlns:a16="http://schemas.microsoft.com/office/drawing/2014/main" id="{CF1EDEED-A1C8-FF4E-AD40-7215FC62B02A}"/>
                  </a:ext>
                </a:extLst>
              </p:cNvPr>
              <p:cNvSpPr/>
              <p:nvPr/>
            </p:nvSpPr>
            <p:spPr>
              <a:xfrm>
                <a:off x="1349550" y="2721300"/>
                <a:ext cx="1647789" cy="1576377"/>
              </a:xfrm>
              <a:custGeom>
                <a:avLst/>
                <a:gdLst/>
                <a:ahLst/>
                <a:cxnLst/>
                <a:rect l="l" t="t" r="r" b="b"/>
                <a:pathLst>
                  <a:path w="23046" h="22048" extrusionOk="0">
                    <a:moveTo>
                      <a:pt x="275" y="225"/>
                    </a:moveTo>
                    <a:lnTo>
                      <a:pt x="624" y="300"/>
                    </a:lnTo>
                    <a:lnTo>
                      <a:pt x="948" y="399"/>
                    </a:lnTo>
                    <a:lnTo>
                      <a:pt x="1298" y="499"/>
                    </a:lnTo>
                    <a:lnTo>
                      <a:pt x="1622" y="624"/>
                    </a:lnTo>
                    <a:lnTo>
                      <a:pt x="2295" y="923"/>
                    </a:lnTo>
                    <a:lnTo>
                      <a:pt x="2944" y="1222"/>
                    </a:lnTo>
                    <a:lnTo>
                      <a:pt x="2993" y="1247"/>
                    </a:lnTo>
                    <a:lnTo>
                      <a:pt x="4689" y="2070"/>
                    </a:lnTo>
                    <a:lnTo>
                      <a:pt x="6410" y="2843"/>
                    </a:lnTo>
                    <a:lnTo>
                      <a:pt x="8131" y="3617"/>
                    </a:lnTo>
                    <a:lnTo>
                      <a:pt x="9877" y="4340"/>
                    </a:lnTo>
                    <a:lnTo>
                      <a:pt x="11623" y="5063"/>
                    </a:lnTo>
                    <a:lnTo>
                      <a:pt x="13419" y="5762"/>
                    </a:lnTo>
                    <a:lnTo>
                      <a:pt x="14017" y="6011"/>
                    </a:lnTo>
                    <a:lnTo>
                      <a:pt x="14541" y="6210"/>
                    </a:lnTo>
                    <a:lnTo>
                      <a:pt x="15065" y="6410"/>
                    </a:lnTo>
                    <a:lnTo>
                      <a:pt x="15389" y="6510"/>
                    </a:lnTo>
                    <a:lnTo>
                      <a:pt x="15738" y="6609"/>
                    </a:lnTo>
                    <a:lnTo>
                      <a:pt x="16137" y="6709"/>
                    </a:lnTo>
                    <a:lnTo>
                      <a:pt x="16536" y="6834"/>
                    </a:lnTo>
                    <a:lnTo>
                      <a:pt x="16885" y="6984"/>
                    </a:lnTo>
                    <a:lnTo>
                      <a:pt x="17234" y="7158"/>
                    </a:lnTo>
                    <a:lnTo>
                      <a:pt x="17933" y="7507"/>
                    </a:lnTo>
                    <a:lnTo>
                      <a:pt x="18432" y="7782"/>
                    </a:lnTo>
                    <a:lnTo>
                      <a:pt x="18955" y="8031"/>
                    </a:lnTo>
                    <a:lnTo>
                      <a:pt x="19504" y="8256"/>
                    </a:lnTo>
                    <a:lnTo>
                      <a:pt x="19778" y="8355"/>
                    </a:lnTo>
                    <a:lnTo>
                      <a:pt x="20053" y="8430"/>
                    </a:lnTo>
                    <a:lnTo>
                      <a:pt x="20377" y="8505"/>
                    </a:lnTo>
                    <a:lnTo>
                      <a:pt x="20701" y="8580"/>
                    </a:lnTo>
                    <a:lnTo>
                      <a:pt x="21150" y="8655"/>
                    </a:lnTo>
                    <a:lnTo>
                      <a:pt x="21574" y="8754"/>
                    </a:lnTo>
                    <a:lnTo>
                      <a:pt x="21848" y="8854"/>
                    </a:lnTo>
                    <a:lnTo>
                      <a:pt x="21998" y="8929"/>
                    </a:lnTo>
                    <a:lnTo>
                      <a:pt x="22148" y="9029"/>
                    </a:lnTo>
                    <a:lnTo>
                      <a:pt x="22297" y="9153"/>
                    </a:lnTo>
                    <a:lnTo>
                      <a:pt x="22447" y="9278"/>
                    </a:lnTo>
                    <a:lnTo>
                      <a:pt x="22597" y="9428"/>
                    </a:lnTo>
                    <a:lnTo>
                      <a:pt x="22696" y="9602"/>
                    </a:lnTo>
                    <a:lnTo>
                      <a:pt x="22746" y="9752"/>
                    </a:lnTo>
                    <a:lnTo>
                      <a:pt x="22796" y="9902"/>
                    </a:lnTo>
                    <a:lnTo>
                      <a:pt x="22821" y="10226"/>
                    </a:lnTo>
                    <a:lnTo>
                      <a:pt x="22821" y="10525"/>
                    </a:lnTo>
                    <a:lnTo>
                      <a:pt x="22796" y="10824"/>
                    </a:lnTo>
                    <a:lnTo>
                      <a:pt x="22771" y="11049"/>
                    </a:lnTo>
                    <a:lnTo>
                      <a:pt x="22721" y="11273"/>
                    </a:lnTo>
                    <a:lnTo>
                      <a:pt x="22647" y="11473"/>
                    </a:lnTo>
                    <a:lnTo>
                      <a:pt x="22572" y="11647"/>
                    </a:lnTo>
                    <a:lnTo>
                      <a:pt x="22497" y="11822"/>
                    </a:lnTo>
                    <a:lnTo>
                      <a:pt x="22372" y="11972"/>
                    </a:lnTo>
                    <a:lnTo>
                      <a:pt x="22272" y="12071"/>
                    </a:lnTo>
                    <a:lnTo>
                      <a:pt x="22148" y="12171"/>
                    </a:lnTo>
                    <a:lnTo>
                      <a:pt x="21898" y="12321"/>
                    </a:lnTo>
                    <a:lnTo>
                      <a:pt x="21674" y="12495"/>
                    </a:lnTo>
                    <a:lnTo>
                      <a:pt x="21449" y="12670"/>
                    </a:lnTo>
                    <a:lnTo>
                      <a:pt x="21325" y="12795"/>
                    </a:lnTo>
                    <a:lnTo>
                      <a:pt x="21225" y="12944"/>
                    </a:lnTo>
                    <a:lnTo>
                      <a:pt x="21050" y="13269"/>
                    </a:lnTo>
                    <a:lnTo>
                      <a:pt x="20926" y="13593"/>
                    </a:lnTo>
                    <a:lnTo>
                      <a:pt x="20801" y="13917"/>
                    </a:lnTo>
                    <a:lnTo>
                      <a:pt x="20651" y="14366"/>
                    </a:lnTo>
                    <a:lnTo>
                      <a:pt x="20576" y="14590"/>
                    </a:lnTo>
                    <a:lnTo>
                      <a:pt x="20477" y="14790"/>
                    </a:lnTo>
                    <a:lnTo>
                      <a:pt x="20277" y="15064"/>
                    </a:lnTo>
                    <a:lnTo>
                      <a:pt x="20053" y="15289"/>
                    </a:lnTo>
                    <a:lnTo>
                      <a:pt x="19803" y="15513"/>
                    </a:lnTo>
                    <a:lnTo>
                      <a:pt x="19504" y="15713"/>
                    </a:lnTo>
                    <a:lnTo>
                      <a:pt x="19205" y="15887"/>
                    </a:lnTo>
                    <a:lnTo>
                      <a:pt x="18881" y="16037"/>
                    </a:lnTo>
                    <a:lnTo>
                      <a:pt x="18232" y="16311"/>
                    </a:lnTo>
                    <a:lnTo>
                      <a:pt x="18082" y="16386"/>
                    </a:lnTo>
                    <a:lnTo>
                      <a:pt x="17683" y="16561"/>
                    </a:lnTo>
                    <a:lnTo>
                      <a:pt x="17259" y="16760"/>
                    </a:lnTo>
                    <a:lnTo>
                      <a:pt x="16835" y="16985"/>
                    </a:lnTo>
                    <a:lnTo>
                      <a:pt x="16411" y="17234"/>
                    </a:lnTo>
                    <a:lnTo>
                      <a:pt x="16012" y="17508"/>
                    </a:lnTo>
                    <a:lnTo>
                      <a:pt x="15638" y="17808"/>
                    </a:lnTo>
                    <a:lnTo>
                      <a:pt x="15289" y="18157"/>
                    </a:lnTo>
                    <a:lnTo>
                      <a:pt x="14965" y="18531"/>
                    </a:lnTo>
                    <a:lnTo>
                      <a:pt x="14616" y="19030"/>
                    </a:lnTo>
                    <a:lnTo>
                      <a:pt x="14391" y="19404"/>
                    </a:lnTo>
                    <a:lnTo>
                      <a:pt x="14142" y="19728"/>
                    </a:lnTo>
                    <a:lnTo>
                      <a:pt x="14017" y="19878"/>
                    </a:lnTo>
                    <a:lnTo>
                      <a:pt x="13868" y="20003"/>
                    </a:lnTo>
                    <a:lnTo>
                      <a:pt x="13693" y="20127"/>
                    </a:lnTo>
                    <a:lnTo>
                      <a:pt x="13518" y="20202"/>
                    </a:lnTo>
                    <a:lnTo>
                      <a:pt x="13194" y="20327"/>
                    </a:lnTo>
                    <a:lnTo>
                      <a:pt x="12945" y="20427"/>
                    </a:lnTo>
                    <a:lnTo>
                      <a:pt x="12795" y="20476"/>
                    </a:lnTo>
                    <a:lnTo>
                      <a:pt x="12670" y="20551"/>
                    </a:lnTo>
                    <a:lnTo>
                      <a:pt x="12521" y="20676"/>
                    </a:lnTo>
                    <a:lnTo>
                      <a:pt x="12396" y="20801"/>
                    </a:lnTo>
                    <a:lnTo>
                      <a:pt x="12147" y="21125"/>
                    </a:lnTo>
                    <a:lnTo>
                      <a:pt x="11947" y="21374"/>
                    </a:lnTo>
                    <a:lnTo>
                      <a:pt x="11847" y="21499"/>
                    </a:lnTo>
                    <a:lnTo>
                      <a:pt x="11748" y="21599"/>
                    </a:lnTo>
                    <a:lnTo>
                      <a:pt x="11623" y="21674"/>
                    </a:lnTo>
                    <a:lnTo>
                      <a:pt x="11498" y="21748"/>
                    </a:lnTo>
                    <a:lnTo>
                      <a:pt x="11373" y="21773"/>
                    </a:lnTo>
                    <a:lnTo>
                      <a:pt x="11224" y="21823"/>
                    </a:lnTo>
                    <a:lnTo>
                      <a:pt x="10974" y="21848"/>
                    </a:lnTo>
                    <a:lnTo>
                      <a:pt x="10700" y="21823"/>
                    </a:lnTo>
                    <a:lnTo>
                      <a:pt x="10426" y="21773"/>
                    </a:lnTo>
                    <a:lnTo>
                      <a:pt x="10201" y="21698"/>
                    </a:lnTo>
                    <a:lnTo>
                      <a:pt x="9827" y="21549"/>
                    </a:lnTo>
                    <a:lnTo>
                      <a:pt x="9328" y="21275"/>
                    </a:lnTo>
                    <a:lnTo>
                      <a:pt x="8854" y="20975"/>
                    </a:lnTo>
                    <a:lnTo>
                      <a:pt x="8381" y="20601"/>
                    </a:lnTo>
                    <a:lnTo>
                      <a:pt x="7957" y="20202"/>
                    </a:lnTo>
                    <a:lnTo>
                      <a:pt x="7533" y="19753"/>
                    </a:lnTo>
                    <a:lnTo>
                      <a:pt x="7134" y="19254"/>
                    </a:lnTo>
                    <a:lnTo>
                      <a:pt x="6735" y="18706"/>
                    </a:lnTo>
                    <a:lnTo>
                      <a:pt x="6385" y="18132"/>
                    </a:lnTo>
                    <a:lnTo>
                      <a:pt x="6086" y="17583"/>
                    </a:lnTo>
                    <a:lnTo>
                      <a:pt x="5837" y="17010"/>
                    </a:lnTo>
                    <a:lnTo>
                      <a:pt x="5587" y="16461"/>
                    </a:lnTo>
                    <a:lnTo>
                      <a:pt x="5363" y="15862"/>
                    </a:lnTo>
                    <a:lnTo>
                      <a:pt x="4939" y="14690"/>
                    </a:lnTo>
                    <a:lnTo>
                      <a:pt x="4540" y="13518"/>
                    </a:lnTo>
                    <a:lnTo>
                      <a:pt x="275" y="225"/>
                    </a:lnTo>
                    <a:close/>
                    <a:moveTo>
                      <a:pt x="75" y="0"/>
                    </a:moveTo>
                    <a:lnTo>
                      <a:pt x="26" y="25"/>
                    </a:lnTo>
                    <a:lnTo>
                      <a:pt x="1" y="75"/>
                    </a:lnTo>
                    <a:lnTo>
                      <a:pt x="1" y="150"/>
                    </a:lnTo>
                    <a:lnTo>
                      <a:pt x="4340" y="13593"/>
                    </a:lnTo>
                    <a:lnTo>
                      <a:pt x="4739" y="14765"/>
                    </a:lnTo>
                    <a:lnTo>
                      <a:pt x="5163" y="15962"/>
                    </a:lnTo>
                    <a:lnTo>
                      <a:pt x="5388" y="16536"/>
                    </a:lnTo>
                    <a:lnTo>
                      <a:pt x="5637" y="17109"/>
                    </a:lnTo>
                    <a:lnTo>
                      <a:pt x="5912" y="17683"/>
                    </a:lnTo>
                    <a:lnTo>
                      <a:pt x="6211" y="18232"/>
                    </a:lnTo>
                    <a:lnTo>
                      <a:pt x="6560" y="18830"/>
                    </a:lnTo>
                    <a:lnTo>
                      <a:pt x="6959" y="19379"/>
                    </a:lnTo>
                    <a:lnTo>
                      <a:pt x="7358" y="19903"/>
                    </a:lnTo>
                    <a:lnTo>
                      <a:pt x="7807" y="20352"/>
                    </a:lnTo>
                    <a:lnTo>
                      <a:pt x="8256" y="20776"/>
                    </a:lnTo>
                    <a:lnTo>
                      <a:pt x="8730" y="21150"/>
                    </a:lnTo>
                    <a:lnTo>
                      <a:pt x="9229" y="21474"/>
                    </a:lnTo>
                    <a:lnTo>
                      <a:pt x="9727" y="21748"/>
                    </a:lnTo>
                    <a:lnTo>
                      <a:pt x="9902" y="21823"/>
                    </a:lnTo>
                    <a:lnTo>
                      <a:pt x="10151" y="21898"/>
                    </a:lnTo>
                    <a:lnTo>
                      <a:pt x="10401" y="21973"/>
                    </a:lnTo>
                    <a:lnTo>
                      <a:pt x="10700" y="22023"/>
                    </a:lnTo>
                    <a:lnTo>
                      <a:pt x="10999" y="22048"/>
                    </a:lnTo>
                    <a:lnTo>
                      <a:pt x="11299" y="22023"/>
                    </a:lnTo>
                    <a:lnTo>
                      <a:pt x="11448" y="21973"/>
                    </a:lnTo>
                    <a:lnTo>
                      <a:pt x="11598" y="21923"/>
                    </a:lnTo>
                    <a:lnTo>
                      <a:pt x="11748" y="21848"/>
                    </a:lnTo>
                    <a:lnTo>
                      <a:pt x="11872" y="21773"/>
                    </a:lnTo>
                    <a:lnTo>
                      <a:pt x="11997" y="21649"/>
                    </a:lnTo>
                    <a:lnTo>
                      <a:pt x="12122" y="21524"/>
                    </a:lnTo>
                    <a:lnTo>
                      <a:pt x="12321" y="21250"/>
                    </a:lnTo>
                    <a:lnTo>
                      <a:pt x="12546" y="20950"/>
                    </a:lnTo>
                    <a:lnTo>
                      <a:pt x="12670" y="20826"/>
                    </a:lnTo>
                    <a:lnTo>
                      <a:pt x="12795" y="20726"/>
                    </a:lnTo>
                    <a:lnTo>
                      <a:pt x="13020" y="20626"/>
                    </a:lnTo>
                    <a:lnTo>
                      <a:pt x="13269" y="20526"/>
                    </a:lnTo>
                    <a:lnTo>
                      <a:pt x="13444" y="20476"/>
                    </a:lnTo>
                    <a:lnTo>
                      <a:pt x="13618" y="20402"/>
                    </a:lnTo>
                    <a:lnTo>
                      <a:pt x="13818" y="20302"/>
                    </a:lnTo>
                    <a:lnTo>
                      <a:pt x="13992" y="20177"/>
                    </a:lnTo>
                    <a:lnTo>
                      <a:pt x="14142" y="20027"/>
                    </a:lnTo>
                    <a:lnTo>
                      <a:pt x="14291" y="19878"/>
                    </a:lnTo>
                    <a:lnTo>
                      <a:pt x="14566" y="19529"/>
                    </a:lnTo>
                    <a:lnTo>
                      <a:pt x="14815" y="19155"/>
                    </a:lnTo>
                    <a:lnTo>
                      <a:pt x="15139" y="18656"/>
                    </a:lnTo>
                    <a:lnTo>
                      <a:pt x="15439" y="18307"/>
                    </a:lnTo>
                    <a:lnTo>
                      <a:pt x="15788" y="17957"/>
                    </a:lnTo>
                    <a:lnTo>
                      <a:pt x="16162" y="17683"/>
                    </a:lnTo>
                    <a:lnTo>
                      <a:pt x="16536" y="17409"/>
                    </a:lnTo>
                    <a:lnTo>
                      <a:pt x="16935" y="17159"/>
                    </a:lnTo>
                    <a:lnTo>
                      <a:pt x="17359" y="16960"/>
                    </a:lnTo>
                    <a:lnTo>
                      <a:pt x="17758" y="16760"/>
                    </a:lnTo>
                    <a:lnTo>
                      <a:pt x="18182" y="16586"/>
                    </a:lnTo>
                    <a:lnTo>
                      <a:pt x="18307" y="16511"/>
                    </a:lnTo>
                    <a:lnTo>
                      <a:pt x="19005" y="16212"/>
                    </a:lnTo>
                    <a:lnTo>
                      <a:pt x="19329" y="16062"/>
                    </a:lnTo>
                    <a:lnTo>
                      <a:pt x="19654" y="15887"/>
                    </a:lnTo>
                    <a:lnTo>
                      <a:pt x="19953" y="15688"/>
                    </a:lnTo>
                    <a:lnTo>
                      <a:pt x="20202" y="15438"/>
                    </a:lnTo>
                    <a:lnTo>
                      <a:pt x="20452" y="15189"/>
                    </a:lnTo>
                    <a:lnTo>
                      <a:pt x="20651" y="14890"/>
                    </a:lnTo>
                    <a:lnTo>
                      <a:pt x="20776" y="14665"/>
                    </a:lnTo>
                    <a:lnTo>
                      <a:pt x="20851" y="14441"/>
                    </a:lnTo>
                    <a:lnTo>
                      <a:pt x="21000" y="13992"/>
                    </a:lnTo>
                    <a:lnTo>
                      <a:pt x="21125" y="13668"/>
                    </a:lnTo>
                    <a:lnTo>
                      <a:pt x="21225" y="13368"/>
                    </a:lnTo>
                    <a:lnTo>
                      <a:pt x="21400" y="13069"/>
                    </a:lnTo>
                    <a:lnTo>
                      <a:pt x="21474" y="12944"/>
                    </a:lnTo>
                    <a:lnTo>
                      <a:pt x="21599" y="12820"/>
                    </a:lnTo>
                    <a:lnTo>
                      <a:pt x="21799" y="12670"/>
                    </a:lnTo>
                    <a:lnTo>
                      <a:pt x="22023" y="12520"/>
                    </a:lnTo>
                    <a:lnTo>
                      <a:pt x="22272" y="12346"/>
                    </a:lnTo>
                    <a:lnTo>
                      <a:pt x="22397" y="12221"/>
                    </a:lnTo>
                    <a:lnTo>
                      <a:pt x="22522" y="12121"/>
                    </a:lnTo>
                    <a:lnTo>
                      <a:pt x="22647" y="11972"/>
                    </a:lnTo>
                    <a:lnTo>
                      <a:pt x="22721" y="11822"/>
                    </a:lnTo>
                    <a:lnTo>
                      <a:pt x="22796" y="11672"/>
                    </a:lnTo>
                    <a:lnTo>
                      <a:pt x="22871" y="11523"/>
                    </a:lnTo>
                    <a:lnTo>
                      <a:pt x="22946" y="11174"/>
                    </a:lnTo>
                    <a:lnTo>
                      <a:pt x="22996" y="10849"/>
                    </a:lnTo>
                    <a:lnTo>
                      <a:pt x="23046" y="10525"/>
                    </a:lnTo>
                    <a:lnTo>
                      <a:pt x="23046" y="10201"/>
                    </a:lnTo>
                    <a:lnTo>
                      <a:pt x="23021" y="10026"/>
                    </a:lnTo>
                    <a:lnTo>
                      <a:pt x="22996" y="9852"/>
                    </a:lnTo>
                    <a:lnTo>
                      <a:pt x="22946" y="9677"/>
                    </a:lnTo>
                    <a:lnTo>
                      <a:pt x="22896" y="9528"/>
                    </a:lnTo>
                    <a:lnTo>
                      <a:pt x="22796" y="9353"/>
                    </a:lnTo>
                    <a:lnTo>
                      <a:pt x="22696" y="9203"/>
                    </a:lnTo>
                    <a:lnTo>
                      <a:pt x="22547" y="9079"/>
                    </a:lnTo>
                    <a:lnTo>
                      <a:pt x="22397" y="8954"/>
                    </a:lnTo>
                    <a:lnTo>
                      <a:pt x="22248" y="8829"/>
                    </a:lnTo>
                    <a:lnTo>
                      <a:pt x="22048" y="8729"/>
                    </a:lnTo>
                    <a:lnTo>
                      <a:pt x="21848" y="8630"/>
                    </a:lnTo>
                    <a:lnTo>
                      <a:pt x="21624" y="8555"/>
                    </a:lnTo>
                    <a:lnTo>
                      <a:pt x="21200" y="8430"/>
                    </a:lnTo>
                    <a:lnTo>
                      <a:pt x="20751" y="8355"/>
                    </a:lnTo>
                    <a:lnTo>
                      <a:pt x="20128" y="8231"/>
                    </a:lnTo>
                    <a:lnTo>
                      <a:pt x="19828" y="8156"/>
                    </a:lnTo>
                    <a:lnTo>
                      <a:pt x="19579" y="8056"/>
                    </a:lnTo>
                    <a:lnTo>
                      <a:pt x="19030" y="7832"/>
                    </a:lnTo>
                    <a:lnTo>
                      <a:pt x="18531" y="7582"/>
                    </a:lnTo>
                    <a:lnTo>
                      <a:pt x="18033" y="7308"/>
                    </a:lnTo>
                    <a:lnTo>
                      <a:pt x="17334" y="6959"/>
                    </a:lnTo>
                    <a:lnTo>
                      <a:pt x="16985" y="6784"/>
                    </a:lnTo>
                    <a:lnTo>
                      <a:pt x="16636" y="6634"/>
                    </a:lnTo>
                    <a:lnTo>
                      <a:pt x="16212" y="6485"/>
                    </a:lnTo>
                    <a:lnTo>
                      <a:pt x="15788" y="6385"/>
                    </a:lnTo>
                    <a:lnTo>
                      <a:pt x="15464" y="6310"/>
                    </a:lnTo>
                    <a:lnTo>
                      <a:pt x="15139" y="6210"/>
                    </a:lnTo>
                    <a:lnTo>
                      <a:pt x="14616" y="6011"/>
                    </a:lnTo>
                    <a:lnTo>
                      <a:pt x="14092" y="5811"/>
                    </a:lnTo>
                    <a:lnTo>
                      <a:pt x="13493" y="5562"/>
                    </a:lnTo>
                    <a:lnTo>
                      <a:pt x="11723" y="4864"/>
                    </a:lnTo>
                    <a:lnTo>
                      <a:pt x="9952" y="4140"/>
                    </a:lnTo>
                    <a:lnTo>
                      <a:pt x="8231" y="3417"/>
                    </a:lnTo>
                    <a:lnTo>
                      <a:pt x="6510" y="2644"/>
                    </a:lnTo>
                    <a:lnTo>
                      <a:pt x="4789" y="1871"/>
                    </a:lnTo>
                    <a:lnTo>
                      <a:pt x="3093" y="1073"/>
                    </a:lnTo>
                    <a:lnTo>
                      <a:pt x="3018" y="1023"/>
                    </a:lnTo>
                    <a:lnTo>
                      <a:pt x="2320" y="699"/>
                    </a:lnTo>
                    <a:lnTo>
                      <a:pt x="1622" y="399"/>
                    </a:lnTo>
                    <a:lnTo>
                      <a:pt x="1248" y="275"/>
                    </a:lnTo>
                    <a:lnTo>
                      <a:pt x="874" y="150"/>
                    </a:lnTo>
                    <a:lnTo>
                      <a:pt x="499" y="50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1956;p46">
                <a:extLst>
                  <a:ext uri="{FF2B5EF4-FFF2-40B4-BE49-F238E27FC236}">
                    <a16:creationId xmlns:a16="http://schemas.microsoft.com/office/drawing/2014/main" id="{5585A801-AE87-10DD-596F-ABDE72920C8E}"/>
                  </a:ext>
                </a:extLst>
              </p:cNvPr>
              <p:cNvSpPr/>
              <p:nvPr/>
            </p:nvSpPr>
            <p:spPr>
              <a:xfrm>
                <a:off x="2683416" y="3286558"/>
                <a:ext cx="105248" cy="340686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4765" extrusionOk="0">
                    <a:moveTo>
                      <a:pt x="599" y="0"/>
                    </a:moveTo>
                    <a:lnTo>
                      <a:pt x="549" y="25"/>
                    </a:lnTo>
                    <a:lnTo>
                      <a:pt x="524" y="50"/>
                    </a:lnTo>
                    <a:lnTo>
                      <a:pt x="499" y="100"/>
                    </a:lnTo>
                    <a:lnTo>
                      <a:pt x="499" y="150"/>
                    </a:lnTo>
                    <a:lnTo>
                      <a:pt x="973" y="1222"/>
                    </a:lnTo>
                    <a:lnTo>
                      <a:pt x="1122" y="1597"/>
                    </a:lnTo>
                    <a:lnTo>
                      <a:pt x="1197" y="1771"/>
                    </a:lnTo>
                    <a:lnTo>
                      <a:pt x="1222" y="1946"/>
                    </a:lnTo>
                    <a:lnTo>
                      <a:pt x="1247" y="2220"/>
                    </a:lnTo>
                    <a:lnTo>
                      <a:pt x="1247" y="2470"/>
                    </a:lnTo>
                    <a:lnTo>
                      <a:pt x="1222" y="2744"/>
                    </a:lnTo>
                    <a:lnTo>
                      <a:pt x="1197" y="3018"/>
                    </a:lnTo>
                    <a:lnTo>
                      <a:pt x="1122" y="3442"/>
                    </a:lnTo>
                    <a:lnTo>
                      <a:pt x="1073" y="3617"/>
                    </a:lnTo>
                    <a:lnTo>
                      <a:pt x="998" y="3791"/>
                    </a:lnTo>
                    <a:lnTo>
                      <a:pt x="873" y="3991"/>
                    </a:lnTo>
                    <a:lnTo>
                      <a:pt x="748" y="4141"/>
                    </a:lnTo>
                    <a:lnTo>
                      <a:pt x="624" y="4240"/>
                    </a:lnTo>
                    <a:lnTo>
                      <a:pt x="449" y="4315"/>
                    </a:lnTo>
                    <a:lnTo>
                      <a:pt x="399" y="4340"/>
                    </a:lnTo>
                    <a:lnTo>
                      <a:pt x="274" y="4365"/>
                    </a:lnTo>
                    <a:lnTo>
                      <a:pt x="150" y="4415"/>
                    </a:lnTo>
                    <a:lnTo>
                      <a:pt x="75" y="4515"/>
                    </a:lnTo>
                    <a:lnTo>
                      <a:pt x="25" y="4565"/>
                    </a:lnTo>
                    <a:lnTo>
                      <a:pt x="0" y="4639"/>
                    </a:lnTo>
                    <a:lnTo>
                      <a:pt x="0" y="4664"/>
                    </a:lnTo>
                    <a:lnTo>
                      <a:pt x="25" y="4714"/>
                    </a:lnTo>
                    <a:lnTo>
                      <a:pt x="50" y="4739"/>
                    </a:lnTo>
                    <a:lnTo>
                      <a:pt x="100" y="4764"/>
                    </a:lnTo>
                    <a:lnTo>
                      <a:pt x="125" y="4764"/>
                    </a:lnTo>
                    <a:lnTo>
                      <a:pt x="175" y="4739"/>
                    </a:lnTo>
                    <a:lnTo>
                      <a:pt x="200" y="4714"/>
                    </a:lnTo>
                    <a:lnTo>
                      <a:pt x="225" y="4664"/>
                    </a:lnTo>
                    <a:lnTo>
                      <a:pt x="249" y="4639"/>
                    </a:lnTo>
                    <a:lnTo>
                      <a:pt x="299" y="4589"/>
                    </a:lnTo>
                    <a:lnTo>
                      <a:pt x="449" y="4540"/>
                    </a:lnTo>
                    <a:lnTo>
                      <a:pt x="524" y="4515"/>
                    </a:lnTo>
                    <a:lnTo>
                      <a:pt x="723" y="4440"/>
                    </a:lnTo>
                    <a:lnTo>
                      <a:pt x="898" y="4290"/>
                    </a:lnTo>
                    <a:lnTo>
                      <a:pt x="1048" y="4116"/>
                    </a:lnTo>
                    <a:lnTo>
                      <a:pt x="1172" y="3891"/>
                    </a:lnTo>
                    <a:lnTo>
                      <a:pt x="1272" y="3692"/>
                    </a:lnTo>
                    <a:lnTo>
                      <a:pt x="1322" y="3492"/>
                    </a:lnTo>
                    <a:lnTo>
                      <a:pt x="1397" y="3043"/>
                    </a:lnTo>
                    <a:lnTo>
                      <a:pt x="1447" y="2769"/>
                    </a:lnTo>
                    <a:lnTo>
                      <a:pt x="1472" y="2470"/>
                    </a:lnTo>
                    <a:lnTo>
                      <a:pt x="1472" y="2195"/>
                    </a:lnTo>
                    <a:lnTo>
                      <a:pt x="1447" y="1921"/>
                    </a:lnTo>
                    <a:lnTo>
                      <a:pt x="1397" y="1721"/>
                    </a:lnTo>
                    <a:lnTo>
                      <a:pt x="1322" y="1522"/>
                    </a:lnTo>
                    <a:lnTo>
                      <a:pt x="1172" y="1148"/>
                    </a:lnTo>
                    <a:lnTo>
                      <a:pt x="698" y="75"/>
                    </a:lnTo>
                    <a:lnTo>
                      <a:pt x="673" y="25"/>
                    </a:lnTo>
                    <a:lnTo>
                      <a:pt x="649" y="25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1957;p46">
                <a:extLst>
                  <a:ext uri="{FF2B5EF4-FFF2-40B4-BE49-F238E27FC236}">
                    <a16:creationId xmlns:a16="http://schemas.microsoft.com/office/drawing/2014/main" id="{613BD8DC-2AD2-9501-A7C4-54695135FEB8}"/>
                  </a:ext>
                </a:extLst>
              </p:cNvPr>
              <p:cNvSpPr/>
              <p:nvPr/>
            </p:nvSpPr>
            <p:spPr>
              <a:xfrm>
                <a:off x="1456582" y="2785505"/>
                <a:ext cx="1171599" cy="1305330"/>
              </a:xfrm>
              <a:custGeom>
                <a:avLst/>
                <a:gdLst/>
                <a:ahLst/>
                <a:cxnLst/>
                <a:rect l="l" t="t" r="r" b="b"/>
                <a:pathLst>
                  <a:path w="16386" h="18257" extrusionOk="0">
                    <a:moveTo>
                      <a:pt x="100" y="0"/>
                    </a:moveTo>
                    <a:lnTo>
                      <a:pt x="75" y="25"/>
                    </a:lnTo>
                    <a:lnTo>
                      <a:pt x="25" y="50"/>
                    </a:lnTo>
                    <a:lnTo>
                      <a:pt x="0" y="100"/>
                    </a:lnTo>
                    <a:lnTo>
                      <a:pt x="0" y="150"/>
                    </a:lnTo>
                    <a:lnTo>
                      <a:pt x="25" y="200"/>
                    </a:lnTo>
                    <a:lnTo>
                      <a:pt x="299" y="499"/>
                    </a:lnTo>
                    <a:lnTo>
                      <a:pt x="549" y="848"/>
                    </a:lnTo>
                    <a:lnTo>
                      <a:pt x="773" y="1197"/>
                    </a:lnTo>
                    <a:lnTo>
                      <a:pt x="948" y="1571"/>
                    </a:lnTo>
                    <a:lnTo>
                      <a:pt x="1122" y="1970"/>
                    </a:lnTo>
                    <a:lnTo>
                      <a:pt x="1272" y="2345"/>
                    </a:lnTo>
                    <a:lnTo>
                      <a:pt x="1521" y="3118"/>
                    </a:lnTo>
                    <a:lnTo>
                      <a:pt x="1796" y="4090"/>
                    </a:lnTo>
                    <a:lnTo>
                      <a:pt x="2020" y="5113"/>
                    </a:lnTo>
                    <a:lnTo>
                      <a:pt x="2469" y="7108"/>
                    </a:lnTo>
                    <a:lnTo>
                      <a:pt x="2818" y="8754"/>
                    </a:lnTo>
                    <a:lnTo>
                      <a:pt x="3018" y="9577"/>
                    </a:lnTo>
                    <a:lnTo>
                      <a:pt x="3217" y="10400"/>
                    </a:lnTo>
                    <a:lnTo>
                      <a:pt x="3517" y="11473"/>
                    </a:lnTo>
                    <a:lnTo>
                      <a:pt x="3866" y="12470"/>
                    </a:lnTo>
                    <a:lnTo>
                      <a:pt x="4240" y="13393"/>
                    </a:lnTo>
                    <a:lnTo>
                      <a:pt x="4639" y="14241"/>
                    </a:lnTo>
                    <a:lnTo>
                      <a:pt x="4838" y="14640"/>
                    </a:lnTo>
                    <a:lnTo>
                      <a:pt x="5063" y="15039"/>
                    </a:lnTo>
                    <a:lnTo>
                      <a:pt x="5287" y="15413"/>
                    </a:lnTo>
                    <a:lnTo>
                      <a:pt x="5537" y="15763"/>
                    </a:lnTo>
                    <a:lnTo>
                      <a:pt x="5786" y="16112"/>
                    </a:lnTo>
                    <a:lnTo>
                      <a:pt x="6036" y="16436"/>
                    </a:lnTo>
                    <a:lnTo>
                      <a:pt x="6310" y="16735"/>
                    </a:lnTo>
                    <a:lnTo>
                      <a:pt x="6584" y="17034"/>
                    </a:lnTo>
                    <a:lnTo>
                      <a:pt x="6834" y="17284"/>
                    </a:lnTo>
                    <a:lnTo>
                      <a:pt x="7108" y="17533"/>
                    </a:lnTo>
                    <a:lnTo>
                      <a:pt x="7407" y="17758"/>
                    </a:lnTo>
                    <a:lnTo>
                      <a:pt x="7732" y="17932"/>
                    </a:lnTo>
                    <a:lnTo>
                      <a:pt x="8081" y="18107"/>
                    </a:lnTo>
                    <a:lnTo>
                      <a:pt x="8255" y="18157"/>
                    </a:lnTo>
                    <a:lnTo>
                      <a:pt x="8430" y="18207"/>
                    </a:lnTo>
                    <a:lnTo>
                      <a:pt x="8629" y="18232"/>
                    </a:lnTo>
                    <a:lnTo>
                      <a:pt x="8804" y="18257"/>
                    </a:lnTo>
                    <a:lnTo>
                      <a:pt x="9004" y="18232"/>
                    </a:lnTo>
                    <a:lnTo>
                      <a:pt x="9203" y="18207"/>
                    </a:lnTo>
                    <a:lnTo>
                      <a:pt x="9403" y="18157"/>
                    </a:lnTo>
                    <a:lnTo>
                      <a:pt x="9602" y="18082"/>
                    </a:lnTo>
                    <a:lnTo>
                      <a:pt x="9802" y="18007"/>
                    </a:lnTo>
                    <a:lnTo>
                      <a:pt x="9976" y="17882"/>
                    </a:lnTo>
                    <a:lnTo>
                      <a:pt x="10350" y="17633"/>
                    </a:lnTo>
                    <a:lnTo>
                      <a:pt x="10675" y="17359"/>
                    </a:lnTo>
                    <a:lnTo>
                      <a:pt x="11398" y="16760"/>
                    </a:lnTo>
                    <a:lnTo>
                      <a:pt x="12221" y="16062"/>
                    </a:lnTo>
                    <a:lnTo>
                      <a:pt x="12645" y="15713"/>
                    </a:lnTo>
                    <a:lnTo>
                      <a:pt x="13069" y="15363"/>
                    </a:lnTo>
                    <a:lnTo>
                      <a:pt x="13518" y="15064"/>
                    </a:lnTo>
                    <a:lnTo>
                      <a:pt x="13967" y="14765"/>
                    </a:lnTo>
                    <a:lnTo>
                      <a:pt x="14441" y="14491"/>
                    </a:lnTo>
                    <a:lnTo>
                      <a:pt x="14939" y="14266"/>
                    </a:lnTo>
                    <a:lnTo>
                      <a:pt x="15114" y="14191"/>
                    </a:lnTo>
                    <a:lnTo>
                      <a:pt x="15338" y="14092"/>
                    </a:lnTo>
                    <a:lnTo>
                      <a:pt x="15588" y="13967"/>
                    </a:lnTo>
                    <a:lnTo>
                      <a:pt x="15812" y="13842"/>
                    </a:lnTo>
                    <a:lnTo>
                      <a:pt x="16012" y="13668"/>
                    </a:lnTo>
                    <a:lnTo>
                      <a:pt x="16137" y="13568"/>
                    </a:lnTo>
                    <a:lnTo>
                      <a:pt x="16211" y="13418"/>
                    </a:lnTo>
                    <a:lnTo>
                      <a:pt x="16311" y="13268"/>
                    </a:lnTo>
                    <a:lnTo>
                      <a:pt x="16361" y="13119"/>
                    </a:lnTo>
                    <a:lnTo>
                      <a:pt x="16386" y="12944"/>
                    </a:lnTo>
                    <a:lnTo>
                      <a:pt x="16386" y="12770"/>
                    </a:lnTo>
                    <a:lnTo>
                      <a:pt x="16361" y="12620"/>
                    </a:lnTo>
                    <a:lnTo>
                      <a:pt x="16286" y="12470"/>
                    </a:lnTo>
                    <a:lnTo>
                      <a:pt x="16261" y="12420"/>
                    </a:lnTo>
                    <a:lnTo>
                      <a:pt x="16211" y="12420"/>
                    </a:lnTo>
                    <a:lnTo>
                      <a:pt x="16161" y="12396"/>
                    </a:lnTo>
                    <a:lnTo>
                      <a:pt x="16137" y="12420"/>
                    </a:lnTo>
                    <a:lnTo>
                      <a:pt x="16112" y="12445"/>
                    </a:lnTo>
                    <a:lnTo>
                      <a:pt x="16087" y="12495"/>
                    </a:lnTo>
                    <a:lnTo>
                      <a:pt x="16087" y="12520"/>
                    </a:lnTo>
                    <a:lnTo>
                      <a:pt x="16087" y="12570"/>
                    </a:lnTo>
                    <a:lnTo>
                      <a:pt x="16161" y="12695"/>
                    </a:lnTo>
                    <a:lnTo>
                      <a:pt x="16186" y="12820"/>
                    </a:lnTo>
                    <a:lnTo>
                      <a:pt x="16161" y="12944"/>
                    </a:lnTo>
                    <a:lnTo>
                      <a:pt x="16137" y="13069"/>
                    </a:lnTo>
                    <a:lnTo>
                      <a:pt x="16112" y="13194"/>
                    </a:lnTo>
                    <a:lnTo>
                      <a:pt x="16037" y="13318"/>
                    </a:lnTo>
                    <a:lnTo>
                      <a:pt x="15962" y="13418"/>
                    </a:lnTo>
                    <a:lnTo>
                      <a:pt x="15862" y="13518"/>
                    </a:lnTo>
                    <a:lnTo>
                      <a:pt x="15688" y="13668"/>
                    </a:lnTo>
                    <a:lnTo>
                      <a:pt x="15463" y="13792"/>
                    </a:lnTo>
                    <a:lnTo>
                      <a:pt x="15039" y="13992"/>
                    </a:lnTo>
                    <a:lnTo>
                      <a:pt x="14840" y="14067"/>
                    </a:lnTo>
                    <a:lnTo>
                      <a:pt x="14341" y="14316"/>
                    </a:lnTo>
                    <a:lnTo>
                      <a:pt x="13867" y="14565"/>
                    </a:lnTo>
                    <a:lnTo>
                      <a:pt x="13393" y="14865"/>
                    </a:lnTo>
                    <a:lnTo>
                      <a:pt x="12944" y="15189"/>
                    </a:lnTo>
                    <a:lnTo>
                      <a:pt x="12520" y="15538"/>
                    </a:lnTo>
                    <a:lnTo>
                      <a:pt x="12096" y="15887"/>
                    </a:lnTo>
                    <a:lnTo>
                      <a:pt x="11248" y="16586"/>
                    </a:lnTo>
                    <a:lnTo>
                      <a:pt x="10550" y="17209"/>
                    </a:lnTo>
                    <a:lnTo>
                      <a:pt x="10226" y="17458"/>
                    </a:lnTo>
                    <a:lnTo>
                      <a:pt x="9876" y="17708"/>
                    </a:lnTo>
                    <a:lnTo>
                      <a:pt x="9702" y="17808"/>
                    </a:lnTo>
                    <a:lnTo>
                      <a:pt x="9527" y="17882"/>
                    </a:lnTo>
                    <a:lnTo>
                      <a:pt x="9353" y="17957"/>
                    </a:lnTo>
                    <a:lnTo>
                      <a:pt x="9153" y="18007"/>
                    </a:lnTo>
                    <a:lnTo>
                      <a:pt x="8979" y="18032"/>
                    </a:lnTo>
                    <a:lnTo>
                      <a:pt x="8629" y="18032"/>
                    </a:lnTo>
                    <a:lnTo>
                      <a:pt x="8455" y="17982"/>
                    </a:lnTo>
                    <a:lnTo>
                      <a:pt x="8131" y="17882"/>
                    </a:lnTo>
                    <a:lnTo>
                      <a:pt x="7806" y="17733"/>
                    </a:lnTo>
                    <a:lnTo>
                      <a:pt x="7507" y="17558"/>
                    </a:lnTo>
                    <a:lnTo>
                      <a:pt x="7233" y="17359"/>
                    </a:lnTo>
                    <a:lnTo>
                      <a:pt x="6983" y="17134"/>
                    </a:lnTo>
                    <a:lnTo>
                      <a:pt x="6734" y="16885"/>
                    </a:lnTo>
                    <a:lnTo>
                      <a:pt x="6460" y="16610"/>
                    </a:lnTo>
                    <a:lnTo>
                      <a:pt x="6210" y="16286"/>
                    </a:lnTo>
                    <a:lnTo>
                      <a:pt x="5961" y="15962"/>
                    </a:lnTo>
                    <a:lnTo>
                      <a:pt x="5711" y="15638"/>
                    </a:lnTo>
                    <a:lnTo>
                      <a:pt x="5462" y="15289"/>
                    </a:lnTo>
                    <a:lnTo>
                      <a:pt x="5238" y="14915"/>
                    </a:lnTo>
                    <a:lnTo>
                      <a:pt x="5038" y="14540"/>
                    </a:lnTo>
                    <a:lnTo>
                      <a:pt x="4814" y="14141"/>
                    </a:lnTo>
                    <a:lnTo>
                      <a:pt x="4415" y="13293"/>
                    </a:lnTo>
                    <a:lnTo>
                      <a:pt x="4065" y="12396"/>
                    </a:lnTo>
                    <a:lnTo>
                      <a:pt x="3716" y="11398"/>
                    </a:lnTo>
                    <a:lnTo>
                      <a:pt x="3417" y="10325"/>
                    </a:lnTo>
                    <a:lnTo>
                      <a:pt x="3217" y="9527"/>
                    </a:lnTo>
                    <a:lnTo>
                      <a:pt x="3018" y="8704"/>
                    </a:lnTo>
                    <a:lnTo>
                      <a:pt x="2669" y="7058"/>
                    </a:lnTo>
                    <a:lnTo>
                      <a:pt x="2245" y="5063"/>
                    </a:lnTo>
                    <a:lnTo>
                      <a:pt x="1995" y="4040"/>
                    </a:lnTo>
                    <a:lnTo>
                      <a:pt x="1721" y="3043"/>
                    </a:lnTo>
                    <a:lnTo>
                      <a:pt x="1472" y="2270"/>
                    </a:lnTo>
                    <a:lnTo>
                      <a:pt x="1322" y="1871"/>
                    </a:lnTo>
                    <a:lnTo>
                      <a:pt x="1147" y="1472"/>
                    </a:lnTo>
                    <a:lnTo>
                      <a:pt x="948" y="1098"/>
                    </a:lnTo>
                    <a:lnTo>
                      <a:pt x="723" y="723"/>
                    </a:lnTo>
                    <a:lnTo>
                      <a:pt x="474" y="374"/>
                    </a:lnTo>
                    <a:lnTo>
                      <a:pt x="175" y="50"/>
                    </a:lnTo>
                    <a:lnTo>
                      <a:pt x="150" y="25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1958;p46">
                <a:extLst>
                  <a:ext uri="{FF2B5EF4-FFF2-40B4-BE49-F238E27FC236}">
                    <a16:creationId xmlns:a16="http://schemas.microsoft.com/office/drawing/2014/main" id="{ABCB29B5-3067-6223-DA96-A4CED0F03834}"/>
                  </a:ext>
                </a:extLst>
              </p:cNvPr>
              <p:cNvSpPr/>
              <p:nvPr/>
            </p:nvSpPr>
            <p:spPr>
              <a:xfrm>
                <a:off x="2305335" y="3293708"/>
                <a:ext cx="351351" cy="392378"/>
              </a:xfrm>
              <a:custGeom>
                <a:avLst/>
                <a:gdLst/>
                <a:ahLst/>
                <a:cxnLst/>
                <a:rect l="l" t="t" r="r" b="b"/>
                <a:pathLst>
                  <a:path w="4914" h="5488" extrusionOk="0">
                    <a:moveTo>
                      <a:pt x="1996" y="0"/>
                    </a:moveTo>
                    <a:lnTo>
                      <a:pt x="1722" y="25"/>
                    </a:lnTo>
                    <a:lnTo>
                      <a:pt x="1472" y="100"/>
                    </a:lnTo>
                    <a:lnTo>
                      <a:pt x="1248" y="225"/>
                    </a:lnTo>
                    <a:lnTo>
                      <a:pt x="1023" y="399"/>
                    </a:lnTo>
                    <a:lnTo>
                      <a:pt x="824" y="574"/>
                    </a:lnTo>
                    <a:lnTo>
                      <a:pt x="624" y="773"/>
                    </a:lnTo>
                    <a:lnTo>
                      <a:pt x="475" y="998"/>
                    </a:lnTo>
                    <a:lnTo>
                      <a:pt x="325" y="1247"/>
                    </a:lnTo>
                    <a:lnTo>
                      <a:pt x="200" y="1546"/>
                    </a:lnTo>
                    <a:lnTo>
                      <a:pt x="100" y="1846"/>
                    </a:lnTo>
                    <a:lnTo>
                      <a:pt x="26" y="2170"/>
                    </a:lnTo>
                    <a:lnTo>
                      <a:pt x="1" y="2494"/>
                    </a:lnTo>
                    <a:lnTo>
                      <a:pt x="1" y="2818"/>
                    </a:lnTo>
                    <a:lnTo>
                      <a:pt x="26" y="3143"/>
                    </a:lnTo>
                    <a:lnTo>
                      <a:pt x="76" y="3467"/>
                    </a:lnTo>
                    <a:lnTo>
                      <a:pt x="175" y="3766"/>
                    </a:lnTo>
                    <a:lnTo>
                      <a:pt x="325" y="4065"/>
                    </a:lnTo>
                    <a:lnTo>
                      <a:pt x="475" y="4340"/>
                    </a:lnTo>
                    <a:lnTo>
                      <a:pt x="699" y="4614"/>
                    </a:lnTo>
                    <a:lnTo>
                      <a:pt x="923" y="4839"/>
                    </a:lnTo>
                    <a:lnTo>
                      <a:pt x="1173" y="5038"/>
                    </a:lnTo>
                    <a:lnTo>
                      <a:pt x="1447" y="5213"/>
                    </a:lnTo>
                    <a:lnTo>
                      <a:pt x="1747" y="5337"/>
                    </a:lnTo>
                    <a:lnTo>
                      <a:pt x="2046" y="5437"/>
                    </a:lnTo>
                    <a:lnTo>
                      <a:pt x="2320" y="5462"/>
                    </a:lnTo>
                    <a:lnTo>
                      <a:pt x="2570" y="5487"/>
                    </a:lnTo>
                    <a:lnTo>
                      <a:pt x="2844" y="5462"/>
                    </a:lnTo>
                    <a:lnTo>
                      <a:pt x="3093" y="5412"/>
                    </a:lnTo>
                    <a:lnTo>
                      <a:pt x="3343" y="5337"/>
                    </a:lnTo>
                    <a:lnTo>
                      <a:pt x="3592" y="5238"/>
                    </a:lnTo>
                    <a:lnTo>
                      <a:pt x="3817" y="5113"/>
                    </a:lnTo>
                    <a:lnTo>
                      <a:pt x="4016" y="4963"/>
                    </a:lnTo>
                    <a:lnTo>
                      <a:pt x="4216" y="4814"/>
                    </a:lnTo>
                    <a:lnTo>
                      <a:pt x="4390" y="4614"/>
                    </a:lnTo>
                    <a:lnTo>
                      <a:pt x="4540" y="4415"/>
                    </a:lnTo>
                    <a:lnTo>
                      <a:pt x="4665" y="4190"/>
                    </a:lnTo>
                    <a:lnTo>
                      <a:pt x="4789" y="3966"/>
                    </a:lnTo>
                    <a:lnTo>
                      <a:pt x="4839" y="3716"/>
                    </a:lnTo>
                    <a:lnTo>
                      <a:pt x="4889" y="3442"/>
                    </a:lnTo>
                    <a:lnTo>
                      <a:pt x="4914" y="3193"/>
                    </a:lnTo>
                    <a:lnTo>
                      <a:pt x="4889" y="2943"/>
                    </a:lnTo>
                    <a:lnTo>
                      <a:pt x="4864" y="2694"/>
                    </a:lnTo>
                    <a:lnTo>
                      <a:pt x="4789" y="2469"/>
                    </a:lnTo>
                    <a:lnTo>
                      <a:pt x="4739" y="2245"/>
                    </a:lnTo>
                    <a:lnTo>
                      <a:pt x="4640" y="1995"/>
                    </a:lnTo>
                    <a:lnTo>
                      <a:pt x="4540" y="1796"/>
                    </a:lnTo>
                    <a:lnTo>
                      <a:pt x="4415" y="1571"/>
                    </a:lnTo>
                    <a:lnTo>
                      <a:pt x="4290" y="1372"/>
                    </a:lnTo>
                    <a:lnTo>
                      <a:pt x="4141" y="1172"/>
                    </a:lnTo>
                    <a:lnTo>
                      <a:pt x="3991" y="998"/>
                    </a:lnTo>
                    <a:lnTo>
                      <a:pt x="3817" y="823"/>
                    </a:lnTo>
                    <a:lnTo>
                      <a:pt x="3642" y="674"/>
                    </a:lnTo>
                    <a:lnTo>
                      <a:pt x="3442" y="524"/>
                    </a:lnTo>
                    <a:lnTo>
                      <a:pt x="3243" y="374"/>
                    </a:lnTo>
                    <a:lnTo>
                      <a:pt x="3018" y="275"/>
                    </a:lnTo>
                    <a:lnTo>
                      <a:pt x="2819" y="175"/>
                    </a:lnTo>
                    <a:lnTo>
                      <a:pt x="2619" y="100"/>
                    </a:lnTo>
                    <a:lnTo>
                      <a:pt x="2420" y="50"/>
                    </a:lnTo>
                    <a:lnTo>
                      <a:pt x="21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1959;p46">
                <a:extLst>
                  <a:ext uri="{FF2B5EF4-FFF2-40B4-BE49-F238E27FC236}">
                    <a16:creationId xmlns:a16="http://schemas.microsoft.com/office/drawing/2014/main" id="{F7F75C21-6A48-06E2-E5EC-8C1D2E008990}"/>
                  </a:ext>
                </a:extLst>
              </p:cNvPr>
              <p:cNvSpPr/>
              <p:nvPr/>
            </p:nvSpPr>
            <p:spPr>
              <a:xfrm>
                <a:off x="2365965" y="3363203"/>
                <a:ext cx="258687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792" extrusionOk="0">
                    <a:moveTo>
                      <a:pt x="1547" y="1"/>
                    </a:moveTo>
                    <a:lnTo>
                      <a:pt x="1472" y="26"/>
                    </a:lnTo>
                    <a:lnTo>
                      <a:pt x="1298" y="76"/>
                    </a:lnTo>
                    <a:lnTo>
                      <a:pt x="1173" y="200"/>
                    </a:lnTo>
                    <a:lnTo>
                      <a:pt x="1123" y="250"/>
                    </a:lnTo>
                    <a:lnTo>
                      <a:pt x="1098" y="325"/>
                    </a:lnTo>
                    <a:lnTo>
                      <a:pt x="1048" y="450"/>
                    </a:lnTo>
                    <a:lnTo>
                      <a:pt x="1048" y="550"/>
                    </a:lnTo>
                    <a:lnTo>
                      <a:pt x="1073" y="774"/>
                    </a:lnTo>
                    <a:lnTo>
                      <a:pt x="1098" y="1023"/>
                    </a:lnTo>
                    <a:lnTo>
                      <a:pt x="1098" y="1123"/>
                    </a:lnTo>
                    <a:lnTo>
                      <a:pt x="1098" y="1248"/>
                    </a:lnTo>
                    <a:lnTo>
                      <a:pt x="973" y="1248"/>
                    </a:lnTo>
                    <a:lnTo>
                      <a:pt x="849" y="1198"/>
                    </a:lnTo>
                    <a:lnTo>
                      <a:pt x="724" y="1098"/>
                    </a:lnTo>
                    <a:lnTo>
                      <a:pt x="624" y="1023"/>
                    </a:lnTo>
                    <a:lnTo>
                      <a:pt x="524" y="924"/>
                    </a:lnTo>
                    <a:lnTo>
                      <a:pt x="400" y="849"/>
                    </a:lnTo>
                    <a:lnTo>
                      <a:pt x="275" y="824"/>
                    </a:lnTo>
                    <a:lnTo>
                      <a:pt x="200" y="849"/>
                    </a:lnTo>
                    <a:lnTo>
                      <a:pt x="150" y="874"/>
                    </a:lnTo>
                    <a:lnTo>
                      <a:pt x="75" y="924"/>
                    </a:lnTo>
                    <a:lnTo>
                      <a:pt x="26" y="1023"/>
                    </a:lnTo>
                    <a:lnTo>
                      <a:pt x="1" y="1123"/>
                    </a:lnTo>
                    <a:lnTo>
                      <a:pt x="1" y="1223"/>
                    </a:lnTo>
                    <a:lnTo>
                      <a:pt x="1" y="1373"/>
                    </a:lnTo>
                    <a:lnTo>
                      <a:pt x="1" y="1422"/>
                    </a:lnTo>
                    <a:lnTo>
                      <a:pt x="26" y="1497"/>
                    </a:lnTo>
                    <a:lnTo>
                      <a:pt x="75" y="1572"/>
                    </a:lnTo>
                    <a:lnTo>
                      <a:pt x="125" y="1622"/>
                    </a:lnTo>
                    <a:lnTo>
                      <a:pt x="250" y="1697"/>
                    </a:lnTo>
                    <a:lnTo>
                      <a:pt x="400" y="1722"/>
                    </a:lnTo>
                    <a:lnTo>
                      <a:pt x="549" y="1747"/>
                    </a:lnTo>
                    <a:lnTo>
                      <a:pt x="849" y="1747"/>
                    </a:lnTo>
                    <a:lnTo>
                      <a:pt x="998" y="1797"/>
                    </a:lnTo>
                    <a:lnTo>
                      <a:pt x="1123" y="1846"/>
                    </a:lnTo>
                    <a:lnTo>
                      <a:pt x="499" y="2520"/>
                    </a:lnTo>
                    <a:lnTo>
                      <a:pt x="400" y="2645"/>
                    </a:lnTo>
                    <a:lnTo>
                      <a:pt x="350" y="2769"/>
                    </a:lnTo>
                    <a:lnTo>
                      <a:pt x="325" y="2844"/>
                    </a:lnTo>
                    <a:lnTo>
                      <a:pt x="325" y="2944"/>
                    </a:lnTo>
                    <a:lnTo>
                      <a:pt x="375" y="3044"/>
                    </a:lnTo>
                    <a:lnTo>
                      <a:pt x="425" y="3118"/>
                    </a:lnTo>
                    <a:lnTo>
                      <a:pt x="499" y="3193"/>
                    </a:lnTo>
                    <a:lnTo>
                      <a:pt x="599" y="3243"/>
                    </a:lnTo>
                    <a:lnTo>
                      <a:pt x="699" y="3268"/>
                    </a:lnTo>
                    <a:lnTo>
                      <a:pt x="799" y="3268"/>
                    </a:lnTo>
                    <a:lnTo>
                      <a:pt x="899" y="3243"/>
                    </a:lnTo>
                    <a:lnTo>
                      <a:pt x="973" y="3218"/>
                    </a:lnTo>
                    <a:lnTo>
                      <a:pt x="1073" y="3168"/>
                    </a:lnTo>
                    <a:lnTo>
                      <a:pt x="1148" y="3093"/>
                    </a:lnTo>
                    <a:lnTo>
                      <a:pt x="1273" y="2944"/>
                    </a:lnTo>
                    <a:lnTo>
                      <a:pt x="1347" y="2744"/>
                    </a:lnTo>
                    <a:lnTo>
                      <a:pt x="1397" y="2545"/>
                    </a:lnTo>
                    <a:lnTo>
                      <a:pt x="1447" y="2445"/>
                    </a:lnTo>
                    <a:lnTo>
                      <a:pt x="1497" y="2345"/>
                    </a:lnTo>
                    <a:lnTo>
                      <a:pt x="1597" y="2445"/>
                    </a:lnTo>
                    <a:lnTo>
                      <a:pt x="1697" y="2595"/>
                    </a:lnTo>
                    <a:lnTo>
                      <a:pt x="1747" y="2719"/>
                    </a:lnTo>
                    <a:lnTo>
                      <a:pt x="1771" y="2869"/>
                    </a:lnTo>
                    <a:lnTo>
                      <a:pt x="1821" y="3193"/>
                    </a:lnTo>
                    <a:lnTo>
                      <a:pt x="1871" y="3517"/>
                    </a:lnTo>
                    <a:lnTo>
                      <a:pt x="1921" y="3642"/>
                    </a:lnTo>
                    <a:lnTo>
                      <a:pt x="1996" y="3742"/>
                    </a:lnTo>
                    <a:lnTo>
                      <a:pt x="2046" y="3792"/>
                    </a:lnTo>
                    <a:lnTo>
                      <a:pt x="2220" y="3792"/>
                    </a:lnTo>
                    <a:lnTo>
                      <a:pt x="2345" y="3767"/>
                    </a:lnTo>
                    <a:lnTo>
                      <a:pt x="2445" y="3667"/>
                    </a:lnTo>
                    <a:lnTo>
                      <a:pt x="2495" y="3567"/>
                    </a:lnTo>
                    <a:lnTo>
                      <a:pt x="2520" y="3443"/>
                    </a:lnTo>
                    <a:lnTo>
                      <a:pt x="2545" y="3293"/>
                    </a:lnTo>
                    <a:lnTo>
                      <a:pt x="2545" y="3168"/>
                    </a:lnTo>
                    <a:lnTo>
                      <a:pt x="2495" y="2894"/>
                    </a:lnTo>
                    <a:lnTo>
                      <a:pt x="2395" y="2645"/>
                    </a:lnTo>
                    <a:lnTo>
                      <a:pt x="2295" y="2395"/>
                    </a:lnTo>
                    <a:lnTo>
                      <a:pt x="2146" y="2171"/>
                    </a:lnTo>
                    <a:lnTo>
                      <a:pt x="2071" y="2096"/>
                    </a:lnTo>
                    <a:lnTo>
                      <a:pt x="2071" y="2046"/>
                    </a:lnTo>
                    <a:lnTo>
                      <a:pt x="2071" y="1996"/>
                    </a:lnTo>
                    <a:lnTo>
                      <a:pt x="2071" y="1946"/>
                    </a:lnTo>
                    <a:lnTo>
                      <a:pt x="2121" y="1896"/>
                    </a:lnTo>
                    <a:lnTo>
                      <a:pt x="2195" y="1846"/>
                    </a:lnTo>
                    <a:lnTo>
                      <a:pt x="2445" y="1846"/>
                    </a:lnTo>
                    <a:lnTo>
                      <a:pt x="2644" y="1896"/>
                    </a:lnTo>
                    <a:lnTo>
                      <a:pt x="2819" y="1946"/>
                    </a:lnTo>
                    <a:lnTo>
                      <a:pt x="2994" y="1996"/>
                    </a:lnTo>
                    <a:lnTo>
                      <a:pt x="3193" y="2021"/>
                    </a:lnTo>
                    <a:lnTo>
                      <a:pt x="3293" y="1996"/>
                    </a:lnTo>
                    <a:lnTo>
                      <a:pt x="3393" y="1971"/>
                    </a:lnTo>
                    <a:lnTo>
                      <a:pt x="3467" y="1921"/>
                    </a:lnTo>
                    <a:lnTo>
                      <a:pt x="3542" y="1871"/>
                    </a:lnTo>
                    <a:lnTo>
                      <a:pt x="3592" y="1797"/>
                    </a:lnTo>
                    <a:lnTo>
                      <a:pt x="3617" y="1722"/>
                    </a:lnTo>
                    <a:lnTo>
                      <a:pt x="3617" y="1622"/>
                    </a:lnTo>
                    <a:lnTo>
                      <a:pt x="3592" y="1522"/>
                    </a:lnTo>
                    <a:lnTo>
                      <a:pt x="3542" y="1447"/>
                    </a:lnTo>
                    <a:lnTo>
                      <a:pt x="3467" y="1398"/>
                    </a:lnTo>
                    <a:lnTo>
                      <a:pt x="3393" y="1348"/>
                    </a:lnTo>
                    <a:lnTo>
                      <a:pt x="3293" y="1298"/>
                    </a:lnTo>
                    <a:lnTo>
                      <a:pt x="3093" y="1248"/>
                    </a:lnTo>
                    <a:lnTo>
                      <a:pt x="2944" y="1223"/>
                    </a:lnTo>
                    <a:lnTo>
                      <a:pt x="2794" y="1223"/>
                    </a:lnTo>
                    <a:lnTo>
                      <a:pt x="2520" y="1273"/>
                    </a:lnTo>
                    <a:lnTo>
                      <a:pt x="2245" y="1373"/>
                    </a:lnTo>
                    <a:lnTo>
                      <a:pt x="1971" y="1472"/>
                    </a:lnTo>
                    <a:lnTo>
                      <a:pt x="1846" y="1547"/>
                    </a:lnTo>
                    <a:lnTo>
                      <a:pt x="1722" y="1622"/>
                    </a:lnTo>
                    <a:lnTo>
                      <a:pt x="1672" y="1647"/>
                    </a:lnTo>
                    <a:lnTo>
                      <a:pt x="1622" y="1647"/>
                    </a:lnTo>
                    <a:lnTo>
                      <a:pt x="1547" y="1597"/>
                    </a:lnTo>
                    <a:lnTo>
                      <a:pt x="1497" y="1547"/>
                    </a:lnTo>
                    <a:lnTo>
                      <a:pt x="1472" y="1472"/>
                    </a:lnTo>
                    <a:lnTo>
                      <a:pt x="1472" y="1422"/>
                    </a:lnTo>
                    <a:lnTo>
                      <a:pt x="1497" y="1373"/>
                    </a:lnTo>
                    <a:lnTo>
                      <a:pt x="1522" y="1298"/>
                    </a:lnTo>
                    <a:lnTo>
                      <a:pt x="1622" y="1198"/>
                    </a:lnTo>
                    <a:lnTo>
                      <a:pt x="1722" y="1123"/>
                    </a:lnTo>
                    <a:lnTo>
                      <a:pt x="1846" y="998"/>
                    </a:lnTo>
                    <a:lnTo>
                      <a:pt x="1971" y="824"/>
                    </a:lnTo>
                    <a:lnTo>
                      <a:pt x="2046" y="674"/>
                    </a:lnTo>
                    <a:lnTo>
                      <a:pt x="2046" y="574"/>
                    </a:lnTo>
                    <a:lnTo>
                      <a:pt x="2071" y="475"/>
                    </a:lnTo>
                    <a:lnTo>
                      <a:pt x="2046" y="400"/>
                    </a:lnTo>
                    <a:lnTo>
                      <a:pt x="2021" y="325"/>
                    </a:lnTo>
                    <a:lnTo>
                      <a:pt x="1921" y="175"/>
                    </a:lnTo>
                    <a:lnTo>
                      <a:pt x="1796" y="76"/>
                    </a:lnTo>
                    <a:lnTo>
                      <a:pt x="1722" y="26"/>
                    </a:lnTo>
                    <a:lnTo>
                      <a:pt x="1622" y="26"/>
                    </a:lnTo>
                    <a:lnTo>
                      <a:pt x="15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1960;p46">
                <a:extLst>
                  <a:ext uri="{FF2B5EF4-FFF2-40B4-BE49-F238E27FC236}">
                    <a16:creationId xmlns:a16="http://schemas.microsoft.com/office/drawing/2014/main" id="{D7D9AA0F-1FDF-78C0-92FD-90CFD3D93EB4}"/>
                  </a:ext>
                </a:extLst>
              </p:cNvPr>
              <p:cNvSpPr/>
              <p:nvPr/>
            </p:nvSpPr>
            <p:spPr>
              <a:xfrm>
                <a:off x="1879135" y="3584345"/>
                <a:ext cx="329972" cy="335323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4690" extrusionOk="0">
                    <a:moveTo>
                      <a:pt x="1547" y="0"/>
                    </a:moveTo>
                    <a:lnTo>
                      <a:pt x="1348" y="25"/>
                    </a:lnTo>
                    <a:lnTo>
                      <a:pt x="1173" y="75"/>
                    </a:lnTo>
                    <a:lnTo>
                      <a:pt x="999" y="125"/>
                    </a:lnTo>
                    <a:lnTo>
                      <a:pt x="774" y="250"/>
                    </a:lnTo>
                    <a:lnTo>
                      <a:pt x="600" y="400"/>
                    </a:lnTo>
                    <a:lnTo>
                      <a:pt x="425" y="574"/>
                    </a:lnTo>
                    <a:lnTo>
                      <a:pt x="300" y="774"/>
                    </a:lnTo>
                    <a:lnTo>
                      <a:pt x="200" y="998"/>
                    </a:lnTo>
                    <a:lnTo>
                      <a:pt x="101" y="1223"/>
                    </a:lnTo>
                    <a:lnTo>
                      <a:pt x="51" y="1472"/>
                    </a:lnTo>
                    <a:lnTo>
                      <a:pt x="1" y="1721"/>
                    </a:lnTo>
                    <a:lnTo>
                      <a:pt x="1" y="2021"/>
                    </a:lnTo>
                    <a:lnTo>
                      <a:pt x="26" y="2295"/>
                    </a:lnTo>
                    <a:lnTo>
                      <a:pt x="51" y="2594"/>
                    </a:lnTo>
                    <a:lnTo>
                      <a:pt x="126" y="2869"/>
                    </a:lnTo>
                    <a:lnTo>
                      <a:pt x="225" y="3143"/>
                    </a:lnTo>
                    <a:lnTo>
                      <a:pt x="350" y="3417"/>
                    </a:lnTo>
                    <a:lnTo>
                      <a:pt x="525" y="3667"/>
                    </a:lnTo>
                    <a:lnTo>
                      <a:pt x="699" y="3891"/>
                    </a:lnTo>
                    <a:lnTo>
                      <a:pt x="924" y="4091"/>
                    </a:lnTo>
                    <a:lnTo>
                      <a:pt x="1148" y="4265"/>
                    </a:lnTo>
                    <a:lnTo>
                      <a:pt x="1398" y="4415"/>
                    </a:lnTo>
                    <a:lnTo>
                      <a:pt x="1672" y="4540"/>
                    </a:lnTo>
                    <a:lnTo>
                      <a:pt x="1946" y="4614"/>
                    </a:lnTo>
                    <a:lnTo>
                      <a:pt x="2221" y="4664"/>
                    </a:lnTo>
                    <a:lnTo>
                      <a:pt x="2520" y="4689"/>
                    </a:lnTo>
                    <a:lnTo>
                      <a:pt x="2819" y="4664"/>
                    </a:lnTo>
                    <a:lnTo>
                      <a:pt x="3044" y="4614"/>
                    </a:lnTo>
                    <a:lnTo>
                      <a:pt x="3268" y="4540"/>
                    </a:lnTo>
                    <a:lnTo>
                      <a:pt x="3493" y="4440"/>
                    </a:lnTo>
                    <a:lnTo>
                      <a:pt x="3692" y="4315"/>
                    </a:lnTo>
                    <a:lnTo>
                      <a:pt x="3867" y="4166"/>
                    </a:lnTo>
                    <a:lnTo>
                      <a:pt x="4041" y="4016"/>
                    </a:lnTo>
                    <a:lnTo>
                      <a:pt x="4191" y="3816"/>
                    </a:lnTo>
                    <a:lnTo>
                      <a:pt x="4316" y="3642"/>
                    </a:lnTo>
                    <a:lnTo>
                      <a:pt x="4415" y="3442"/>
                    </a:lnTo>
                    <a:lnTo>
                      <a:pt x="4515" y="3218"/>
                    </a:lnTo>
                    <a:lnTo>
                      <a:pt x="4565" y="2993"/>
                    </a:lnTo>
                    <a:lnTo>
                      <a:pt x="4615" y="2769"/>
                    </a:lnTo>
                    <a:lnTo>
                      <a:pt x="4615" y="2544"/>
                    </a:lnTo>
                    <a:lnTo>
                      <a:pt x="4590" y="2320"/>
                    </a:lnTo>
                    <a:lnTo>
                      <a:pt x="4540" y="2071"/>
                    </a:lnTo>
                    <a:lnTo>
                      <a:pt x="4465" y="1846"/>
                    </a:lnTo>
                    <a:lnTo>
                      <a:pt x="4366" y="1647"/>
                    </a:lnTo>
                    <a:lnTo>
                      <a:pt x="4266" y="1472"/>
                    </a:lnTo>
                    <a:lnTo>
                      <a:pt x="4141" y="1272"/>
                    </a:lnTo>
                    <a:lnTo>
                      <a:pt x="4016" y="1123"/>
                    </a:lnTo>
                    <a:lnTo>
                      <a:pt x="3867" y="948"/>
                    </a:lnTo>
                    <a:lnTo>
                      <a:pt x="3717" y="799"/>
                    </a:lnTo>
                    <a:lnTo>
                      <a:pt x="3542" y="649"/>
                    </a:lnTo>
                    <a:lnTo>
                      <a:pt x="3368" y="524"/>
                    </a:lnTo>
                    <a:lnTo>
                      <a:pt x="3168" y="424"/>
                    </a:lnTo>
                    <a:lnTo>
                      <a:pt x="2994" y="325"/>
                    </a:lnTo>
                    <a:lnTo>
                      <a:pt x="2794" y="225"/>
                    </a:lnTo>
                    <a:lnTo>
                      <a:pt x="2595" y="150"/>
                    </a:lnTo>
                    <a:lnTo>
                      <a:pt x="2370" y="100"/>
                    </a:lnTo>
                    <a:lnTo>
                      <a:pt x="2171" y="50"/>
                    </a:lnTo>
                    <a:lnTo>
                      <a:pt x="1946" y="25"/>
                    </a:lnTo>
                    <a:lnTo>
                      <a:pt x="17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1961;p46">
                <a:extLst>
                  <a:ext uri="{FF2B5EF4-FFF2-40B4-BE49-F238E27FC236}">
                    <a16:creationId xmlns:a16="http://schemas.microsoft.com/office/drawing/2014/main" id="{6634CDA7-5B12-FAF3-B3E4-718A09FEEEB2}"/>
                  </a:ext>
                </a:extLst>
              </p:cNvPr>
              <p:cNvSpPr/>
              <p:nvPr/>
            </p:nvSpPr>
            <p:spPr>
              <a:xfrm>
                <a:off x="1929112" y="3641400"/>
                <a:ext cx="231874" cy="217638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44" extrusionOk="0">
                    <a:moveTo>
                      <a:pt x="1023" y="1"/>
                    </a:moveTo>
                    <a:lnTo>
                      <a:pt x="873" y="75"/>
                    </a:lnTo>
                    <a:lnTo>
                      <a:pt x="773" y="175"/>
                    </a:lnTo>
                    <a:lnTo>
                      <a:pt x="699" y="300"/>
                    </a:lnTo>
                    <a:lnTo>
                      <a:pt x="674" y="449"/>
                    </a:lnTo>
                    <a:lnTo>
                      <a:pt x="674" y="549"/>
                    </a:lnTo>
                    <a:lnTo>
                      <a:pt x="699" y="649"/>
                    </a:lnTo>
                    <a:lnTo>
                      <a:pt x="798" y="824"/>
                    </a:lnTo>
                    <a:lnTo>
                      <a:pt x="898" y="1023"/>
                    </a:lnTo>
                    <a:lnTo>
                      <a:pt x="973" y="1198"/>
                    </a:lnTo>
                    <a:lnTo>
                      <a:pt x="873" y="1248"/>
                    </a:lnTo>
                    <a:lnTo>
                      <a:pt x="748" y="1248"/>
                    </a:lnTo>
                    <a:lnTo>
                      <a:pt x="624" y="1223"/>
                    </a:lnTo>
                    <a:lnTo>
                      <a:pt x="499" y="1173"/>
                    </a:lnTo>
                    <a:lnTo>
                      <a:pt x="374" y="1123"/>
                    </a:lnTo>
                    <a:lnTo>
                      <a:pt x="150" y="1123"/>
                    </a:lnTo>
                    <a:lnTo>
                      <a:pt x="100" y="1173"/>
                    </a:lnTo>
                    <a:lnTo>
                      <a:pt x="50" y="1198"/>
                    </a:lnTo>
                    <a:lnTo>
                      <a:pt x="25" y="1273"/>
                    </a:lnTo>
                    <a:lnTo>
                      <a:pt x="0" y="1372"/>
                    </a:lnTo>
                    <a:lnTo>
                      <a:pt x="50" y="1547"/>
                    </a:lnTo>
                    <a:lnTo>
                      <a:pt x="75" y="1672"/>
                    </a:lnTo>
                    <a:lnTo>
                      <a:pt x="175" y="1771"/>
                    </a:lnTo>
                    <a:lnTo>
                      <a:pt x="275" y="1846"/>
                    </a:lnTo>
                    <a:lnTo>
                      <a:pt x="549" y="1846"/>
                    </a:lnTo>
                    <a:lnTo>
                      <a:pt x="674" y="1796"/>
                    </a:lnTo>
                    <a:lnTo>
                      <a:pt x="923" y="1721"/>
                    </a:lnTo>
                    <a:lnTo>
                      <a:pt x="1073" y="1697"/>
                    </a:lnTo>
                    <a:lnTo>
                      <a:pt x="1197" y="1721"/>
                    </a:lnTo>
                    <a:lnTo>
                      <a:pt x="898" y="2470"/>
                    </a:lnTo>
                    <a:lnTo>
                      <a:pt x="848" y="2594"/>
                    </a:lnTo>
                    <a:lnTo>
                      <a:pt x="823" y="2719"/>
                    </a:lnTo>
                    <a:lnTo>
                      <a:pt x="848" y="2819"/>
                    </a:lnTo>
                    <a:lnTo>
                      <a:pt x="898" y="2894"/>
                    </a:lnTo>
                    <a:lnTo>
                      <a:pt x="948" y="2944"/>
                    </a:lnTo>
                    <a:lnTo>
                      <a:pt x="1023" y="2993"/>
                    </a:lnTo>
                    <a:lnTo>
                      <a:pt x="1123" y="3018"/>
                    </a:lnTo>
                    <a:lnTo>
                      <a:pt x="1197" y="3043"/>
                    </a:lnTo>
                    <a:lnTo>
                      <a:pt x="1297" y="3018"/>
                    </a:lnTo>
                    <a:lnTo>
                      <a:pt x="1372" y="2993"/>
                    </a:lnTo>
                    <a:lnTo>
                      <a:pt x="1447" y="2944"/>
                    </a:lnTo>
                    <a:lnTo>
                      <a:pt x="1522" y="2894"/>
                    </a:lnTo>
                    <a:lnTo>
                      <a:pt x="1621" y="2744"/>
                    </a:lnTo>
                    <a:lnTo>
                      <a:pt x="1671" y="2569"/>
                    </a:lnTo>
                    <a:lnTo>
                      <a:pt x="1671" y="2395"/>
                    </a:lnTo>
                    <a:lnTo>
                      <a:pt x="1646" y="2195"/>
                    </a:lnTo>
                    <a:lnTo>
                      <a:pt x="1646" y="2096"/>
                    </a:lnTo>
                    <a:lnTo>
                      <a:pt x="1671" y="1996"/>
                    </a:lnTo>
                    <a:lnTo>
                      <a:pt x="1796" y="2046"/>
                    </a:lnTo>
                    <a:lnTo>
                      <a:pt x="1896" y="2145"/>
                    </a:lnTo>
                    <a:lnTo>
                      <a:pt x="1996" y="2245"/>
                    </a:lnTo>
                    <a:lnTo>
                      <a:pt x="2070" y="2345"/>
                    </a:lnTo>
                    <a:lnTo>
                      <a:pt x="2220" y="2619"/>
                    </a:lnTo>
                    <a:lnTo>
                      <a:pt x="2370" y="2869"/>
                    </a:lnTo>
                    <a:lnTo>
                      <a:pt x="2444" y="2944"/>
                    </a:lnTo>
                    <a:lnTo>
                      <a:pt x="2544" y="3018"/>
                    </a:lnTo>
                    <a:lnTo>
                      <a:pt x="2644" y="3018"/>
                    </a:lnTo>
                    <a:lnTo>
                      <a:pt x="2744" y="2993"/>
                    </a:lnTo>
                    <a:lnTo>
                      <a:pt x="2843" y="2894"/>
                    </a:lnTo>
                    <a:lnTo>
                      <a:pt x="2893" y="2794"/>
                    </a:lnTo>
                    <a:lnTo>
                      <a:pt x="2893" y="2694"/>
                    </a:lnTo>
                    <a:lnTo>
                      <a:pt x="2893" y="2569"/>
                    </a:lnTo>
                    <a:lnTo>
                      <a:pt x="2843" y="2470"/>
                    </a:lnTo>
                    <a:lnTo>
                      <a:pt x="2819" y="2345"/>
                    </a:lnTo>
                    <a:lnTo>
                      <a:pt x="2694" y="2145"/>
                    </a:lnTo>
                    <a:lnTo>
                      <a:pt x="2519" y="1946"/>
                    </a:lnTo>
                    <a:lnTo>
                      <a:pt x="2345" y="1796"/>
                    </a:lnTo>
                    <a:lnTo>
                      <a:pt x="2145" y="1647"/>
                    </a:lnTo>
                    <a:lnTo>
                      <a:pt x="2070" y="1597"/>
                    </a:lnTo>
                    <a:lnTo>
                      <a:pt x="2020" y="1522"/>
                    </a:lnTo>
                    <a:lnTo>
                      <a:pt x="2020" y="1472"/>
                    </a:lnTo>
                    <a:lnTo>
                      <a:pt x="2045" y="1422"/>
                    </a:lnTo>
                    <a:lnTo>
                      <a:pt x="2095" y="1372"/>
                    </a:lnTo>
                    <a:lnTo>
                      <a:pt x="2145" y="1322"/>
                    </a:lnTo>
                    <a:lnTo>
                      <a:pt x="2320" y="1273"/>
                    </a:lnTo>
                    <a:lnTo>
                      <a:pt x="2469" y="1248"/>
                    </a:lnTo>
                    <a:lnTo>
                      <a:pt x="2819" y="1223"/>
                    </a:lnTo>
                    <a:lnTo>
                      <a:pt x="2993" y="1173"/>
                    </a:lnTo>
                    <a:lnTo>
                      <a:pt x="3143" y="1073"/>
                    </a:lnTo>
                    <a:lnTo>
                      <a:pt x="3193" y="998"/>
                    </a:lnTo>
                    <a:lnTo>
                      <a:pt x="3218" y="948"/>
                    </a:lnTo>
                    <a:lnTo>
                      <a:pt x="3243" y="873"/>
                    </a:lnTo>
                    <a:lnTo>
                      <a:pt x="3243" y="774"/>
                    </a:lnTo>
                    <a:lnTo>
                      <a:pt x="3218" y="699"/>
                    </a:lnTo>
                    <a:lnTo>
                      <a:pt x="3168" y="649"/>
                    </a:lnTo>
                    <a:lnTo>
                      <a:pt x="3093" y="599"/>
                    </a:lnTo>
                    <a:lnTo>
                      <a:pt x="3018" y="549"/>
                    </a:lnTo>
                    <a:lnTo>
                      <a:pt x="2819" y="524"/>
                    </a:lnTo>
                    <a:lnTo>
                      <a:pt x="2644" y="549"/>
                    </a:lnTo>
                    <a:lnTo>
                      <a:pt x="2395" y="649"/>
                    </a:lnTo>
                    <a:lnTo>
                      <a:pt x="2170" y="774"/>
                    </a:lnTo>
                    <a:lnTo>
                      <a:pt x="1971" y="923"/>
                    </a:lnTo>
                    <a:lnTo>
                      <a:pt x="1771" y="1123"/>
                    </a:lnTo>
                    <a:lnTo>
                      <a:pt x="1621" y="1322"/>
                    </a:lnTo>
                    <a:lnTo>
                      <a:pt x="1572" y="1347"/>
                    </a:lnTo>
                    <a:lnTo>
                      <a:pt x="1522" y="1372"/>
                    </a:lnTo>
                    <a:lnTo>
                      <a:pt x="1472" y="1372"/>
                    </a:lnTo>
                    <a:lnTo>
                      <a:pt x="1422" y="1322"/>
                    </a:lnTo>
                    <a:lnTo>
                      <a:pt x="1372" y="1273"/>
                    </a:lnTo>
                    <a:lnTo>
                      <a:pt x="1347" y="1223"/>
                    </a:lnTo>
                    <a:lnTo>
                      <a:pt x="1347" y="1123"/>
                    </a:lnTo>
                    <a:lnTo>
                      <a:pt x="1397" y="998"/>
                    </a:lnTo>
                    <a:lnTo>
                      <a:pt x="1447" y="898"/>
                    </a:lnTo>
                    <a:lnTo>
                      <a:pt x="1522" y="749"/>
                    </a:lnTo>
                    <a:lnTo>
                      <a:pt x="1572" y="574"/>
                    </a:lnTo>
                    <a:lnTo>
                      <a:pt x="1572" y="425"/>
                    </a:lnTo>
                    <a:lnTo>
                      <a:pt x="1522" y="250"/>
                    </a:lnTo>
                    <a:lnTo>
                      <a:pt x="1447" y="125"/>
                    </a:lnTo>
                    <a:lnTo>
                      <a:pt x="1322" y="50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1962;p46">
                <a:extLst>
                  <a:ext uri="{FF2B5EF4-FFF2-40B4-BE49-F238E27FC236}">
                    <a16:creationId xmlns:a16="http://schemas.microsoft.com/office/drawing/2014/main" id="{5CC3EBAE-13D8-8C63-0B62-217303AF5AF7}"/>
                  </a:ext>
                </a:extLst>
              </p:cNvPr>
              <p:cNvSpPr/>
              <p:nvPr/>
            </p:nvSpPr>
            <p:spPr>
              <a:xfrm>
                <a:off x="2002183" y="3245519"/>
                <a:ext cx="271128" cy="258678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618" extrusionOk="0">
                    <a:moveTo>
                      <a:pt x="2096" y="1"/>
                    </a:moveTo>
                    <a:lnTo>
                      <a:pt x="1871" y="51"/>
                    </a:lnTo>
                    <a:lnTo>
                      <a:pt x="1697" y="150"/>
                    </a:lnTo>
                    <a:lnTo>
                      <a:pt x="1597" y="225"/>
                    </a:lnTo>
                    <a:lnTo>
                      <a:pt x="1547" y="300"/>
                    </a:lnTo>
                    <a:lnTo>
                      <a:pt x="1472" y="400"/>
                    </a:lnTo>
                    <a:lnTo>
                      <a:pt x="1447" y="500"/>
                    </a:lnTo>
                    <a:lnTo>
                      <a:pt x="1422" y="599"/>
                    </a:lnTo>
                    <a:lnTo>
                      <a:pt x="1422" y="699"/>
                    </a:lnTo>
                    <a:lnTo>
                      <a:pt x="1447" y="824"/>
                    </a:lnTo>
                    <a:lnTo>
                      <a:pt x="1472" y="924"/>
                    </a:lnTo>
                    <a:lnTo>
                      <a:pt x="1522" y="998"/>
                    </a:lnTo>
                    <a:lnTo>
                      <a:pt x="1597" y="1073"/>
                    </a:lnTo>
                    <a:lnTo>
                      <a:pt x="1672" y="1148"/>
                    </a:lnTo>
                    <a:lnTo>
                      <a:pt x="1772" y="1198"/>
                    </a:lnTo>
                    <a:lnTo>
                      <a:pt x="1871" y="1098"/>
                    </a:lnTo>
                    <a:lnTo>
                      <a:pt x="1996" y="1023"/>
                    </a:lnTo>
                    <a:lnTo>
                      <a:pt x="2146" y="1023"/>
                    </a:lnTo>
                    <a:lnTo>
                      <a:pt x="2196" y="1048"/>
                    </a:lnTo>
                    <a:lnTo>
                      <a:pt x="2245" y="1098"/>
                    </a:lnTo>
                    <a:lnTo>
                      <a:pt x="2245" y="1173"/>
                    </a:lnTo>
                    <a:lnTo>
                      <a:pt x="2245" y="1248"/>
                    </a:lnTo>
                    <a:lnTo>
                      <a:pt x="2196" y="1323"/>
                    </a:lnTo>
                    <a:lnTo>
                      <a:pt x="2121" y="1372"/>
                    </a:lnTo>
                    <a:lnTo>
                      <a:pt x="2046" y="1372"/>
                    </a:lnTo>
                    <a:lnTo>
                      <a:pt x="1971" y="1397"/>
                    </a:lnTo>
                    <a:lnTo>
                      <a:pt x="1797" y="1372"/>
                    </a:lnTo>
                    <a:lnTo>
                      <a:pt x="1048" y="1248"/>
                    </a:lnTo>
                    <a:lnTo>
                      <a:pt x="300" y="1098"/>
                    </a:lnTo>
                    <a:lnTo>
                      <a:pt x="250" y="1073"/>
                    </a:lnTo>
                    <a:lnTo>
                      <a:pt x="175" y="1098"/>
                    </a:lnTo>
                    <a:lnTo>
                      <a:pt x="126" y="1123"/>
                    </a:lnTo>
                    <a:lnTo>
                      <a:pt x="101" y="1198"/>
                    </a:lnTo>
                    <a:lnTo>
                      <a:pt x="51" y="1372"/>
                    </a:lnTo>
                    <a:lnTo>
                      <a:pt x="26" y="1572"/>
                    </a:lnTo>
                    <a:lnTo>
                      <a:pt x="1" y="1747"/>
                    </a:lnTo>
                    <a:lnTo>
                      <a:pt x="26" y="1946"/>
                    </a:lnTo>
                    <a:lnTo>
                      <a:pt x="76" y="2096"/>
                    </a:lnTo>
                    <a:lnTo>
                      <a:pt x="101" y="2171"/>
                    </a:lnTo>
                    <a:lnTo>
                      <a:pt x="150" y="2220"/>
                    </a:lnTo>
                    <a:lnTo>
                      <a:pt x="225" y="2270"/>
                    </a:lnTo>
                    <a:lnTo>
                      <a:pt x="325" y="2295"/>
                    </a:lnTo>
                    <a:lnTo>
                      <a:pt x="525" y="2320"/>
                    </a:lnTo>
                    <a:lnTo>
                      <a:pt x="1722" y="2420"/>
                    </a:lnTo>
                    <a:lnTo>
                      <a:pt x="1896" y="2445"/>
                    </a:lnTo>
                    <a:lnTo>
                      <a:pt x="2071" y="2470"/>
                    </a:lnTo>
                    <a:lnTo>
                      <a:pt x="2221" y="2545"/>
                    </a:lnTo>
                    <a:lnTo>
                      <a:pt x="2270" y="2620"/>
                    </a:lnTo>
                    <a:lnTo>
                      <a:pt x="2295" y="2669"/>
                    </a:lnTo>
                    <a:lnTo>
                      <a:pt x="2245" y="2744"/>
                    </a:lnTo>
                    <a:lnTo>
                      <a:pt x="2146" y="2794"/>
                    </a:lnTo>
                    <a:lnTo>
                      <a:pt x="2046" y="2819"/>
                    </a:lnTo>
                    <a:lnTo>
                      <a:pt x="1946" y="2794"/>
                    </a:lnTo>
                    <a:lnTo>
                      <a:pt x="1747" y="2719"/>
                    </a:lnTo>
                    <a:lnTo>
                      <a:pt x="1647" y="2669"/>
                    </a:lnTo>
                    <a:lnTo>
                      <a:pt x="1547" y="2644"/>
                    </a:lnTo>
                    <a:lnTo>
                      <a:pt x="1447" y="2644"/>
                    </a:lnTo>
                    <a:lnTo>
                      <a:pt x="1397" y="2669"/>
                    </a:lnTo>
                    <a:lnTo>
                      <a:pt x="1373" y="2719"/>
                    </a:lnTo>
                    <a:lnTo>
                      <a:pt x="1348" y="2794"/>
                    </a:lnTo>
                    <a:lnTo>
                      <a:pt x="1348" y="2919"/>
                    </a:lnTo>
                    <a:lnTo>
                      <a:pt x="1373" y="3019"/>
                    </a:lnTo>
                    <a:lnTo>
                      <a:pt x="1397" y="3143"/>
                    </a:lnTo>
                    <a:lnTo>
                      <a:pt x="1472" y="3243"/>
                    </a:lnTo>
                    <a:lnTo>
                      <a:pt x="1547" y="3318"/>
                    </a:lnTo>
                    <a:lnTo>
                      <a:pt x="1647" y="3393"/>
                    </a:lnTo>
                    <a:lnTo>
                      <a:pt x="1747" y="3467"/>
                    </a:lnTo>
                    <a:lnTo>
                      <a:pt x="1846" y="3517"/>
                    </a:lnTo>
                    <a:lnTo>
                      <a:pt x="2021" y="3567"/>
                    </a:lnTo>
                    <a:lnTo>
                      <a:pt x="2171" y="3592"/>
                    </a:lnTo>
                    <a:lnTo>
                      <a:pt x="2345" y="3617"/>
                    </a:lnTo>
                    <a:lnTo>
                      <a:pt x="2495" y="3592"/>
                    </a:lnTo>
                    <a:lnTo>
                      <a:pt x="2669" y="3567"/>
                    </a:lnTo>
                    <a:lnTo>
                      <a:pt x="2819" y="3492"/>
                    </a:lnTo>
                    <a:lnTo>
                      <a:pt x="2994" y="3443"/>
                    </a:lnTo>
                    <a:lnTo>
                      <a:pt x="3118" y="3343"/>
                    </a:lnTo>
                    <a:lnTo>
                      <a:pt x="3243" y="3243"/>
                    </a:lnTo>
                    <a:lnTo>
                      <a:pt x="3368" y="3118"/>
                    </a:lnTo>
                    <a:lnTo>
                      <a:pt x="3468" y="3019"/>
                    </a:lnTo>
                    <a:lnTo>
                      <a:pt x="3542" y="2869"/>
                    </a:lnTo>
                    <a:lnTo>
                      <a:pt x="3692" y="2595"/>
                    </a:lnTo>
                    <a:lnTo>
                      <a:pt x="3767" y="2295"/>
                    </a:lnTo>
                    <a:lnTo>
                      <a:pt x="3792" y="1996"/>
                    </a:lnTo>
                    <a:lnTo>
                      <a:pt x="3767" y="1672"/>
                    </a:lnTo>
                    <a:lnTo>
                      <a:pt x="3717" y="1372"/>
                    </a:lnTo>
                    <a:lnTo>
                      <a:pt x="3592" y="1073"/>
                    </a:lnTo>
                    <a:lnTo>
                      <a:pt x="3468" y="874"/>
                    </a:lnTo>
                    <a:lnTo>
                      <a:pt x="3318" y="699"/>
                    </a:lnTo>
                    <a:lnTo>
                      <a:pt x="3143" y="500"/>
                    </a:lnTo>
                    <a:lnTo>
                      <a:pt x="2969" y="325"/>
                    </a:lnTo>
                    <a:lnTo>
                      <a:pt x="2744" y="200"/>
                    </a:lnTo>
                    <a:lnTo>
                      <a:pt x="2545" y="76"/>
                    </a:lnTo>
                    <a:lnTo>
                      <a:pt x="2320" y="26"/>
                    </a:lnTo>
                    <a:lnTo>
                      <a:pt x="20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1963;p46">
                <a:extLst>
                  <a:ext uri="{FF2B5EF4-FFF2-40B4-BE49-F238E27FC236}">
                    <a16:creationId xmlns:a16="http://schemas.microsoft.com/office/drawing/2014/main" id="{BFB5D6AD-6F33-21D1-5D7C-79F59FF766B3}"/>
                  </a:ext>
                </a:extLst>
              </p:cNvPr>
              <p:cNvSpPr/>
              <p:nvPr/>
            </p:nvSpPr>
            <p:spPr>
              <a:xfrm>
                <a:off x="1736497" y="3286558"/>
                <a:ext cx="237237" cy="231866"/>
              </a:xfrm>
              <a:custGeom>
                <a:avLst/>
                <a:gdLst/>
                <a:ahLst/>
                <a:cxnLst/>
                <a:rect l="l" t="t" r="r" b="b"/>
                <a:pathLst>
                  <a:path w="3318" h="3243" extrusionOk="0">
                    <a:moveTo>
                      <a:pt x="1422" y="0"/>
                    </a:moveTo>
                    <a:lnTo>
                      <a:pt x="1148" y="75"/>
                    </a:lnTo>
                    <a:lnTo>
                      <a:pt x="874" y="175"/>
                    </a:lnTo>
                    <a:lnTo>
                      <a:pt x="649" y="350"/>
                    </a:lnTo>
                    <a:lnTo>
                      <a:pt x="425" y="549"/>
                    </a:lnTo>
                    <a:lnTo>
                      <a:pt x="250" y="774"/>
                    </a:lnTo>
                    <a:lnTo>
                      <a:pt x="125" y="1048"/>
                    </a:lnTo>
                    <a:lnTo>
                      <a:pt x="51" y="1322"/>
                    </a:lnTo>
                    <a:lnTo>
                      <a:pt x="1" y="1597"/>
                    </a:lnTo>
                    <a:lnTo>
                      <a:pt x="26" y="1896"/>
                    </a:lnTo>
                    <a:lnTo>
                      <a:pt x="76" y="2170"/>
                    </a:lnTo>
                    <a:lnTo>
                      <a:pt x="175" y="2420"/>
                    </a:lnTo>
                    <a:lnTo>
                      <a:pt x="275" y="2619"/>
                    </a:lnTo>
                    <a:lnTo>
                      <a:pt x="400" y="2819"/>
                    </a:lnTo>
                    <a:lnTo>
                      <a:pt x="524" y="2918"/>
                    </a:lnTo>
                    <a:lnTo>
                      <a:pt x="649" y="3018"/>
                    </a:lnTo>
                    <a:lnTo>
                      <a:pt x="799" y="3093"/>
                    </a:lnTo>
                    <a:lnTo>
                      <a:pt x="948" y="3143"/>
                    </a:lnTo>
                    <a:lnTo>
                      <a:pt x="1198" y="3218"/>
                    </a:lnTo>
                    <a:lnTo>
                      <a:pt x="1472" y="3243"/>
                    </a:lnTo>
                    <a:lnTo>
                      <a:pt x="1747" y="3243"/>
                    </a:lnTo>
                    <a:lnTo>
                      <a:pt x="1996" y="3218"/>
                    </a:lnTo>
                    <a:lnTo>
                      <a:pt x="2245" y="3143"/>
                    </a:lnTo>
                    <a:lnTo>
                      <a:pt x="2495" y="3043"/>
                    </a:lnTo>
                    <a:lnTo>
                      <a:pt x="2719" y="2893"/>
                    </a:lnTo>
                    <a:lnTo>
                      <a:pt x="2894" y="2719"/>
                    </a:lnTo>
                    <a:lnTo>
                      <a:pt x="3093" y="2494"/>
                    </a:lnTo>
                    <a:lnTo>
                      <a:pt x="3218" y="2245"/>
                    </a:lnTo>
                    <a:lnTo>
                      <a:pt x="3293" y="1996"/>
                    </a:lnTo>
                    <a:lnTo>
                      <a:pt x="3318" y="1721"/>
                    </a:lnTo>
                    <a:lnTo>
                      <a:pt x="3293" y="1472"/>
                    </a:lnTo>
                    <a:lnTo>
                      <a:pt x="3243" y="1222"/>
                    </a:lnTo>
                    <a:lnTo>
                      <a:pt x="3143" y="973"/>
                    </a:lnTo>
                    <a:lnTo>
                      <a:pt x="2994" y="749"/>
                    </a:lnTo>
                    <a:lnTo>
                      <a:pt x="2844" y="549"/>
                    </a:lnTo>
                    <a:lnTo>
                      <a:pt x="2644" y="375"/>
                    </a:lnTo>
                    <a:lnTo>
                      <a:pt x="2445" y="225"/>
                    </a:lnTo>
                    <a:lnTo>
                      <a:pt x="2220" y="100"/>
                    </a:lnTo>
                    <a:lnTo>
                      <a:pt x="1971" y="25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1964;p46">
                <a:extLst>
                  <a:ext uri="{FF2B5EF4-FFF2-40B4-BE49-F238E27FC236}">
                    <a16:creationId xmlns:a16="http://schemas.microsoft.com/office/drawing/2014/main" id="{9BE636D0-4D6C-F797-DD7C-E952A2699B21}"/>
                  </a:ext>
                </a:extLst>
              </p:cNvPr>
              <p:cNvSpPr/>
              <p:nvPr/>
            </p:nvSpPr>
            <p:spPr>
              <a:xfrm>
                <a:off x="1797127" y="3341826"/>
                <a:ext cx="149864" cy="117756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647" extrusionOk="0">
                    <a:moveTo>
                      <a:pt x="1098" y="1"/>
                    </a:moveTo>
                    <a:lnTo>
                      <a:pt x="1023" y="25"/>
                    </a:lnTo>
                    <a:lnTo>
                      <a:pt x="948" y="50"/>
                    </a:lnTo>
                    <a:lnTo>
                      <a:pt x="899" y="100"/>
                    </a:lnTo>
                    <a:lnTo>
                      <a:pt x="899" y="150"/>
                    </a:lnTo>
                    <a:lnTo>
                      <a:pt x="899" y="250"/>
                    </a:lnTo>
                    <a:lnTo>
                      <a:pt x="899" y="375"/>
                    </a:lnTo>
                    <a:lnTo>
                      <a:pt x="899" y="425"/>
                    </a:lnTo>
                    <a:lnTo>
                      <a:pt x="874" y="474"/>
                    </a:lnTo>
                    <a:lnTo>
                      <a:pt x="799" y="400"/>
                    </a:lnTo>
                    <a:lnTo>
                      <a:pt x="749" y="325"/>
                    </a:lnTo>
                    <a:lnTo>
                      <a:pt x="699" y="225"/>
                    </a:lnTo>
                    <a:lnTo>
                      <a:pt x="624" y="150"/>
                    </a:lnTo>
                    <a:lnTo>
                      <a:pt x="524" y="100"/>
                    </a:lnTo>
                    <a:lnTo>
                      <a:pt x="425" y="75"/>
                    </a:lnTo>
                    <a:lnTo>
                      <a:pt x="350" y="100"/>
                    </a:lnTo>
                    <a:lnTo>
                      <a:pt x="300" y="150"/>
                    </a:lnTo>
                    <a:lnTo>
                      <a:pt x="275" y="175"/>
                    </a:lnTo>
                    <a:lnTo>
                      <a:pt x="275" y="250"/>
                    </a:lnTo>
                    <a:lnTo>
                      <a:pt x="325" y="300"/>
                    </a:lnTo>
                    <a:lnTo>
                      <a:pt x="425" y="425"/>
                    </a:lnTo>
                    <a:lnTo>
                      <a:pt x="549" y="524"/>
                    </a:lnTo>
                    <a:lnTo>
                      <a:pt x="599" y="574"/>
                    </a:lnTo>
                    <a:lnTo>
                      <a:pt x="624" y="649"/>
                    </a:lnTo>
                    <a:lnTo>
                      <a:pt x="624" y="699"/>
                    </a:lnTo>
                    <a:lnTo>
                      <a:pt x="599" y="749"/>
                    </a:lnTo>
                    <a:lnTo>
                      <a:pt x="524" y="824"/>
                    </a:lnTo>
                    <a:lnTo>
                      <a:pt x="425" y="873"/>
                    </a:lnTo>
                    <a:lnTo>
                      <a:pt x="325" y="898"/>
                    </a:lnTo>
                    <a:lnTo>
                      <a:pt x="225" y="923"/>
                    </a:lnTo>
                    <a:lnTo>
                      <a:pt x="100" y="973"/>
                    </a:lnTo>
                    <a:lnTo>
                      <a:pt x="26" y="1048"/>
                    </a:lnTo>
                    <a:lnTo>
                      <a:pt x="1" y="1073"/>
                    </a:lnTo>
                    <a:lnTo>
                      <a:pt x="1" y="1123"/>
                    </a:lnTo>
                    <a:lnTo>
                      <a:pt x="1" y="1198"/>
                    </a:lnTo>
                    <a:lnTo>
                      <a:pt x="26" y="1248"/>
                    </a:lnTo>
                    <a:lnTo>
                      <a:pt x="75" y="1273"/>
                    </a:lnTo>
                    <a:lnTo>
                      <a:pt x="125" y="1297"/>
                    </a:lnTo>
                    <a:lnTo>
                      <a:pt x="250" y="1322"/>
                    </a:lnTo>
                    <a:lnTo>
                      <a:pt x="375" y="1297"/>
                    </a:lnTo>
                    <a:lnTo>
                      <a:pt x="475" y="1248"/>
                    </a:lnTo>
                    <a:lnTo>
                      <a:pt x="574" y="1148"/>
                    </a:lnTo>
                    <a:lnTo>
                      <a:pt x="749" y="998"/>
                    </a:lnTo>
                    <a:lnTo>
                      <a:pt x="824" y="948"/>
                    </a:lnTo>
                    <a:lnTo>
                      <a:pt x="849" y="948"/>
                    </a:lnTo>
                    <a:lnTo>
                      <a:pt x="874" y="973"/>
                    </a:lnTo>
                    <a:lnTo>
                      <a:pt x="899" y="998"/>
                    </a:lnTo>
                    <a:lnTo>
                      <a:pt x="899" y="1048"/>
                    </a:lnTo>
                    <a:lnTo>
                      <a:pt x="899" y="1248"/>
                    </a:lnTo>
                    <a:lnTo>
                      <a:pt x="849" y="1447"/>
                    </a:lnTo>
                    <a:lnTo>
                      <a:pt x="849" y="1547"/>
                    </a:lnTo>
                    <a:lnTo>
                      <a:pt x="849" y="1597"/>
                    </a:lnTo>
                    <a:lnTo>
                      <a:pt x="874" y="1622"/>
                    </a:lnTo>
                    <a:lnTo>
                      <a:pt x="948" y="1647"/>
                    </a:lnTo>
                    <a:lnTo>
                      <a:pt x="1023" y="1647"/>
                    </a:lnTo>
                    <a:lnTo>
                      <a:pt x="1098" y="1622"/>
                    </a:lnTo>
                    <a:lnTo>
                      <a:pt x="1148" y="1572"/>
                    </a:lnTo>
                    <a:lnTo>
                      <a:pt x="1248" y="1447"/>
                    </a:lnTo>
                    <a:lnTo>
                      <a:pt x="1298" y="1297"/>
                    </a:lnTo>
                    <a:lnTo>
                      <a:pt x="1323" y="1198"/>
                    </a:lnTo>
                    <a:lnTo>
                      <a:pt x="1298" y="1123"/>
                    </a:lnTo>
                    <a:lnTo>
                      <a:pt x="1273" y="973"/>
                    </a:lnTo>
                    <a:lnTo>
                      <a:pt x="1298" y="898"/>
                    </a:lnTo>
                    <a:lnTo>
                      <a:pt x="1347" y="849"/>
                    </a:lnTo>
                    <a:lnTo>
                      <a:pt x="1397" y="849"/>
                    </a:lnTo>
                    <a:lnTo>
                      <a:pt x="1447" y="873"/>
                    </a:lnTo>
                    <a:lnTo>
                      <a:pt x="1722" y="948"/>
                    </a:lnTo>
                    <a:lnTo>
                      <a:pt x="1996" y="973"/>
                    </a:lnTo>
                    <a:lnTo>
                      <a:pt x="2046" y="973"/>
                    </a:lnTo>
                    <a:lnTo>
                      <a:pt x="2096" y="948"/>
                    </a:lnTo>
                    <a:lnTo>
                      <a:pt x="2096" y="898"/>
                    </a:lnTo>
                    <a:lnTo>
                      <a:pt x="2071" y="849"/>
                    </a:lnTo>
                    <a:lnTo>
                      <a:pt x="1996" y="724"/>
                    </a:lnTo>
                    <a:lnTo>
                      <a:pt x="1871" y="649"/>
                    </a:lnTo>
                    <a:lnTo>
                      <a:pt x="1771" y="599"/>
                    </a:lnTo>
                    <a:lnTo>
                      <a:pt x="1622" y="549"/>
                    </a:lnTo>
                    <a:lnTo>
                      <a:pt x="1372" y="549"/>
                    </a:lnTo>
                    <a:lnTo>
                      <a:pt x="1248" y="599"/>
                    </a:lnTo>
                    <a:lnTo>
                      <a:pt x="1123" y="649"/>
                    </a:lnTo>
                    <a:lnTo>
                      <a:pt x="1198" y="574"/>
                    </a:lnTo>
                    <a:lnTo>
                      <a:pt x="1148" y="574"/>
                    </a:lnTo>
                    <a:lnTo>
                      <a:pt x="1073" y="549"/>
                    </a:lnTo>
                    <a:lnTo>
                      <a:pt x="1023" y="499"/>
                    </a:lnTo>
                    <a:lnTo>
                      <a:pt x="1023" y="449"/>
                    </a:lnTo>
                    <a:lnTo>
                      <a:pt x="1173" y="425"/>
                    </a:lnTo>
                    <a:lnTo>
                      <a:pt x="1248" y="400"/>
                    </a:lnTo>
                    <a:lnTo>
                      <a:pt x="1323" y="350"/>
                    </a:lnTo>
                    <a:lnTo>
                      <a:pt x="1372" y="300"/>
                    </a:lnTo>
                    <a:lnTo>
                      <a:pt x="1397" y="225"/>
                    </a:lnTo>
                    <a:lnTo>
                      <a:pt x="1397" y="150"/>
                    </a:lnTo>
                    <a:lnTo>
                      <a:pt x="1372" y="100"/>
                    </a:lnTo>
                    <a:lnTo>
                      <a:pt x="1323" y="50"/>
                    </a:lnTo>
                    <a:lnTo>
                      <a:pt x="1273" y="25"/>
                    </a:lnTo>
                    <a:lnTo>
                      <a:pt x="10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1965;p46">
                <a:extLst>
                  <a:ext uri="{FF2B5EF4-FFF2-40B4-BE49-F238E27FC236}">
                    <a16:creationId xmlns:a16="http://schemas.microsoft.com/office/drawing/2014/main" id="{0C26CDB3-3D6A-F1BF-A5EC-817AFF5AF5FE}"/>
                  </a:ext>
                </a:extLst>
              </p:cNvPr>
              <p:cNvSpPr/>
              <p:nvPr/>
            </p:nvSpPr>
            <p:spPr>
              <a:xfrm>
                <a:off x="1861332" y="3040464"/>
                <a:ext cx="148076" cy="144496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021" extrusionOk="0">
                    <a:moveTo>
                      <a:pt x="699" y="1"/>
                    </a:moveTo>
                    <a:lnTo>
                      <a:pt x="549" y="26"/>
                    </a:lnTo>
                    <a:lnTo>
                      <a:pt x="425" y="100"/>
                    </a:lnTo>
                    <a:lnTo>
                      <a:pt x="300" y="200"/>
                    </a:lnTo>
                    <a:lnTo>
                      <a:pt x="200" y="300"/>
                    </a:lnTo>
                    <a:lnTo>
                      <a:pt x="100" y="425"/>
                    </a:lnTo>
                    <a:lnTo>
                      <a:pt x="50" y="549"/>
                    </a:lnTo>
                    <a:lnTo>
                      <a:pt x="1" y="699"/>
                    </a:lnTo>
                    <a:lnTo>
                      <a:pt x="1" y="849"/>
                    </a:lnTo>
                    <a:lnTo>
                      <a:pt x="25" y="998"/>
                    </a:lnTo>
                    <a:lnTo>
                      <a:pt x="100" y="1148"/>
                    </a:lnTo>
                    <a:lnTo>
                      <a:pt x="150" y="1198"/>
                    </a:lnTo>
                    <a:lnTo>
                      <a:pt x="225" y="1223"/>
                    </a:lnTo>
                    <a:lnTo>
                      <a:pt x="275" y="1248"/>
                    </a:lnTo>
                    <a:lnTo>
                      <a:pt x="350" y="1248"/>
                    </a:lnTo>
                    <a:lnTo>
                      <a:pt x="375" y="1123"/>
                    </a:lnTo>
                    <a:lnTo>
                      <a:pt x="400" y="1048"/>
                    </a:lnTo>
                    <a:lnTo>
                      <a:pt x="449" y="998"/>
                    </a:lnTo>
                    <a:lnTo>
                      <a:pt x="499" y="948"/>
                    </a:lnTo>
                    <a:lnTo>
                      <a:pt x="574" y="923"/>
                    </a:lnTo>
                    <a:lnTo>
                      <a:pt x="649" y="948"/>
                    </a:lnTo>
                    <a:lnTo>
                      <a:pt x="699" y="973"/>
                    </a:lnTo>
                    <a:lnTo>
                      <a:pt x="724" y="1048"/>
                    </a:lnTo>
                    <a:lnTo>
                      <a:pt x="724" y="1123"/>
                    </a:lnTo>
                    <a:lnTo>
                      <a:pt x="649" y="1248"/>
                    </a:lnTo>
                    <a:lnTo>
                      <a:pt x="474" y="1547"/>
                    </a:lnTo>
                    <a:lnTo>
                      <a:pt x="425" y="1647"/>
                    </a:lnTo>
                    <a:lnTo>
                      <a:pt x="425" y="1722"/>
                    </a:lnTo>
                    <a:lnTo>
                      <a:pt x="425" y="1771"/>
                    </a:lnTo>
                    <a:lnTo>
                      <a:pt x="449" y="1796"/>
                    </a:lnTo>
                    <a:lnTo>
                      <a:pt x="499" y="1846"/>
                    </a:lnTo>
                    <a:lnTo>
                      <a:pt x="649" y="1946"/>
                    </a:lnTo>
                    <a:lnTo>
                      <a:pt x="799" y="1996"/>
                    </a:lnTo>
                    <a:lnTo>
                      <a:pt x="898" y="2021"/>
                    </a:lnTo>
                    <a:lnTo>
                      <a:pt x="973" y="1996"/>
                    </a:lnTo>
                    <a:lnTo>
                      <a:pt x="1048" y="1971"/>
                    </a:lnTo>
                    <a:lnTo>
                      <a:pt x="1123" y="1921"/>
                    </a:lnTo>
                    <a:lnTo>
                      <a:pt x="1148" y="1846"/>
                    </a:lnTo>
                    <a:lnTo>
                      <a:pt x="1173" y="1771"/>
                    </a:lnTo>
                    <a:lnTo>
                      <a:pt x="1148" y="1597"/>
                    </a:lnTo>
                    <a:lnTo>
                      <a:pt x="1148" y="1422"/>
                    </a:lnTo>
                    <a:lnTo>
                      <a:pt x="1148" y="1347"/>
                    </a:lnTo>
                    <a:lnTo>
                      <a:pt x="1198" y="1273"/>
                    </a:lnTo>
                    <a:lnTo>
                      <a:pt x="1248" y="1223"/>
                    </a:lnTo>
                    <a:lnTo>
                      <a:pt x="1347" y="1198"/>
                    </a:lnTo>
                    <a:lnTo>
                      <a:pt x="1422" y="1223"/>
                    </a:lnTo>
                    <a:lnTo>
                      <a:pt x="1447" y="1248"/>
                    </a:lnTo>
                    <a:lnTo>
                      <a:pt x="1472" y="1298"/>
                    </a:lnTo>
                    <a:lnTo>
                      <a:pt x="1472" y="1347"/>
                    </a:lnTo>
                    <a:lnTo>
                      <a:pt x="1447" y="1397"/>
                    </a:lnTo>
                    <a:lnTo>
                      <a:pt x="1422" y="1522"/>
                    </a:lnTo>
                    <a:lnTo>
                      <a:pt x="1447" y="1597"/>
                    </a:lnTo>
                    <a:lnTo>
                      <a:pt x="1472" y="1647"/>
                    </a:lnTo>
                    <a:lnTo>
                      <a:pt x="1547" y="1672"/>
                    </a:lnTo>
                    <a:lnTo>
                      <a:pt x="1622" y="1697"/>
                    </a:lnTo>
                    <a:lnTo>
                      <a:pt x="1672" y="1697"/>
                    </a:lnTo>
                    <a:lnTo>
                      <a:pt x="1746" y="1672"/>
                    </a:lnTo>
                    <a:lnTo>
                      <a:pt x="1871" y="1572"/>
                    </a:lnTo>
                    <a:lnTo>
                      <a:pt x="1946" y="1497"/>
                    </a:lnTo>
                    <a:lnTo>
                      <a:pt x="1996" y="1397"/>
                    </a:lnTo>
                    <a:lnTo>
                      <a:pt x="2046" y="1298"/>
                    </a:lnTo>
                    <a:lnTo>
                      <a:pt x="2071" y="1223"/>
                    </a:lnTo>
                    <a:lnTo>
                      <a:pt x="2071" y="1023"/>
                    </a:lnTo>
                    <a:lnTo>
                      <a:pt x="2021" y="824"/>
                    </a:lnTo>
                    <a:lnTo>
                      <a:pt x="1921" y="649"/>
                    </a:lnTo>
                    <a:lnTo>
                      <a:pt x="1821" y="474"/>
                    </a:lnTo>
                    <a:lnTo>
                      <a:pt x="1672" y="325"/>
                    </a:lnTo>
                    <a:lnTo>
                      <a:pt x="1497" y="200"/>
                    </a:lnTo>
                    <a:lnTo>
                      <a:pt x="1322" y="100"/>
                    </a:lnTo>
                    <a:lnTo>
                      <a:pt x="1123" y="2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1966;p46">
                <a:extLst>
                  <a:ext uri="{FF2B5EF4-FFF2-40B4-BE49-F238E27FC236}">
                    <a16:creationId xmlns:a16="http://schemas.microsoft.com/office/drawing/2014/main" id="{B330312A-D8F3-51A1-F9DB-4CA41088C7D9}"/>
                  </a:ext>
                </a:extLst>
              </p:cNvPr>
              <p:cNvSpPr/>
              <p:nvPr/>
            </p:nvSpPr>
            <p:spPr>
              <a:xfrm>
                <a:off x="1995105" y="3238440"/>
                <a:ext cx="287144" cy="272834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3816" extrusionOk="0">
                    <a:moveTo>
                      <a:pt x="2195" y="1222"/>
                    </a:moveTo>
                    <a:lnTo>
                      <a:pt x="2245" y="1247"/>
                    </a:lnTo>
                    <a:lnTo>
                      <a:pt x="2245" y="1272"/>
                    </a:lnTo>
                    <a:lnTo>
                      <a:pt x="2245" y="1297"/>
                    </a:lnTo>
                    <a:lnTo>
                      <a:pt x="2220" y="1322"/>
                    </a:lnTo>
                    <a:lnTo>
                      <a:pt x="2170" y="1372"/>
                    </a:lnTo>
                    <a:lnTo>
                      <a:pt x="1945" y="1372"/>
                    </a:lnTo>
                    <a:lnTo>
                      <a:pt x="2045" y="1297"/>
                    </a:lnTo>
                    <a:lnTo>
                      <a:pt x="2120" y="1222"/>
                    </a:lnTo>
                    <a:close/>
                    <a:moveTo>
                      <a:pt x="2394" y="224"/>
                    </a:moveTo>
                    <a:lnTo>
                      <a:pt x="2619" y="299"/>
                    </a:lnTo>
                    <a:lnTo>
                      <a:pt x="2818" y="399"/>
                    </a:lnTo>
                    <a:lnTo>
                      <a:pt x="3018" y="549"/>
                    </a:lnTo>
                    <a:lnTo>
                      <a:pt x="3192" y="698"/>
                    </a:lnTo>
                    <a:lnTo>
                      <a:pt x="3342" y="873"/>
                    </a:lnTo>
                    <a:lnTo>
                      <a:pt x="3492" y="1048"/>
                    </a:lnTo>
                    <a:lnTo>
                      <a:pt x="3591" y="1222"/>
                    </a:lnTo>
                    <a:lnTo>
                      <a:pt x="3716" y="1521"/>
                    </a:lnTo>
                    <a:lnTo>
                      <a:pt x="3766" y="1821"/>
                    </a:lnTo>
                    <a:lnTo>
                      <a:pt x="3791" y="2095"/>
                    </a:lnTo>
                    <a:lnTo>
                      <a:pt x="3766" y="2394"/>
                    </a:lnTo>
                    <a:lnTo>
                      <a:pt x="3691" y="2669"/>
                    </a:lnTo>
                    <a:lnTo>
                      <a:pt x="3542" y="2943"/>
                    </a:lnTo>
                    <a:lnTo>
                      <a:pt x="3367" y="3167"/>
                    </a:lnTo>
                    <a:lnTo>
                      <a:pt x="3168" y="3342"/>
                    </a:lnTo>
                    <a:lnTo>
                      <a:pt x="3018" y="3442"/>
                    </a:lnTo>
                    <a:lnTo>
                      <a:pt x="2893" y="3517"/>
                    </a:lnTo>
                    <a:lnTo>
                      <a:pt x="2744" y="3566"/>
                    </a:lnTo>
                    <a:lnTo>
                      <a:pt x="2594" y="3591"/>
                    </a:lnTo>
                    <a:lnTo>
                      <a:pt x="2270" y="3591"/>
                    </a:lnTo>
                    <a:lnTo>
                      <a:pt x="2120" y="3566"/>
                    </a:lnTo>
                    <a:lnTo>
                      <a:pt x="1995" y="3517"/>
                    </a:lnTo>
                    <a:lnTo>
                      <a:pt x="1821" y="3417"/>
                    </a:lnTo>
                    <a:lnTo>
                      <a:pt x="1671" y="3292"/>
                    </a:lnTo>
                    <a:lnTo>
                      <a:pt x="1621" y="3192"/>
                    </a:lnTo>
                    <a:lnTo>
                      <a:pt x="1571" y="3118"/>
                    </a:lnTo>
                    <a:lnTo>
                      <a:pt x="1546" y="3018"/>
                    </a:lnTo>
                    <a:lnTo>
                      <a:pt x="1546" y="2918"/>
                    </a:lnTo>
                    <a:lnTo>
                      <a:pt x="1571" y="2868"/>
                    </a:lnTo>
                    <a:lnTo>
                      <a:pt x="1571" y="2843"/>
                    </a:lnTo>
                    <a:lnTo>
                      <a:pt x="1621" y="2843"/>
                    </a:lnTo>
                    <a:lnTo>
                      <a:pt x="1721" y="2893"/>
                    </a:lnTo>
                    <a:lnTo>
                      <a:pt x="1821" y="2918"/>
                    </a:lnTo>
                    <a:lnTo>
                      <a:pt x="1995" y="2993"/>
                    </a:lnTo>
                    <a:lnTo>
                      <a:pt x="2145" y="3018"/>
                    </a:lnTo>
                    <a:lnTo>
                      <a:pt x="2295" y="2993"/>
                    </a:lnTo>
                    <a:lnTo>
                      <a:pt x="2419" y="2943"/>
                    </a:lnTo>
                    <a:lnTo>
                      <a:pt x="2469" y="2893"/>
                    </a:lnTo>
                    <a:lnTo>
                      <a:pt x="2494" y="2818"/>
                    </a:lnTo>
                    <a:lnTo>
                      <a:pt x="2519" y="2768"/>
                    </a:lnTo>
                    <a:lnTo>
                      <a:pt x="2494" y="2743"/>
                    </a:lnTo>
                    <a:lnTo>
                      <a:pt x="2444" y="2644"/>
                    </a:lnTo>
                    <a:lnTo>
                      <a:pt x="2394" y="2569"/>
                    </a:lnTo>
                    <a:lnTo>
                      <a:pt x="2320" y="2519"/>
                    </a:lnTo>
                    <a:lnTo>
                      <a:pt x="2220" y="2469"/>
                    </a:lnTo>
                    <a:lnTo>
                      <a:pt x="2045" y="2419"/>
                    </a:lnTo>
                    <a:lnTo>
                      <a:pt x="1846" y="2419"/>
                    </a:lnTo>
                    <a:lnTo>
                      <a:pt x="624" y="2319"/>
                    </a:lnTo>
                    <a:lnTo>
                      <a:pt x="449" y="2295"/>
                    </a:lnTo>
                    <a:lnTo>
                      <a:pt x="374" y="2270"/>
                    </a:lnTo>
                    <a:lnTo>
                      <a:pt x="324" y="2245"/>
                    </a:lnTo>
                    <a:lnTo>
                      <a:pt x="274" y="2145"/>
                    </a:lnTo>
                    <a:lnTo>
                      <a:pt x="225" y="2020"/>
                    </a:lnTo>
                    <a:lnTo>
                      <a:pt x="225" y="1846"/>
                    </a:lnTo>
                    <a:lnTo>
                      <a:pt x="225" y="1671"/>
                    </a:lnTo>
                    <a:lnTo>
                      <a:pt x="249" y="1496"/>
                    </a:lnTo>
                    <a:lnTo>
                      <a:pt x="299" y="1322"/>
                    </a:lnTo>
                    <a:lnTo>
                      <a:pt x="324" y="1297"/>
                    </a:lnTo>
                    <a:lnTo>
                      <a:pt x="324" y="1272"/>
                    </a:lnTo>
                    <a:lnTo>
                      <a:pt x="374" y="1297"/>
                    </a:lnTo>
                    <a:lnTo>
                      <a:pt x="1122" y="1447"/>
                    </a:lnTo>
                    <a:lnTo>
                      <a:pt x="1896" y="1571"/>
                    </a:lnTo>
                    <a:lnTo>
                      <a:pt x="2070" y="1596"/>
                    </a:lnTo>
                    <a:lnTo>
                      <a:pt x="2170" y="1596"/>
                    </a:lnTo>
                    <a:lnTo>
                      <a:pt x="2270" y="1546"/>
                    </a:lnTo>
                    <a:lnTo>
                      <a:pt x="2369" y="1471"/>
                    </a:lnTo>
                    <a:lnTo>
                      <a:pt x="2444" y="1347"/>
                    </a:lnTo>
                    <a:lnTo>
                      <a:pt x="2469" y="1247"/>
                    </a:lnTo>
                    <a:lnTo>
                      <a:pt x="2444" y="1147"/>
                    </a:lnTo>
                    <a:lnTo>
                      <a:pt x="2369" y="1072"/>
                    </a:lnTo>
                    <a:lnTo>
                      <a:pt x="2270" y="1023"/>
                    </a:lnTo>
                    <a:lnTo>
                      <a:pt x="2170" y="998"/>
                    </a:lnTo>
                    <a:lnTo>
                      <a:pt x="2070" y="1023"/>
                    </a:lnTo>
                    <a:lnTo>
                      <a:pt x="1945" y="1072"/>
                    </a:lnTo>
                    <a:lnTo>
                      <a:pt x="1846" y="1172"/>
                    </a:lnTo>
                    <a:lnTo>
                      <a:pt x="1746" y="1097"/>
                    </a:lnTo>
                    <a:lnTo>
                      <a:pt x="1671" y="998"/>
                    </a:lnTo>
                    <a:lnTo>
                      <a:pt x="1646" y="898"/>
                    </a:lnTo>
                    <a:lnTo>
                      <a:pt x="1621" y="798"/>
                    </a:lnTo>
                    <a:lnTo>
                      <a:pt x="1621" y="723"/>
                    </a:lnTo>
                    <a:lnTo>
                      <a:pt x="1646" y="624"/>
                    </a:lnTo>
                    <a:lnTo>
                      <a:pt x="1721" y="474"/>
                    </a:lnTo>
                    <a:lnTo>
                      <a:pt x="1846" y="349"/>
                    </a:lnTo>
                    <a:lnTo>
                      <a:pt x="2020" y="249"/>
                    </a:lnTo>
                    <a:lnTo>
                      <a:pt x="2195" y="224"/>
                    </a:lnTo>
                    <a:close/>
                    <a:moveTo>
                      <a:pt x="2170" y="0"/>
                    </a:moveTo>
                    <a:lnTo>
                      <a:pt x="2045" y="25"/>
                    </a:lnTo>
                    <a:lnTo>
                      <a:pt x="1920" y="50"/>
                    </a:lnTo>
                    <a:lnTo>
                      <a:pt x="1821" y="125"/>
                    </a:lnTo>
                    <a:lnTo>
                      <a:pt x="1721" y="175"/>
                    </a:lnTo>
                    <a:lnTo>
                      <a:pt x="1621" y="274"/>
                    </a:lnTo>
                    <a:lnTo>
                      <a:pt x="1546" y="349"/>
                    </a:lnTo>
                    <a:lnTo>
                      <a:pt x="1472" y="449"/>
                    </a:lnTo>
                    <a:lnTo>
                      <a:pt x="1447" y="574"/>
                    </a:lnTo>
                    <a:lnTo>
                      <a:pt x="1422" y="698"/>
                    </a:lnTo>
                    <a:lnTo>
                      <a:pt x="1422" y="823"/>
                    </a:lnTo>
                    <a:lnTo>
                      <a:pt x="1447" y="973"/>
                    </a:lnTo>
                    <a:lnTo>
                      <a:pt x="1496" y="1097"/>
                    </a:lnTo>
                    <a:lnTo>
                      <a:pt x="1596" y="1247"/>
                    </a:lnTo>
                    <a:lnTo>
                      <a:pt x="1721" y="1347"/>
                    </a:lnTo>
                    <a:lnTo>
                      <a:pt x="1721" y="1347"/>
                    </a:lnTo>
                    <a:lnTo>
                      <a:pt x="1073" y="1222"/>
                    </a:lnTo>
                    <a:lnTo>
                      <a:pt x="424" y="1072"/>
                    </a:lnTo>
                    <a:lnTo>
                      <a:pt x="299" y="1072"/>
                    </a:lnTo>
                    <a:lnTo>
                      <a:pt x="225" y="1097"/>
                    </a:lnTo>
                    <a:lnTo>
                      <a:pt x="175" y="1122"/>
                    </a:lnTo>
                    <a:lnTo>
                      <a:pt x="150" y="1172"/>
                    </a:lnTo>
                    <a:lnTo>
                      <a:pt x="100" y="1247"/>
                    </a:lnTo>
                    <a:lnTo>
                      <a:pt x="50" y="1422"/>
                    </a:lnTo>
                    <a:lnTo>
                      <a:pt x="25" y="1571"/>
                    </a:lnTo>
                    <a:lnTo>
                      <a:pt x="0" y="1746"/>
                    </a:lnTo>
                    <a:lnTo>
                      <a:pt x="0" y="1895"/>
                    </a:lnTo>
                    <a:lnTo>
                      <a:pt x="25" y="2045"/>
                    </a:lnTo>
                    <a:lnTo>
                      <a:pt x="75" y="2220"/>
                    </a:lnTo>
                    <a:lnTo>
                      <a:pt x="100" y="2319"/>
                    </a:lnTo>
                    <a:lnTo>
                      <a:pt x="175" y="2394"/>
                    </a:lnTo>
                    <a:lnTo>
                      <a:pt x="274" y="2469"/>
                    </a:lnTo>
                    <a:lnTo>
                      <a:pt x="399" y="2519"/>
                    </a:lnTo>
                    <a:lnTo>
                      <a:pt x="624" y="2544"/>
                    </a:lnTo>
                    <a:lnTo>
                      <a:pt x="1821" y="2619"/>
                    </a:lnTo>
                    <a:lnTo>
                      <a:pt x="2070" y="2669"/>
                    </a:lnTo>
                    <a:lnTo>
                      <a:pt x="2195" y="2694"/>
                    </a:lnTo>
                    <a:lnTo>
                      <a:pt x="2270" y="2768"/>
                    </a:lnTo>
                    <a:lnTo>
                      <a:pt x="2170" y="2793"/>
                    </a:lnTo>
                    <a:lnTo>
                      <a:pt x="2070" y="2793"/>
                    </a:lnTo>
                    <a:lnTo>
                      <a:pt x="1920" y="2719"/>
                    </a:lnTo>
                    <a:lnTo>
                      <a:pt x="1796" y="2669"/>
                    </a:lnTo>
                    <a:lnTo>
                      <a:pt x="1646" y="2644"/>
                    </a:lnTo>
                    <a:lnTo>
                      <a:pt x="1496" y="2644"/>
                    </a:lnTo>
                    <a:lnTo>
                      <a:pt x="1447" y="2694"/>
                    </a:lnTo>
                    <a:lnTo>
                      <a:pt x="1397" y="2743"/>
                    </a:lnTo>
                    <a:lnTo>
                      <a:pt x="1372" y="2793"/>
                    </a:lnTo>
                    <a:lnTo>
                      <a:pt x="1347" y="2893"/>
                    </a:lnTo>
                    <a:lnTo>
                      <a:pt x="1322" y="3018"/>
                    </a:lnTo>
                    <a:lnTo>
                      <a:pt x="1347" y="3143"/>
                    </a:lnTo>
                    <a:lnTo>
                      <a:pt x="1397" y="3267"/>
                    </a:lnTo>
                    <a:lnTo>
                      <a:pt x="1472" y="3392"/>
                    </a:lnTo>
                    <a:lnTo>
                      <a:pt x="1571" y="3492"/>
                    </a:lnTo>
                    <a:lnTo>
                      <a:pt x="1671" y="3591"/>
                    </a:lnTo>
                    <a:lnTo>
                      <a:pt x="1796" y="3666"/>
                    </a:lnTo>
                    <a:lnTo>
                      <a:pt x="1920" y="3716"/>
                    </a:lnTo>
                    <a:lnTo>
                      <a:pt x="2070" y="3766"/>
                    </a:lnTo>
                    <a:lnTo>
                      <a:pt x="2245" y="3816"/>
                    </a:lnTo>
                    <a:lnTo>
                      <a:pt x="2419" y="3816"/>
                    </a:lnTo>
                    <a:lnTo>
                      <a:pt x="2619" y="3791"/>
                    </a:lnTo>
                    <a:lnTo>
                      <a:pt x="2793" y="3766"/>
                    </a:lnTo>
                    <a:lnTo>
                      <a:pt x="2968" y="3716"/>
                    </a:lnTo>
                    <a:lnTo>
                      <a:pt x="3118" y="3616"/>
                    </a:lnTo>
                    <a:lnTo>
                      <a:pt x="3292" y="3542"/>
                    </a:lnTo>
                    <a:lnTo>
                      <a:pt x="3417" y="3417"/>
                    </a:lnTo>
                    <a:lnTo>
                      <a:pt x="3542" y="3317"/>
                    </a:lnTo>
                    <a:lnTo>
                      <a:pt x="3641" y="3192"/>
                    </a:lnTo>
                    <a:lnTo>
                      <a:pt x="3741" y="3043"/>
                    </a:lnTo>
                    <a:lnTo>
                      <a:pt x="3891" y="2768"/>
                    </a:lnTo>
                    <a:lnTo>
                      <a:pt x="3966" y="2444"/>
                    </a:lnTo>
                    <a:lnTo>
                      <a:pt x="4015" y="2120"/>
                    </a:lnTo>
                    <a:lnTo>
                      <a:pt x="3991" y="1771"/>
                    </a:lnTo>
                    <a:lnTo>
                      <a:pt x="3916" y="1447"/>
                    </a:lnTo>
                    <a:lnTo>
                      <a:pt x="3841" y="1272"/>
                    </a:lnTo>
                    <a:lnTo>
                      <a:pt x="3766" y="1122"/>
                    </a:lnTo>
                    <a:lnTo>
                      <a:pt x="3666" y="923"/>
                    </a:lnTo>
                    <a:lnTo>
                      <a:pt x="3517" y="723"/>
                    </a:lnTo>
                    <a:lnTo>
                      <a:pt x="3317" y="524"/>
                    </a:lnTo>
                    <a:lnTo>
                      <a:pt x="3118" y="349"/>
                    </a:lnTo>
                    <a:lnTo>
                      <a:pt x="2893" y="200"/>
                    </a:lnTo>
                    <a:lnTo>
                      <a:pt x="2669" y="75"/>
                    </a:lnTo>
                    <a:lnTo>
                      <a:pt x="2419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1967;p46">
                <a:extLst>
                  <a:ext uri="{FF2B5EF4-FFF2-40B4-BE49-F238E27FC236}">
                    <a16:creationId xmlns:a16="http://schemas.microsoft.com/office/drawing/2014/main" id="{378759B6-8B7A-E898-2F91-BE9DA62EAB74}"/>
                  </a:ext>
                </a:extLst>
              </p:cNvPr>
              <p:cNvSpPr/>
              <p:nvPr/>
            </p:nvSpPr>
            <p:spPr>
              <a:xfrm>
                <a:off x="1854182" y="3031527"/>
                <a:ext cx="162376" cy="160583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246" extrusionOk="0">
                    <a:moveTo>
                      <a:pt x="1023" y="225"/>
                    </a:moveTo>
                    <a:lnTo>
                      <a:pt x="1223" y="275"/>
                    </a:lnTo>
                    <a:lnTo>
                      <a:pt x="1397" y="350"/>
                    </a:lnTo>
                    <a:lnTo>
                      <a:pt x="1547" y="425"/>
                    </a:lnTo>
                    <a:lnTo>
                      <a:pt x="1722" y="550"/>
                    </a:lnTo>
                    <a:lnTo>
                      <a:pt x="1871" y="724"/>
                    </a:lnTo>
                    <a:lnTo>
                      <a:pt x="1996" y="949"/>
                    </a:lnTo>
                    <a:lnTo>
                      <a:pt x="2046" y="1048"/>
                    </a:lnTo>
                    <a:lnTo>
                      <a:pt x="2071" y="1173"/>
                    </a:lnTo>
                    <a:lnTo>
                      <a:pt x="2071" y="1273"/>
                    </a:lnTo>
                    <a:lnTo>
                      <a:pt x="2046" y="1373"/>
                    </a:lnTo>
                    <a:lnTo>
                      <a:pt x="1996" y="1497"/>
                    </a:lnTo>
                    <a:lnTo>
                      <a:pt x="1896" y="1622"/>
                    </a:lnTo>
                    <a:lnTo>
                      <a:pt x="1796" y="1697"/>
                    </a:lnTo>
                    <a:lnTo>
                      <a:pt x="1722" y="1722"/>
                    </a:lnTo>
                    <a:lnTo>
                      <a:pt x="1647" y="1697"/>
                    </a:lnTo>
                    <a:lnTo>
                      <a:pt x="1622" y="1647"/>
                    </a:lnTo>
                    <a:lnTo>
                      <a:pt x="1647" y="1572"/>
                    </a:lnTo>
                    <a:lnTo>
                      <a:pt x="1672" y="1497"/>
                    </a:lnTo>
                    <a:lnTo>
                      <a:pt x="1672" y="1373"/>
                    </a:lnTo>
                    <a:lnTo>
                      <a:pt x="1647" y="1323"/>
                    </a:lnTo>
                    <a:lnTo>
                      <a:pt x="1597" y="1273"/>
                    </a:lnTo>
                    <a:lnTo>
                      <a:pt x="1547" y="1248"/>
                    </a:lnTo>
                    <a:lnTo>
                      <a:pt x="1497" y="1223"/>
                    </a:lnTo>
                    <a:lnTo>
                      <a:pt x="1397" y="1223"/>
                    </a:lnTo>
                    <a:lnTo>
                      <a:pt x="1323" y="1248"/>
                    </a:lnTo>
                    <a:lnTo>
                      <a:pt x="1273" y="1298"/>
                    </a:lnTo>
                    <a:lnTo>
                      <a:pt x="1198" y="1348"/>
                    </a:lnTo>
                    <a:lnTo>
                      <a:pt x="1148" y="1447"/>
                    </a:lnTo>
                    <a:lnTo>
                      <a:pt x="1148" y="1547"/>
                    </a:lnTo>
                    <a:lnTo>
                      <a:pt x="1148" y="1747"/>
                    </a:lnTo>
                    <a:lnTo>
                      <a:pt x="1148" y="1871"/>
                    </a:lnTo>
                    <a:lnTo>
                      <a:pt x="1148" y="1921"/>
                    </a:lnTo>
                    <a:lnTo>
                      <a:pt x="1123" y="1971"/>
                    </a:lnTo>
                    <a:lnTo>
                      <a:pt x="1098" y="2021"/>
                    </a:lnTo>
                    <a:lnTo>
                      <a:pt x="924" y="2021"/>
                    </a:lnTo>
                    <a:lnTo>
                      <a:pt x="799" y="1971"/>
                    </a:lnTo>
                    <a:lnTo>
                      <a:pt x="674" y="1871"/>
                    </a:lnTo>
                    <a:lnTo>
                      <a:pt x="624" y="1847"/>
                    </a:lnTo>
                    <a:lnTo>
                      <a:pt x="624" y="1822"/>
                    </a:lnTo>
                    <a:lnTo>
                      <a:pt x="674" y="1747"/>
                    </a:lnTo>
                    <a:lnTo>
                      <a:pt x="849" y="1423"/>
                    </a:lnTo>
                    <a:lnTo>
                      <a:pt x="899" y="1323"/>
                    </a:lnTo>
                    <a:lnTo>
                      <a:pt x="924" y="1198"/>
                    </a:lnTo>
                    <a:lnTo>
                      <a:pt x="924" y="1123"/>
                    </a:lnTo>
                    <a:lnTo>
                      <a:pt x="874" y="1023"/>
                    </a:lnTo>
                    <a:lnTo>
                      <a:pt x="799" y="974"/>
                    </a:lnTo>
                    <a:lnTo>
                      <a:pt x="699" y="949"/>
                    </a:lnTo>
                    <a:lnTo>
                      <a:pt x="574" y="974"/>
                    </a:lnTo>
                    <a:lnTo>
                      <a:pt x="475" y="1048"/>
                    </a:lnTo>
                    <a:lnTo>
                      <a:pt x="400" y="1148"/>
                    </a:lnTo>
                    <a:lnTo>
                      <a:pt x="375" y="1273"/>
                    </a:lnTo>
                    <a:lnTo>
                      <a:pt x="325" y="1248"/>
                    </a:lnTo>
                    <a:lnTo>
                      <a:pt x="275" y="1198"/>
                    </a:lnTo>
                    <a:lnTo>
                      <a:pt x="250" y="1123"/>
                    </a:lnTo>
                    <a:lnTo>
                      <a:pt x="200" y="974"/>
                    </a:lnTo>
                    <a:lnTo>
                      <a:pt x="225" y="849"/>
                    </a:lnTo>
                    <a:lnTo>
                      <a:pt x="250" y="724"/>
                    </a:lnTo>
                    <a:lnTo>
                      <a:pt x="300" y="599"/>
                    </a:lnTo>
                    <a:lnTo>
                      <a:pt x="375" y="500"/>
                    </a:lnTo>
                    <a:lnTo>
                      <a:pt x="475" y="400"/>
                    </a:lnTo>
                    <a:lnTo>
                      <a:pt x="574" y="325"/>
                    </a:lnTo>
                    <a:lnTo>
                      <a:pt x="699" y="250"/>
                    </a:lnTo>
                    <a:lnTo>
                      <a:pt x="824" y="225"/>
                    </a:lnTo>
                    <a:close/>
                    <a:moveTo>
                      <a:pt x="899" y="1"/>
                    </a:moveTo>
                    <a:lnTo>
                      <a:pt x="774" y="26"/>
                    </a:lnTo>
                    <a:lnTo>
                      <a:pt x="649" y="51"/>
                    </a:lnTo>
                    <a:lnTo>
                      <a:pt x="525" y="101"/>
                    </a:lnTo>
                    <a:lnTo>
                      <a:pt x="400" y="175"/>
                    </a:lnTo>
                    <a:lnTo>
                      <a:pt x="300" y="250"/>
                    </a:lnTo>
                    <a:lnTo>
                      <a:pt x="200" y="350"/>
                    </a:lnTo>
                    <a:lnTo>
                      <a:pt x="125" y="475"/>
                    </a:lnTo>
                    <a:lnTo>
                      <a:pt x="76" y="599"/>
                    </a:lnTo>
                    <a:lnTo>
                      <a:pt x="26" y="724"/>
                    </a:lnTo>
                    <a:lnTo>
                      <a:pt x="1" y="849"/>
                    </a:lnTo>
                    <a:lnTo>
                      <a:pt x="1" y="974"/>
                    </a:lnTo>
                    <a:lnTo>
                      <a:pt x="26" y="1098"/>
                    </a:lnTo>
                    <a:lnTo>
                      <a:pt x="51" y="1223"/>
                    </a:lnTo>
                    <a:lnTo>
                      <a:pt x="125" y="1323"/>
                    </a:lnTo>
                    <a:lnTo>
                      <a:pt x="200" y="1398"/>
                    </a:lnTo>
                    <a:lnTo>
                      <a:pt x="250" y="1447"/>
                    </a:lnTo>
                    <a:lnTo>
                      <a:pt x="325" y="1472"/>
                    </a:lnTo>
                    <a:lnTo>
                      <a:pt x="400" y="1497"/>
                    </a:lnTo>
                    <a:lnTo>
                      <a:pt x="475" y="1497"/>
                    </a:lnTo>
                    <a:lnTo>
                      <a:pt x="525" y="1472"/>
                    </a:lnTo>
                    <a:lnTo>
                      <a:pt x="549" y="1398"/>
                    </a:lnTo>
                    <a:lnTo>
                      <a:pt x="574" y="1273"/>
                    </a:lnTo>
                    <a:lnTo>
                      <a:pt x="624" y="1198"/>
                    </a:lnTo>
                    <a:lnTo>
                      <a:pt x="649" y="1173"/>
                    </a:lnTo>
                    <a:lnTo>
                      <a:pt x="699" y="1173"/>
                    </a:lnTo>
                    <a:lnTo>
                      <a:pt x="699" y="1223"/>
                    </a:lnTo>
                    <a:lnTo>
                      <a:pt x="674" y="1323"/>
                    </a:lnTo>
                    <a:lnTo>
                      <a:pt x="475" y="1622"/>
                    </a:lnTo>
                    <a:lnTo>
                      <a:pt x="425" y="1747"/>
                    </a:lnTo>
                    <a:lnTo>
                      <a:pt x="400" y="1847"/>
                    </a:lnTo>
                    <a:lnTo>
                      <a:pt x="425" y="1921"/>
                    </a:lnTo>
                    <a:lnTo>
                      <a:pt x="475" y="1996"/>
                    </a:lnTo>
                    <a:lnTo>
                      <a:pt x="525" y="2046"/>
                    </a:lnTo>
                    <a:lnTo>
                      <a:pt x="699" y="2146"/>
                    </a:lnTo>
                    <a:lnTo>
                      <a:pt x="774" y="2196"/>
                    </a:lnTo>
                    <a:lnTo>
                      <a:pt x="874" y="2246"/>
                    </a:lnTo>
                    <a:lnTo>
                      <a:pt x="1098" y="2246"/>
                    </a:lnTo>
                    <a:lnTo>
                      <a:pt x="1223" y="2196"/>
                    </a:lnTo>
                    <a:lnTo>
                      <a:pt x="1298" y="2096"/>
                    </a:lnTo>
                    <a:lnTo>
                      <a:pt x="1348" y="1996"/>
                    </a:lnTo>
                    <a:lnTo>
                      <a:pt x="1372" y="1896"/>
                    </a:lnTo>
                    <a:lnTo>
                      <a:pt x="1372" y="1722"/>
                    </a:lnTo>
                    <a:lnTo>
                      <a:pt x="1348" y="1572"/>
                    </a:lnTo>
                    <a:lnTo>
                      <a:pt x="1372" y="1522"/>
                    </a:lnTo>
                    <a:lnTo>
                      <a:pt x="1372" y="1472"/>
                    </a:lnTo>
                    <a:lnTo>
                      <a:pt x="1422" y="1447"/>
                    </a:lnTo>
                    <a:lnTo>
                      <a:pt x="1447" y="1447"/>
                    </a:lnTo>
                    <a:lnTo>
                      <a:pt x="1447" y="1497"/>
                    </a:lnTo>
                    <a:lnTo>
                      <a:pt x="1422" y="1647"/>
                    </a:lnTo>
                    <a:lnTo>
                      <a:pt x="1422" y="1747"/>
                    </a:lnTo>
                    <a:lnTo>
                      <a:pt x="1497" y="1847"/>
                    </a:lnTo>
                    <a:lnTo>
                      <a:pt x="1597" y="1896"/>
                    </a:lnTo>
                    <a:lnTo>
                      <a:pt x="1697" y="1921"/>
                    </a:lnTo>
                    <a:lnTo>
                      <a:pt x="1796" y="1921"/>
                    </a:lnTo>
                    <a:lnTo>
                      <a:pt x="1871" y="1896"/>
                    </a:lnTo>
                    <a:lnTo>
                      <a:pt x="1971" y="1847"/>
                    </a:lnTo>
                    <a:lnTo>
                      <a:pt x="2046" y="1772"/>
                    </a:lnTo>
                    <a:lnTo>
                      <a:pt x="2146" y="1647"/>
                    </a:lnTo>
                    <a:lnTo>
                      <a:pt x="2245" y="1472"/>
                    </a:lnTo>
                    <a:lnTo>
                      <a:pt x="2270" y="1323"/>
                    </a:lnTo>
                    <a:lnTo>
                      <a:pt x="2270" y="1148"/>
                    </a:lnTo>
                    <a:lnTo>
                      <a:pt x="2245" y="1023"/>
                    </a:lnTo>
                    <a:lnTo>
                      <a:pt x="2220" y="899"/>
                    </a:lnTo>
                    <a:lnTo>
                      <a:pt x="2146" y="774"/>
                    </a:lnTo>
                    <a:lnTo>
                      <a:pt x="2071" y="649"/>
                    </a:lnTo>
                    <a:lnTo>
                      <a:pt x="1896" y="425"/>
                    </a:lnTo>
                    <a:lnTo>
                      <a:pt x="1796" y="325"/>
                    </a:lnTo>
                    <a:lnTo>
                      <a:pt x="1672" y="250"/>
                    </a:lnTo>
                    <a:lnTo>
                      <a:pt x="1497" y="151"/>
                    </a:lnTo>
                    <a:lnTo>
                      <a:pt x="1273" y="51"/>
                    </a:lnTo>
                    <a:lnTo>
                      <a:pt x="1048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1968;p46">
                <a:extLst>
                  <a:ext uri="{FF2B5EF4-FFF2-40B4-BE49-F238E27FC236}">
                    <a16:creationId xmlns:a16="http://schemas.microsoft.com/office/drawing/2014/main" id="{1766CB62-CEB1-8A22-F313-23BEE408BCE5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extrusionOk="0">
                    <a:moveTo>
                      <a:pt x="350" y="1"/>
                    </a:move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1969;p46">
                <a:extLst>
                  <a:ext uri="{FF2B5EF4-FFF2-40B4-BE49-F238E27FC236}">
                    <a16:creationId xmlns:a16="http://schemas.microsoft.com/office/drawing/2014/main" id="{12D56809-BE0A-16AF-D154-166E69CE9E3D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fill="none" extrusionOk="0">
                    <a:moveTo>
                      <a:pt x="1223" y="450"/>
                    </a:move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624" y="26"/>
                    </a:lnTo>
                    <a:lnTo>
                      <a:pt x="500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624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1970;p46">
                <a:extLst>
                  <a:ext uri="{FF2B5EF4-FFF2-40B4-BE49-F238E27FC236}">
                    <a16:creationId xmlns:a16="http://schemas.microsoft.com/office/drawing/2014/main" id="{2F29AD34-D0B0-4475-7904-C03833A8622D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extrusionOk="0">
                    <a:moveTo>
                      <a:pt x="375" y="0"/>
                    </a:move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874" y="443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1971;p46">
                <a:extLst>
                  <a:ext uri="{FF2B5EF4-FFF2-40B4-BE49-F238E27FC236}">
                    <a16:creationId xmlns:a16="http://schemas.microsoft.com/office/drawing/2014/main" id="{B228317C-47D8-CE68-CA05-DCF2881A5D8A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fill="none" extrusionOk="0">
                    <a:moveTo>
                      <a:pt x="874" y="499"/>
                    </a:moveTo>
                    <a:lnTo>
                      <a:pt x="874" y="499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475" y="0"/>
                    </a:lnTo>
                    <a:lnTo>
                      <a:pt x="375" y="0"/>
                    </a:ln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799" y="2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1972;p46">
                <a:extLst>
                  <a:ext uri="{FF2B5EF4-FFF2-40B4-BE49-F238E27FC236}">
                    <a16:creationId xmlns:a16="http://schemas.microsoft.com/office/drawing/2014/main" id="{AE3E94C5-6622-07B0-DF92-45C01E3666B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extrusionOk="0">
                    <a:moveTo>
                      <a:pt x="425" y="1"/>
                    </a:moveTo>
                    <a:lnTo>
                      <a:pt x="325" y="26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1973;p46">
                <a:extLst>
                  <a:ext uri="{FF2B5EF4-FFF2-40B4-BE49-F238E27FC236}">
                    <a16:creationId xmlns:a16="http://schemas.microsoft.com/office/drawing/2014/main" id="{93B728A5-9759-F3F8-81E2-B38CFA6CF2A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fill="none" extrusionOk="0">
                    <a:moveTo>
                      <a:pt x="1023" y="300"/>
                    </a:move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lnTo>
                      <a:pt x="425" y="1"/>
                    </a:lnTo>
                    <a:lnTo>
                      <a:pt x="325" y="26"/>
                    </a:lnTo>
                    <a:lnTo>
                      <a:pt x="200" y="50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1974;p46">
                <a:extLst>
                  <a:ext uri="{FF2B5EF4-FFF2-40B4-BE49-F238E27FC236}">
                    <a16:creationId xmlns:a16="http://schemas.microsoft.com/office/drawing/2014/main" id="{98232D81-7DCC-787E-6F4B-3E3F52723F5F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extrusionOk="0">
                    <a:moveTo>
                      <a:pt x="324" y="0"/>
                    </a:moveTo>
                    <a:lnTo>
                      <a:pt x="200" y="25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1975;p46">
                <a:extLst>
                  <a:ext uri="{FF2B5EF4-FFF2-40B4-BE49-F238E27FC236}">
                    <a16:creationId xmlns:a16="http://schemas.microsoft.com/office/drawing/2014/main" id="{2BCEB950-CD9F-4807-3A64-A82DDF686FF1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fill="none" extrusionOk="0">
                    <a:moveTo>
                      <a:pt x="898" y="474"/>
                    </a:move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599" y="50"/>
                    </a:lnTo>
                    <a:lnTo>
                      <a:pt x="474" y="0"/>
                    </a:lnTo>
                    <a:lnTo>
                      <a:pt x="324" y="0"/>
                    </a:lnTo>
                    <a:lnTo>
                      <a:pt x="200" y="25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1976;p46">
                <a:extLst>
                  <a:ext uri="{FF2B5EF4-FFF2-40B4-BE49-F238E27FC236}">
                    <a16:creationId xmlns:a16="http://schemas.microsoft.com/office/drawing/2014/main" id="{B09EE4FE-6374-0A09-A660-302E4DDFCD03}"/>
                  </a:ext>
                </a:extLst>
              </p:cNvPr>
              <p:cNvSpPr/>
              <p:nvPr/>
            </p:nvSpPr>
            <p:spPr>
              <a:xfrm>
                <a:off x="2141318" y="3117181"/>
                <a:ext cx="101673" cy="85654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8" extrusionOk="0">
                    <a:moveTo>
                      <a:pt x="574" y="200"/>
                    </a:moveTo>
                    <a:lnTo>
                      <a:pt x="674" y="225"/>
                    </a:lnTo>
                    <a:lnTo>
                      <a:pt x="823" y="274"/>
                    </a:lnTo>
                    <a:lnTo>
                      <a:pt x="948" y="349"/>
                    </a:lnTo>
                    <a:lnTo>
                      <a:pt x="1073" y="449"/>
                    </a:lnTo>
                    <a:lnTo>
                      <a:pt x="1172" y="549"/>
                    </a:lnTo>
                    <a:lnTo>
                      <a:pt x="1197" y="599"/>
                    </a:lnTo>
                    <a:lnTo>
                      <a:pt x="1222" y="649"/>
                    </a:lnTo>
                    <a:lnTo>
                      <a:pt x="1197" y="698"/>
                    </a:lnTo>
                    <a:lnTo>
                      <a:pt x="1172" y="773"/>
                    </a:lnTo>
                    <a:lnTo>
                      <a:pt x="1123" y="848"/>
                    </a:lnTo>
                    <a:lnTo>
                      <a:pt x="1048" y="898"/>
                    </a:lnTo>
                    <a:lnTo>
                      <a:pt x="973" y="923"/>
                    </a:lnTo>
                    <a:lnTo>
                      <a:pt x="848" y="973"/>
                    </a:lnTo>
                    <a:lnTo>
                      <a:pt x="574" y="973"/>
                    </a:lnTo>
                    <a:lnTo>
                      <a:pt x="474" y="923"/>
                    </a:lnTo>
                    <a:lnTo>
                      <a:pt x="374" y="848"/>
                    </a:lnTo>
                    <a:lnTo>
                      <a:pt x="275" y="748"/>
                    </a:lnTo>
                    <a:lnTo>
                      <a:pt x="225" y="649"/>
                    </a:lnTo>
                    <a:lnTo>
                      <a:pt x="200" y="524"/>
                    </a:lnTo>
                    <a:lnTo>
                      <a:pt x="225" y="424"/>
                    </a:lnTo>
                    <a:lnTo>
                      <a:pt x="299" y="324"/>
                    </a:lnTo>
                    <a:lnTo>
                      <a:pt x="374" y="249"/>
                    </a:lnTo>
                    <a:lnTo>
                      <a:pt x="474" y="200"/>
                    </a:lnTo>
                    <a:close/>
                    <a:moveTo>
                      <a:pt x="449" y="0"/>
                    </a:moveTo>
                    <a:lnTo>
                      <a:pt x="299" y="50"/>
                    </a:lnTo>
                    <a:lnTo>
                      <a:pt x="175" y="125"/>
                    </a:lnTo>
                    <a:lnTo>
                      <a:pt x="75" y="249"/>
                    </a:lnTo>
                    <a:lnTo>
                      <a:pt x="0" y="399"/>
                    </a:lnTo>
                    <a:lnTo>
                      <a:pt x="0" y="524"/>
                    </a:lnTo>
                    <a:lnTo>
                      <a:pt x="25" y="698"/>
                    </a:lnTo>
                    <a:lnTo>
                      <a:pt x="100" y="873"/>
                    </a:lnTo>
                    <a:lnTo>
                      <a:pt x="225" y="1023"/>
                    </a:lnTo>
                    <a:lnTo>
                      <a:pt x="374" y="1122"/>
                    </a:lnTo>
                    <a:lnTo>
                      <a:pt x="524" y="1172"/>
                    </a:lnTo>
                    <a:lnTo>
                      <a:pt x="699" y="1197"/>
                    </a:lnTo>
                    <a:lnTo>
                      <a:pt x="873" y="1172"/>
                    </a:lnTo>
                    <a:lnTo>
                      <a:pt x="1048" y="1122"/>
                    </a:lnTo>
                    <a:lnTo>
                      <a:pt x="1172" y="1072"/>
                    </a:lnTo>
                    <a:lnTo>
                      <a:pt x="1272" y="973"/>
                    </a:lnTo>
                    <a:lnTo>
                      <a:pt x="1347" y="898"/>
                    </a:lnTo>
                    <a:lnTo>
                      <a:pt x="1397" y="773"/>
                    </a:lnTo>
                    <a:lnTo>
                      <a:pt x="1422" y="673"/>
                    </a:lnTo>
                    <a:lnTo>
                      <a:pt x="1422" y="599"/>
                    </a:lnTo>
                    <a:lnTo>
                      <a:pt x="1422" y="549"/>
                    </a:lnTo>
                    <a:lnTo>
                      <a:pt x="1422" y="499"/>
                    </a:lnTo>
                    <a:lnTo>
                      <a:pt x="1272" y="324"/>
                    </a:lnTo>
                    <a:lnTo>
                      <a:pt x="1123" y="200"/>
                    </a:lnTo>
                    <a:lnTo>
                      <a:pt x="948" y="100"/>
                    </a:lnTo>
                    <a:lnTo>
                      <a:pt x="748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1977;p46">
                <a:extLst>
                  <a:ext uri="{FF2B5EF4-FFF2-40B4-BE49-F238E27FC236}">
                    <a16:creationId xmlns:a16="http://schemas.microsoft.com/office/drawing/2014/main" id="{238F8D86-E058-1D37-7E58-27A19AC66D8B}"/>
                  </a:ext>
                </a:extLst>
              </p:cNvPr>
              <p:cNvSpPr/>
              <p:nvPr/>
            </p:nvSpPr>
            <p:spPr>
              <a:xfrm>
                <a:off x="2230476" y="3618235"/>
                <a:ext cx="82082" cy="98166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373" extrusionOk="0">
                    <a:moveTo>
                      <a:pt x="624" y="225"/>
                    </a:moveTo>
                    <a:lnTo>
                      <a:pt x="723" y="275"/>
                    </a:lnTo>
                    <a:lnTo>
                      <a:pt x="798" y="349"/>
                    </a:lnTo>
                    <a:lnTo>
                      <a:pt x="773" y="399"/>
                    </a:lnTo>
                    <a:lnTo>
                      <a:pt x="798" y="449"/>
                    </a:lnTo>
                    <a:lnTo>
                      <a:pt x="873" y="574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923" y="724"/>
                    </a:lnTo>
                    <a:lnTo>
                      <a:pt x="923" y="848"/>
                    </a:lnTo>
                    <a:lnTo>
                      <a:pt x="923" y="948"/>
                    </a:lnTo>
                    <a:lnTo>
                      <a:pt x="873" y="1048"/>
                    </a:lnTo>
                    <a:lnTo>
                      <a:pt x="823" y="1098"/>
                    </a:lnTo>
                    <a:lnTo>
                      <a:pt x="773" y="1148"/>
                    </a:lnTo>
                    <a:lnTo>
                      <a:pt x="699" y="1173"/>
                    </a:lnTo>
                    <a:lnTo>
                      <a:pt x="624" y="1148"/>
                    </a:lnTo>
                    <a:lnTo>
                      <a:pt x="499" y="1098"/>
                    </a:lnTo>
                    <a:lnTo>
                      <a:pt x="399" y="998"/>
                    </a:lnTo>
                    <a:lnTo>
                      <a:pt x="299" y="873"/>
                    </a:lnTo>
                    <a:lnTo>
                      <a:pt x="250" y="773"/>
                    </a:lnTo>
                    <a:lnTo>
                      <a:pt x="225" y="674"/>
                    </a:lnTo>
                    <a:lnTo>
                      <a:pt x="225" y="574"/>
                    </a:lnTo>
                    <a:lnTo>
                      <a:pt x="225" y="449"/>
                    </a:lnTo>
                    <a:lnTo>
                      <a:pt x="299" y="349"/>
                    </a:lnTo>
                    <a:lnTo>
                      <a:pt x="374" y="275"/>
                    </a:lnTo>
                    <a:lnTo>
                      <a:pt x="499" y="225"/>
                    </a:lnTo>
                    <a:close/>
                    <a:moveTo>
                      <a:pt x="574" y="0"/>
                    </a:moveTo>
                    <a:lnTo>
                      <a:pt x="474" y="25"/>
                    </a:lnTo>
                    <a:lnTo>
                      <a:pt x="374" y="50"/>
                    </a:lnTo>
                    <a:lnTo>
                      <a:pt x="275" y="75"/>
                    </a:lnTo>
                    <a:lnTo>
                      <a:pt x="200" y="150"/>
                    </a:lnTo>
                    <a:lnTo>
                      <a:pt x="125" y="225"/>
                    </a:lnTo>
                    <a:lnTo>
                      <a:pt x="75" y="300"/>
                    </a:lnTo>
                    <a:lnTo>
                      <a:pt x="25" y="399"/>
                    </a:lnTo>
                    <a:lnTo>
                      <a:pt x="25" y="424"/>
                    </a:lnTo>
                    <a:lnTo>
                      <a:pt x="0" y="549"/>
                    </a:lnTo>
                    <a:lnTo>
                      <a:pt x="0" y="674"/>
                    </a:lnTo>
                    <a:lnTo>
                      <a:pt x="50" y="823"/>
                    </a:lnTo>
                    <a:lnTo>
                      <a:pt x="100" y="973"/>
                    </a:lnTo>
                    <a:lnTo>
                      <a:pt x="175" y="1073"/>
                    </a:lnTo>
                    <a:lnTo>
                      <a:pt x="250" y="1148"/>
                    </a:lnTo>
                    <a:lnTo>
                      <a:pt x="324" y="1247"/>
                    </a:lnTo>
                    <a:lnTo>
                      <a:pt x="424" y="1297"/>
                    </a:lnTo>
                    <a:lnTo>
                      <a:pt x="524" y="1347"/>
                    </a:lnTo>
                    <a:lnTo>
                      <a:pt x="624" y="1372"/>
                    </a:lnTo>
                    <a:lnTo>
                      <a:pt x="723" y="1372"/>
                    </a:lnTo>
                    <a:lnTo>
                      <a:pt x="848" y="1347"/>
                    </a:lnTo>
                    <a:lnTo>
                      <a:pt x="973" y="1272"/>
                    </a:lnTo>
                    <a:lnTo>
                      <a:pt x="1073" y="1148"/>
                    </a:lnTo>
                    <a:lnTo>
                      <a:pt x="1123" y="1023"/>
                    </a:lnTo>
                    <a:lnTo>
                      <a:pt x="1147" y="848"/>
                    </a:lnTo>
                    <a:lnTo>
                      <a:pt x="1123" y="699"/>
                    </a:lnTo>
                    <a:lnTo>
                      <a:pt x="1073" y="524"/>
                    </a:lnTo>
                    <a:lnTo>
                      <a:pt x="1048" y="374"/>
                    </a:lnTo>
                    <a:lnTo>
                      <a:pt x="948" y="225"/>
                    </a:lnTo>
                    <a:lnTo>
                      <a:pt x="823" y="100"/>
                    </a:lnTo>
                    <a:lnTo>
                      <a:pt x="748" y="50"/>
                    </a:lnTo>
                    <a:lnTo>
                      <a:pt x="674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1978;p46">
                <a:extLst>
                  <a:ext uri="{FF2B5EF4-FFF2-40B4-BE49-F238E27FC236}">
                    <a16:creationId xmlns:a16="http://schemas.microsoft.com/office/drawing/2014/main" id="{D099B2D8-0984-AA74-E142-9AE4D94B3475}"/>
                  </a:ext>
                </a:extLst>
              </p:cNvPr>
              <p:cNvSpPr/>
              <p:nvPr/>
            </p:nvSpPr>
            <p:spPr>
              <a:xfrm>
                <a:off x="2030711" y="3962351"/>
                <a:ext cx="94594" cy="76788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74" extrusionOk="0">
                    <a:moveTo>
                      <a:pt x="525" y="200"/>
                    </a:moveTo>
                    <a:lnTo>
                      <a:pt x="624" y="225"/>
                    </a:lnTo>
                    <a:lnTo>
                      <a:pt x="724" y="250"/>
                    </a:lnTo>
                    <a:lnTo>
                      <a:pt x="824" y="275"/>
                    </a:lnTo>
                    <a:lnTo>
                      <a:pt x="899" y="325"/>
                    </a:lnTo>
                    <a:lnTo>
                      <a:pt x="974" y="375"/>
                    </a:lnTo>
                    <a:lnTo>
                      <a:pt x="1048" y="450"/>
                    </a:lnTo>
                    <a:lnTo>
                      <a:pt x="1098" y="500"/>
                    </a:lnTo>
                    <a:lnTo>
                      <a:pt x="1098" y="599"/>
                    </a:lnTo>
                    <a:lnTo>
                      <a:pt x="1073" y="674"/>
                    </a:lnTo>
                    <a:lnTo>
                      <a:pt x="1023" y="749"/>
                    </a:lnTo>
                    <a:lnTo>
                      <a:pt x="949" y="799"/>
                    </a:lnTo>
                    <a:lnTo>
                      <a:pt x="874" y="849"/>
                    </a:lnTo>
                    <a:lnTo>
                      <a:pt x="799" y="874"/>
                    </a:lnTo>
                    <a:lnTo>
                      <a:pt x="699" y="874"/>
                    </a:lnTo>
                    <a:lnTo>
                      <a:pt x="624" y="849"/>
                    </a:lnTo>
                    <a:lnTo>
                      <a:pt x="475" y="774"/>
                    </a:lnTo>
                    <a:lnTo>
                      <a:pt x="350" y="649"/>
                    </a:lnTo>
                    <a:lnTo>
                      <a:pt x="250" y="525"/>
                    </a:lnTo>
                    <a:lnTo>
                      <a:pt x="200" y="425"/>
                    </a:lnTo>
                    <a:lnTo>
                      <a:pt x="200" y="350"/>
                    </a:lnTo>
                    <a:lnTo>
                      <a:pt x="275" y="275"/>
                    </a:lnTo>
                    <a:lnTo>
                      <a:pt x="350" y="250"/>
                    </a:lnTo>
                    <a:lnTo>
                      <a:pt x="425" y="225"/>
                    </a:lnTo>
                    <a:lnTo>
                      <a:pt x="525" y="200"/>
                    </a:lnTo>
                    <a:close/>
                    <a:moveTo>
                      <a:pt x="500" y="1"/>
                    </a:moveTo>
                    <a:lnTo>
                      <a:pt x="375" y="26"/>
                    </a:lnTo>
                    <a:lnTo>
                      <a:pt x="275" y="51"/>
                    </a:lnTo>
                    <a:lnTo>
                      <a:pt x="175" y="101"/>
                    </a:lnTo>
                    <a:lnTo>
                      <a:pt x="101" y="150"/>
                    </a:lnTo>
                    <a:lnTo>
                      <a:pt x="51" y="200"/>
                    </a:lnTo>
                    <a:lnTo>
                      <a:pt x="1" y="275"/>
                    </a:lnTo>
                    <a:lnTo>
                      <a:pt x="1" y="300"/>
                    </a:lnTo>
                    <a:lnTo>
                      <a:pt x="1" y="375"/>
                    </a:lnTo>
                    <a:lnTo>
                      <a:pt x="1" y="450"/>
                    </a:lnTo>
                    <a:lnTo>
                      <a:pt x="51" y="624"/>
                    </a:lnTo>
                    <a:lnTo>
                      <a:pt x="126" y="724"/>
                    </a:lnTo>
                    <a:lnTo>
                      <a:pt x="200" y="824"/>
                    </a:lnTo>
                    <a:lnTo>
                      <a:pt x="300" y="899"/>
                    </a:lnTo>
                    <a:lnTo>
                      <a:pt x="400" y="974"/>
                    </a:lnTo>
                    <a:lnTo>
                      <a:pt x="500" y="1023"/>
                    </a:lnTo>
                    <a:lnTo>
                      <a:pt x="599" y="1073"/>
                    </a:lnTo>
                    <a:lnTo>
                      <a:pt x="824" y="1073"/>
                    </a:lnTo>
                    <a:lnTo>
                      <a:pt x="949" y="1048"/>
                    </a:lnTo>
                    <a:lnTo>
                      <a:pt x="1073" y="974"/>
                    </a:lnTo>
                    <a:lnTo>
                      <a:pt x="1173" y="874"/>
                    </a:lnTo>
                    <a:lnTo>
                      <a:pt x="1248" y="749"/>
                    </a:lnTo>
                    <a:lnTo>
                      <a:pt x="1298" y="649"/>
                    </a:lnTo>
                    <a:lnTo>
                      <a:pt x="1323" y="525"/>
                    </a:lnTo>
                    <a:lnTo>
                      <a:pt x="1298" y="425"/>
                    </a:lnTo>
                    <a:lnTo>
                      <a:pt x="1248" y="325"/>
                    </a:lnTo>
                    <a:lnTo>
                      <a:pt x="1223" y="275"/>
                    </a:lnTo>
                    <a:lnTo>
                      <a:pt x="1173" y="275"/>
                    </a:lnTo>
                    <a:lnTo>
                      <a:pt x="1073" y="175"/>
                    </a:lnTo>
                    <a:lnTo>
                      <a:pt x="974" y="101"/>
                    </a:lnTo>
                    <a:lnTo>
                      <a:pt x="849" y="51"/>
                    </a:lnTo>
                    <a:lnTo>
                      <a:pt x="74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1979;p46">
                <a:extLst>
                  <a:ext uri="{FF2B5EF4-FFF2-40B4-BE49-F238E27FC236}">
                    <a16:creationId xmlns:a16="http://schemas.microsoft.com/office/drawing/2014/main" id="{8CF5E02D-95A8-CCDC-0983-9666C022B8E5}"/>
                  </a:ext>
                </a:extLst>
              </p:cNvPr>
              <p:cNvSpPr/>
              <p:nvPr/>
            </p:nvSpPr>
            <p:spPr>
              <a:xfrm>
                <a:off x="1777537" y="3580770"/>
                <a:ext cx="78507" cy="8386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173" extrusionOk="0">
                    <a:moveTo>
                      <a:pt x="449" y="200"/>
                    </a:moveTo>
                    <a:lnTo>
                      <a:pt x="549" y="225"/>
                    </a:lnTo>
                    <a:lnTo>
                      <a:pt x="649" y="250"/>
                    </a:lnTo>
                    <a:lnTo>
                      <a:pt x="699" y="300"/>
                    </a:lnTo>
                    <a:lnTo>
                      <a:pt x="773" y="375"/>
                    </a:lnTo>
                    <a:lnTo>
                      <a:pt x="873" y="549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873" y="749"/>
                    </a:lnTo>
                    <a:lnTo>
                      <a:pt x="823" y="824"/>
                    </a:lnTo>
                    <a:lnTo>
                      <a:pt x="749" y="898"/>
                    </a:lnTo>
                    <a:lnTo>
                      <a:pt x="674" y="923"/>
                    </a:lnTo>
                    <a:lnTo>
                      <a:pt x="624" y="948"/>
                    </a:lnTo>
                    <a:lnTo>
                      <a:pt x="549" y="948"/>
                    </a:lnTo>
                    <a:lnTo>
                      <a:pt x="474" y="923"/>
                    </a:lnTo>
                    <a:lnTo>
                      <a:pt x="399" y="898"/>
                    </a:lnTo>
                    <a:lnTo>
                      <a:pt x="300" y="774"/>
                    </a:lnTo>
                    <a:lnTo>
                      <a:pt x="225" y="649"/>
                    </a:lnTo>
                    <a:lnTo>
                      <a:pt x="200" y="474"/>
                    </a:lnTo>
                    <a:lnTo>
                      <a:pt x="225" y="375"/>
                    </a:lnTo>
                    <a:lnTo>
                      <a:pt x="275" y="275"/>
                    </a:lnTo>
                    <a:lnTo>
                      <a:pt x="349" y="225"/>
                    </a:lnTo>
                    <a:lnTo>
                      <a:pt x="449" y="200"/>
                    </a:lnTo>
                    <a:close/>
                    <a:moveTo>
                      <a:pt x="399" y="1"/>
                    </a:moveTo>
                    <a:lnTo>
                      <a:pt x="250" y="50"/>
                    </a:lnTo>
                    <a:lnTo>
                      <a:pt x="175" y="75"/>
                    </a:lnTo>
                    <a:lnTo>
                      <a:pt x="125" y="125"/>
                    </a:lnTo>
                    <a:lnTo>
                      <a:pt x="50" y="225"/>
                    </a:lnTo>
                    <a:lnTo>
                      <a:pt x="25" y="350"/>
                    </a:lnTo>
                    <a:lnTo>
                      <a:pt x="0" y="450"/>
                    </a:lnTo>
                    <a:lnTo>
                      <a:pt x="0" y="574"/>
                    </a:lnTo>
                    <a:lnTo>
                      <a:pt x="25" y="699"/>
                    </a:lnTo>
                    <a:lnTo>
                      <a:pt x="75" y="824"/>
                    </a:lnTo>
                    <a:lnTo>
                      <a:pt x="125" y="923"/>
                    </a:lnTo>
                    <a:lnTo>
                      <a:pt x="200" y="998"/>
                    </a:lnTo>
                    <a:lnTo>
                      <a:pt x="300" y="1073"/>
                    </a:lnTo>
                    <a:lnTo>
                      <a:pt x="399" y="1123"/>
                    </a:lnTo>
                    <a:lnTo>
                      <a:pt x="499" y="1148"/>
                    </a:lnTo>
                    <a:lnTo>
                      <a:pt x="624" y="1173"/>
                    </a:lnTo>
                    <a:lnTo>
                      <a:pt x="773" y="1123"/>
                    </a:lnTo>
                    <a:lnTo>
                      <a:pt x="873" y="1073"/>
                    </a:lnTo>
                    <a:lnTo>
                      <a:pt x="973" y="973"/>
                    </a:lnTo>
                    <a:lnTo>
                      <a:pt x="1023" y="898"/>
                    </a:lnTo>
                    <a:lnTo>
                      <a:pt x="1073" y="799"/>
                    </a:lnTo>
                    <a:lnTo>
                      <a:pt x="1098" y="724"/>
                    </a:lnTo>
                    <a:lnTo>
                      <a:pt x="1098" y="624"/>
                    </a:lnTo>
                    <a:lnTo>
                      <a:pt x="1098" y="549"/>
                    </a:lnTo>
                    <a:lnTo>
                      <a:pt x="1048" y="425"/>
                    </a:lnTo>
                    <a:lnTo>
                      <a:pt x="973" y="300"/>
                    </a:lnTo>
                    <a:lnTo>
                      <a:pt x="873" y="175"/>
                    </a:lnTo>
                    <a:lnTo>
                      <a:pt x="749" y="75"/>
                    </a:lnTo>
                    <a:lnTo>
                      <a:pt x="57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1980;p46">
                <a:extLst>
                  <a:ext uri="{FF2B5EF4-FFF2-40B4-BE49-F238E27FC236}">
                    <a16:creationId xmlns:a16="http://schemas.microsoft.com/office/drawing/2014/main" id="{FBB62A3D-27FB-09EC-A452-FAD098F00C19}"/>
                  </a:ext>
                </a:extLst>
              </p:cNvPr>
              <p:cNvSpPr/>
              <p:nvPr/>
            </p:nvSpPr>
            <p:spPr>
              <a:xfrm>
                <a:off x="1624174" y="2969110"/>
                <a:ext cx="208709" cy="21048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944" extrusionOk="0">
                    <a:moveTo>
                      <a:pt x="1322" y="1"/>
                    </a:moveTo>
                    <a:lnTo>
                      <a:pt x="1148" y="26"/>
                    </a:lnTo>
                    <a:lnTo>
                      <a:pt x="998" y="76"/>
                    </a:lnTo>
                    <a:lnTo>
                      <a:pt x="848" y="126"/>
                    </a:lnTo>
                    <a:lnTo>
                      <a:pt x="699" y="201"/>
                    </a:lnTo>
                    <a:lnTo>
                      <a:pt x="549" y="275"/>
                    </a:lnTo>
                    <a:lnTo>
                      <a:pt x="424" y="375"/>
                    </a:lnTo>
                    <a:lnTo>
                      <a:pt x="325" y="475"/>
                    </a:lnTo>
                    <a:lnTo>
                      <a:pt x="225" y="600"/>
                    </a:lnTo>
                    <a:lnTo>
                      <a:pt x="125" y="824"/>
                    </a:lnTo>
                    <a:lnTo>
                      <a:pt x="50" y="1073"/>
                    </a:lnTo>
                    <a:lnTo>
                      <a:pt x="25" y="1348"/>
                    </a:lnTo>
                    <a:lnTo>
                      <a:pt x="0" y="1622"/>
                    </a:lnTo>
                    <a:lnTo>
                      <a:pt x="25" y="1896"/>
                    </a:lnTo>
                    <a:lnTo>
                      <a:pt x="50" y="2046"/>
                    </a:lnTo>
                    <a:lnTo>
                      <a:pt x="100" y="2196"/>
                    </a:lnTo>
                    <a:lnTo>
                      <a:pt x="150" y="2320"/>
                    </a:lnTo>
                    <a:lnTo>
                      <a:pt x="225" y="2445"/>
                    </a:lnTo>
                    <a:lnTo>
                      <a:pt x="325" y="2545"/>
                    </a:lnTo>
                    <a:lnTo>
                      <a:pt x="449" y="2645"/>
                    </a:lnTo>
                    <a:lnTo>
                      <a:pt x="549" y="2744"/>
                    </a:lnTo>
                    <a:lnTo>
                      <a:pt x="699" y="2794"/>
                    </a:lnTo>
                    <a:lnTo>
                      <a:pt x="823" y="2869"/>
                    </a:lnTo>
                    <a:lnTo>
                      <a:pt x="973" y="2894"/>
                    </a:lnTo>
                    <a:lnTo>
                      <a:pt x="1173" y="2944"/>
                    </a:lnTo>
                    <a:lnTo>
                      <a:pt x="1372" y="2944"/>
                    </a:lnTo>
                    <a:lnTo>
                      <a:pt x="1572" y="2919"/>
                    </a:lnTo>
                    <a:lnTo>
                      <a:pt x="1771" y="2869"/>
                    </a:lnTo>
                    <a:lnTo>
                      <a:pt x="1971" y="2794"/>
                    </a:lnTo>
                    <a:lnTo>
                      <a:pt x="2145" y="2720"/>
                    </a:lnTo>
                    <a:lnTo>
                      <a:pt x="2320" y="2595"/>
                    </a:lnTo>
                    <a:lnTo>
                      <a:pt x="2470" y="2445"/>
                    </a:lnTo>
                    <a:lnTo>
                      <a:pt x="2644" y="2246"/>
                    </a:lnTo>
                    <a:lnTo>
                      <a:pt x="2794" y="1971"/>
                    </a:lnTo>
                    <a:lnTo>
                      <a:pt x="2869" y="1697"/>
                    </a:lnTo>
                    <a:lnTo>
                      <a:pt x="2918" y="1398"/>
                    </a:lnTo>
                    <a:lnTo>
                      <a:pt x="2918" y="1098"/>
                    </a:lnTo>
                    <a:lnTo>
                      <a:pt x="2894" y="949"/>
                    </a:lnTo>
                    <a:lnTo>
                      <a:pt x="2844" y="799"/>
                    </a:lnTo>
                    <a:lnTo>
                      <a:pt x="2794" y="674"/>
                    </a:lnTo>
                    <a:lnTo>
                      <a:pt x="2719" y="550"/>
                    </a:lnTo>
                    <a:lnTo>
                      <a:pt x="2644" y="450"/>
                    </a:lnTo>
                    <a:lnTo>
                      <a:pt x="2544" y="325"/>
                    </a:lnTo>
                    <a:lnTo>
                      <a:pt x="2420" y="250"/>
                    </a:lnTo>
                    <a:lnTo>
                      <a:pt x="2295" y="176"/>
                    </a:lnTo>
                    <a:lnTo>
                      <a:pt x="2145" y="101"/>
                    </a:lnTo>
                    <a:lnTo>
                      <a:pt x="1996" y="51"/>
                    </a:lnTo>
                    <a:lnTo>
                      <a:pt x="1821" y="26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1981;p46">
                <a:extLst>
                  <a:ext uri="{FF2B5EF4-FFF2-40B4-BE49-F238E27FC236}">
                    <a16:creationId xmlns:a16="http://schemas.microsoft.com/office/drawing/2014/main" id="{D0FB4846-46E4-5A97-82AA-F3B4ACDF1F42}"/>
                  </a:ext>
                </a:extLst>
              </p:cNvPr>
              <p:cNvSpPr/>
              <p:nvPr/>
            </p:nvSpPr>
            <p:spPr>
              <a:xfrm>
                <a:off x="2296397" y="3286558"/>
                <a:ext cx="367438" cy="406606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5687" extrusionOk="0">
                    <a:moveTo>
                      <a:pt x="2121" y="200"/>
                    </a:moveTo>
                    <a:lnTo>
                      <a:pt x="2296" y="225"/>
                    </a:lnTo>
                    <a:lnTo>
                      <a:pt x="2495" y="250"/>
                    </a:lnTo>
                    <a:lnTo>
                      <a:pt x="2695" y="300"/>
                    </a:lnTo>
                    <a:lnTo>
                      <a:pt x="2894" y="375"/>
                    </a:lnTo>
                    <a:lnTo>
                      <a:pt x="3119" y="474"/>
                    </a:lnTo>
                    <a:lnTo>
                      <a:pt x="3318" y="574"/>
                    </a:lnTo>
                    <a:lnTo>
                      <a:pt x="3518" y="699"/>
                    </a:lnTo>
                    <a:lnTo>
                      <a:pt x="3692" y="848"/>
                    </a:lnTo>
                    <a:lnTo>
                      <a:pt x="3867" y="998"/>
                    </a:lnTo>
                    <a:lnTo>
                      <a:pt x="4041" y="1173"/>
                    </a:lnTo>
                    <a:lnTo>
                      <a:pt x="4191" y="1347"/>
                    </a:lnTo>
                    <a:lnTo>
                      <a:pt x="4341" y="1522"/>
                    </a:lnTo>
                    <a:lnTo>
                      <a:pt x="4465" y="1721"/>
                    </a:lnTo>
                    <a:lnTo>
                      <a:pt x="4565" y="1946"/>
                    </a:lnTo>
                    <a:lnTo>
                      <a:pt x="4665" y="2145"/>
                    </a:lnTo>
                    <a:lnTo>
                      <a:pt x="4765" y="2370"/>
                    </a:lnTo>
                    <a:lnTo>
                      <a:pt x="4815" y="2594"/>
                    </a:lnTo>
                    <a:lnTo>
                      <a:pt x="4864" y="2819"/>
                    </a:lnTo>
                    <a:lnTo>
                      <a:pt x="4914" y="3043"/>
                    </a:lnTo>
                    <a:lnTo>
                      <a:pt x="4914" y="3293"/>
                    </a:lnTo>
                    <a:lnTo>
                      <a:pt x="4914" y="3517"/>
                    </a:lnTo>
                    <a:lnTo>
                      <a:pt x="4889" y="3741"/>
                    </a:lnTo>
                    <a:lnTo>
                      <a:pt x="4815" y="3966"/>
                    </a:lnTo>
                    <a:lnTo>
                      <a:pt x="4740" y="4190"/>
                    </a:lnTo>
                    <a:lnTo>
                      <a:pt x="4615" y="4390"/>
                    </a:lnTo>
                    <a:lnTo>
                      <a:pt x="4490" y="4589"/>
                    </a:lnTo>
                    <a:lnTo>
                      <a:pt x="4316" y="4764"/>
                    </a:lnTo>
                    <a:lnTo>
                      <a:pt x="4141" y="4939"/>
                    </a:lnTo>
                    <a:lnTo>
                      <a:pt x="3942" y="5088"/>
                    </a:lnTo>
                    <a:lnTo>
                      <a:pt x="3692" y="5213"/>
                    </a:lnTo>
                    <a:lnTo>
                      <a:pt x="3468" y="5338"/>
                    </a:lnTo>
                    <a:lnTo>
                      <a:pt x="3218" y="5412"/>
                    </a:lnTo>
                    <a:lnTo>
                      <a:pt x="2969" y="5462"/>
                    </a:lnTo>
                    <a:lnTo>
                      <a:pt x="2445" y="5462"/>
                    </a:lnTo>
                    <a:lnTo>
                      <a:pt x="2196" y="5412"/>
                    </a:lnTo>
                    <a:lnTo>
                      <a:pt x="1921" y="5338"/>
                    </a:lnTo>
                    <a:lnTo>
                      <a:pt x="1622" y="5213"/>
                    </a:lnTo>
                    <a:lnTo>
                      <a:pt x="1373" y="5063"/>
                    </a:lnTo>
                    <a:lnTo>
                      <a:pt x="1123" y="4864"/>
                    </a:lnTo>
                    <a:lnTo>
                      <a:pt x="899" y="4639"/>
                    </a:lnTo>
                    <a:lnTo>
                      <a:pt x="699" y="4390"/>
                    </a:lnTo>
                    <a:lnTo>
                      <a:pt x="550" y="4116"/>
                    </a:lnTo>
                    <a:lnTo>
                      <a:pt x="400" y="3841"/>
                    </a:lnTo>
                    <a:lnTo>
                      <a:pt x="325" y="3542"/>
                    </a:lnTo>
                    <a:lnTo>
                      <a:pt x="250" y="3243"/>
                    </a:lnTo>
                    <a:lnTo>
                      <a:pt x="225" y="2943"/>
                    </a:lnTo>
                    <a:lnTo>
                      <a:pt x="225" y="2619"/>
                    </a:lnTo>
                    <a:lnTo>
                      <a:pt x="275" y="2295"/>
                    </a:lnTo>
                    <a:lnTo>
                      <a:pt x="325" y="1996"/>
                    </a:lnTo>
                    <a:lnTo>
                      <a:pt x="425" y="1696"/>
                    </a:lnTo>
                    <a:lnTo>
                      <a:pt x="550" y="1397"/>
                    </a:lnTo>
                    <a:lnTo>
                      <a:pt x="674" y="1173"/>
                    </a:lnTo>
                    <a:lnTo>
                      <a:pt x="824" y="973"/>
                    </a:lnTo>
                    <a:lnTo>
                      <a:pt x="974" y="774"/>
                    </a:lnTo>
                    <a:lnTo>
                      <a:pt x="1173" y="599"/>
                    </a:lnTo>
                    <a:lnTo>
                      <a:pt x="1373" y="449"/>
                    </a:lnTo>
                    <a:lnTo>
                      <a:pt x="1622" y="325"/>
                    </a:lnTo>
                    <a:lnTo>
                      <a:pt x="1872" y="250"/>
                    </a:lnTo>
                    <a:lnTo>
                      <a:pt x="2121" y="200"/>
                    </a:lnTo>
                    <a:close/>
                    <a:moveTo>
                      <a:pt x="2121" y="0"/>
                    </a:moveTo>
                    <a:lnTo>
                      <a:pt x="1822" y="25"/>
                    </a:lnTo>
                    <a:lnTo>
                      <a:pt x="1547" y="125"/>
                    </a:lnTo>
                    <a:lnTo>
                      <a:pt x="1273" y="250"/>
                    </a:lnTo>
                    <a:lnTo>
                      <a:pt x="1048" y="424"/>
                    </a:lnTo>
                    <a:lnTo>
                      <a:pt x="849" y="624"/>
                    </a:lnTo>
                    <a:lnTo>
                      <a:pt x="649" y="848"/>
                    </a:lnTo>
                    <a:lnTo>
                      <a:pt x="500" y="1073"/>
                    </a:lnTo>
                    <a:lnTo>
                      <a:pt x="375" y="1297"/>
                    </a:lnTo>
                    <a:lnTo>
                      <a:pt x="225" y="1622"/>
                    </a:lnTo>
                    <a:lnTo>
                      <a:pt x="101" y="1971"/>
                    </a:lnTo>
                    <a:lnTo>
                      <a:pt x="51" y="2220"/>
                    </a:lnTo>
                    <a:lnTo>
                      <a:pt x="26" y="2470"/>
                    </a:lnTo>
                    <a:lnTo>
                      <a:pt x="1" y="2719"/>
                    </a:lnTo>
                    <a:lnTo>
                      <a:pt x="1" y="2968"/>
                    </a:lnTo>
                    <a:lnTo>
                      <a:pt x="26" y="3218"/>
                    </a:lnTo>
                    <a:lnTo>
                      <a:pt x="76" y="3442"/>
                    </a:lnTo>
                    <a:lnTo>
                      <a:pt x="126" y="3692"/>
                    </a:lnTo>
                    <a:lnTo>
                      <a:pt x="201" y="3916"/>
                    </a:lnTo>
                    <a:lnTo>
                      <a:pt x="350" y="4215"/>
                    </a:lnTo>
                    <a:lnTo>
                      <a:pt x="525" y="4515"/>
                    </a:lnTo>
                    <a:lnTo>
                      <a:pt x="749" y="4789"/>
                    </a:lnTo>
                    <a:lnTo>
                      <a:pt x="974" y="5038"/>
                    </a:lnTo>
                    <a:lnTo>
                      <a:pt x="1248" y="5238"/>
                    </a:lnTo>
                    <a:lnTo>
                      <a:pt x="1522" y="5412"/>
                    </a:lnTo>
                    <a:lnTo>
                      <a:pt x="1847" y="5537"/>
                    </a:lnTo>
                    <a:lnTo>
                      <a:pt x="2146" y="5637"/>
                    </a:lnTo>
                    <a:lnTo>
                      <a:pt x="2445" y="5687"/>
                    </a:lnTo>
                    <a:lnTo>
                      <a:pt x="2720" y="5687"/>
                    </a:lnTo>
                    <a:lnTo>
                      <a:pt x="2994" y="5662"/>
                    </a:lnTo>
                    <a:lnTo>
                      <a:pt x="3268" y="5612"/>
                    </a:lnTo>
                    <a:lnTo>
                      <a:pt x="3543" y="5537"/>
                    </a:lnTo>
                    <a:lnTo>
                      <a:pt x="3792" y="5412"/>
                    </a:lnTo>
                    <a:lnTo>
                      <a:pt x="4041" y="5263"/>
                    </a:lnTo>
                    <a:lnTo>
                      <a:pt x="4291" y="5088"/>
                    </a:lnTo>
                    <a:lnTo>
                      <a:pt x="4490" y="4914"/>
                    </a:lnTo>
                    <a:lnTo>
                      <a:pt x="4665" y="4714"/>
                    </a:lnTo>
                    <a:lnTo>
                      <a:pt x="4815" y="4490"/>
                    </a:lnTo>
                    <a:lnTo>
                      <a:pt x="4939" y="4265"/>
                    </a:lnTo>
                    <a:lnTo>
                      <a:pt x="5014" y="4041"/>
                    </a:lnTo>
                    <a:lnTo>
                      <a:pt x="5089" y="3791"/>
                    </a:lnTo>
                    <a:lnTo>
                      <a:pt x="5139" y="3542"/>
                    </a:lnTo>
                    <a:lnTo>
                      <a:pt x="5139" y="3268"/>
                    </a:lnTo>
                    <a:lnTo>
                      <a:pt x="5114" y="3018"/>
                    </a:lnTo>
                    <a:lnTo>
                      <a:pt x="5089" y="2794"/>
                    </a:lnTo>
                    <a:lnTo>
                      <a:pt x="5039" y="2544"/>
                    </a:lnTo>
                    <a:lnTo>
                      <a:pt x="4964" y="2295"/>
                    </a:lnTo>
                    <a:lnTo>
                      <a:pt x="4864" y="2070"/>
                    </a:lnTo>
                    <a:lnTo>
                      <a:pt x="4765" y="1846"/>
                    </a:lnTo>
                    <a:lnTo>
                      <a:pt x="4640" y="1622"/>
                    </a:lnTo>
                    <a:lnTo>
                      <a:pt x="4515" y="1422"/>
                    </a:lnTo>
                    <a:lnTo>
                      <a:pt x="4366" y="1222"/>
                    </a:lnTo>
                    <a:lnTo>
                      <a:pt x="4191" y="1023"/>
                    </a:lnTo>
                    <a:lnTo>
                      <a:pt x="4016" y="848"/>
                    </a:lnTo>
                    <a:lnTo>
                      <a:pt x="3817" y="674"/>
                    </a:lnTo>
                    <a:lnTo>
                      <a:pt x="3617" y="524"/>
                    </a:lnTo>
                    <a:lnTo>
                      <a:pt x="3418" y="399"/>
                    </a:lnTo>
                    <a:lnTo>
                      <a:pt x="3193" y="275"/>
                    </a:lnTo>
                    <a:lnTo>
                      <a:pt x="2969" y="175"/>
                    </a:lnTo>
                    <a:lnTo>
                      <a:pt x="2744" y="75"/>
                    </a:lnTo>
                    <a:lnTo>
                      <a:pt x="2520" y="25"/>
                    </a:lnTo>
                    <a:lnTo>
                      <a:pt x="2320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1982;p46">
                <a:extLst>
                  <a:ext uri="{FF2B5EF4-FFF2-40B4-BE49-F238E27FC236}">
                    <a16:creationId xmlns:a16="http://schemas.microsoft.com/office/drawing/2014/main" id="{453D0B11-E5A2-E1E3-820D-2FD4429D44FC}"/>
                  </a:ext>
                </a:extLst>
              </p:cNvPr>
              <p:cNvSpPr/>
              <p:nvPr/>
            </p:nvSpPr>
            <p:spPr>
              <a:xfrm>
                <a:off x="1872057" y="3577195"/>
                <a:ext cx="344201" cy="349623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4890" extrusionOk="0">
                    <a:moveTo>
                      <a:pt x="2045" y="225"/>
                    </a:moveTo>
                    <a:lnTo>
                      <a:pt x="2245" y="250"/>
                    </a:lnTo>
                    <a:lnTo>
                      <a:pt x="2444" y="300"/>
                    </a:lnTo>
                    <a:lnTo>
                      <a:pt x="2644" y="350"/>
                    </a:lnTo>
                    <a:lnTo>
                      <a:pt x="3043" y="524"/>
                    </a:lnTo>
                    <a:lnTo>
                      <a:pt x="3392" y="724"/>
                    </a:lnTo>
                    <a:lnTo>
                      <a:pt x="3741" y="973"/>
                    </a:lnTo>
                    <a:lnTo>
                      <a:pt x="4041" y="1273"/>
                    </a:lnTo>
                    <a:lnTo>
                      <a:pt x="4165" y="1447"/>
                    </a:lnTo>
                    <a:lnTo>
                      <a:pt x="4265" y="1622"/>
                    </a:lnTo>
                    <a:lnTo>
                      <a:pt x="4390" y="1796"/>
                    </a:lnTo>
                    <a:lnTo>
                      <a:pt x="4465" y="1996"/>
                    </a:lnTo>
                    <a:lnTo>
                      <a:pt x="4539" y="2195"/>
                    </a:lnTo>
                    <a:lnTo>
                      <a:pt x="4589" y="2395"/>
                    </a:lnTo>
                    <a:lnTo>
                      <a:pt x="4614" y="2595"/>
                    </a:lnTo>
                    <a:lnTo>
                      <a:pt x="4589" y="2794"/>
                    </a:lnTo>
                    <a:lnTo>
                      <a:pt x="4564" y="3019"/>
                    </a:lnTo>
                    <a:lnTo>
                      <a:pt x="4514" y="3218"/>
                    </a:lnTo>
                    <a:lnTo>
                      <a:pt x="4440" y="3418"/>
                    </a:lnTo>
                    <a:lnTo>
                      <a:pt x="4365" y="3617"/>
                    </a:lnTo>
                    <a:lnTo>
                      <a:pt x="4215" y="3817"/>
                    </a:lnTo>
                    <a:lnTo>
                      <a:pt x="4090" y="3991"/>
                    </a:lnTo>
                    <a:lnTo>
                      <a:pt x="3916" y="4166"/>
                    </a:lnTo>
                    <a:lnTo>
                      <a:pt x="3741" y="4315"/>
                    </a:lnTo>
                    <a:lnTo>
                      <a:pt x="3542" y="4440"/>
                    </a:lnTo>
                    <a:lnTo>
                      <a:pt x="3342" y="4540"/>
                    </a:lnTo>
                    <a:lnTo>
                      <a:pt x="3118" y="4615"/>
                    </a:lnTo>
                    <a:lnTo>
                      <a:pt x="2893" y="4665"/>
                    </a:lnTo>
                    <a:lnTo>
                      <a:pt x="2619" y="4690"/>
                    </a:lnTo>
                    <a:lnTo>
                      <a:pt x="2345" y="4665"/>
                    </a:lnTo>
                    <a:lnTo>
                      <a:pt x="2070" y="4615"/>
                    </a:lnTo>
                    <a:lnTo>
                      <a:pt x="1821" y="4540"/>
                    </a:lnTo>
                    <a:lnTo>
                      <a:pt x="1546" y="4415"/>
                    </a:lnTo>
                    <a:lnTo>
                      <a:pt x="1322" y="4290"/>
                    </a:lnTo>
                    <a:lnTo>
                      <a:pt x="1073" y="4116"/>
                    </a:lnTo>
                    <a:lnTo>
                      <a:pt x="873" y="3916"/>
                    </a:lnTo>
                    <a:lnTo>
                      <a:pt x="699" y="3692"/>
                    </a:lnTo>
                    <a:lnTo>
                      <a:pt x="549" y="3467"/>
                    </a:lnTo>
                    <a:lnTo>
                      <a:pt x="449" y="3218"/>
                    </a:lnTo>
                    <a:lnTo>
                      <a:pt x="349" y="2969"/>
                    </a:lnTo>
                    <a:lnTo>
                      <a:pt x="275" y="2694"/>
                    </a:lnTo>
                    <a:lnTo>
                      <a:pt x="225" y="2395"/>
                    </a:lnTo>
                    <a:lnTo>
                      <a:pt x="200" y="2121"/>
                    </a:lnTo>
                    <a:lnTo>
                      <a:pt x="225" y="1821"/>
                    </a:lnTo>
                    <a:lnTo>
                      <a:pt x="250" y="1622"/>
                    </a:lnTo>
                    <a:lnTo>
                      <a:pt x="299" y="1397"/>
                    </a:lnTo>
                    <a:lnTo>
                      <a:pt x="374" y="1173"/>
                    </a:lnTo>
                    <a:lnTo>
                      <a:pt x="474" y="973"/>
                    </a:lnTo>
                    <a:lnTo>
                      <a:pt x="599" y="774"/>
                    </a:lnTo>
                    <a:lnTo>
                      <a:pt x="748" y="599"/>
                    </a:lnTo>
                    <a:lnTo>
                      <a:pt x="923" y="450"/>
                    </a:lnTo>
                    <a:lnTo>
                      <a:pt x="1147" y="325"/>
                    </a:lnTo>
                    <a:lnTo>
                      <a:pt x="1297" y="275"/>
                    </a:lnTo>
                    <a:lnTo>
                      <a:pt x="1447" y="250"/>
                    </a:lnTo>
                    <a:lnTo>
                      <a:pt x="1621" y="225"/>
                    </a:lnTo>
                    <a:close/>
                    <a:moveTo>
                      <a:pt x="1621" y="1"/>
                    </a:moveTo>
                    <a:lnTo>
                      <a:pt x="1397" y="26"/>
                    </a:lnTo>
                    <a:lnTo>
                      <a:pt x="1222" y="76"/>
                    </a:lnTo>
                    <a:lnTo>
                      <a:pt x="1048" y="125"/>
                    </a:lnTo>
                    <a:lnTo>
                      <a:pt x="848" y="225"/>
                    </a:lnTo>
                    <a:lnTo>
                      <a:pt x="699" y="350"/>
                    </a:lnTo>
                    <a:lnTo>
                      <a:pt x="549" y="500"/>
                    </a:lnTo>
                    <a:lnTo>
                      <a:pt x="399" y="674"/>
                    </a:lnTo>
                    <a:lnTo>
                      <a:pt x="299" y="849"/>
                    </a:lnTo>
                    <a:lnTo>
                      <a:pt x="200" y="1023"/>
                    </a:lnTo>
                    <a:lnTo>
                      <a:pt x="125" y="1223"/>
                    </a:lnTo>
                    <a:lnTo>
                      <a:pt x="75" y="1422"/>
                    </a:lnTo>
                    <a:lnTo>
                      <a:pt x="25" y="1622"/>
                    </a:lnTo>
                    <a:lnTo>
                      <a:pt x="0" y="1796"/>
                    </a:lnTo>
                    <a:lnTo>
                      <a:pt x="0" y="2121"/>
                    </a:lnTo>
                    <a:lnTo>
                      <a:pt x="0" y="2420"/>
                    </a:lnTo>
                    <a:lnTo>
                      <a:pt x="50" y="2719"/>
                    </a:lnTo>
                    <a:lnTo>
                      <a:pt x="125" y="3019"/>
                    </a:lnTo>
                    <a:lnTo>
                      <a:pt x="250" y="3318"/>
                    </a:lnTo>
                    <a:lnTo>
                      <a:pt x="374" y="3567"/>
                    </a:lnTo>
                    <a:lnTo>
                      <a:pt x="524" y="3817"/>
                    </a:lnTo>
                    <a:lnTo>
                      <a:pt x="723" y="4066"/>
                    </a:lnTo>
                    <a:lnTo>
                      <a:pt x="948" y="4266"/>
                    </a:lnTo>
                    <a:lnTo>
                      <a:pt x="1197" y="4465"/>
                    </a:lnTo>
                    <a:lnTo>
                      <a:pt x="1447" y="4615"/>
                    </a:lnTo>
                    <a:lnTo>
                      <a:pt x="1746" y="4739"/>
                    </a:lnTo>
                    <a:lnTo>
                      <a:pt x="2020" y="4839"/>
                    </a:lnTo>
                    <a:lnTo>
                      <a:pt x="2320" y="4889"/>
                    </a:lnTo>
                    <a:lnTo>
                      <a:pt x="2619" y="4889"/>
                    </a:lnTo>
                    <a:lnTo>
                      <a:pt x="2918" y="4864"/>
                    </a:lnTo>
                    <a:lnTo>
                      <a:pt x="3168" y="4814"/>
                    </a:lnTo>
                    <a:lnTo>
                      <a:pt x="3417" y="4739"/>
                    </a:lnTo>
                    <a:lnTo>
                      <a:pt x="3641" y="4615"/>
                    </a:lnTo>
                    <a:lnTo>
                      <a:pt x="3866" y="4490"/>
                    </a:lnTo>
                    <a:lnTo>
                      <a:pt x="4065" y="4315"/>
                    </a:lnTo>
                    <a:lnTo>
                      <a:pt x="4240" y="4141"/>
                    </a:lnTo>
                    <a:lnTo>
                      <a:pt x="4390" y="3941"/>
                    </a:lnTo>
                    <a:lnTo>
                      <a:pt x="4539" y="3717"/>
                    </a:lnTo>
                    <a:lnTo>
                      <a:pt x="4639" y="3492"/>
                    </a:lnTo>
                    <a:lnTo>
                      <a:pt x="4739" y="3268"/>
                    </a:lnTo>
                    <a:lnTo>
                      <a:pt x="4789" y="3043"/>
                    </a:lnTo>
                    <a:lnTo>
                      <a:pt x="4814" y="2819"/>
                    </a:lnTo>
                    <a:lnTo>
                      <a:pt x="4814" y="2595"/>
                    </a:lnTo>
                    <a:lnTo>
                      <a:pt x="4789" y="2345"/>
                    </a:lnTo>
                    <a:lnTo>
                      <a:pt x="4739" y="2121"/>
                    </a:lnTo>
                    <a:lnTo>
                      <a:pt x="4664" y="1921"/>
                    </a:lnTo>
                    <a:lnTo>
                      <a:pt x="4564" y="1697"/>
                    </a:lnTo>
                    <a:lnTo>
                      <a:pt x="4465" y="1497"/>
                    </a:lnTo>
                    <a:lnTo>
                      <a:pt x="4340" y="1323"/>
                    </a:lnTo>
                    <a:lnTo>
                      <a:pt x="4190" y="1148"/>
                    </a:lnTo>
                    <a:lnTo>
                      <a:pt x="4041" y="973"/>
                    </a:lnTo>
                    <a:lnTo>
                      <a:pt x="3891" y="824"/>
                    </a:lnTo>
                    <a:lnTo>
                      <a:pt x="3716" y="674"/>
                    </a:lnTo>
                    <a:lnTo>
                      <a:pt x="3517" y="549"/>
                    </a:lnTo>
                    <a:lnTo>
                      <a:pt x="3342" y="425"/>
                    </a:lnTo>
                    <a:lnTo>
                      <a:pt x="3143" y="325"/>
                    </a:lnTo>
                    <a:lnTo>
                      <a:pt x="2918" y="225"/>
                    </a:lnTo>
                    <a:lnTo>
                      <a:pt x="2719" y="150"/>
                    </a:lnTo>
                    <a:lnTo>
                      <a:pt x="2494" y="76"/>
                    </a:lnTo>
                    <a:lnTo>
                      <a:pt x="2270" y="51"/>
                    </a:lnTo>
                    <a:lnTo>
                      <a:pt x="2045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1983;p46">
                <a:extLst>
                  <a:ext uri="{FF2B5EF4-FFF2-40B4-BE49-F238E27FC236}">
                    <a16:creationId xmlns:a16="http://schemas.microsoft.com/office/drawing/2014/main" id="{E2251117-E41B-358F-1426-373C25840B57}"/>
                  </a:ext>
                </a:extLst>
              </p:cNvPr>
              <p:cNvSpPr/>
              <p:nvPr/>
            </p:nvSpPr>
            <p:spPr>
              <a:xfrm>
                <a:off x="1729347" y="3277621"/>
                <a:ext cx="251537" cy="249741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3493" extrusionOk="0">
                    <a:moveTo>
                      <a:pt x="1822" y="225"/>
                    </a:moveTo>
                    <a:lnTo>
                      <a:pt x="2071" y="275"/>
                    </a:lnTo>
                    <a:lnTo>
                      <a:pt x="2320" y="350"/>
                    </a:lnTo>
                    <a:lnTo>
                      <a:pt x="2545" y="475"/>
                    </a:lnTo>
                    <a:lnTo>
                      <a:pt x="2744" y="624"/>
                    </a:lnTo>
                    <a:lnTo>
                      <a:pt x="2894" y="799"/>
                    </a:lnTo>
                    <a:lnTo>
                      <a:pt x="3044" y="998"/>
                    </a:lnTo>
                    <a:lnTo>
                      <a:pt x="3143" y="1173"/>
                    </a:lnTo>
                    <a:lnTo>
                      <a:pt x="3218" y="1397"/>
                    </a:lnTo>
                    <a:lnTo>
                      <a:pt x="3293" y="1597"/>
                    </a:lnTo>
                    <a:lnTo>
                      <a:pt x="3293" y="1846"/>
                    </a:lnTo>
                    <a:lnTo>
                      <a:pt x="3293" y="2071"/>
                    </a:lnTo>
                    <a:lnTo>
                      <a:pt x="3218" y="2320"/>
                    </a:lnTo>
                    <a:lnTo>
                      <a:pt x="3094" y="2545"/>
                    </a:lnTo>
                    <a:lnTo>
                      <a:pt x="2919" y="2769"/>
                    </a:lnTo>
                    <a:lnTo>
                      <a:pt x="2744" y="2944"/>
                    </a:lnTo>
                    <a:lnTo>
                      <a:pt x="2545" y="3068"/>
                    </a:lnTo>
                    <a:lnTo>
                      <a:pt x="2320" y="3168"/>
                    </a:lnTo>
                    <a:lnTo>
                      <a:pt x="2096" y="3243"/>
                    </a:lnTo>
                    <a:lnTo>
                      <a:pt x="1847" y="3268"/>
                    </a:lnTo>
                    <a:lnTo>
                      <a:pt x="1597" y="3268"/>
                    </a:lnTo>
                    <a:lnTo>
                      <a:pt x="1348" y="3243"/>
                    </a:lnTo>
                    <a:lnTo>
                      <a:pt x="1098" y="3168"/>
                    </a:lnTo>
                    <a:lnTo>
                      <a:pt x="924" y="3118"/>
                    </a:lnTo>
                    <a:lnTo>
                      <a:pt x="799" y="3043"/>
                    </a:lnTo>
                    <a:lnTo>
                      <a:pt x="674" y="2969"/>
                    </a:lnTo>
                    <a:lnTo>
                      <a:pt x="600" y="2869"/>
                    </a:lnTo>
                    <a:lnTo>
                      <a:pt x="475" y="2694"/>
                    </a:lnTo>
                    <a:lnTo>
                      <a:pt x="375" y="2495"/>
                    </a:lnTo>
                    <a:lnTo>
                      <a:pt x="275" y="2245"/>
                    </a:lnTo>
                    <a:lnTo>
                      <a:pt x="225" y="1996"/>
                    </a:lnTo>
                    <a:lnTo>
                      <a:pt x="200" y="1747"/>
                    </a:lnTo>
                    <a:lnTo>
                      <a:pt x="250" y="1472"/>
                    </a:lnTo>
                    <a:lnTo>
                      <a:pt x="325" y="1198"/>
                    </a:lnTo>
                    <a:lnTo>
                      <a:pt x="450" y="973"/>
                    </a:lnTo>
                    <a:lnTo>
                      <a:pt x="600" y="749"/>
                    </a:lnTo>
                    <a:lnTo>
                      <a:pt x="799" y="549"/>
                    </a:lnTo>
                    <a:lnTo>
                      <a:pt x="1023" y="400"/>
                    </a:lnTo>
                    <a:lnTo>
                      <a:pt x="1273" y="300"/>
                    </a:lnTo>
                    <a:lnTo>
                      <a:pt x="1547" y="225"/>
                    </a:lnTo>
                    <a:close/>
                    <a:moveTo>
                      <a:pt x="1697" y="1"/>
                    </a:moveTo>
                    <a:lnTo>
                      <a:pt x="1522" y="26"/>
                    </a:lnTo>
                    <a:lnTo>
                      <a:pt x="1373" y="51"/>
                    </a:lnTo>
                    <a:lnTo>
                      <a:pt x="1198" y="100"/>
                    </a:lnTo>
                    <a:lnTo>
                      <a:pt x="999" y="175"/>
                    </a:lnTo>
                    <a:lnTo>
                      <a:pt x="799" y="275"/>
                    </a:lnTo>
                    <a:lnTo>
                      <a:pt x="624" y="425"/>
                    </a:lnTo>
                    <a:lnTo>
                      <a:pt x="475" y="574"/>
                    </a:lnTo>
                    <a:lnTo>
                      <a:pt x="325" y="749"/>
                    </a:lnTo>
                    <a:lnTo>
                      <a:pt x="200" y="948"/>
                    </a:lnTo>
                    <a:lnTo>
                      <a:pt x="126" y="1148"/>
                    </a:lnTo>
                    <a:lnTo>
                      <a:pt x="51" y="1372"/>
                    </a:lnTo>
                    <a:lnTo>
                      <a:pt x="26" y="1522"/>
                    </a:lnTo>
                    <a:lnTo>
                      <a:pt x="1" y="1697"/>
                    </a:lnTo>
                    <a:lnTo>
                      <a:pt x="1" y="1871"/>
                    </a:lnTo>
                    <a:lnTo>
                      <a:pt x="26" y="2046"/>
                    </a:lnTo>
                    <a:lnTo>
                      <a:pt x="76" y="2295"/>
                    </a:lnTo>
                    <a:lnTo>
                      <a:pt x="176" y="2595"/>
                    </a:lnTo>
                    <a:lnTo>
                      <a:pt x="275" y="2794"/>
                    </a:lnTo>
                    <a:lnTo>
                      <a:pt x="350" y="2919"/>
                    </a:lnTo>
                    <a:lnTo>
                      <a:pt x="425" y="3018"/>
                    </a:lnTo>
                    <a:lnTo>
                      <a:pt x="550" y="3118"/>
                    </a:lnTo>
                    <a:lnTo>
                      <a:pt x="674" y="3218"/>
                    </a:lnTo>
                    <a:lnTo>
                      <a:pt x="849" y="3318"/>
                    </a:lnTo>
                    <a:lnTo>
                      <a:pt x="1023" y="3393"/>
                    </a:lnTo>
                    <a:lnTo>
                      <a:pt x="1298" y="3467"/>
                    </a:lnTo>
                    <a:lnTo>
                      <a:pt x="1597" y="3492"/>
                    </a:lnTo>
                    <a:lnTo>
                      <a:pt x="1871" y="3492"/>
                    </a:lnTo>
                    <a:lnTo>
                      <a:pt x="2146" y="3442"/>
                    </a:lnTo>
                    <a:lnTo>
                      <a:pt x="2420" y="3368"/>
                    </a:lnTo>
                    <a:lnTo>
                      <a:pt x="2645" y="3243"/>
                    </a:lnTo>
                    <a:lnTo>
                      <a:pt x="2894" y="3093"/>
                    </a:lnTo>
                    <a:lnTo>
                      <a:pt x="3094" y="2919"/>
                    </a:lnTo>
                    <a:lnTo>
                      <a:pt x="3243" y="2694"/>
                    </a:lnTo>
                    <a:lnTo>
                      <a:pt x="3393" y="2445"/>
                    </a:lnTo>
                    <a:lnTo>
                      <a:pt x="3468" y="2195"/>
                    </a:lnTo>
                    <a:lnTo>
                      <a:pt x="3518" y="1946"/>
                    </a:lnTo>
                    <a:lnTo>
                      <a:pt x="3518" y="1672"/>
                    </a:lnTo>
                    <a:lnTo>
                      <a:pt x="3468" y="1397"/>
                    </a:lnTo>
                    <a:lnTo>
                      <a:pt x="3368" y="1123"/>
                    </a:lnTo>
                    <a:lnTo>
                      <a:pt x="3218" y="874"/>
                    </a:lnTo>
                    <a:lnTo>
                      <a:pt x="3069" y="649"/>
                    </a:lnTo>
                    <a:lnTo>
                      <a:pt x="2869" y="475"/>
                    </a:lnTo>
                    <a:lnTo>
                      <a:pt x="2645" y="300"/>
                    </a:lnTo>
                    <a:lnTo>
                      <a:pt x="2395" y="150"/>
                    </a:lnTo>
                    <a:lnTo>
                      <a:pt x="2121" y="51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1984;p46">
                <a:extLst>
                  <a:ext uri="{FF2B5EF4-FFF2-40B4-BE49-F238E27FC236}">
                    <a16:creationId xmlns:a16="http://schemas.microsoft.com/office/drawing/2014/main" id="{DEF7806E-B62E-70BA-231F-CC1CA0AF10F9}"/>
                  </a:ext>
                </a:extLst>
              </p:cNvPr>
              <p:cNvSpPr/>
              <p:nvPr/>
            </p:nvSpPr>
            <p:spPr>
              <a:xfrm>
                <a:off x="1617024" y="2962032"/>
                <a:ext cx="223008" cy="224717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3143" extrusionOk="0">
                    <a:moveTo>
                      <a:pt x="1697" y="200"/>
                    </a:moveTo>
                    <a:lnTo>
                      <a:pt x="1871" y="225"/>
                    </a:lnTo>
                    <a:lnTo>
                      <a:pt x="2021" y="250"/>
                    </a:lnTo>
                    <a:lnTo>
                      <a:pt x="2171" y="300"/>
                    </a:lnTo>
                    <a:lnTo>
                      <a:pt x="2320" y="349"/>
                    </a:lnTo>
                    <a:lnTo>
                      <a:pt x="2445" y="424"/>
                    </a:lnTo>
                    <a:lnTo>
                      <a:pt x="2570" y="524"/>
                    </a:lnTo>
                    <a:lnTo>
                      <a:pt x="2669" y="599"/>
                    </a:lnTo>
                    <a:lnTo>
                      <a:pt x="2744" y="699"/>
                    </a:lnTo>
                    <a:lnTo>
                      <a:pt x="2844" y="898"/>
                    </a:lnTo>
                    <a:lnTo>
                      <a:pt x="2894" y="1098"/>
                    </a:lnTo>
                    <a:lnTo>
                      <a:pt x="2919" y="1297"/>
                    </a:lnTo>
                    <a:lnTo>
                      <a:pt x="2919" y="1547"/>
                    </a:lnTo>
                    <a:lnTo>
                      <a:pt x="2869" y="1796"/>
                    </a:lnTo>
                    <a:lnTo>
                      <a:pt x="2794" y="1995"/>
                    </a:lnTo>
                    <a:lnTo>
                      <a:pt x="2719" y="2170"/>
                    </a:lnTo>
                    <a:lnTo>
                      <a:pt x="2619" y="2345"/>
                    </a:lnTo>
                    <a:lnTo>
                      <a:pt x="2495" y="2469"/>
                    </a:lnTo>
                    <a:lnTo>
                      <a:pt x="2370" y="2619"/>
                    </a:lnTo>
                    <a:lnTo>
                      <a:pt x="2195" y="2719"/>
                    </a:lnTo>
                    <a:lnTo>
                      <a:pt x="2021" y="2794"/>
                    </a:lnTo>
                    <a:lnTo>
                      <a:pt x="1846" y="2868"/>
                    </a:lnTo>
                    <a:lnTo>
                      <a:pt x="1672" y="2918"/>
                    </a:lnTo>
                    <a:lnTo>
                      <a:pt x="1472" y="2943"/>
                    </a:lnTo>
                    <a:lnTo>
                      <a:pt x="1273" y="2918"/>
                    </a:lnTo>
                    <a:lnTo>
                      <a:pt x="1098" y="2893"/>
                    </a:lnTo>
                    <a:lnTo>
                      <a:pt x="948" y="2843"/>
                    </a:lnTo>
                    <a:lnTo>
                      <a:pt x="824" y="2794"/>
                    </a:lnTo>
                    <a:lnTo>
                      <a:pt x="699" y="2744"/>
                    </a:lnTo>
                    <a:lnTo>
                      <a:pt x="599" y="2644"/>
                    </a:lnTo>
                    <a:lnTo>
                      <a:pt x="499" y="2569"/>
                    </a:lnTo>
                    <a:lnTo>
                      <a:pt x="425" y="2469"/>
                    </a:lnTo>
                    <a:lnTo>
                      <a:pt x="350" y="2370"/>
                    </a:lnTo>
                    <a:lnTo>
                      <a:pt x="300" y="2245"/>
                    </a:lnTo>
                    <a:lnTo>
                      <a:pt x="250" y="2120"/>
                    </a:lnTo>
                    <a:lnTo>
                      <a:pt x="225" y="1995"/>
                    </a:lnTo>
                    <a:lnTo>
                      <a:pt x="225" y="1721"/>
                    </a:lnTo>
                    <a:lnTo>
                      <a:pt x="225" y="1472"/>
                    </a:lnTo>
                    <a:lnTo>
                      <a:pt x="250" y="1222"/>
                    </a:lnTo>
                    <a:lnTo>
                      <a:pt x="325" y="998"/>
                    </a:lnTo>
                    <a:lnTo>
                      <a:pt x="350" y="873"/>
                    </a:lnTo>
                    <a:lnTo>
                      <a:pt x="425" y="748"/>
                    </a:lnTo>
                    <a:lnTo>
                      <a:pt x="499" y="649"/>
                    </a:lnTo>
                    <a:lnTo>
                      <a:pt x="574" y="574"/>
                    </a:lnTo>
                    <a:lnTo>
                      <a:pt x="799" y="399"/>
                    </a:lnTo>
                    <a:lnTo>
                      <a:pt x="1048" y="300"/>
                    </a:lnTo>
                    <a:lnTo>
                      <a:pt x="1347" y="225"/>
                    </a:lnTo>
                    <a:lnTo>
                      <a:pt x="1522" y="200"/>
                    </a:lnTo>
                    <a:close/>
                    <a:moveTo>
                      <a:pt x="1323" y="0"/>
                    </a:moveTo>
                    <a:lnTo>
                      <a:pt x="1148" y="50"/>
                    </a:lnTo>
                    <a:lnTo>
                      <a:pt x="973" y="100"/>
                    </a:lnTo>
                    <a:lnTo>
                      <a:pt x="824" y="150"/>
                    </a:lnTo>
                    <a:lnTo>
                      <a:pt x="674" y="225"/>
                    </a:lnTo>
                    <a:lnTo>
                      <a:pt x="549" y="324"/>
                    </a:lnTo>
                    <a:lnTo>
                      <a:pt x="425" y="424"/>
                    </a:lnTo>
                    <a:lnTo>
                      <a:pt x="325" y="524"/>
                    </a:lnTo>
                    <a:lnTo>
                      <a:pt x="250" y="649"/>
                    </a:lnTo>
                    <a:lnTo>
                      <a:pt x="150" y="848"/>
                    </a:lnTo>
                    <a:lnTo>
                      <a:pt x="76" y="1048"/>
                    </a:lnTo>
                    <a:lnTo>
                      <a:pt x="26" y="1222"/>
                    </a:lnTo>
                    <a:lnTo>
                      <a:pt x="26" y="1397"/>
                    </a:lnTo>
                    <a:lnTo>
                      <a:pt x="1" y="1721"/>
                    </a:lnTo>
                    <a:lnTo>
                      <a:pt x="26" y="2020"/>
                    </a:lnTo>
                    <a:lnTo>
                      <a:pt x="51" y="2170"/>
                    </a:lnTo>
                    <a:lnTo>
                      <a:pt x="100" y="2345"/>
                    </a:lnTo>
                    <a:lnTo>
                      <a:pt x="150" y="2469"/>
                    </a:lnTo>
                    <a:lnTo>
                      <a:pt x="225" y="2594"/>
                    </a:lnTo>
                    <a:lnTo>
                      <a:pt x="325" y="2719"/>
                    </a:lnTo>
                    <a:lnTo>
                      <a:pt x="450" y="2819"/>
                    </a:lnTo>
                    <a:lnTo>
                      <a:pt x="574" y="2918"/>
                    </a:lnTo>
                    <a:lnTo>
                      <a:pt x="724" y="2993"/>
                    </a:lnTo>
                    <a:lnTo>
                      <a:pt x="874" y="3043"/>
                    </a:lnTo>
                    <a:lnTo>
                      <a:pt x="1048" y="3093"/>
                    </a:lnTo>
                    <a:lnTo>
                      <a:pt x="1248" y="3143"/>
                    </a:lnTo>
                    <a:lnTo>
                      <a:pt x="1472" y="3143"/>
                    </a:lnTo>
                    <a:lnTo>
                      <a:pt x="1697" y="3118"/>
                    </a:lnTo>
                    <a:lnTo>
                      <a:pt x="1921" y="3068"/>
                    </a:lnTo>
                    <a:lnTo>
                      <a:pt x="2121" y="2993"/>
                    </a:lnTo>
                    <a:lnTo>
                      <a:pt x="2320" y="2893"/>
                    </a:lnTo>
                    <a:lnTo>
                      <a:pt x="2495" y="2769"/>
                    </a:lnTo>
                    <a:lnTo>
                      <a:pt x="2669" y="2619"/>
                    </a:lnTo>
                    <a:lnTo>
                      <a:pt x="2769" y="2494"/>
                    </a:lnTo>
                    <a:lnTo>
                      <a:pt x="2869" y="2345"/>
                    </a:lnTo>
                    <a:lnTo>
                      <a:pt x="2944" y="2195"/>
                    </a:lnTo>
                    <a:lnTo>
                      <a:pt x="3018" y="2020"/>
                    </a:lnTo>
                    <a:lnTo>
                      <a:pt x="3068" y="1846"/>
                    </a:lnTo>
                    <a:lnTo>
                      <a:pt x="3118" y="1646"/>
                    </a:lnTo>
                    <a:lnTo>
                      <a:pt x="3118" y="1472"/>
                    </a:lnTo>
                    <a:lnTo>
                      <a:pt x="3118" y="1297"/>
                    </a:lnTo>
                    <a:lnTo>
                      <a:pt x="3093" y="998"/>
                    </a:lnTo>
                    <a:lnTo>
                      <a:pt x="3018" y="748"/>
                    </a:lnTo>
                    <a:lnTo>
                      <a:pt x="2894" y="549"/>
                    </a:lnTo>
                    <a:lnTo>
                      <a:pt x="2719" y="349"/>
                    </a:lnTo>
                    <a:lnTo>
                      <a:pt x="2570" y="250"/>
                    </a:lnTo>
                    <a:lnTo>
                      <a:pt x="2420" y="175"/>
                    </a:lnTo>
                    <a:lnTo>
                      <a:pt x="2270" y="100"/>
                    </a:lnTo>
                    <a:lnTo>
                      <a:pt x="2096" y="50"/>
                    </a:lnTo>
                    <a:lnTo>
                      <a:pt x="1896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1985;p46">
                <a:extLst>
                  <a:ext uri="{FF2B5EF4-FFF2-40B4-BE49-F238E27FC236}">
                    <a16:creationId xmlns:a16="http://schemas.microsoft.com/office/drawing/2014/main" id="{6C67E945-BD7A-CAE0-8EC5-D550BAC9FBDD}"/>
                  </a:ext>
                </a:extLst>
              </p:cNvPr>
              <p:cNvSpPr/>
              <p:nvPr/>
            </p:nvSpPr>
            <p:spPr>
              <a:xfrm>
                <a:off x="1679441" y="3011937"/>
                <a:ext cx="117760" cy="114182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1597" extrusionOk="0">
                    <a:moveTo>
                      <a:pt x="624" y="1"/>
                    </a:moveTo>
                    <a:lnTo>
                      <a:pt x="549" y="26"/>
                    </a:lnTo>
                    <a:lnTo>
                      <a:pt x="524" y="50"/>
                    </a:lnTo>
                    <a:lnTo>
                      <a:pt x="524" y="75"/>
                    </a:lnTo>
                    <a:lnTo>
                      <a:pt x="524" y="175"/>
                    </a:lnTo>
                    <a:lnTo>
                      <a:pt x="649" y="499"/>
                    </a:lnTo>
                    <a:lnTo>
                      <a:pt x="574" y="499"/>
                    </a:lnTo>
                    <a:lnTo>
                      <a:pt x="499" y="449"/>
                    </a:lnTo>
                    <a:lnTo>
                      <a:pt x="375" y="325"/>
                    </a:lnTo>
                    <a:lnTo>
                      <a:pt x="300" y="275"/>
                    </a:lnTo>
                    <a:lnTo>
                      <a:pt x="200" y="275"/>
                    </a:lnTo>
                    <a:lnTo>
                      <a:pt x="125" y="300"/>
                    </a:lnTo>
                    <a:lnTo>
                      <a:pt x="100" y="325"/>
                    </a:lnTo>
                    <a:lnTo>
                      <a:pt x="100" y="350"/>
                    </a:lnTo>
                    <a:lnTo>
                      <a:pt x="100" y="400"/>
                    </a:lnTo>
                    <a:lnTo>
                      <a:pt x="125" y="449"/>
                    </a:lnTo>
                    <a:lnTo>
                      <a:pt x="225" y="474"/>
                    </a:lnTo>
                    <a:lnTo>
                      <a:pt x="325" y="524"/>
                    </a:lnTo>
                    <a:lnTo>
                      <a:pt x="375" y="549"/>
                    </a:lnTo>
                    <a:lnTo>
                      <a:pt x="425" y="599"/>
                    </a:lnTo>
                    <a:lnTo>
                      <a:pt x="425" y="624"/>
                    </a:lnTo>
                    <a:lnTo>
                      <a:pt x="450" y="674"/>
                    </a:lnTo>
                    <a:lnTo>
                      <a:pt x="400" y="774"/>
                    </a:lnTo>
                    <a:lnTo>
                      <a:pt x="350" y="849"/>
                    </a:lnTo>
                    <a:lnTo>
                      <a:pt x="250" y="923"/>
                    </a:lnTo>
                    <a:lnTo>
                      <a:pt x="75" y="1023"/>
                    </a:lnTo>
                    <a:lnTo>
                      <a:pt x="26" y="1098"/>
                    </a:lnTo>
                    <a:lnTo>
                      <a:pt x="1" y="1198"/>
                    </a:lnTo>
                    <a:lnTo>
                      <a:pt x="26" y="1273"/>
                    </a:lnTo>
                    <a:lnTo>
                      <a:pt x="75" y="1322"/>
                    </a:lnTo>
                    <a:lnTo>
                      <a:pt x="150" y="1372"/>
                    </a:lnTo>
                    <a:lnTo>
                      <a:pt x="225" y="1372"/>
                    </a:lnTo>
                    <a:lnTo>
                      <a:pt x="300" y="1347"/>
                    </a:lnTo>
                    <a:lnTo>
                      <a:pt x="375" y="1297"/>
                    </a:lnTo>
                    <a:lnTo>
                      <a:pt x="425" y="1248"/>
                    </a:lnTo>
                    <a:lnTo>
                      <a:pt x="450" y="1148"/>
                    </a:lnTo>
                    <a:lnTo>
                      <a:pt x="474" y="1023"/>
                    </a:lnTo>
                    <a:lnTo>
                      <a:pt x="474" y="973"/>
                    </a:lnTo>
                    <a:lnTo>
                      <a:pt x="524" y="923"/>
                    </a:lnTo>
                    <a:lnTo>
                      <a:pt x="574" y="948"/>
                    </a:lnTo>
                    <a:lnTo>
                      <a:pt x="624" y="998"/>
                    </a:lnTo>
                    <a:lnTo>
                      <a:pt x="649" y="1073"/>
                    </a:lnTo>
                    <a:lnTo>
                      <a:pt x="649" y="1148"/>
                    </a:lnTo>
                    <a:lnTo>
                      <a:pt x="624" y="1273"/>
                    </a:lnTo>
                    <a:lnTo>
                      <a:pt x="599" y="1422"/>
                    </a:lnTo>
                    <a:lnTo>
                      <a:pt x="624" y="1497"/>
                    </a:lnTo>
                    <a:lnTo>
                      <a:pt x="674" y="1547"/>
                    </a:lnTo>
                    <a:lnTo>
                      <a:pt x="724" y="1597"/>
                    </a:lnTo>
                    <a:lnTo>
                      <a:pt x="824" y="1597"/>
                    </a:lnTo>
                    <a:lnTo>
                      <a:pt x="874" y="1547"/>
                    </a:lnTo>
                    <a:lnTo>
                      <a:pt x="923" y="1497"/>
                    </a:lnTo>
                    <a:lnTo>
                      <a:pt x="973" y="1422"/>
                    </a:lnTo>
                    <a:lnTo>
                      <a:pt x="998" y="1273"/>
                    </a:lnTo>
                    <a:lnTo>
                      <a:pt x="998" y="1098"/>
                    </a:lnTo>
                    <a:lnTo>
                      <a:pt x="948" y="948"/>
                    </a:lnTo>
                    <a:lnTo>
                      <a:pt x="923" y="849"/>
                    </a:lnTo>
                    <a:lnTo>
                      <a:pt x="898" y="724"/>
                    </a:lnTo>
                    <a:lnTo>
                      <a:pt x="923" y="649"/>
                    </a:lnTo>
                    <a:lnTo>
                      <a:pt x="923" y="599"/>
                    </a:lnTo>
                    <a:lnTo>
                      <a:pt x="973" y="549"/>
                    </a:lnTo>
                    <a:lnTo>
                      <a:pt x="1048" y="524"/>
                    </a:lnTo>
                    <a:lnTo>
                      <a:pt x="1148" y="524"/>
                    </a:lnTo>
                    <a:lnTo>
                      <a:pt x="1322" y="599"/>
                    </a:lnTo>
                    <a:lnTo>
                      <a:pt x="1422" y="624"/>
                    </a:lnTo>
                    <a:lnTo>
                      <a:pt x="1522" y="624"/>
                    </a:lnTo>
                    <a:lnTo>
                      <a:pt x="1597" y="574"/>
                    </a:lnTo>
                    <a:lnTo>
                      <a:pt x="1622" y="549"/>
                    </a:lnTo>
                    <a:lnTo>
                      <a:pt x="1647" y="499"/>
                    </a:lnTo>
                    <a:lnTo>
                      <a:pt x="1622" y="449"/>
                    </a:lnTo>
                    <a:lnTo>
                      <a:pt x="1622" y="425"/>
                    </a:lnTo>
                    <a:lnTo>
                      <a:pt x="1547" y="350"/>
                    </a:lnTo>
                    <a:lnTo>
                      <a:pt x="1472" y="300"/>
                    </a:lnTo>
                    <a:lnTo>
                      <a:pt x="1397" y="275"/>
                    </a:lnTo>
                    <a:lnTo>
                      <a:pt x="1198" y="275"/>
                    </a:lnTo>
                    <a:lnTo>
                      <a:pt x="1023" y="300"/>
                    </a:lnTo>
                    <a:lnTo>
                      <a:pt x="849" y="350"/>
                    </a:lnTo>
                    <a:lnTo>
                      <a:pt x="749" y="400"/>
                    </a:lnTo>
                    <a:lnTo>
                      <a:pt x="799" y="225"/>
                    </a:lnTo>
                    <a:lnTo>
                      <a:pt x="799" y="150"/>
                    </a:lnTo>
                    <a:lnTo>
                      <a:pt x="774" y="75"/>
                    </a:lnTo>
                    <a:lnTo>
                      <a:pt x="69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1986;p46">
                <a:extLst>
                  <a:ext uri="{FF2B5EF4-FFF2-40B4-BE49-F238E27FC236}">
                    <a16:creationId xmlns:a16="http://schemas.microsoft.com/office/drawing/2014/main" id="{7AD1A264-0493-116C-A7F6-E29189448772}"/>
                  </a:ext>
                </a:extLst>
              </p:cNvPr>
              <p:cNvSpPr/>
              <p:nvPr/>
            </p:nvSpPr>
            <p:spPr>
              <a:xfrm>
                <a:off x="2357028" y="3356125"/>
                <a:ext cx="274703" cy="287134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4016" extrusionOk="0">
                    <a:moveTo>
                      <a:pt x="1747" y="225"/>
                    </a:moveTo>
                    <a:lnTo>
                      <a:pt x="1872" y="274"/>
                    </a:lnTo>
                    <a:lnTo>
                      <a:pt x="1971" y="349"/>
                    </a:lnTo>
                    <a:lnTo>
                      <a:pt x="2046" y="449"/>
                    </a:lnTo>
                    <a:lnTo>
                      <a:pt x="2071" y="599"/>
                    </a:lnTo>
                    <a:lnTo>
                      <a:pt x="2071" y="673"/>
                    </a:lnTo>
                    <a:lnTo>
                      <a:pt x="2046" y="748"/>
                    </a:lnTo>
                    <a:lnTo>
                      <a:pt x="1996" y="898"/>
                    </a:lnTo>
                    <a:lnTo>
                      <a:pt x="1872" y="1023"/>
                    </a:lnTo>
                    <a:lnTo>
                      <a:pt x="1772" y="1147"/>
                    </a:lnTo>
                    <a:lnTo>
                      <a:pt x="1747" y="1147"/>
                    </a:lnTo>
                    <a:lnTo>
                      <a:pt x="1647" y="1247"/>
                    </a:lnTo>
                    <a:lnTo>
                      <a:pt x="1547" y="1372"/>
                    </a:lnTo>
                    <a:lnTo>
                      <a:pt x="1522" y="1447"/>
                    </a:lnTo>
                    <a:lnTo>
                      <a:pt x="1497" y="1521"/>
                    </a:lnTo>
                    <a:lnTo>
                      <a:pt x="1497" y="1621"/>
                    </a:lnTo>
                    <a:lnTo>
                      <a:pt x="1547" y="1696"/>
                    </a:lnTo>
                    <a:lnTo>
                      <a:pt x="1622" y="1796"/>
                    </a:lnTo>
                    <a:lnTo>
                      <a:pt x="1722" y="1846"/>
                    </a:lnTo>
                    <a:lnTo>
                      <a:pt x="1797" y="1846"/>
                    </a:lnTo>
                    <a:lnTo>
                      <a:pt x="1872" y="1821"/>
                    </a:lnTo>
                    <a:lnTo>
                      <a:pt x="2021" y="1746"/>
                    </a:lnTo>
                    <a:lnTo>
                      <a:pt x="2121" y="1671"/>
                    </a:lnTo>
                    <a:lnTo>
                      <a:pt x="2420" y="1571"/>
                    </a:lnTo>
                    <a:lnTo>
                      <a:pt x="2670" y="1472"/>
                    </a:lnTo>
                    <a:lnTo>
                      <a:pt x="2919" y="1447"/>
                    </a:lnTo>
                    <a:lnTo>
                      <a:pt x="3193" y="1447"/>
                    </a:lnTo>
                    <a:lnTo>
                      <a:pt x="3318" y="1472"/>
                    </a:lnTo>
                    <a:lnTo>
                      <a:pt x="3443" y="1521"/>
                    </a:lnTo>
                    <a:lnTo>
                      <a:pt x="3518" y="1571"/>
                    </a:lnTo>
                    <a:lnTo>
                      <a:pt x="3592" y="1646"/>
                    </a:lnTo>
                    <a:lnTo>
                      <a:pt x="3642" y="1721"/>
                    </a:lnTo>
                    <a:lnTo>
                      <a:pt x="3642" y="1796"/>
                    </a:lnTo>
                    <a:lnTo>
                      <a:pt x="3617" y="1871"/>
                    </a:lnTo>
                    <a:lnTo>
                      <a:pt x="3543" y="1920"/>
                    </a:lnTo>
                    <a:lnTo>
                      <a:pt x="3468" y="1970"/>
                    </a:lnTo>
                    <a:lnTo>
                      <a:pt x="3368" y="1995"/>
                    </a:lnTo>
                    <a:lnTo>
                      <a:pt x="3143" y="1995"/>
                    </a:lnTo>
                    <a:lnTo>
                      <a:pt x="2919" y="1920"/>
                    </a:lnTo>
                    <a:lnTo>
                      <a:pt x="2645" y="1846"/>
                    </a:lnTo>
                    <a:lnTo>
                      <a:pt x="2520" y="1821"/>
                    </a:lnTo>
                    <a:lnTo>
                      <a:pt x="2395" y="1846"/>
                    </a:lnTo>
                    <a:lnTo>
                      <a:pt x="2271" y="1871"/>
                    </a:lnTo>
                    <a:lnTo>
                      <a:pt x="2171" y="1920"/>
                    </a:lnTo>
                    <a:lnTo>
                      <a:pt x="2121" y="1995"/>
                    </a:lnTo>
                    <a:lnTo>
                      <a:pt x="2071" y="2095"/>
                    </a:lnTo>
                    <a:lnTo>
                      <a:pt x="2071" y="2170"/>
                    </a:lnTo>
                    <a:lnTo>
                      <a:pt x="2096" y="2245"/>
                    </a:lnTo>
                    <a:lnTo>
                      <a:pt x="2171" y="2344"/>
                    </a:lnTo>
                    <a:lnTo>
                      <a:pt x="2320" y="2544"/>
                    </a:lnTo>
                    <a:lnTo>
                      <a:pt x="2420" y="2793"/>
                    </a:lnTo>
                    <a:lnTo>
                      <a:pt x="2520" y="3043"/>
                    </a:lnTo>
                    <a:lnTo>
                      <a:pt x="2545" y="3292"/>
                    </a:lnTo>
                    <a:lnTo>
                      <a:pt x="2545" y="3417"/>
                    </a:lnTo>
                    <a:lnTo>
                      <a:pt x="2545" y="3517"/>
                    </a:lnTo>
                    <a:lnTo>
                      <a:pt x="2520" y="3616"/>
                    </a:lnTo>
                    <a:lnTo>
                      <a:pt x="2470" y="3691"/>
                    </a:lnTo>
                    <a:lnTo>
                      <a:pt x="2395" y="3766"/>
                    </a:lnTo>
                    <a:lnTo>
                      <a:pt x="2295" y="3791"/>
                    </a:lnTo>
                    <a:lnTo>
                      <a:pt x="2246" y="3791"/>
                    </a:lnTo>
                    <a:lnTo>
                      <a:pt x="2196" y="3766"/>
                    </a:lnTo>
                    <a:lnTo>
                      <a:pt x="2146" y="3691"/>
                    </a:lnTo>
                    <a:lnTo>
                      <a:pt x="2096" y="3592"/>
                    </a:lnTo>
                    <a:lnTo>
                      <a:pt x="2046" y="3267"/>
                    </a:lnTo>
                    <a:lnTo>
                      <a:pt x="2021" y="3018"/>
                    </a:lnTo>
                    <a:lnTo>
                      <a:pt x="1971" y="2768"/>
                    </a:lnTo>
                    <a:lnTo>
                      <a:pt x="1921" y="2644"/>
                    </a:lnTo>
                    <a:lnTo>
                      <a:pt x="1847" y="2544"/>
                    </a:lnTo>
                    <a:lnTo>
                      <a:pt x="1772" y="2444"/>
                    </a:lnTo>
                    <a:lnTo>
                      <a:pt x="1697" y="2369"/>
                    </a:lnTo>
                    <a:lnTo>
                      <a:pt x="1647" y="2344"/>
                    </a:lnTo>
                    <a:lnTo>
                      <a:pt x="1572" y="2344"/>
                    </a:lnTo>
                    <a:lnTo>
                      <a:pt x="1547" y="2369"/>
                    </a:lnTo>
                    <a:lnTo>
                      <a:pt x="1497" y="2469"/>
                    </a:lnTo>
                    <a:lnTo>
                      <a:pt x="1448" y="2544"/>
                    </a:lnTo>
                    <a:lnTo>
                      <a:pt x="1398" y="2719"/>
                    </a:lnTo>
                    <a:lnTo>
                      <a:pt x="1373" y="2818"/>
                    </a:lnTo>
                    <a:lnTo>
                      <a:pt x="1298" y="2968"/>
                    </a:lnTo>
                    <a:lnTo>
                      <a:pt x="1198" y="3118"/>
                    </a:lnTo>
                    <a:lnTo>
                      <a:pt x="1073" y="3217"/>
                    </a:lnTo>
                    <a:lnTo>
                      <a:pt x="999" y="3242"/>
                    </a:lnTo>
                    <a:lnTo>
                      <a:pt x="899" y="3267"/>
                    </a:lnTo>
                    <a:lnTo>
                      <a:pt x="824" y="3242"/>
                    </a:lnTo>
                    <a:lnTo>
                      <a:pt x="749" y="3217"/>
                    </a:lnTo>
                    <a:lnTo>
                      <a:pt x="674" y="3192"/>
                    </a:lnTo>
                    <a:lnTo>
                      <a:pt x="624" y="3118"/>
                    </a:lnTo>
                    <a:lnTo>
                      <a:pt x="575" y="3018"/>
                    </a:lnTo>
                    <a:lnTo>
                      <a:pt x="550" y="2968"/>
                    </a:lnTo>
                    <a:lnTo>
                      <a:pt x="575" y="2893"/>
                    </a:lnTo>
                    <a:lnTo>
                      <a:pt x="624" y="2793"/>
                    </a:lnTo>
                    <a:lnTo>
                      <a:pt x="699" y="2694"/>
                    </a:lnTo>
                    <a:lnTo>
                      <a:pt x="1323" y="2020"/>
                    </a:lnTo>
                    <a:lnTo>
                      <a:pt x="1348" y="1995"/>
                    </a:lnTo>
                    <a:lnTo>
                      <a:pt x="1348" y="1945"/>
                    </a:lnTo>
                    <a:lnTo>
                      <a:pt x="1348" y="1896"/>
                    </a:lnTo>
                    <a:lnTo>
                      <a:pt x="1323" y="1871"/>
                    </a:lnTo>
                    <a:lnTo>
                      <a:pt x="1173" y="1796"/>
                    </a:lnTo>
                    <a:lnTo>
                      <a:pt x="1048" y="1746"/>
                    </a:lnTo>
                    <a:lnTo>
                      <a:pt x="749" y="1746"/>
                    </a:lnTo>
                    <a:lnTo>
                      <a:pt x="674" y="1721"/>
                    </a:lnTo>
                    <a:lnTo>
                      <a:pt x="550" y="1721"/>
                    </a:lnTo>
                    <a:lnTo>
                      <a:pt x="425" y="1696"/>
                    </a:lnTo>
                    <a:lnTo>
                      <a:pt x="325" y="1646"/>
                    </a:lnTo>
                    <a:lnTo>
                      <a:pt x="250" y="1546"/>
                    </a:lnTo>
                    <a:lnTo>
                      <a:pt x="225" y="1447"/>
                    </a:lnTo>
                    <a:lnTo>
                      <a:pt x="225" y="1322"/>
                    </a:lnTo>
                    <a:lnTo>
                      <a:pt x="250" y="1147"/>
                    </a:lnTo>
                    <a:lnTo>
                      <a:pt x="275" y="1097"/>
                    </a:lnTo>
                    <a:lnTo>
                      <a:pt x="325" y="1048"/>
                    </a:lnTo>
                    <a:lnTo>
                      <a:pt x="400" y="1048"/>
                    </a:lnTo>
                    <a:lnTo>
                      <a:pt x="500" y="1073"/>
                    </a:lnTo>
                    <a:lnTo>
                      <a:pt x="600" y="1122"/>
                    </a:lnTo>
                    <a:lnTo>
                      <a:pt x="674" y="1197"/>
                    </a:lnTo>
                    <a:lnTo>
                      <a:pt x="799" y="1297"/>
                    </a:lnTo>
                    <a:lnTo>
                      <a:pt x="924" y="1397"/>
                    </a:lnTo>
                    <a:lnTo>
                      <a:pt x="1073" y="1447"/>
                    </a:lnTo>
                    <a:lnTo>
                      <a:pt x="1248" y="1447"/>
                    </a:lnTo>
                    <a:lnTo>
                      <a:pt x="1298" y="1422"/>
                    </a:lnTo>
                    <a:lnTo>
                      <a:pt x="1323" y="1372"/>
                    </a:lnTo>
                    <a:lnTo>
                      <a:pt x="1348" y="1147"/>
                    </a:lnTo>
                    <a:lnTo>
                      <a:pt x="1298" y="923"/>
                    </a:lnTo>
                    <a:lnTo>
                      <a:pt x="1273" y="698"/>
                    </a:lnTo>
                    <a:lnTo>
                      <a:pt x="1298" y="574"/>
                    </a:lnTo>
                    <a:lnTo>
                      <a:pt x="1323" y="474"/>
                    </a:lnTo>
                    <a:lnTo>
                      <a:pt x="1373" y="349"/>
                    </a:lnTo>
                    <a:lnTo>
                      <a:pt x="1497" y="274"/>
                    </a:lnTo>
                    <a:lnTo>
                      <a:pt x="1622" y="225"/>
                    </a:lnTo>
                    <a:close/>
                    <a:moveTo>
                      <a:pt x="1672" y="0"/>
                    </a:moveTo>
                    <a:lnTo>
                      <a:pt x="1572" y="25"/>
                    </a:lnTo>
                    <a:lnTo>
                      <a:pt x="1472" y="50"/>
                    </a:lnTo>
                    <a:lnTo>
                      <a:pt x="1373" y="100"/>
                    </a:lnTo>
                    <a:lnTo>
                      <a:pt x="1298" y="150"/>
                    </a:lnTo>
                    <a:lnTo>
                      <a:pt x="1223" y="225"/>
                    </a:lnTo>
                    <a:lnTo>
                      <a:pt x="1148" y="299"/>
                    </a:lnTo>
                    <a:lnTo>
                      <a:pt x="1123" y="399"/>
                    </a:lnTo>
                    <a:lnTo>
                      <a:pt x="1073" y="549"/>
                    </a:lnTo>
                    <a:lnTo>
                      <a:pt x="1073" y="673"/>
                    </a:lnTo>
                    <a:lnTo>
                      <a:pt x="1098" y="948"/>
                    </a:lnTo>
                    <a:lnTo>
                      <a:pt x="1123" y="1097"/>
                    </a:lnTo>
                    <a:lnTo>
                      <a:pt x="1123" y="1247"/>
                    </a:lnTo>
                    <a:lnTo>
                      <a:pt x="1048" y="1197"/>
                    </a:lnTo>
                    <a:lnTo>
                      <a:pt x="974" y="1172"/>
                    </a:lnTo>
                    <a:lnTo>
                      <a:pt x="824" y="1023"/>
                    </a:lnTo>
                    <a:lnTo>
                      <a:pt x="649" y="898"/>
                    </a:lnTo>
                    <a:lnTo>
                      <a:pt x="500" y="848"/>
                    </a:lnTo>
                    <a:lnTo>
                      <a:pt x="350" y="823"/>
                    </a:lnTo>
                    <a:lnTo>
                      <a:pt x="275" y="848"/>
                    </a:lnTo>
                    <a:lnTo>
                      <a:pt x="200" y="873"/>
                    </a:lnTo>
                    <a:lnTo>
                      <a:pt x="151" y="923"/>
                    </a:lnTo>
                    <a:lnTo>
                      <a:pt x="101" y="998"/>
                    </a:lnTo>
                    <a:lnTo>
                      <a:pt x="26" y="1122"/>
                    </a:lnTo>
                    <a:lnTo>
                      <a:pt x="1" y="1297"/>
                    </a:lnTo>
                    <a:lnTo>
                      <a:pt x="1" y="1472"/>
                    </a:lnTo>
                    <a:lnTo>
                      <a:pt x="26" y="1571"/>
                    </a:lnTo>
                    <a:lnTo>
                      <a:pt x="51" y="1646"/>
                    </a:lnTo>
                    <a:lnTo>
                      <a:pt x="151" y="1771"/>
                    </a:lnTo>
                    <a:lnTo>
                      <a:pt x="275" y="1871"/>
                    </a:lnTo>
                    <a:lnTo>
                      <a:pt x="450" y="1920"/>
                    </a:lnTo>
                    <a:lnTo>
                      <a:pt x="674" y="1945"/>
                    </a:lnTo>
                    <a:lnTo>
                      <a:pt x="924" y="1945"/>
                    </a:lnTo>
                    <a:lnTo>
                      <a:pt x="1073" y="1995"/>
                    </a:lnTo>
                    <a:lnTo>
                      <a:pt x="550" y="2544"/>
                    </a:lnTo>
                    <a:lnTo>
                      <a:pt x="450" y="2669"/>
                    </a:lnTo>
                    <a:lnTo>
                      <a:pt x="400" y="2744"/>
                    </a:lnTo>
                    <a:lnTo>
                      <a:pt x="350" y="2818"/>
                    </a:lnTo>
                    <a:lnTo>
                      <a:pt x="350" y="2943"/>
                    </a:lnTo>
                    <a:lnTo>
                      <a:pt x="350" y="3043"/>
                    </a:lnTo>
                    <a:lnTo>
                      <a:pt x="375" y="3143"/>
                    </a:lnTo>
                    <a:lnTo>
                      <a:pt x="450" y="3242"/>
                    </a:lnTo>
                    <a:lnTo>
                      <a:pt x="550" y="3342"/>
                    </a:lnTo>
                    <a:lnTo>
                      <a:pt x="674" y="3417"/>
                    </a:lnTo>
                    <a:lnTo>
                      <a:pt x="799" y="3467"/>
                    </a:lnTo>
                    <a:lnTo>
                      <a:pt x="924" y="3467"/>
                    </a:lnTo>
                    <a:lnTo>
                      <a:pt x="1048" y="3442"/>
                    </a:lnTo>
                    <a:lnTo>
                      <a:pt x="1148" y="3417"/>
                    </a:lnTo>
                    <a:lnTo>
                      <a:pt x="1248" y="3342"/>
                    </a:lnTo>
                    <a:lnTo>
                      <a:pt x="1348" y="3267"/>
                    </a:lnTo>
                    <a:lnTo>
                      <a:pt x="1423" y="3192"/>
                    </a:lnTo>
                    <a:lnTo>
                      <a:pt x="1497" y="3093"/>
                    </a:lnTo>
                    <a:lnTo>
                      <a:pt x="1572" y="2893"/>
                    </a:lnTo>
                    <a:lnTo>
                      <a:pt x="1622" y="2768"/>
                    </a:lnTo>
                    <a:lnTo>
                      <a:pt x="1647" y="2619"/>
                    </a:lnTo>
                    <a:lnTo>
                      <a:pt x="1722" y="2768"/>
                    </a:lnTo>
                    <a:lnTo>
                      <a:pt x="1772" y="2918"/>
                    </a:lnTo>
                    <a:lnTo>
                      <a:pt x="1847" y="3292"/>
                    </a:lnTo>
                    <a:lnTo>
                      <a:pt x="1896" y="3641"/>
                    </a:lnTo>
                    <a:lnTo>
                      <a:pt x="1946" y="3791"/>
                    </a:lnTo>
                    <a:lnTo>
                      <a:pt x="1971" y="3866"/>
                    </a:lnTo>
                    <a:lnTo>
                      <a:pt x="2046" y="3916"/>
                    </a:lnTo>
                    <a:lnTo>
                      <a:pt x="2096" y="3966"/>
                    </a:lnTo>
                    <a:lnTo>
                      <a:pt x="2171" y="3991"/>
                    </a:lnTo>
                    <a:lnTo>
                      <a:pt x="2246" y="4015"/>
                    </a:lnTo>
                    <a:lnTo>
                      <a:pt x="2320" y="4015"/>
                    </a:lnTo>
                    <a:lnTo>
                      <a:pt x="2420" y="3991"/>
                    </a:lnTo>
                    <a:lnTo>
                      <a:pt x="2495" y="3966"/>
                    </a:lnTo>
                    <a:lnTo>
                      <a:pt x="2595" y="3891"/>
                    </a:lnTo>
                    <a:lnTo>
                      <a:pt x="2645" y="3841"/>
                    </a:lnTo>
                    <a:lnTo>
                      <a:pt x="2719" y="3716"/>
                    </a:lnTo>
                    <a:lnTo>
                      <a:pt x="2744" y="3592"/>
                    </a:lnTo>
                    <a:lnTo>
                      <a:pt x="2769" y="3442"/>
                    </a:lnTo>
                    <a:lnTo>
                      <a:pt x="2769" y="3267"/>
                    </a:lnTo>
                    <a:lnTo>
                      <a:pt x="2719" y="2993"/>
                    </a:lnTo>
                    <a:lnTo>
                      <a:pt x="2620" y="2719"/>
                    </a:lnTo>
                    <a:lnTo>
                      <a:pt x="2495" y="2444"/>
                    </a:lnTo>
                    <a:lnTo>
                      <a:pt x="2345" y="2220"/>
                    </a:lnTo>
                    <a:lnTo>
                      <a:pt x="2320" y="2145"/>
                    </a:lnTo>
                    <a:lnTo>
                      <a:pt x="2295" y="2120"/>
                    </a:lnTo>
                    <a:lnTo>
                      <a:pt x="2320" y="2070"/>
                    </a:lnTo>
                    <a:lnTo>
                      <a:pt x="2395" y="2045"/>
                    </a:lnTo>
                    <a:lnTo>
                      <a:pt x="2520" y="2045"/>
                    </a:lnTo>
                    <a:lnTo>
                      <a:pt x="2620" y="2070"/>
                    </a:lnTo>
                    <a:lnTo>
                      <a:pt x="2844" y="2120"/>
                    </a:lnTo>
                    <a:lnTo>
                      <a:pt x="3119" y="2195"/>
                    </a:lnTo>
                    <a:lnTo>
                      <a:pt x="3268" y="2220"/>
                    </a:lnTo>
                    <a:lnTo>
                      <a:pt x="3418" y="2220"/>
                    </a:lnTo>
                    <a:lnTo>
                      <a:pt x="3543" y="2170"/>
                    </a:lnTo>
                    <a:lnTo>
                      <a:pt x="3667" y="2120"/>
                    </a:lnTo>
                    <a:lnTo>
                      <a:pt x="3742" y="2045"/>
                    </a:lnTo>
                    <a:lnTo>
                      <a:pt x="3792" y="1995"/>
                    </a:lnTo>
                    <a:lnTo>
                      <a:pt x="3817" y="1920"/>
                    </a:lnTo>
                    <a:lnTo>
                      <a:pt x="3842" y="1821"/>
                    </a:lnTo>
                    <a:lnTo>
                      <a:pt x="3842" y="1746"/>
                    </a:lnTo>
                    <a:lnTo>
                      <a:pt x="3842" y="1671"/>
                    </a:lnTo>
                    <a:lnTo>
                      <a:pt x="3817" y="1596"/>
                    </a:lnTo>
                    <a:lnTo>
                      <a:pt x="3767" y="1521"/>
                    </a:lnTo>
                    <a:lnTo>
                      <a:pt x="3642" y="1397"/>
                    </a:lnTo>
                    <a:lnTo>
                      <a:pt x="3518" y="1322"/>
                    </a:lnTo>
                    <a:lnTo>
                      <a:pt x="3368" y="1272"/>
                    </a:lnTo>
                    <a:lnTo>
                      <a:pt x="3218" y="1222"/>
                    </a:lnTo>
                    <a:lnTo>
                      <a:pt x="2919" y="1222"/>
                    </a:lnTo>
                    <a:lnTo>
                      <a:pt x="2620" y="1272"/>
                    </a:lnTo>
                    <a:lnTo>
                      <a:pt x="2345" y="1347"/>
                    </a:lnTo>
                    <a:lnTo>
                      <a:pt x="2046" y="1472"/>
                    </a:lnTo>
                    <a:lnTo>
                      <a:pt x="1896" y="1571"/>
                    </a:lnTo>
                    <a:lnTo>
                      <a:pt x="1822" y="1596"/>
                    </a:lnTo>
                    <a:lnTo>
                      <a:pt x="1772" y="1621"/>
                    </a:lnTo>
                    <a:lnTo>
                      <a:pt x="1722" y="1596"/>
                    </a:lnTo>
                    <a:lnTo>
                      <a:pt x="1722" y="1521"/>
                    </a:lnTo>
                    <a:lnTo>
                      <a:pt x="1747" y="1472"/>
                    </a:lnTo>
                    <a:lnTo>
                      <a:pt x="1896" y="1322"/>
                    </a:lnTo>
                    <a:lnTo>
                      <a:pt x="1921" y="1297"/>
                    </a:lnTo>
                    <a:lnTo>
                      <a:pt x="2096" y="1122"/>
                    </a:lnTo>
                    <a:lnTo>
                      <a:pt x="2196" y="948"/>
                    </a:lnTo>
                    <a:lnTo>
                      <a:pt x="2271" y="748"/>
                    </a:lnTo>
                    <a:lnTo>
                      <a:pt x="2295" y="574"/>
                    </a:lnTo>
                    <a:lnTo>
                      <a:pt x="2271" y="474"/>
                    </a:lnTo>
                    <a:lnTo>
                      <a:pt x="2246" y="374"/>
                    </a:lnTo>
                    <a:lnTo>
                      <a:pt x="2196" y="274"/>
                    </a:lnTo>
                    <a:lnTo>
                      <a:pt x="2121" y="200"/>
                    </a:lnTo>
                    <a:lnTo>
                      <a:pt x="2046" y="125"/>
                    </a:lnTo>
                    <a:lnTo>
                      <a:pt x="1971" y="75"/>
                    </a:lnTo>
                    <a:lnTo>
                      <a:pt x="1872" y="25"/>
                    </a:lnTo>
                    <a:lnTo>
                      <a:pt x="17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1987;p46">
                <a:extLst>
                  <a:ext uri="{FF2B5EF4-FFF2-40B4-BE49-F238E27FC236}">
                    <a16:creationId xmlns:a16="http://schemas.microsoft.com/office/drawing/2014/main" id="{FB35D640-6DD3-A8F2-4FF8-76694AFABFBB}"/>
                  </a:ext>
                </a:extLst>
              </p:cNvPr>
              <p:cNvSpPr/>
              <p:nvPr/>
            </p:nvSpPr>
            <p:spPr>
              <a:xfrm>
                <a:off x="1921963" y="3632462"/>
                <a:ext cx="246174" cy="233725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269" extrusionOk="0">
                    <a:moveTo>
                      <a:pt x="1272" y="225"/>
                    </a:moveTo>
                    <a:lnTo>
                      <a:pt x="1372" y="275"/>
                    </a:lnTo>
                    <a:lnTo>
                      <a:pt x="1472" y="325"/>
                    </a:lnTo>
                    <a:lnTo>
                      <a:pt x="1547" y="425"/>
                    </a:lnTo>
                    <a:lnTo>
                      <a:pt x="1572" y="574"/>
                    </a:lnTo>
                    <a:lnTo>
                      <a:pt x="1547" y="699"/>
                    </a:lnTo>
                    <a:lnTo>
                      <a:pt x="1522" y="849"/>
                    </a:lnTo>
                    <a:lnTo>
                      <a:pt x="1447" y="974"/>
                    </a:lnTo>
                    <a:lnTo>
                      <a:pt x="1447" y="998"/>
                    </a:lnTo>
                    <a:lnTo>
                      <a:pt x="1397" y="1123"/>
                    </a:lnTo>
                    <a:lnTo>
                      <a:pt x="1347" y="1248"/>
                    </a:lnTo>
                    <a:lnTo>
                      <a:pt x="1347" y="1323"/>
                    </a:lnTo>
                    <a:lnTo>
                      <a:pt x="1347" y="1398"/>
                    </a:lnTo>
                    <a:lnTo>
                      <a:pt x="1397" y="1472"/>
                    </a:lnTo>
                    <a:lnTo>
                      <a:pt x="1447" y="1547"/>
                    </a:lnTo>
                    <a:lnTo>
                      <a:pt x="1547" y="1597"/>
                    </a:lnTo>
                    <a:lnTo>
                      <a:pt x="1647" y="1597"/>
                    </a:lnTo>
                    <a:lnTo>
                      <a:pt x="1721" y="1572"/>
                    </a:lnTo>
                    <a:lnTo>
                      <a:pt x="1796" y="1522"/>
                    </a:lnTo>
                    <a:lnTo>
                      <a:pt x="1896" y="1398"/>
                    </a:lnTo>
                    <a:lnTo>
                      <a:pt x="1946" y="1323"/>
                    </a:lnTo>
                    <a:lnTo>
                      <a:pt x="2145" y="1123"/>
                    </a:lnTo>
                    <a:lnTo>
                      <a:pt x="2345" y="974"/>
                    </a:lnTo>
                    <a:lnTo>
                      <a:pt x="2544" y="874"/>
                    </a:lnTo>
                    <a:lnTo>
                      <a:pt x="2769" y="774"/>
                    </a:lnTo>
                    <a:lnTo>
                      <a:pt x="2968" y="774"/>
                    </a:lnTo>
                    <a:lnTo>
                      <a:pt x="3068" y="799"/>
                    </a:lnTo>
                    <a:lnTo>
                      <a:pt x="3143" y="824"/>
                    </a:lnTo>
                    <a:lnTo>
                      <a:pt x="3218" y="874"/>
                    </a:lnTo>
                    <a:lnTo>
                      <a:pt x="3243" y="924"/>
                    </a:lnTo>
                    <a:lnTo>
                      <a:pt x="3243" y="998"/>
                    </a:lnTo>
                    <a:lnTo>
                      <a:pt x="3193" y="1073"/>
                    </a:lnTo>
                    <a:lnTo>
                      <a:pt x="3143" y="1123"/>
                    </a:lnTo>
                    <a:lnTo>
                      <a:pt x="3068" y="1173"/>
                    </a:lnTo>
                    <a:lnTo>
                      <a:pt x="2993" y="1223"/>
                    </a:lnTo>
                    <a:lnTo>
                      <a:pt x="2894" y="1248"/>
                    </a:lnTo>
                    <a:lnTo>
                      <a:pt x="2694" y="1248"/>
                    </a:lnTo>
                    <a:lnTo>
                      <a:pt x="2445" y="1273"/>
                    </a:lnTo>
                    <a:lnTo>
                      <a:pt x="2320" y="1298"/>
                    </a:lnTo>
                    <a:lnTo>
                      <a:pt x="2195" y="1348"/>
                    </a:lnTo>
                    <a:lnTo>
                      <a:pt x="2120" y="1422"/>
                    </a:lnTo>
                    <a:lnTo>
                      <a:pt x="2046" y="1497"/>
                    </a:lnTo>
                    <a:lnTo>
                      <a:pt x="2021" y="1572"/>
                    </a:lnTo>
                    <a:lnTo>
                      <a:pt x="2021" y="1697"/>
                    </a:lnTo>
                    <a:lnTo>
                      <a:pt x="2046" y="1747"/>
                    </a:lnTo>
                    <a:lnTo>
                      <a:pt x="2096" y="1797"/>
                    </a:lnTo>
                    <a:lnTo>
                      <a:pt x="2195" y="1871"/>
                    </a:lnTo>
                    <a:lnTo>
                      <a:pt x="2395" y="1996"/>
                    </a:lnTo>
                    <a:lnTo>
                      <a:pt x="2544" y="2146"/>
                    </a:lnTo>
                    <a:lnTo>
                      <a:pt x="2694" y="2345"/>
                    </a:lnTo>
                    <a:lnTo>
                      <a:pt x="2819" y="2520"/>
                    </a:lnTo>
                    <a:lnTo>
                      <a:pt x="2894" y="2719"/>
                    </a:lnTo>
                    <a:lnTo>
                      <a:pt x="2894" y="2819"/>
                    </a:lnTo>
                    <a:lnTo>
                      <a:pt x="2894" y="2894"/>
                    </a:lnTo>
                    <a:lnTo>
                      <a:pt x="2844" y="2969"/>
                    </a:lnTo>
                    <a:lnTo>
                      <a:pt x="2769" y="3019"/>
                    </a:lnTo>
                    <a:lnTo>
                      <a:pt x="2719" y="3044"/>
                    </a:lnTo>
                    <a:lnTo>
                      <a:pt x="2669" y="3044"/>
                    </a:lnTo>
                    <a:lnTo>
                      <a:pt x="2619" y="2994"/>
                    </a:lnTo>
                    <a:lnTo>
                      <a:pt x="2569" y="2919"/>
                    </a:lnTo>
                    <a:lnTo>
                      <a:pt x="2395" y="2669"/>
                    </a:lnTo>
                    <a:lnTo>
                      <a:pt x="2295" y="2470"/>
                    </a:lnTo>
                    <a:lnTo>
                      <a:pt x="2170" y="2270"/>
                    </a:lnTo>
                    <a:lnTo>
                      <a:pt x="2096" y="2196"/>
                    </a:lnTo>
                    <a:lnTo>
                      <a:pt x="1996" y="2121"/>
                    </a:lnTo>
                    <a:lnTo>
                      <a:pt x="1921" y="2071"/>
                    </a:lnTo>
                    <a:lnTo>
                      <a:pt x="1796" y="2021"/>
                    </a:lnTo>
                    <a:lnTo>
                      <a:pt x="1746" y="2021"/>
                    </a:lnTo>
                    <a:lnTo>
                      <a:pt x="1721" y="2046"/>
                    </a:lnTo>
                    <a:lnTo>
                      <a:pt x="1696" y="2071"/>
                    </a:lnTo>
                    <a:lnTo>
                      <a:pt x="1672" y="2096"/>
                    </a:lnTo>
                    <a:lnTo>
                      <a:pt x="1647" y="2171"/>
                    </a:lnTo>
                    <a:lnTo>
                      <a:pt x="1647" y="2270"/>
                    </a:lnTo>
                    <a:lnTo>
                      <a:pt x="1672" y="2420"/>
                    </a:lnTo>
                    <a:lnTo>
                      <a:pt x="1672" y="2520"/>
                    </a:lnTo>
                    <a:lnTo>
                      <a:pt x="1672" y="2669"/>
                    </a:lnTo>
                    <a:lnTo>
                      <a:pt x="1622" y="2819"/>
                    </a:lnTo>
                    <a:lnTo>
                      <a:pt x="1547" y="2944"/>
                    </a:lnTo>
                    <a:lnTo>
                      <a:pt x="1497" y="2994"/>
                    </a:lnTo>
                    <a:lnTo>
                      <a:pt x="1422" y="3019"/>
                    </a:lnTo>
                    <a:lnTo>
                      <a:pt x="1372" y="3044"/>
                    </a:lnTo>
                    <a:lnTo>
                      <a:pt x="1223" y="3044"/>
                    </a:lnTo>
                    <a:lnTo>
                      <a:pt x="1148" y="3019"/>
                    </a:lnTo>
                    <a:lnTo>
                      <a:pt x="1073" y="2944"/>
                    </a:lnTo>
                    <a:lnTo>
                      <a:pt x="1048" y="2894"/>
                    </a:lnTo>
                    <a:lnTo>
                      <a:pt x="1048" y="2844"/>
                    </a:lnTo>
                    <a:lnTo>
                      <a:pt x="1048" y="2744"/>
                    </a:lnTo>
                    <a:lnTo>
                      <a:pt x="1098" y="2645"/>
                    </a:lnTo>
                    <a:lnTo>
                      <a:pt x="1397" y="1871"/>
                    </a:lnTo>
                    <a:lnTo>
                      <a:pt x="1397" y="1822"/>
                    </a:lnTo>
                    <a:lnTo>
                      <a:pt x="1397" y="1797"/>
                    </a:lnTo>
                    <a:lnTo>
                      <a:pt x="1372" y="1747"/>
                    </a:lnTo>
                    <a:lnTo>
                      <a:pt x="1322" y="1722"/>
                    </a:lnTo>
                    <a:lnTo>
                      <a:pt x="1048" y="1722"/>
                    </a:lnTo>
                    <a:lnTo>
                      <a:pt x="799" y="1797"/>
                    </a:lnTo>
                    <a:lnTo>
                      <a:pt x="749" y="1822"/>
                    </a:lnTo>
                    <a:lnTo>
                      <a:pt x="649" y="1846"/>
                    </a:lnTo>
                    <a:lnTo>
                      <a:pt x="524" y="1871"/>
                    </a:lnTo>
                    <a:lnTo>
                      <a:pt x="424" y="1871"/>
                    </a:lnTo>
                    <a:lnTo>
                      <a:pt x="325" y="1822"/>
                    </a:lnTo>
                    <a:lnTo>
                      <a:pt x="275" y="1747"/>
                    </a:lnTo>
                    <a:lnTo>
                      <a:pt x="250" y="1622"/>
                    </a:lnTo>
                    <a:lnTo>
                      <a:pt x="225" y="1497"/>
                    </a:lnTo>
                    <a:lnTo>
                      <a:pt x="225" y="1422"/>
                    </a:lnTo>
                    <a:lnTo>
                      <a:pt x="225" y="1398"/>
                    </a:lnTo>
                    <a:lnTo>
                      <a:pt x="300" y="1348"/>
                    </a:lnTo>
                    <a:lnTo>
                      <a:pt x="375" y="1348"/>
                    </a:lnTo>
                    <a:lnTo>
                      <a:pt x="474" y="1373"/>
                    </a:lnTo>
                    <a:lnTo>
                      <a:pt x="574" y="1398"/>
                    </a:lnTo>
                    <a:lnTo>
                      <a:pt x="699" y="1447"/>
                    </a:lnTo>
                    <a:lnTo>
                      <a:pt x="848" y="1472"/>
                    </a:lnTo>
                    <a:lnTo>
                      <a:pt x="998" y="1472"/>
                    </a:lnTo>
                    <a:lnTo>
                      <a:pt x="1073" y="1447"/>
                    </a:lnTo>
                    <a:lnTo>
                      <a:pt x="1123" y="1422"/>
                    </a:lnTo>
                    <a:lnTo>
                      <a:pt x="1173" y="1348"/>
                    </a:lnTo>
                    <a:lnTo>
                      <a:pt x="1173" y="1323"/>
                    </a:lnTo>
                    <a:lnTo>
                      <a:pt x="1123" y="1123"/>
                    </a:lnTo>
                    <a:lnTo>
                      <a:pt x="1023" y="949"/>
                    </a:lnTo>
                    <a:lnTo>
                      <a:pt x="923" y="749"/>
                    </a:lnTo>
                    <a:lnTo>
                      <a:pt x="898" y="674"/>
                    </a:lnTo>
                    <a:lnTo>
                      <a:pt x="873" y="574"/>
                    </a:lnTo>
                    <a:lnTo>
                      <a:pt x="898" y="450"/>
                    </a:lnTo>
                    <a:lnTo>
                      <a:pt x="948" y="350"/>
                    </a:lnTo>
                    <a:lnTo>
                      <a:pt x="1048" y="275"/>
                    </a:lnTo>
                    <a:lnTo>
                      <a:pt x="1148" y="225"/>
                    </a:lnTo>
                    <a:close/>
                    <a:moveTo>
                      <a:pt x="1198" y="1"/>
                    </a:moveTo>
                    <a:lnTo>
                      <a:pt x="1098" y="26"/>
                    </a:lnTo>
                    <a:lnTo>
                      <a:pt x="998" y="51"/>
                    </a:lnTo>
                    <a:lnTo>
                      <a:pt x="923" y="101"/>
                    </a:lnTo>
                    <a:lnTo>
                      <a:pt x="848" y="150"/>
                    </a:lnTo>
                    <a:lnTo>
                      <a:pt x="799" y="225"/>
                    </a:lnTo>
                    <a:lnTo>
                      <a:pt x="724" y="300"/>
                    </a:lnTo>
                    <a:lnTo>
                      <a:pt x="699" y="400"/>
                    </a:lnTo>
                    <a:lnTo>
                      <a:pt x="674" y="475"/>
                    </a:lnTo>
                    <a:lnTo>
                      <a:pt x="674" y="574"/>
                    </a:lnTo>
                    <a:lnTo>
                      <a:pt x="674" y="699"/>
                    </a:lnTo>
                    <a:lnTo>
                      <a:pt x="724" y="824"/>
                    </a:lnTo>
                    <a:lnTo>
                      <a:pt x="824" y="1048"/>
                    </a:lnTo>
                    <a:lnTo>
                      <a:pt x="948" y="1273"/>
                    </a:lnTo>
                    <a:lnTo>
                      <a:pt x="873" y="1273"/>
                    </a:lnTo>
                    <a:lnTo>
                      <a:pt x="799" y="1248"/>
                    </a:lnTo>
                    <a:lnTo>
                      <a:pt x="649" y="1198"/>
                    </a:lnTo>
                    <a:lnTo>
                      <a:pt x="449" y="1148"/>
                    </a:lnTo>
                    <a:lnTo>
                      <a:pt x="300" y="1123"/>
                    </a:lnTo>
                    <a:lnTo>
                      <a:pt x="175" y="1173"/>
                    </a:lnTo>
                    <a:lnTo>
                      <a:pt x="75" y="1273"/>
                    </a:lnTo>
                    <a:lnTo>
                      <a:pt x="1" y="1373"/>
                    </a:lnTo>
                    <a:lnTo>
                      <a:pt x="1" y="1472"/>
                    </a:lnTo>
                    <a:lnTo>
                      <a:pt x="1" y="1547"/>
                    </a:lnTo>
                    <a:lnTo>
                      <a:pt x="25" y="1697"/>
                    </a:lnTo>
                    <a:lnTo>
                      <a:pt x="100" y="1846"/>
                    </a:lnTo>
                    <a:lnTo>
                      <a:pt x="125" y="1921"/>
                    </a:lnTo>
                    <a:lnTo>
                      <a:pt x="200" y="1971"/>
                    </a:lnTo>
                    <a:lnTo>
                      <a:pt x="300" y="2046"/>
                    </a:lnTo>
                    <a:lnTo>
                      <a:pt x="449" y="2096"/>
                    </a:lnTo>
                    <a:lnTo>
                      <a:pt x="624" y="2071"/>
                    </a:lnTo>
                    <a:lnTo>
                      <a:pt x="799" y="2021"/>
                    </a:lnTo>
                    <a:lnTo>
                      <a:pt x="873" y="1996"/>
                    </a:lnTo>
                    <a:lnTo>
                      <a:pt x="1023" y="1971"/>
                    </a:lnTo>
                    <a:lnTo>
                      <a:pt x="1148" y="1921"/>
                    </a:lnTo>
                    <a:lnTo>
                      <a:pt x="1148" y="1921"/>
                    </a:lnTo>
                    <a:lnTo>
                      <a:pt x="898" y="2570"/>
                    </a:lnTo>
                    <a:lnTo>
                      <a:pt x="848" y="2694"/>
                    </a:lnTo>
                    <a:lnTo>
                      <a:pt x="824" y="2844"/>
                    </a:lnTo>
                    <a:lnTo>
                      <a:pt x="848" y="2944"/>
                    </a:lnTo>
                    <a:lnTo>
                      <a:pt x="873" y="3044"/>
                    </a:lnTo>
                    <a:lnTo>
                      <a:pt x="948" y="3118"/>
                    </a:lnTo>
                    <a:lnTo>
                      <a:pt x="1048" y="3193"/>
                    </a:lnTo>
                    <a:lnTo>
                      <a:pt x="1148" y="3243"/>
                    </a:lnTo>
                    <a:lnTo>
                      <a:pt x="1272" y="3268"/>
                    </a:lnTo>
                    <a:lnTo>
                      <a:pt x="1397" y="3268"/>
                    </a:lnTo>
                    <a:lnTo>
                      <a:pt x="1522" y="3218"/>
                    </a:lnTo>
                    <a:lnTo>
                      <a:pt x="1622" y="3168"/>
                    </a:lnTo>
                    <a:lnTo>
                      <a:pt x="1696" y="3093"/>
                    </a:lnTo>
                    <a:lnTo>
                      <a:pt x="1771" y="3019"/>
                    </a:lnTo>
                    <a:lnTo>
                      <a:pt x="1821" y="2919"/>
                    </a:lnTo>
                    <a:lnTo>
                      <a:pt x="1871" y="2719"/>
                    </a:lnTo>
                    <a:lnTo>
                      <a:pt x="1896" y="2495"/>
                    </a:lnTo>
                    <a:lnTo>
                      <a:pt x="1871" y="2395"/>
                    </a:lnTo>
                    <a:lnTo>
                      <a:pt x="1871" y="2295"/>
                    </a:lnTo>
                    <a:lnTo>
                      <a:pt x="1971" y="2370"/>
                    </a:lnTo>
                    <a:lnTo>
                      <a:pt x="2046" y="2495"/>
                    </a:lnTo>
                    <a:lnTo>
                      <a:pt x="2220" y="2769"/>
                    </a:lnTo>
                    <a:lnTo>
                      <a:pt x="2370" y="3044"/>
                    </a:lnTo>
                    <a:lnTo>
                      <a:pt x="2470" y="3168"/>
                    </a:lnTo>
                    <a:lnTo>
                      <a:pt x="2519" y="3193"/>
                    </a:lnTo>
                    <a:lnTo>
                      <a:pt x="2594" y="3243"/>
                    </a:lnTo>
                    <a:lnTo>
                      <a:pt x="2669" y="3268"/>
                    </a:lnTo>
                    <a:lnTo>
                      <a:pt x="2744" y="3268"/>
                    </a:lnTo>
                    <a:lnTo>
                      <a:pt x="2869" y="3218"/>
                    </a:lnTo>
                    <a:lnTo>
                      <a:pt x="2943" y="3168"/>
                    </a:lnTo>
                    <a:lnTo>
                      <a:pt x="3018" y="3118"/>
                    </a:lnTo>
                    <a:lnTo>
                      <a:pt x="3068" y="3044"/>
                    </a:lnTo>
                    <a:lnTo>
                      <a:pt x="3093" y="2944"/>
                    </a:lnTo>
                    <a:lnTo>
                      <a:pt x="3118" y="2844"/>
                    </a:lnTo>
                    <a:lnTo>
                      <a:pt x="3093" y="2719"/>
                    </a:lnTo>
                    <a:lnTo>
                      <a:pt x="3068" y="2570"/>
                    </a:lnTo>
                    <a:lnTo>
                      <a:pt x="2993" y="2420"/>
                    </a:lnTo>
                    <a:lnTo>
                      <a:pt x="2869" y="2221"/>
                    </a:lnTo>
                    <a:lnTo>
                      <a:pt x="2719" y="2021"/>
                    </a:lnTo>
                    <a:lnTo>
                      <a:pt x="2519" y="1822"/>
                    </a:lnTo>
                    <a:lnTo>
                      <a:pt x="2295" y="1672"/>
                    </a:lnTo>
                    <a:lnTo>
                      <a:pt x="2220" y="1622"/>
                    </a:lnTo>
                    <a:lnTo>
                      <a:pt x="2245" y="1597"/>
                    </a:lnTo>
                    <a:lnTo>
                      <a:pt x="2295" y="1547"/>
                    </a:lnTo>
                    <a:lnTo>
                      <a:pt x="2395" y="1522"/>
                    </a:lnTo>
                    <a:lnTo>
                      <a:pt x="2495" y="1497"/>
                    </a:lnTo>
                    <a:lnTo>
                      <a:pt x="2694" y="1472"/>
                    </a:lnTo>
                    <a:lnTo>
                      <a:pt x="2943" y="1447"/>
                    </a:lnTo>
                    <a:lnTo>
                      <a:pt x="3068" y="1422"/>
                    </a:lnTo>
                    <a:lnTo>
                      <a:pt x="3193" y="1348"/>
                    </a:lnTo>
                    <a:lnTo>
                      <a:pt x="3293" y="1273"/>
                    </a:lnTo>
                    <a:lnTo>
                      <a:pt x="3392" y="1173"/>
                    </a:lnTo>
                    <a:lnTo>
                      <a:pt x="3417" y="1098"/>
                    </a:lnTo>
                    <a:lnTo>
                      <a:pt x="3442" y="1048"/>
                    </a:lnTo>
                    <a:lnTo>
                      <a:pt x="3442" y="949"/>
                    </a:lnTo>
                    <a:lnTo>
                      <a:pt x="3442" y="874"/>
                    </a:lnTo>
                    <a:lnTo>
                      <a:pt x="3417" y="799"/>
                    </a:lnTo>
                    <a:lnTo>
                      <a:pt x="3392" y="749"/>
                    </a:lnTo>
                    <a:lnTo>
                      <a:pt x="3343" y="699"/>
                    </a:lnTo>
                    <a:lnTo>
                      <a:pt x="3268" y="649"/>
                    </a:lnTo>
                    <a:lnTo>
                      <a:pt x="3143" y="574"/>
                    </a:lnTo>
                    <a:lnTo>
                      <a:pt x="2993" y="550"/>
                    </a:lnTo>
                    <a:lnTo>
                      <a:pt x="2844" y="550"/>
                    </a:lnTo>
                    <a:lnTo>
                      <a:pt x="2719" y="574"/>
                    </a:lnTo>
                    <a:lnTo>
                      <a:pt x="2445" y="674"/>
                    </a:lnTo>
                    <a:lnTo>
                      <a:pt x="2220" y="799"/>
                    </a:lnTo>
                    <a:lnTo>
                      <a:pt x="2021" y="974"/>
                    </a:lnTo>
                    <a:lnTo>
                      <a:pt x="1796" y="1173"/>
                    </a:lnTo>
                    <a:lnTo>
                      <a:pt x="1696" y="1273"/>
                    </a:lnTo>
                    <a:lnTo>
                      <a:pt x="1672" y="1348"/>
                    </a:lnTo>
                    <a:lnTo>
                      <a:pt x="1622" y="1398"/>
                    </a:lnTo>
                    <a:lnTo>
                      <a:pt x="1572" y="1373"/>
                    </a:lnTo>
                    <a:lnTo>
                      <a:pt x="1547" y="1323"/>
                    </a:lnTo>
                    <a:lnTo>
                      <a:pt x="1572" y="1248"/>
                    </a:lnTo>
                    <a:lnTo>
                      <a:pt x="1647" y="1098"/>
                    </a:lnTo>
                    <a:lnTo>
                      <a:pt x="1647" y="1073"/>
                    </a:lnTo>
                    <a:lnTo>
                      <a:pt x="1746" y="874"/>
                    </a:lnTo>
                    <a:lnTo>
                      <a:pt x="1771" y="674"/>
                    </a:lnTo>
                    <a:lnTo>
                      <a:pt x="1771" y="500"/>
                    </a:lnTo>
                    <a:lnTo>
                      <a:pt x="1721" y="325"/>
                    </a:lnTo>
                    <a:lnTo>
                      <a:pt x="1672" y="250"/>
                    </a:lnTo>
                    <a:lnTo>
                      <a:pt x="1622" y="175"/>
                    </a:lnTo>
                    <a:lnTo>
                      <a:pt x="1547" y="126"/>
                    </a:lnTo>
                    <a:lnTo>
                      <a:pt x="1472" y="76"/>
                    </a:lnTo>
                    <a:lnTo>
                      <a:pt x="1372" y="26"/>
                    </a:lnTo>
                    <a:lnTo>
                      <a:pt x="1297" y="26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1988;p46">
                <a:extLst>
                  <a:ext uri="{FF2B5EF4-FFF2-40B4-BE49-F238E27FC236}">
                    <a16:creationId xmlns:a16="http://schemas.microsoft.com/office/drawing/2014/main" id="{B960F4BD-97E2-2A28-FEB2-C9C4301BD19B}"/>
                  </a:ext>
                </a:extLst>
              </p:cNvPr>
              <p:cNvSpPr/>
              <p:nvPr/>
            </p:nvSpPr>
            <p:spPr>
              <a:xfrm>
                <a:off x="1788190" y="3334676"/>
                <a:ext cx="165951" cy="133843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872" extrusionOk="0">
                    <a:moveTo>
                      <a:pt x="1373" y="225"/>
                    </a:moveTo>
                    <a:lnTo>
                      <a:pt x="1423" y="250"/>
                    </a:lnTo>
                    <a:lnTo>
                      <a:pt x="1423" y="300"/>
                    </a:lnTo>
                    <a:lnTo>
                      <a:pt x="1398" y="325"/>
                    </a:lnTo>
                    <a:lnTo>
                      <a:pt x="1373" y="375"/>
                    </a:lnTo>
                    <a:lnTo>
                      <a:pt x="1273" y="425"/>
                    </a:lnTo>
                    <a:lnTo>
                      <a:pt x="1148" y="450"/>
                    </a:lnTo>
                    <a:lnTo>
                      <a:pt x="1123" y="450"/>
                    </a:lnTo>
                    <a:lnTo>
                      <a:pt x="1123" y="375"/>
                    </a:lnTo>
                    <a:lnTo>
                      <a:pt x="1123" y="275"/>
                    </a:lnTo>
                    <a:lnTo>
                      <a:pt x="1148" y="225"/>
                    </a:lnTo>
                    <a:close/>
                    <a:moveTo>
                      <a:pt x="600" y="300"/>
                    </a:moveTo>
                    <a:lnTo>
                      <a:pt x="674" y="325"/>
                    </a:lnTo>
                    <a:lnTo>
                      <a:pt x="774" y="475"/>
                    </a:lnTo>
                    <a:lnTo>
                      <a:pt x="849" y="574"/>
                    </a:lnTo>
                    <a:lnTo>
                      <a:pt x="924" y="649"/>
                    </a:lnTo>
                    <a:lnTo>
                      <a:pt x="974" y="674"/>
                    </a:lnTo>
                    <a:lnTo>
                      <a:pt x="1024" y="674"/>
                    </a:lnTo>
                    <a:lnTo>
                      <a:pt x="1073" y="649"/>
                    </a:lnTo>
                    <a:lnTo>
                      <a:pt x="1098" y="699"/>
                    </a:lnTo>
                    <a:lnTo>
                      <a:pt x="1148" y="749"/>
                    </a:lnTo>
                    <a:lnTo>
                      <a:pt x="1148" y="799"/>
                    </a:lnTo>
                    <a:lnTo>
                      <a:pt x="1173" y="824"/>
                    </a:lnTo>
                    <a:lnTo>
                      <a:pt x="1198" y="849"/>
                    </a:lnTo>
                    <a:lnTo>
                      <a:pt x="1223" y="874"/>
                    </a:lnTo>
                    <a:lnTo>
                      <a:pt x="1273" y="874"/>
                    </a:lnTo>
                    <a:lnTo>
                      <a:pt x="1323" y="849"/>
                    </a:lnTo>
                    <a:lnTo>
                      <a:pt x="1398" y="799"/>
                    </a:lnTo>
                    <a:lnTo>
                      <a:pt x="1522" y="774"/>
                    </a:lnTo>
                    <a:lnTo>
                      <a:pt x="1622" y="749"/>
                    </a:lnTo>
                    <a:lnTo>
                      <a:pt x="1747" y="774"/>
                    </a:lnTo>
                    <a:lnTo>
                      <a:pt x="1847" y="799"/>
                    </a:lnTo>
                    <a:lnTo>
                      <a:pt x="1946" y="849"/>
                    </a:lnTo>
                    <a:lnTo>
                      <a:pt x="2021" y="899"/>
                    </a:lnTo>
                    <a:lnTo>
                      <a:pt x="2071" y="973"/>
                    </a:lnTo>
                    <a:lnTo>
                      <a:pt x="2071" y="973"/>
                    </a:lnTo>
                    <a:lnTo>
                      <a:pt x="1847" y="924"/>
                    </a:lnTo>
                    <a:lnTo>
                      <a:pt x="1622" y="874"/>
                    </a:lnTo>
                    <a:lnTo>
                      <a:pt x="1522" y="849"/>
                    </a:lnTo>
                    <a:lnTo>
                      <a:pt x="1423" y="849"/>
                    </a:lnTo>
                    <a:lnTo>
                      <a:pt x="1373" y="874"/>
                    </a:lnTo>
                    <a:lnTo>
                      <a:pt x="1323" y="924"/>
                    </a:lnTo>
                    <a:lnTo>
                      <a:pt x="1298" y="973"/>
                    </a:lnTo>
                    <a:lnTo>
                      <a:pt x="1298" y="1023"/>
                    </a:lnTo>
                    <a:lnTo>
                      <a:pt x="1298" y="1148"/>
                    </a:lnTo>
                    <a:lnTo>
                      <a:pt x="1323" y="1248"/>
                    </a:lnTo>
                    <a:lnTo>
                      <a:pt x="1323" y="1373"/>
                    </a:lnTo>
                    <a:lnTo>
                      <a:pt x="1298" y="1497"/>
                    </a:lnTo>
                    <a:lnTo>
                      <a:pt x="1198" y="1572"/>
                    </a:lnTo>
                    <a:lnTo>
                      <a:pt x="1098" y="1647"/>
                    </a:lnTo>
                    <a:lnTo>
                      <a:pt x="1073" y="1647"/>
                    </a:lnTo>
                    <a:lnTo>
                      <a:pt x="1098" y="1572"/>
                    </a:lnTo>
                    <a:lnTo>
                      <a:pt x="1123" y="1348"/>
                    </a:lnTo>
                    <a:lnTo>
                      <a:pt x="1123" y="1148"/>
                    </a:lnTo>
                    <a:lnTo>
                      <a:pt x="1123" y="1073"/>
                    </a:lnTo>
                    <a:lnTo>
                      <a:pt x="1098" y="1023"/>
                    </a:lnTo>
                    <a:lnTo>
                      <a:pt x="1073" y="973"/>
                    </a:lnTo>
                    <a:lnTo>
                      <a:pt x="999" y="949"/>
                    </a:lnTo>
                    <a:lnTo>
                      <a:pt x="949" y="949"/>
                    </a:lnTo>
                    <a:lnTo>
                      <a:pt x="874" y="973"/>
                    </a:lnTo>
                    <a:lnTo>
                      <a:pt x="824" y="998"/>
                    </a:lnTo>
                    <a:lnTo>
                      <a:pt x="649" y="1148"/>
                    </a:lnTo>
                    <a:lnTo>
                      <a:pt x="550" y="1248"/>
                    </a:lnTo>
                    <a:lnTo>
                      <a:pt x="450" y="1298"/>
                    </a:lnTo>
                    <a:lnTo>
                      <a:pt x="350" y="1323"/>
                    </a:lnTo>
                    <a:lnTo>
                      <a:pt x="250" y="1298"/>
                    </a:lnTo>
                    <a:lnTo>
                      <a:pt x="225" y="1248"/>
                    </a:lnTo>
                    <a:lnTo>
                      <a:pt x="250" y="1198"/>
                    </a:lnTo>
                    <a:lnTo>
                      <a:pt x="300" y="1173"/>
                    </a:lnTo>
                    <a:lnTo>
                      <a:pt x="475" y="1098"/>
                    </a:lnTo>
                    <a:lnTo>
                      <a:pt x="600" y="1048"/>
                    </a:lnTo>
                    <a:lnTo>
                      <a:pt x="724" y="998"/>
                    </a:lnTo>
                    <a:lnTo>
                      <a:pt x="799" y="924"/>
                    </a:lnTo>
                    <a:lnTo>
                      <a:pt x="849" y="824"/>
                    </a:lnTo>
                    <a:lnTo>
                      <a:pt x="849" y="749"/>
                    </a:lnTo>
                    <a:lnTo>
                      <a:pt x="824" y="649"/>
                    </a:lnTo>
                    <a:lnTo>
                      <a:pt x="774" y="549"/>
                    </a:lnTo>
                    <a:lnTo>
                      <a:pt x="624" y="425"/>
                    </a:lnTo>
                    <a:lnTo>
                      <a:pt x="550" y="375"/>
                    </a:lnTo>
                    <a:lnTo>
                      <a:pt x="525" y="325"/>
                    </a:lnTo>
                    <a:lnTo>
                      <a:pt x="525" y="300"/>
                    </a:lnTo>
                    <a:close/>
                    <a:moveTo>
                      <a:pt x="1123" y="1"/>
                    </a:moveTo>
                    <a:lnTo>
                      <a:pt x="1048" y="26"/>
                    </a:lnTo>
                    <a:lnTo>
                      <a:pt x="999" y="76"/>
                    </a:lnTo>
                    <a:lnTo>
                      <a:pt x="924" y="175"/>
                    </a:lnTo>
                    <a:lnTo>
                      <a:pt x="899" y="275"/>
                    </a:lnTo>
                    <a:lnTo>
                      <a:pt x="824" y="175"/>
                    </a:lnTo>
                    <a:lnTo>
                      <a:pt x="749" y="125"/>
                    </a:lnTo>
                    <a:lnTo>
                      <a:pt x="649" y="76"/>
                    </a:lnTo>
                    <a:lnTo>
                      <a:pt x="475" y="76"/>
                    </a:lnTo>
                    <a:lnTo>
                      <a:pt x="425" y="101"/>
                    </a:lnTo>
                    <a:lnTo>
                      <a:pt x="375" y="150"/>
                    </a:lnTo>
                    <a:lnTo>
                      <a:pt x="325" y="200"/>
                    </a:lnTo>
                    <a:lnTo>
                      <a:pt x="300" y="250"/>
                    </a:lnTo>
                    <a:lnTo>
                      <a:pt x="300" y="325"/>
                    </a:lnTo>
                    <a:lnTo>
                      <a:pt x="300" y="375"/>
                    </a:lnTo>
                    <a:lnTo>
                      <a:pt x="350" y="475"/>
                    </a:lnTo>
                    <a:lnTo>
                      <a:pt x="425" y="549"/>
                    </a:lnTo>
                    <a:lnTo>
                      <a:pt x="500" y="599"/>
                    </a:lnTo>
                    <a:lnTo>
                      <a:pt x="600" y="674"/>
                    </a:lnTo>
                    <a:lnTo>
                      <a:pt x="624" y="724"/>
                    </a:lnTo>
                    <a:lnTo>
                      <a:pt x="649" y="749"/>
                    </a:lnTo>
                    <a:lnTo>
                      <a:pt x="624" y="799"/>
                    </a:lnTo>
                    <a:lnTo>
                      <a:pt x="575" y="849"/>
                    </a:lnTo>
                    <a:lnTo>
                      <a:pt x="425" y="899"/>
                    </a:lnTo>
                    <a:lnTo>
                      <a:pt x="325" y="924"/>
                    </a:lnTo>
                    <a:lnTo>
                      <a:pt x="200" y="973"/>
                    </a:lnTo>
                    <a:lnTo>
                      <a:pt x="101" y="1048"/>
                    </a:lnTo>
                    <a:lnTo>
                      <a:pt x="51" y="1098"/>
                    </a:lnTo>
                    <a:lnTo>
                      <a:pt x="26" y="1173"/>
                    </a:lnTo>
                    <a:lnTo>
                      <a:pt x="1" y="1223"/>
                    </a:lnTo>
                    <a:lnTo>
                      <a:pt x="26" y="1298"/>
                    </a:lnTo>
                    <a:lnTo>
                      <a:pt x="26" y="1348"/>
                    </a:lnTo>
                    <a:lnTo>
                      <a:pt x="76" y="1422"/>
                    </a:lnTo>
                    <a:lnTo>
                      <a:pt x="126" y="1472"/>
                    </a:lnTo>
                    <a:lnTo>
                      <a:pt x="225" y="1522"/>
                    </a:lnTo>
                    <a:lnTo>
                      <a:pt x="325" y="1547"/>
                    </a:lnTo>
                    <a:lnTo>
                      <a:pt x="450" y="1547"/>
                    </a:lnTo>
                    <a:lnTo>
                      <a:pt x="550" y="1497"/>
                    </a:lnTo>
                    <a:lnTo>
                      <a:pt x="674" y="1422"/>
                    </a:lnTo>
                    <a:lnTo>
                      <a:pt x="799" y="1298"/>
                    </a:lnTo>
                    <a:lnTo>
                      <a:pt x="924" y="1198"/>
                    </a:lnTo>
                    <a:lnTo>
                      <a:pt x="899" y="1348"/>
                    </a:lnTo>
                    <a:lnTo>
                      <a:pt x="874" y="1522"/>
                    </a:lnTo>
                    <a:lnTo>
                      <a:pt x="849" y="1647"/>
                    </a:lnTo>
                    <a:lnTo>
                      <a:pt x="874" y="1747"/>
                    </a:lnTo>
                    <a:lnTo>
                      <a:pt x="924" y="1821"/>
                    </a:lnTo>
                    <a:lnTo>
                      <a:pt x="974" y="1846"/>
                    </a:lnTo>
                    <a:lnTo>
                      <a:pt x="1024" y="1871"/>
                    </a:lnTo>
                    <a:lnTo>
                      <a:pt x="1098" y="1871"/>
                    </a:lnTo>
                    <a:lnTo>
                      <a:pt x="1173" y="1846"/>
                    </a:lnTo>
                    <a:lnTo>
                      <a:pt x="1273" y="1797"/>
                    </a:lnTo>
                    <a:lnTo>
                      <a:pt x="1348" y="1747"/>
                    </a:lnTo>
                    <a:lnTo>
                      <a:pt x="1423" y="1672"/>
                    </a:lnTo>
                    <a:lnTo>
                      <a:pt x="1472" y="1597"/>
                    </a:lnTo>
                    <a:lnTo>
                      <a:pt x="1522" y="1497"/>
                    </a:lnTo>
                    <a:lnTo>
                      <a:pt x="1547" y="1397"/>
                    </a:lnTo>
                    <a:lnTo>
                      <a:pt x="1547" y="1298"/>
                    </a:lnTo>
                    <a:lnTo>
                      <a:pt x="1522" y="1198"/>
                    </a:lnTo>
                    <a:lnTo>
                      <a:pt x="1497" y="1048"/>
                    </a:lnTo>
                    <a:lnTo>
                      <a:pt x="1547" y="1073"/>
                    </a:lnTo>
                    <a:lnTo>
                      <a:pt x="1822" y="1148"/>
                    </a:lnTo>
                    <a:lnTo>
                      <a:pt x="2096" y="1173"/>
                    </a:lnTo>
                    <a:lnTo>
                      <a:pt x="2221" y="1173"/>
                    </a:lnTo>
                    <a:lnTo>
                      <a:pt x="2271" y="1148"/>
                    </a:lnTo>
                    <a:lnTo>
                      <a:pt x="2295" y="1098"/>
                    </a:lnTo>
                    <a:lnTo>
                      <a:pt x="2320" y="1023"/>
                    </a:lnTo>
                    <a:lnTo>
                      <a:pt x="2320" y="949"/>
                    </a:lnTo>
                    <a:lnTo>
                      <a:pt x="2295" y="874"/>
                    </a:lnTo>
                    <a:lnTo>
                      <a:pt x="2196" y="774"/>
                    </a:lnTo>
                    <a:lnTo>
                      <a:pt x="2071" y="674"/>
                    </a:lnTo>
                    <a:lnTo>
                      <a:pt x="1921" y="599"/>
                    </a:lnTo>
                    <a:lnTo>
                      <a:pt x="1772" y="549"/>
                    </a:lnTo>
                    <a:lnTo>
                      <a:pt x="1497" y="549"/>
                    </a:lnTo>
                    <a:lnTo>
                      <a:pt x="1572" y="450"/>
                    </a:lnTo>
                    <a:lnTo>
                      <a:pt x="1622" y="350"/>
                    </a:lnTo>
                    <a:lnTo>
                      <a:pt x="1647" y="250"/>
                    </a:lnTo>
                    <a:lnTo>
                      <a:pt x="1597" y="125"/>
                    </a:lnTo>
                    <a:lnTo>
                      <a:pt x="1547" y="76"/>
                    </a:lnTo>
                    <a:lnTo>
                      <a:pt x="1497" y="51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1989;p46">
                <a:extLst>
                  <a:ext uri="{FF2B5EF4-FFF2-40B4-BE49-F238E27FC236}">
                    <a16:creationId xmlns:a16="http://schemas.microsoft.com/office/drawing/2014/main" id="{8E78FDE1-540B-703F-3CE2-55C95D416E1D}"/>
                  </a:ext>
                </a:extLst>
              </p:cNvPr>
              <p:cNvSpPr/>
              <p:nvPr/>
            </p:nvSpPr>
            <p:spPr>
              <a:xfrm>
                <a:off x="1670504" y="3004787"/>
                <a:ext cx="133848" cy="130268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822" extrusionOk="0">
                    <a:moveTo>
                      <a:pt x="774" y="200"/>
                    </a:moveTo>
                    <a:lnTo>
                      <a:pt x="799" y="225"/>
                    </a:lnTo>
                    <a:lnTo>
                      <a:pt x="824" y="300"/>
                    </a:lnTo>
                    <a:lnTo>
                      <a:pt x="799" y="375"/>
                    </a:lnTo>
                    <a:lnTo>
                      <a:pt x="749" y="225"/>
                    </a:lnTo>
                    <a:lnTo>
                      <a:pt x="749" y="200"/>
                    </a:lnTo>
                    <a:close/>
                    <a:moveTo>
                      <a:pt x="500" y="1073"/>
                    </a:moveTo>
                    <a:lnTo>
                      <a:pt x="475" y="1173"/>
                    </a:lnTo>
                    <a:lnTo>
                      <a:pt x="475" y="1223"/>
                    </a:lnTo>
                    <a:lnTo>
                      <a:pt x="425" y="1323"/>
                    </a:lnTo>
                    <a:lnTo>
                      <a:pt x="375" y="1348"/>
                    </a:lnTo>
                    <a:lnTo>
                      <a:pt x="325" y="1373"/>
                    </a:lnTo>
                    <a:lnTo>
                      <a:pt x="300" y="1373"/>
                    </a:lnTo>
                    <a:lnTo>
                      <a:pt x="250" y="1348"/>
                    </a:lnTo>
                    <a:lnTo>
                      <a:pt x="225" y="1323"/>
                    </a:lnTo>
                    <a:lnTo>
                      <a:pt x="225" y="1298"/>
                    </a:lnTo>
                    <a:lnTo>
                      <a:pt x="250" y="1248"/>
                    </a:lnTo>
                    <a:lnTo>
                      <a:pt x="300" y="1198"/>
                    </a:lnTo>
                    <a:lnTo>
                      <a:pt x="450" y="1098"/>
                    </a:lnTo>
                    <a:lnTo>
                      <a:pt x="500" y="1073"/>
                    </a:lnTo>
                    <a:close/>
                    <a:moveTo>
                      <a:pt x="1323" y="475"/>
                    </a:moveTo>
                    <a:lnTo>
                      <a:pt x="1472" y="500"/>
                    </a:lnTo>
                    <a:lnTo>
                      <a:pt x="1547" y="500"/>
                    </a:lnTo>
                    <a:lnTo>
                      <a:pt x="1622" y="549"/>
                    </a:lnTo>
                    <a:lnTo>
                      <a:pt x="1647" y="574"/>
                    </a:lnTo>
                    <a:lnTo>
                      <a:pt x="1647" y="599"/>
                    </a:lnTo>
                    <a:lnTo>
                      <a:pt x="1597" y="624"/>
                    </a:lnTo>
                    <a:lnTo>
                      <a:pt x="1497" y="599"/>
                    </a:lnTo>
                    <a:lnTo>
                      <a:pt x="1447" y="574"/>
                    </a:lnTo>
                    <a:lnTo>
                      <a:pt x="1373" y="549"/>
                    </a:lnTo>
                    <a:lnTo>
                      <a:pt x="1248" y="525"/>
                    </a:lnTo>
                    <a:lnTo>
                      <a:pt x="1148" y="525"/>
                    </a:lnTo>
                    <a:lnTo>
                      <a:pt x="1023" y="574"/>
                    </a:lnTo>
                    <a:lnTo>
                      <a:pt x="974" y="624"/>
                    </a:lnTo>
                    <a:lnTo>
                      <a:pt x="949" y="699"/>
                    </a:lnTo>
                    <a:lnTo>
                      <a:pt x="924" y="774"/>
                    </a:lnTo>
                    <a:lnTo>
                      <a:pt x="924" y="824"/>
                    </a:lnTo>
                    <a:lnTo>
                      <a:pt x="949" y="973"/>
                    </a:lnTo>
                    <a:lnTo>
                      <a:pt x="974" y="1073"/>
                    </a:lnTo>
                    <a:lnTo>
                      <a:pt x="999" y="1198"/>
                    </a:lnTo>
                    <a:lnTo>
                      <a:pt x="1023" y="1323"/>
                    </a:lnTo>
                    <a:lnTo>
                      <a:pt x="999" y="1472"/>
                    </a:lnTo>
                    <a:lnTo>
                      <a:pt x="974" y="1522"/>
                    </a:lnTo>
                    <a:lnTo>
                      <a:pt x="924" y="1572"/>
                    </a:lnTo>
                    <a:lnTo>
                      <a:pt x="899" y="1597"/>
                    </a:lnTo>
                    <a:lnTo>
                      <a:pt x="874" y="1597"/>
                    </a:lnTo>
                    <a:lnTo>
                      <a:pt x="849" y="1572"/>
                    </a:lnTo>
                    <a:lnTo>
                      <a:pt x="849" y="1522"/>
                    </a:lnTo>
                    <a:lnTo>
                      <a:pt x="849" y="1373"/>
                    </a:lnTo>
                    <a:lnTo>
                      <a:pt x="874" y="1248"/>
                    </a:lnTo>
                    <a:lnTo>
                      <a:pt x="874" y="1148"/>
                    </a:lnTo>
                    <a:lnTo>
                      <a:pt x="824" y="1048"/>
                    </a:lnTo>
                    <a:lnTo>
                      <a:pt x="774" y="949"/>
                    </a:lnTo>
                    <a:lnTo>
                      <a:pt x="674" y="899"/>
                    </a:lnTo>
                    <a:lnTo>
                      <a:pt x="649" y="899"/>
                    </a:lnTo>
                    <a:lnTo>
                      <a:pt x="674" y="824"/>
                    </a:lnTo>
                    <a:lnTo>
                      <a:pt x="674" y="749"/>
                    </a:lnTo>
                    <a:lnTo>
                      <a:pt x="649" y="699"/>
                    </a:lnTo>
                    <a:lnTo>
                      <a:pt x="724" y="724"/>
                    </a:lnTo>
                    <a:lnTo>
                      <a:pt x="799" y="724"/>
                    </a:lnTo>
                    <a:lnTo>
                      <a:pt x="849" y="699"/>
                    </a:lnTo>
                    <a:lnTo>
                      <a:pt x="874" y="674"/>
                    </a:lnTo>
                    <a:lnTo>
                      <a:pt x="874" y="624"/>
                    </a:lnTo>
                    <a:lnTo>
                      <a:pt x="874" y="599"/>
                    </a:lnTo>
                    <a:lnTo>
                      <a:pt x="924" y="599"/>
                    </a:lnTo>
                    <a:lnTo>
                      <a:pt x="974" y="549"/>
                    </a:lnTo>
                    <a:lnTo>
                      <a:pt x="999" y="549"/>
                    </a:lnTo>
                    <a:lnTo>
                      <a:pt x="1148" y="500"/>
                    </a:lnTo>
                    <a:lnTo>
                      <a:pt x="1323" y="475"/>
                    </a:lnTo>
                    <a:close/>
                    <a:moveTo>
                      <a:pt x="699" y="1"/>
                    </a:moveTo>
                    <a:lnTo>
                      <a:pt x="624" y="26"/>
                    </a:lnTo>
                    <a:lnTo>
                      <a:pt x="575" y="76"/>
                    </a:lnTo>
                    <a:lnTo>
                      <a:pt x="550" y="126"/>
                    </a:lnTo>
                    <a:lnTo>
                      <a:pt x="525" y="175"/>
                    </a:lnTo>
                    <a:lnTo>
                      <a:pt x="550" y="250"/>
                    </a:lnTo>
                    <a:lnTo>
                      <a:pt x="550" y="300"/>
                    </a:lnTo>
                    <a:lnTo>
                      <a:pt x="575" y="350"/>
                    </a:lnTo>
                    <a:lnTo>
                      <a:pt x="500" y="300"/>
                    </a:lnTo>
                    <a:lnTo>
                      <a:pt x="400" y="275"/>
                    </a:lnTo>
                    <a:lnTo>
                      <a:pt x="225" y="275"/>
                    </a:lnTo>
                    <a:lnTo>
                      <a:pt x="151" y="325"/>
                    </a:lnTo>
                    <a:lnTo>
                      <a:pt x="126" y="425"/>
                    </a:lnTo>
                    <a:lnTo>
                      <a:pt x="101" y="450"/>
                    </a:lnTo>
                    <a:lnTo>
                      <a:pt x="126" y="549"/>
                    </a:lnTo>
                    <a:lnTo>
                      <a:pt x="175" y="624"/>
                    </a:lnTo>
                    <a:lnTo>
                      <a:pt x="250" y="674"/>
                    </a:lnTo>
                    <a:lnTo>
                      <a:pt x="325" y="699"/>
                    </a:lnTo>
                    <a:lnTo>
                      <a:pt x="400" y="724"/>
                    </a:lnTo>
                    <a:lnTo>
                      <a:pt x="450" y="749"/>
                    </a:lnTo>
                    <a:lnTo>
                      <a:pt x="450" y="774"/>
                    </a:lnTo>
                    <a:lnTo>
                      <a:pt x="400" y="849"/>
                    </a:lnTo>
                    <a:lnTo>
                      <a:pt x="325" y="924"/>
                    </a:lnTo>
                    <a:lnTo>
                      <a:pt x="200" y="998"/>
                    </a:lnTo>
                    <a:lnTo>
                      <a:pt x="126" y="1073"/>
                    </a:lnTo>
                    <a:lnTo>
                      <a:pt x="51" y="1173"/>
                    </a:lnTo>
                    <a:lnTo>
                      <a:pt x="26" y="1223"/>
                    </a:lnTo>
                    <a:lnTo>
                      <a:pt x="1" y="1298"/>
                    </a:lnTo>
                    <a:lnTo>
                      <a:pt x="51" y="1422"/>
                    </a:lnTo>
                    <a:lnTo>
                      <a:pt x="101" y="1497"/>
                    </a:lnTo>
                    <a:lnTo>
                      <a:pt x="225" y="1572"/>
                    </a:lnTo>
                    <a:lnTo>
                      <a:pt x="350" y="1597"/>
                    </a:lnTo>
                    <a:lnTo>
                      <a:pt x="450" y="1572"/>
                    </a:lnTo>
                    <a:lnTo>
                      <a:pt x="525" y="1522"/>
                    </a:lnTo>
                    <a:lnTo>
                      <a:pt x="599" y="1447"/>
                    </a:lnTo>
                    <a:lnTo>
                      <a:pt x="649" y="1373"/>
                    </a:lnTo>
                    <a:lnTo>
                      <a:pt x="624" y="1522"/>
                    </a:lnTo>
                    <a:lnTo>
                      <a:pt x="674" y="1647"/>
                    </a:lnTo>
                    <a:lnTo>
                      <a:pt x="749" y="1772"/>
                    </a:lnTo>
                    <a:lnTo>
                      <a:pt x="824" y="1797"/>
                    </a:lnTo>
                    <a:lnTo>
                      <a:pt x="924" y="1821"/>
                    </a:lnTo>
                    <a:lnTo>
                      <a:pt x="999" y="1797"/>
                    </a:lnTo>
                    <a:lnTo>
                      <a:pt x="1073" y="1722"/>
                    </a:lnTo>
                    <a:lnTo>
                      <a:pt x="1123" y="1672"/>
                    </a:lnTo>
                    <a:lnTo>
                      <a:pt x="1173" y="1597"/>
                    </a:lnTo>
                    <a:lnTo>
                      <a:pt x="1223" y="1422"/>
                    </a:lnTo>
                    <a:lnTo>
                      <a:pt x="1223" y="1223"/>
                    </a:lnTo>
                    <a:lnTo>
                      <a:pt x="1173" y="1023"/>
                    </a:lnTo>
                    <a:lnTo>
                      <a:pt x="1148" y="874"/>
                    </a:lnTo>
                    <a:lnTo>
                      <a:pt x="1123" y="799"/>
                    </a:lnTo>
                    <a:lnTo>
                      <a:pt x="1148" y="749"/>
                    </a:lnTo>
                    <a:lnTo>
                      <a:pt x="1198" y="724"/>
                    </a:lnTo>
                    <a:lnTo>
                      <a:pt x="1248" y="749"/>
                    </a:lnTo>
                    <a:lnTo>
                      <a:pt x="1373" y="774"/>
                    </a:lnTo>
                    <a:lnTo>
                      <a:pt x="1423" y="799"/>
                    </a:lnTo>
                    <a:lnTo>
                      <a:pt x="1497" y="824"/>
                    </a:lnTo>
                    <a:lnTo>
                      <a:pt x="1672" y="824"/>
                    </a:lnTo>
                    <a:lnTo>
                      <a:pt x="1772" y="774"/>
                    </a:lnTo>
                    <a:lnTo>
                      <a:pt x="1846" y="699"/>
                    </a:lnTo>
                    <a:lnTo>
                      <a:pt x="1871" y="599"/>
                    </a:lnTo>
                    <a:lnTo>
                      <a:pt x="1871" y="549"/>
                    </a:lnTo>
                    <a:lnTo>
                      <a:pt x="1846" y="475"/>
                    </a:lnTo>
                    <a:lnTo>
                      <a:pt x="1797" y="425"/>
                    </a:lnTo>
                    <a:lnTo>
                      <a:pt x="1747" y="375"/>
                    </a:lnTo>
                    <a:lnTo>
                      <a:pt x="1647" y="325"/>
                    </a:lnTo>
                    <a:lnTo>
                      <a:pt x="1547" y="275"/>
                    </a:lnTo>
                    <a:lnTo>
                      <a:pt x="1198" y="275"/>
                    </a:lnTo>
                    <a:lnTo>
                      <a:pt x="1023" y="325"/>
                    </a:lnTo>
                    <a:lnTo>
                      <a:pt x="1023" y="225"/>
                    </a:lnTo>
                    <a:lnTo>
                      <a:pt x="999" y="126"/>
                    </a:lnTo>
                    <a:lnTo>
                      <a:pt x="924" y="51"/>
                    </a:lnTo>
                    <a:lnTo>
                      <a:pt x="8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990;p46">
                <a:extLst>
                  <a:ext uri="{FF2B5EF4-FFF2-40B4-BE49-F238E27FC236}">
                    <a16:creationId xmlns:a16="http://schemas.microsoft.com/office/drawing/2014/main" id="{CAA675D3-6450-5CA2-4E63-374DB446CB04}"/>
                  </a:ext>
                </a:extLst>
              </p:cNvPr>
              <p:cNvSpPr/>
              <p:nvPr/>
            </p:nvSpPr>
            <p:spPr>
              <a:xfrm>
                <a:off x="2100278" y="3457723"/>
                <a:ext cx="859573" cy="757945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10601" extrusionOk="0">
                    <a:moveTo>
                      <a:pt x="11498" y="1"/>
                    </a:moveTo>
                    <a:lnTo>
                      <a:pt x="11324" y="26"/>
                    </a:lnTo>
                    <a:lnTo>
                      <a:pt x="11174" y="76"/>
                    </a:lnTo>
                    <a:lnTo>
                      <a:pt x="11024" y="150"/>
                    </a:lnTo>
                    <a:lnTo>
                      <a:pt x="10900" y="225"/>
                    </a:lnTo>
                    <a:lnTo>
                      <a:pt x="10800" y="325"/>
                    </a:lnTo>
                    <a:lnTo>
                      <a:pt x="10700" y="450"/>
                    </a:lnTo>
                    <a:lnTo>
                      <a:pt x="10625" y="599"/>
                    </a:lnTo>
                    <a:lnTo>
                      <a:pt x="10500" y="899"/>
                    </a:lnTo>
                    <a:lnTo>
                      <a:pt x="10426" y="1198"/>
                    </a:lnTo>
                    <a:lnTo>
                      <a:pt x="10326" y="1522"/>
                    </a:lnTo>
                    <a:lnTo>
                      <a:pt x="10226" y="1871"/>
                    </a:lnTo>
                    <a:lnTo>
                      <a:pt x="10101" y="2195"/>
                    </a:lnTo>
                    <a:lnTo>
                      <a:pt x="9952" y="2495"/>
                    </a:lnTo>
                    <a:lnTo>
                      <a:pt x="9777" y="2819"/>
                    </a:lnTo>
                    <a:lnTo>
                      <a:pt x="9603" y="3093"/>
                    </a:lnTo>
                    <a:lnTo>
                      <a:pt x="9378" y="3393"/>
                    </a:lnTo>
                    <a:lnTo>
                      <a:pt x="9154" y="3667"/>
                    </a:lnTo>
                    <a:lnTo>
                      <a:pt x="8929" y="3916"/>
                    </a:lnTo>
                    <a:lnTo>
                      <a:pt x="8680" y="4166"/>
                    </a:lnTo>
                    <a:lnTo>
                      <a:pt x="8405" y="4415"/>
                    </a:lnTo>
                    <a:lnTo>
                      <a:pt x="7857" y="4864"/>
                    </a:lnTo>
                    <a:lnTo>
                      <a:pt x="7258" y="5288"/>
                    </a:lnTo>
                    <a:lnTo>
                      <a:pt x="6660" y="5662"/>
                    </a:lnTo>
                    <a:lnTo>
                      <a:pt x="5687" y="6186"/>
                    </a:lnTo>
                    <a:lnTo>
                      <a:pt x="5213" y="6485"/>
                    </a:lnTo>
                    <a:lnTo>
                      <a:pt x="4989" y="6635"/>
                    </a:lnTo>
                    <a:lnTo>
                      <a:pt x="4764" y="6809"/>
                    </a:lnTo>
                    <a:lnTo>
                      <a:pt x="4415" y="7134"/>
                    </a:lnTo>
                    <a:lnTo>
                      <a:pt x="4091" y="7483"/>
                    </a:lnTo>
                    <a:lnTo>
                      <a:pt x="3442" y="8206"/>
                    </a:lnTo>
                    <a:lnTo>
                      <a:pt x="3118" y="8530"/>
                    </a:lnTo>
                    <a:lnTo>
                      <a:pt x="2769" y="8830"/>
                    </a:lnTo>
                    <a:lnTo>
                      <a:pt x="2594" y="8979"/>
                    </a:lnTo>
                    <a:lnTo>
                      <a:pt x="2395" y="9104"/>
                    </a:lnTo>
                    <a:lnTo>
                      <a:pt x="2195" y="9204"/>
                    </a:lnTo>
                    <a:lnTo>
                      <a:pt x="1971" y="9279"/>
                    </a:lnTo>
                    <a:lnTo>
                      <a:pt x="1771" y="9353"/>
                    </a:lnTo>
                    <a:lnTo>
                      <a:pt x="1547" y="9378"/>
                    </a:lnTo>
                    <a:lnTo>
                      <a:pt x="1123" y="9478"/>
                    </a:lnTo>
                    <a:lnTo>
                      <a:pt x="699" y="9553"/>
                    </a:lnTo>
                    <a:lnTo>
                      <a:pt x="499" y="9628"/>
                    </a:lnTo>
                    <a:lnTo>
                      <a:pt x="325" y="9727"/>
                    </a:lnTo>
                    <a:lnTo>
                      <a:pt x="200" y="9802"/>
                    </a:lnTo>
                    <a:lnTo>
                      <a:pt x="100" y="9902"/>
                    </a:lnTo>
                    <a:lnTo>
                      <a:pt x="25" y="10027"/>
                    </a:lnTo>
                    <a:lnTo>
                      <a:pt x="1" y="10176"/>
                    </a:lnTo>
                    <a:lnTo>
                      <a:pt x="1" y="10276"/>
                    </a:lnTo>
                    <a:lnTo>
                      <a:pt x="75" y="10376"/>
                    </a:lnTo>
                    <a:lnTo>
                      <a:pt x="150" y="10451"/>
                    </a:lnTo>
                    <a:lnTo>
                      <a:pt x="275" y="10526"/>
                    </a:lnTo>
                    <a:lnTo>
                      <a:pt x="400" y="10551"/>
                    </a:lnTo>
                    <a:lnTo>
                      <a:pt x="524" y="10575"/>
                    </a:lnTo>
                    <a:lnTo>
                      <a:pt x="649" y="10600"/>
                    </a:lnTo>
                    <a:lnTo>
                      <a:pt x="799" y="10575"/>
                    </a:lnTo>
                    <a:lnTo>
                      <a:pt x="1148" y="10526"/>
                    </a:lnTo>
                    <a:lnTo>
                      <a:pt x="1497" y="10451"/>
                    </a:lnTo>
                    <a:lnTo>
                      <a:pt x="1846" y="10326"/>
                    </a:lnTo>
                    <a:lnTo>
                      <a:pt x="2170" y="10176"/>
                    </a:lnTo>
                    <a:lnTo>
                      <a:pt x="2495" y="9977"/>
                    </a:lnTo>
                    <a:lnTo>
                      <a:pt x="2794" y="9777"/>
                    </a:lnTo>
                    <a:lnTo>
                      <a:pt x="3068" y="9528"/>
                    </a:lnTo>
                    <a:lnTo>
                      <a:pt x="3318" y="9279"/>
                    </a:lnTo>
                    <a:lnTo>
                      <a:pt x="3592" y="8929"/>
                    </a:lnTo>
                    <a:lnTo>
                      <a:pt x="3866" y="8580"/>
                    </a:lnTo>
                    <a:lnTo>
                      <a:pt x="4116" y="8206"/>
                    </a:lnTo>
                    <a:lnTo>
                      <a:pt x="4415" y="7882"/>
                    </a:lnTo>
                    <a:lnTo>
                      <a:pt x="4615" y="7657"/>
                    </a:lnTo>
                    <a:lnTo>
                      <a:pt x="4864" y="7483"/>
                    </a:lnTo>
                    <a:lnTo>
                      <a:pt x="5088" y="7283"/>
                    </a:lnTo>
                    <a:lnTo>
                      <a:pt x="5363" y="7134"/>
                    </a:lnTo>
                    <a:lnTo>
                      <a:pt x="5886" y="6809"/>
                    </a:lnTo>
                    <a:lnTo>
                      <a:pt x="6410" y="6510"/>
                    </a:lnTo>
                    <a:lnTo>
                      <a:pt x="7358" y="5961"/>
                    </a:lnTo>
                    <a:lnTo>
                      <a:pt x="8281" y="5388"/>
                    </a:lnTo>
                    <a:lnTo>
                      <a:pt x="8805" y="5014"/>
                    </a:lnTo>
                    <a:lnTo>
                      <a:pt x="9303" y="4615"/>
                    </a:lnTo>
                    <a:lnTo>
                      <a:pt x="9553" y="4390"/>
                    </a:lnTo>
                    <a:lnTo>
                      <a:pt x="9777" y="4141"/>
                    </a:lnTo>
                    <a:lnTo>
                      <a:pt x="9977" y="3916"/>
                    </a:lnTo>
                    <a:lnTo>
                      <a:pt x="10151" y="3642"/>
                    </a:lnTo>
                    <a:lnTo>
                      <a:pt x="10326" y="3318"/>
                    </a:lnTo>
                    <a:lnTo>
                      <a:pt x="10476" y="2994"/>
                    </a:lnTo>
                    <a:lnTo>
                      <a:pt x="10775" y="2320"/>
                    </a:lnTo>
                    <a:lnTo>
                      <a:pt x="10924" y="1996"/>
                    </a:lnTo>
                    <a:lnTo>
                      <a:pt x="11074" y="1697"/>
                    </a:lnTo>
                    <a:lnTo>
                      <a:pt x="11274" y="1397"/>
                    </a:lnTo>
                    <a:lnTo>
                      <a:pt x="11523" y="1123"/>
                    </a:lnTo>
                    <a:lnTo>
                      <a:pt x="11723" y="923"/>
                    </a:lnTo>
                    <a:lnTo>
                      <a:pt x="11847" y="824"/>
                    </a:lnTo>
                    <a:lnTo>
                      <a:pt x="11922" y="699"/>
                    </a:lnTo>
                    <a:lnTo>
                      <a:pt x="11997" y="549"/>
                    </a:lnTo>
                    <a:lnTo>
                      <a:pt x="12022" y="425"/>
                    </a:lnTo>
                    <a:lnTo>
                      <a:pt x="11997" y="275"/>
                    </a:lnTo>
                    <a:lnTo>
                      <a:pt x="11972" y="225"/>
                    </a:lnTo>
                    <a:lnTo>
                      <a:pt x="11922" y="150"/>
                    </a:lnTo>
                    <a:lnTo>
                      <a:pt x="11797" y="51"/>
                    </a:lnTo>
                    <a:lnTo>
                      <a:pt x="11648" y="26"/>
                    </a:lnTo>
                    <a:lnTo>
                      <a:pt x="11498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5" name="Google Shape;5836;p52">
              <a:extLst>
                <a:ext uri="{FF2B5EF4-FFF2-40B4-BE49-F238E27FC236}">
                  <a16:creationId xmlns:a16="http://schemas.microsoft.com/office/drawing/2014/main" id="{F37629A0-1395-652A-CA9E-502E75AD6910}"/>
                </a:ext>
              </a:extLst>
            </p:cNvPr>
            <p:cNvSpPr/>
            <p:nvPr/>
          </p:nvSpPr>
          <p:spPr>
            <a:xfrm>
              <a:off x="4743260" y="4064554"/>
              <a:ext cx="1837073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177;p42">
              <a:extLst>
                <a:ext uri="{FF2B5EF4-FFF2-40B4-BE49-F238E27FC236}">
                  <a16:creationId xmlns:a16="http://schemas.microsoft.com/office/drawing/2014/main" id="{87013ACD-895A-EEA1-6A19-873B3061777D}"/>
                </a:ext>
              </a:extLst>
            </p:cNvPr>
            <p:cNvSpPr txBox="1">
              <a:spLocks/>
            </p:cNvSpPr>
            <p:nvPr/>
          </p:nvSpPr>
          <p:spPr>
            <a:xfrm>
              <a:off x="4830479" y="4315490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/>
                <a:t>21</a:t>
              </a:r>
            </a:p>
          </p:txBody>
        </p:sp>
      </p:grpSp>
      <p:grpSp>
        <p:nvGrpSpPr>
          <p:cNvPr id="1541" name="Group 1540">
            <a:extLst>
              <a:ext uri="{FF2B5EF4-FFF2-40B4-BE49-F238E27FC236}">
                <a16:creationId xmlns:a16="http://schemas.microsoft.com/office/drawing/2014/main" id="{6600037A-C7EE-9465-EBC2-0D4B15310D1F}"/>
              </a:ext>
            </a:extLst>
          </p:cNvPr>
          <p:cNvGrpSpPr/>
          <p:nvPr/>
        </p:nvGrpSpPr>
        <p:grpSpPr>
          <a:xfrm>
            <a:off x="311867" y="2890385"/>
            <a:ext cx="1837073" cy="1986640"/>
            <a:chOff x="389926" y="2730990"/>
            <a:chExt cx="1837073" cy="1986640"/>
          </a:xfrm>
        </p:grpSpPr>
        <p:grpSp>
          <p:nvGrpSpPr>
            <p:cNvPr id="1001" name="Google Shape;6112;p54">
              <a:extLst>
                <a:ext uri="{FF2B5EF4-FFF2-40B4-BE49-F238E27FC236}">
                  <a16:creationId xmlns:a16="http://schemas.microsoft.com/office/drawing/2014/main" id="{C8DD93BB-23BA-9F60-294A-A13D01124F0B}"/>
                </a:ext>
              </a:extLst>
            </p:cNvPr>
            <p:cNvGrpSpPr/>
            <p:nvPr/>
          </p:nvGrpSpPr>
          <p:grpSpPr>
            <a:xfrm rot="1088370">
              <a:off x="674073" y="2730990"/>
              <a:ext cx="1480626" cy="1337936"/>
              <a:chOff x="4030931" y="3366450"/>
              <a:chExt cx="1092075" cy="919275"/>
            </a:xfrm>
          </p:grpSpPr>
          <p:sp>
            <p:nvSpPr>
              <p:cNvPr id="1002" name="Google Shape;6113;p54">
                <a:extLst>
                  <a:ext uri="{FF2B5EF4-FFF2-40B4-BE49-F238E27FC236}">
                    <a16:creationId xmlns:a16="http://schemas.microsoft.com/office/drawing/2014/main" id="{BD411513-61DF-EECB-1690-18A6D2078ACE}"/>
                  </a:ext>
                </a:extLst>
              </p:cNvPr>
              <p:cNvSpPr/>
              <p:nvPr/>
            </p:nvSpPr>
            <p:spPr>
              <a:xfrm>
                <a:off x="4304181" y="3625725"/>
                <a:ext cx="392525" cy="410875"/>
              </a:xfrm>
              <a:custGeom>
                <a:avLst/>
                <a:gdLst/>
                <a:ahLst/>
                <a:cxnLst/>
                <a:rect l="l" t="t" r="r" b="b"/>
                <a:pathLst>
                  <a:path w="15701" h="16435" extrusionOk="0">
                    <a:moveTo>
                      <a:pt x="7532" y="0"/>
                    </a:moveTo>
                    <a:lnTo>
                      <a:pt x="7378" y="39"/>
                    </a:lnTo>
                    <a:lnTo>
                      <a:pt x="7242" y="58"/>
                    </a:lnTo>
                    <a:lnTo>
                      <a:pt x="6489" y="232"/>
                    </a:lnTo>
                    <a:lnTo>
                      <a:pt x="5755" y="425"/>
                    </a:lnTo>
                    <a:lnTo>
                      <a:pt x="5871" y="1275"/>
                    </a:lnTo>
                    <a:lnTo>
                      <a:pt x="5891" y="1622"/>
                    </a:lnTo>
                    <a:lnTo>
                      <a:pt x="5910" y="1912"/>
                    </a:lnTo>
                    <a:lnTo>
                      <a:pt x="5910" y="1989"/>
                    </a:lnTo>
                    <a:lnTo>
                      <a:pt x="6238" y="1989"/>
                    </a:lnTo>
                    <a:lnTo>
                      <a:pt x="6547" y="1970"/>
                    </a:lnTo>
                    <a:lnTo>
                      <a:pt x="6856" y="1931"/>
                    </a:lnTo>
                    <a:lnTo>
                      <a:pt x="7146" y="1873"/>
                    </a:lnTo>
                    <a:lnTo>
                      <a:pt x="7339" y="1835"/>
                    </a:lnTo>
                    <a:lnTo>
                      <a:pt x="7667" y="1757"/>
                    </a:lnTo>
                    <a:lnTo>
                      <a:pt x="7629" y="985"/>
                    </a:lnTo>
                    <a:lnTo>
                      <a:pt x="7532" y="0"/>
                    </a:lnTo>
                    <a:close/>
                    <a:moveTo>
                      <a:pt x="15566" y="3051"/>
                    </a:moveTo>
                    <a:lnTo>
                      <a:pt x="14465" y="3264"/>
                    </a:lnTo>
                    <a:lnTo>
                      <a:pt x="13441" y="3515"/>
                    </a:lnTo>
                    <a:lnTo>
                      <a:pt x="13441" y="3862"/>
                    </a:lnTo>
                    <a:lnTo>
                      <a:pt x="13441" y="4191"/>
                    </a:lnTo>
                    <a:lnTo>
                      <a:pt x="13480" y="4500"/>
                    </a:lnTo>
                    <a:lnTo>
                      <a:pt x="13519" y="4751"/>
                    </a:lnTo>
                    <a:lnTo>
                      <a:pt x="13577" y="5021"/>
                    </a:lnTo>
                    <a:lnTo>
                      <a:pt x="14755" y="4867"/>
                    </a:lnTo>
                    <a:lnTo>
                      <a:pt x="15064" y="4809"/>
                    </a:lnTo>
                    <a:lnTo>
                      <a:pt x="15701" y="4674"/>
                    </a:lnTo>
                    <a:lnTo>
                      <a:pt x="15701" y="4268"/>
                    </a:lnTo>
                    <a:lnTo>
                      <a:pt x="15682" y="3862"/>
                    </a:lnTo>
                    <a:lnTo>
                      <a:pt x="15643" y="3457"/>
                    </a:lnTo>
                    <a:lnTo>
                      <a:pt x="15566" y="3051"/>
                    </a:lnTo>
                    <a:close/>
                    <a:moveTo>
                      <a:pt x="13036" y="11471"/>
                    </a:moveTo>
                    <a:lnTo>
                      <a:pt x="12920" y="11491"/>
                    </a:lnTo>
                    <a:lnTo>
                      <a:pt x="12766" y="11529"/>
                    </a:lnTo>
                    <a:lnTo>
                      <a:pt x="12418" y="11645"/>
                    </a:lnTo>
                    <a:lnTo>
                      <a:pt x="12167" y="11742"/>
                    </a:lnTo>
                    <a:lnTo>
                      <a:pt x="11877" y="11896"/>
                    </a:lnTo>
                    <a:lnTo>
                      <a:pt x="11530" y="12089"/>
                    </a:lnTo>
                    <a:lnTo>
                      <a:pt x="11105" y="12340"/>
                    </a:lnTo>
                    <a:lnTo>
                      <a:pt x="11221" y="12958"/>
                    </a:lnTo>
                    <a:lnTo>
                      <a:pt x="11414" y="13769"/>
                    </a:lnTo>
                    <a:lnTo>
                      <a:pt x="12418" y="13229"/>
                    </a:lnTo>
                    <a:lnTo>
                      <a:pt x="13364" y="12688"/>
                    </a:lnTo>
                    <a:lnTo>
                      <a:pt x="13036" y="11471"/>
                    </a:lnTo>
                    <a:close/>
                    <a:moveTo>
                      <a:pt x="368" y="14967"/>
                    </a:moveTo>
                    <a:lnTo>
                      <a:pt x="213" y="15527"/>
                    </a:lnTo>
                    <a:lnTo>
                      <a:pt x="1" y="16338"/>
                    </a:lnTo>
                    <a:lnTo>
                      <a:pt x="1101" y="16415"/>
                    </a:lnTo>
                    <a:lnTo>
                      <a:pt x="1546" y="16434"/>
                    </a:lnTo>
                    <a:lnTo>
                      <a:pt x="1932" y="16434"/>
                    </a:lnTo>
                    <a:lnTo>
                      <a:pt x="2202" y="16415"/>
                    </a:lnTo>
                    <a:lnTo>
                      <a:pt x="2279" y="15855"/>
                    </a:lnTo>
                    <a:lnTo>
                      <a:pt x="2434" y="15025"/>
                    </a:lnTo>
                    <a:lnTo>
                      <a:pt x="2434" y="15025"/>
                    </a:lnTo>
                    <a:lnTo>
                      <a:pt x="2125" y="15044"/>
                    </a:lnTo>
                    <a:lnTo>
                      <a:pt x="1681" y="15044"/>
                    </a:lnTo>
                    <a:lnTo>
                      <a:pt x="1101" y="15025"/>
                    </a:lnTo>
                    <a:lnTo>
                      <a:pt x="368" y="1496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6114;p54">
                <a:extLst>
                  <a:ext uri="{FF2B5EF4-FFF2-40B4-BE49-F238E27FC236}">
                    <a16:creationId xmlns:a16="http://schemas.microsoft.com/office/drawing/2014/main" id="{7FB27068-E24F-70EB-0E69-59870D09F6A3}"/>
                  </a:ext>
                </a:extLst>
              </p:cNvPr>
              <p:cNvSpPr/>
              <p:nvPr/>
            </p:nvSpPr>
            <p:spPr>
              <a:xfrm>
                <a:off x="4581781" y="3912500"/>
                <a:ext cx="5652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299" fill="none" extrusionOk="0">
                    <a:moveTo>
                      <a:pt x="1932" y="0"/>
                    </a:moveTo>
                    <a:lnTo>
                      <a:pt x="1932" y="0"/>
                    </a:lnTo>
                    <a:lnTo>
                      <a:pt x="1816" y="20"/>
                    </a:lnTo>
                    <a:lnTo>
                      <a:pt x="1662" y="58"/>
                    </a:lnTo>
                    <a:lnTo>
                      <a:pt x="1314" y="174"/>
                    </a:lnTo>
                    <a:lnTo>
                      <a:pt x="1314" y="174"/>
                    </a:lnTo>
                    <a:lnTo>
                      <a:pt x="1063" y="271"/>
                    </a:lnTo>
                    <a:lnTo>
                      <a:pt x="773" y="425"/>
                    </a:lnTo>
                    <a:lnTo>
                      <a:pt x="426" y="618"/>
                    </a:lnTo>
                    <a:lnTo>
                      <a:pt x="1" y="869"/>
                    </a:lnTo>
                    <a:lnTo>
                      <a:pt x="1" y="869"/>
                    </a:lnTo>
                    <a:lnTo>
                      <a:pt x="117" y="1487"/>
                    </a:lnTo>
                    <a:lnTo>
                      <a:pt x="310" y="2298"/>
                    </a:lnTo>
                    <a:lnTo>
                      <a:pt x="310" y="2298"/>
                    </a:lnTo>
                    <a:lnTo>
                      <a:pt x="1314" y="1758"/>
                    </a:lnTo>
                    <a:lnTo>
                      <a:pt x="2260" y="1217"/>
                    </a:lnTo>
                    <a:lnTo>
                      <a:pt x="2260" y="1217"/>
                    </a:lnTo>
                    <a:lnTo>
                      <a:pt x="193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6115;p54">
                <a:extLst>
                  <a:ext uri="{FF2B5EF4-FFF2-40B4-BE49-F238E27FC236}">
                    <a16:creationId xmlns:a16="http://schemas.microsoft.com/office/drawing/2014/main" id="{A17C27C8-945E-4327-0681-8C88CFED22B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1314" y="1816"/>
                    </a:moveTo>
                    <a:lnTo>
                      <a:pt x="1314" y="1816"/>
                    </a:lnTo>
                    <a:lnTo>
                      <a:pt x="1623" y="1758"/>
                    </a:lnTo>
                    <a:lnTo>
                      <a:pt x="2260" y="1623"/>
                    </a:lnTo>
                    <a:lnTo>
                      <a:pt x="2260" y="1623"/>
                    </a:lnTo>
                    <a:lnTo>
                      <a:pt x="2260" y="1217"/>
                    </a:lnTo>
                    <a:lnTo>
                      <a:pt x="2241" y="811"/>
                    </a:lnTo>
                    <a:lnTo>
                      <a:pt x="2202" y="406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1024" y="213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0" y="811"/>
                    </a:lnTo>
                    <a:lnTo>
                      <a:pt x="0" y="1140"/>
                    </a:lnTo>
                    <a:lnTo>
                      <a:pt x="39" y="1449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136" y="1970"/>
                    </a:lnTo>
                    <a:lnTo>
                      <a:pt x="1314" y="18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6116;p54">
                <a:extLst>
                  <a:ext uri="{FF2B5EF4-FFF2-40B4-BE49-F238E27FC236}">
                    <a16:creationId xmlns:a16="http://schemas.microsoft.com/office/drawing/2014/main" id="{963249DE-F587-7681-0BB9-39575F15FFC3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2434" y="59"/>
                    </a:moveTo>
                    <a:lnTo>
                      <a:pt x="2434" y="59"/>
                    </a:lnTo>
                    <a:lnTo>
                      <a:pt x="2125" y="78"/>
                    </a:lnTo>
                    <a:lnTo>
                      <a:pt x="1681" y="78"/>
                    </a:lnTo>
                    <a:lnTo>
                      <a:pt x="1101" y="59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213" y="561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1101" y="1449"/>
                    </a:lnTo>
                    <a:lnTo>
                      <a:pt x="1546" y="1468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2279" y="889"/>
                    </a:lnTo>
                    <a:lnTo>
                      <a:pt x="2434" y="5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6117;p54">
                <a:extLst>
                  <a:ext uri="{FF2B5EF4-FFF2-40B4-BE49-F238E27FC236}">
                    <a16:creationId xmlns:a16="http://schemas.microsoft.com/office/drawing/2014/main" id="{3867B281-13AB-B087-2660-4F65B34DDBAE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0" y="425"/>
                    </a:moveTo>
                    <a:lnTo>
                      <a:pt x="0" y="425"/>
                    </a:lnTo>
                    <a:lnTo>
                      <a:pt x="116" y="1275"/>
                    </a:lnTo>
                    <a:lnTo>
                      <a:pt x="136" y="1622"/>
                    </a:lnTo>
                    <a:lnTo>
                      <a:pt x="155" y="1912"/>
                    </a:lnTo>
                    <a:lnTo>
                      <a:pt x="155" y="1912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483" y="1989"/>
                    </a:lnTo>
                    <a:lnTo>
                      <a:pt x="792" y="1970"/>
                    </a:lnTo>
                    <a:lnTo>
                      <a:pt x="1101" y="1931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584" y="183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874" y="985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623" y="39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734" y="232"/>
                    </a:lnTo>
                    <a:lnTo>
                      <a:pt x="0" y="425"/>
                    </a:lnTo>
                    <a:lnTo>
                      <a:pt x="0" y="4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6118;p54">
                <a:extLst>
                  <a:ext uri="{FF2B5EF4-FFF2-40B4-BE49-F238E27FC236}">
                    <a16:creationId xmlns:a16="http://schemas.microsoft.com/office/drawing/2014/main" id="{CCEF13A8-AB7B-A9B6-D7EC-DE5EFF850F4C}"/>
                  </a:ext>
                </a:extLst>
              </p:cNvPr>
              <p:cNvSpPr/>
              <p:nvPr/>
            </p:nvSpPr>
            <p:spPr>
              <a:xfrm>
                <a:off x="4104306" y="3488600"/>
                <a:ext cx="807250" cy="614625"/>
              </a:xfrm>
              <a:custGeom>
                <a:avLst/>
                <a:gdLst/>
                <a:ahLst/>
                <a:cxnLst/>
                <a:rect l="l" t="t" r="r" b="b"/>
                <a:pathLst>
                  <a:path w="32290" h="24585" extrusionOk="0">
                    <a:moveTo>
                      <a:pt x="17574" y="1"/>
                    </a:moveTo>
                    <a:lnTo>
                      <a:pt x="17420" y="252"/>
                    </a:lnTo>
                    <a:lnTo>
                      <a:pt x="17284" y="522"/>
                    </a:lnTo>
                    <a:lnTo>
                      <a:pt x="17207" y="773"/>
                    </a:lnTo>
                    <a:lnTo>
                      <a:pt x="17149" y="1024"/>
                    </a:lnTo>
                    <a:lnTo>
                      <a:pt x="17130" y="1372"/>
                    </a:lnTo>
                    <a:lnTo>
                      <a:pt x="17130" y="1739"/>
                    </a:lnTo>
                    <a:lnTo>
                      <a:pt x="17169" y="2125"/>
                    </a:lnTo>
                    <a:lnTo>
                      <a:pt x="17227" y="2550"/>
                    </a:lnTo>
                    <a:lnTo>
                      <a:pt x="17284" y="2762"/>
                    </a:lnTo>
                    <a:lnTo>
                      <a:pt x="17342" y="2955"/>
                    </a:lnTo>
                    <a:lnTo>
                      <a:pt x="17420" y="3148"/>
                    </a:lnTo>
                    <a:lnTo>
                      <a:pt x="17497" y="3322"/>
                    </a:lnTo>
                    <a:lnTo>
                      <a:pt x="17593" y="3515"/>
                    </a:lnTo>
                    <a:lnTo>
                      <a:pt x="17709" y="3670"/>
                    </a:lnTo>
                    <a:lnTo>
                      <a:pt x="17825" y="3844"/>
                    </a:lnTo>
                    <a:lnTo>
                      <a:pt x="17960" y="3998"/>
                    </a:lnTo>
                    <a:lnTo>
                      <a:pt x="18115" y="4133"/>
                    </a:lnTo>
                    <a:lnTo>
                      <a:pt x="18269" y="4268"/>
                    </a:lnTo>
                    <a:lnTo>
                      <a:pt x="18443" y="4404"/>
                    </a:lnTo>
                    <a:lnTo>
                      <a:pt x="18617" y="4539"/>
                    </a:lnTo>
                    <a:lnTo>
                      <a:pt x="18810" y="4655"/>
                    </a:lnTo>
                    <a:lnTo>
                      <a:pt x="19023" y="4751"/>
                    </a:lnTo>
                    <a:lnTo>
                      <a:pt x="19235" y="4867"/>
                    </a:lnTo>
                    <a:lnTo>
                      <a:pt x="19467" y="4944"/>
                    </a:lnTo>
                    <a:lnTo>
                      <a:pt x="19853" y="5080"/>
                    </a:lnTo>
                    <a:lnTo>
                      <a:pt x="20239" y="5195"/>
                    </a:lnTo>
                    <a:lnTo>
                      <a:pt x="20606" y="5273"/>
                    </a:lnTo>
                    <a:lnTo>
                      <a:pt x="20954" y="5331"/>
                    </a:lnTo>
                    <a:lnTo>
                      <a:pt x="21321" y="5350"/>
                    </a:lnTo>
                    <a:lnTo>
                      <a:pt x="21668" y="5369"/>
                    </a:lnTo>
                    <a:lnTo>
                      <a:pt x="22016" y="5331"/>
                    </a:lnTo>
                    <a:lnTo>
                      <a:pt x="22344" y="5273"/>
                    </a:lnTo>
                    <a:lnTo>
                      <a:pt x="22750" y="5195"/>
                    </a:lnTo>
                    <a:lnTo>
                      <a:pt x="23136" y="5080"/>
                    </a:lnTo>
                    <a:lnTo>
                      <a:pt x="23483" y="4925"/>
                    </a:lnTo>
                    <a:lnTo>
                      <a:pt x="23812" y="4771"/>
                    </a:lnTo>
                    <a:lnTo>
                      <a:pt x="24121" y="4577"/>
                    </a:lnTo>
                    <a:lnTo>
                      <a:pt x="24410" y="4365"/>
                    </a:lnTo>
                    <a:lnTo>
                      <a:pt x="24681" y="4114"/>
                    </a:lnTo>
                    <a:lnTo>
                      <a:pt x="24932" y="3863"/>
                    </a:lnTo>
                    <a:lnTo>
                      <a:pt x="25106" y="3631"/>
                    </a:lnTo>
                    <a:lnTo>
                      <a:pt x="25260" y="3419"/>
                    </a:lnTo>
                    <a:lnTo>
                      <a:pt x="25395" y="3206"/>
                    </a:lnTo>
                    <a:lnTo>
                      <a:pt x="25511" y="2994"/>
                    </a:lnTo>
                    <a:lnTo>
                      <a:pt x="24410" y="2511"/>
                    </a:lnTo>
                    <a:lnTo>
                      <a:pt x="23348" y="2048"/>
                    </a:lnTo>
                    <a:lnTo>
                      <a:pt x="22325" y="1623"/>
                    </a:lnTo>
                    <a:lnTo>
                      <a:pt x="21321" y="1237"/>
                    </a:lnTo>
                    <a:lnTo>
                      <a:pt x="20336" y="889"/>
                    </a:lnTo>
                    <a:lnTo>
                      <a:pt x="19389" y="561"/>
                    </a:lnTo>
                    <a:lnTo>
                      <a:pt x="18462" y="252"/>
                    </a:lnTo>
                    <a:lnTo>
                      <a:pt x="17574" y="1"/>
                    </a:lnTo>
                    <a:close/>
                    <a:moveTo>
                      <a:pt x="10892" y="1101"/>
                    </a:moveTo>
                    <a:lnTo>
                      <a:pt x="10757" y="1121"/>
                    </a:lnTo>
                    <a:lnTo>
                      <a:pt x="10641" y="1159"/>
                    </a:lnTo>
                    <a:lnTo>
                      <a:pt x="10525" y="1198"/>
                    </a:lnTo>
                    <a:lnTo>
                      <a:pt x="10429" y="1256"/>
                    </a:lnTo>
                    <a:lnTo>
                      <a:pt x="10332" y="1333"/>
                    </a:lnTo>
                    <a:lnTo>
                      <a:pt x="10255" y="1410"/>
                    </a:lnTo>
                    <a:lnTo>
                      <a:pt x="10178" y="1507"/>
                    </a:lnTo>
                    <a:lnTo>
                      <a:pt x="9676" y="2782"/>
                    </a:lnTo>
                    <a:lnTo>
                      <a:pt x="8575" y="5427"/>
                    </a:lnTo>
                    <a:lnTo>
                      <a:pt x="8401" y="5871"/>
                    </a:lnTo>
                    <a:lnTo>
                      <a:pt x="8285" y="6238"/>
                    </a:lnTo>
                    <a:lnTo>
                      <a:pt x="8189" y="6567"/>
                    </a:lnTo>
                    <a:lnTo>
                      <a:pt x="8150" y="6818"/>
                    </a:lnTo>
                    <a:lnTo>
                      <a:pt x="8150" y="7030"/>
                    </a:lnTo>
                    <a:lnTo>
                      <a:pt x="8150" y="7107"/>
                    </a:lnTo>
                    <a:lnTo>
                      <a:pt x="8169" y="7185"/>
                    </a:lnTo>
                    <a:lnTo>
                      <a:pt x="8208" y="7223"/>
                    </a:lnTo>
                    <a:lnTo>
                      <a:pt x="8247" y="7262"/>
                    </a:lnTo>
                    <a:lnTo>
                      <a:pt x="8305" y="7300"/>
                    </a:lnTo>
                    <a:lnTo>
                      <a:pt x="8363" y="7300"/>
                    </a:lnTo>
                    <a:lnTo>
                      <a:pt x="8401" y="7320"/>
                    </a:lnTo>
                    <a:lnTo>
                      <a:pt x="8865" y="7281"/>
                    </a:lnTo>
                    <a:lnTo>
                      <a:pt x="9270" y="7223"/>
                    </a:lnTo>
                    <a:lnTo>
                      <a:pt x="9772" y="7107"/>
                    </a:lnTo>
                    <a:lnTo>
                      <a:pt x="10236" y="6953"/>
                    </a:lnTo>
                    <a:lnTo>
                      <a:pt x="10680" y="6779"/>
                    </a:lnTo>
                    <a:lnTo>
                      <a:pt x="11066" y="6567"/>
                    </a:lnTo>
                    <a:lnTo>
                      <a:pt x="11433" y="6316"/>
                    </a:lnTo>
                    <a:lnTo>
                      <a:pt x="11588" y="6180"/>
                    </a:lnTo>
                    <a:lnTo>
                      <a:pt x="11761" y="6045"/>
                    </a:lnTo>
                    <a:lnTo>
                      <a:pt x="11897" y="5891"/>
                    </a:lnTo>
                    <a:lnTo>
                      <a:pt x="12051" y="5736"/>
                    </a:lnTo>
                    <a:lnTo>
                      <a:pt x="12167" y="5582"/>
                    </a:lnTo>
                    <a:lnTo>
                      <a:pt x="12302" y="5408"/>
                    </a:lnTo>
                    <a:lnTo>
                      <a:pt x="12495" y="5099"/>
                    </a:lnTo>
                    <a:lnTo>
                      <a:pt x="12650" y="4790"/>
                    </a:lnTo>
                    <a:lnTo>
                      <a:pt x="12785" y="4462"/>
                    </a:lnTo>
                    <a:lnTo>
                      <a:pt x="12862" y="4133"/>
                    </a:lnTo>
                    <a:lnTo>
                      <a:pt x="12920" y="3805"/>
                    </a:lnTo>
                    <a:lnTo>
                      <a:pt x="12939" y="3477"/>
                    </a:lnTo>
                    <a:lnTo>
                      <a:pt x="12920" y="3129"/>
                    </a:lnTo>
                    <a:lnTo>
                      <a:pt x="12862" y="2782"/>
                    </a:lnTo>
                    <a:lnTo>
                      <a:pt x="12804" y="2530"/>
                    </a:lnTo>
                    <a:lnTo>
                      <a:pt x="12708" y="2299"/>
                    </a:lnTo>
                    <a:lnTo>
                      <a:pt x="12611" y="2086"/>
                    </a:lnTo>
                    <a:lnTo>
                      <a:pt x="12476" y="1893"/>
                    </a:lnTo>
                    <a:lnTo>
                      <a:pt x="12302" y="1700"/>
                    </a:lnTo>
                    <a:lnTo>
                      <a:pt x="12128" y="1546"/>
                    </a:lnTo>
                    <a:lnTo>
                      <a:pt x="11916" y="1410"/>
                    </a:lnTo>
                    <a:lnTo>
                      <a:pt x="11665" y="1275"/>
                    </a:lnTo>
                    <a:lnTo>
                      <a:pt x="11491" y="1217"/>
                    </a:lnTo>
                    <a:lnTo>
                      <a:pt x="11337" y="1159"/>
                    </a:lnTo>
                    <a:lnTo>
                      <a:pt x="11182" y="1121"/>
                    </a:lnTo>
                    <a:lnTo>
                      <a:pt x="11028" y="1101"/>
                    </a:lnTo>
                    <a:close/>
                    <a:moveTo>
                      <a:pt x="29605" y="10641"/>
                    </a:moveTo>
                    <a:lnTo>
                      <a:pt x="29258" y="10661"/>
                    </a:lnTo>
                    <a:lnTo>
                      <a:pt x="28910" y="10699"/>
                    </a:lnTo>
                    <a:lnTo>
                      <a:pt x="28582" y="10757"/>
                    </a:lnTo>
                    <a:lnTo>
                      <a:pt x="28118" y="10854"/>
                    </a:lnTo>
                    <a:lnTo>
                      <a:pt x="27655" y="11008"/>
                    </a:lnTo>
                    <a:lnTo>
                      <a:pt x="27211" y="11201"/>
                    </a:lnTo>
                    <a:lnTo>
                      <a:pt x="26766" y="11414"/>
                    </a:lnTo>
                    <a:lnTo>
                      <a:pt x="26361" y="11665"/>
                    </a:lnTo>
                    <a:lnTo>
                      <a:pt x="25975" y="11955"/>
                    </a:lnTo>
                    <a:lnTo>
                      <a:pt x="25588" y="12283"/>
                    </a:lnTo>
                    <a:lnTo>
                      <a:pt x="25221" y="12650"/>
                    </a:lnTo>
                    <a:lnTo>
                      <a:pt x="25028" y="12862"/>
                    </a:lnTo>
                    <a:lnTo>
                      <a:pt x="24855" y="13075"/>
                    </a:lnTo>
                    <a:lnTo>
                      <a:pt x="24700" y="13306"/>
                    </a:lnTo>
                    <a:lnTo>
                      <a:pt x="24546" y="13538"/>
                    </a:lnTo>
                    <a:lnTo>
                      <a:pt x="24410" y="13770"/>
                    </a:lnTo>
                    <a:lnTo>
                      <a:pt x="24314" y="14002"/>
                    </a:lnTo>
                    <a:lnTo>
                      <a:pt x="24217" y="14253"/>
                    </a:lnTo>
                    <a:lnTo>
                      <a:pt x="24121" y="14484"/>
                    </a:lnTo>
                    <a:lnTo>
                      <a:pt x="24063" y="14735"/>
                    </a:lnTo>
                    <a:lnTo>
                      <a:pt x="24005" y="14986"/>
                    </a:lnTo>
                    <a:lnTo>
                      <a:pt x="23986" y="15237"/>
                    </a:lnTo>
                    <a:lnTo>
                      <a:pt x="23966" y="15508"/>
                    </a:lnTo>
                    <a:lnTo>
                      <a:pt x="23966" y="15759"/>
                    </a:lnTo>
                    <a:lnTo>
                      <a:pt x="23966" y="16029"/>
                    </a:lnTo>
                    <a:lnTo>
                      <a:pt x="24005" y="16300"/>
                    </a:lnTo>
                    <a:lnTo>
                      <a:pt x="24063" y="16570"/>
                    </a:lnTo>
                    <a:lnTo>
                      <a:pt x="25839" y="15469"/>
                    </a:lnTo>
                    <a:lnTo>
                      <a:pt x="27732" y="14214"/>
                    </a:lnTo>
                    <a:lnTo>
                      <a:pt x="29431" y="13055"/>
                    </a:lnTo>
                    <a:lnTo>
                      <a:pt x="30957" y="11993"/>
                    </a:lnTo>
                    <a:lnTo>
                      <a:pt x="32290" y="11047"/>
                    </a:lnTo>
                    <a:lnTo>
                      <a:pt x="31961" y="10931"/>
                    </a:lnTo>
                    <a:lnTo>
                      <a:pt x="31575" y="10854"/>
                    </a:lnTo>
                    <a:lnTo>
                      <a:pt x="31150" y="10776"/>
                    </a:lnTo>
                    <a:lnTo>
                      <a:pt x="30745" y="10719"/>
                    </a:lnTo>
                    <a:lnTo>
                      <a:pt x="30358" y="10661"/>
                    </a:lnTo>
                    <a:lnTo>
                      <a:pt x="29972" y="10641"/>
                    </a:lnTo>
                    <a:close/>
                    <a:moveTo>
                      <a:pt x="13326" y="10661"/>
                    </a:moveTo>
                    <a:lnTo>
                      <a:pt x="13036" y="10719"/>
                    </a:lnTo>
                    <a:lnTo>
                      <a:pt x="12727" y="10776"/>
                    </a:lnTo>
                    <a:lnTo>
                      <a:pt x="12457" y="10873"/>
                    </a:lnTo>
                    <a:lnTo>
                      <a:pt x="12186" y="10950"/>
                    </a:lnTo>
                    <a:lnTo>
                      <a:pt x="11916" y="11066"/>
                    </a:lnTo>
                    <a:lnTo>
                      <a:pt x="11684" y="11163"/>
                    </a:lnTo>
                    <a:lnTo>
                      <a:pt x="11433" y="11298"/>
                    </a:lnTo>
                    <a:lnTo>
                      <a:pt x="11221" y="11414"/>
                    </a:lnTo>
                    <a:lnTo>
                      <a:pt x="10989" y="11568"/>
                    </a:lnTo>
                    <a:lnTo>
                      <a:pt x="10796" y="11723"/>
                    </a:lnTo>
                    <a:lnTo>
                      <a:pt x="10603" y="11877"/>
                    </a:lnTo>
                    <a:lnTo>
                      <a:pt x="10429" y="12051"/>
                    </a:lnTo>
                    <a:lnTo>
                      <a:pt x="10255" y="12225"/>
                    </a:lnTo>
                    <a:lnTo>
                      <a:pt x="10101" y="12418"/>
                    </a:lnTo>
                    <a:lnTo>
                      <a:pt x="9946" y="12630"/>
                    </a:lnTo>
                    <a:lnTo>
                      <a:pt x="9811" y="12843"/>
                    </a:lnTo>
                    <a:lnTo>
                      <a:pt x="9560" y="13248"/>
                    </a:lnTo>
                    <a:lnTo>
                      <a:pt x="9367" y="13635"/>
                    </a:lnTo>
                    <a:lnTo>
                      <a:pt x="9193" y="14002"/>
                    </a:lnTo>
                    <a:lnTo>
                      <a:pt x="9058" y="14349"/>
                    </a:lnTo>
                    <a:lnTo>
                      <a:pt x="8981" y="14677"/>
                    </a:lnTo>
                    <a:lnTo>
                      <a:pt x="8923" y="14967"/>
                    </a:lnTo>
                    <a:lnTo>
                      <a:pt x="8903" y="15237"/>
                    </a:lnTo>
                    <a:lnTo>
                      <a:pt x="8942" y="15489"/>
                    </a:lnTo>
                    <a:lnTo>
                      <a:pt x="9019" y="15894"/>
                    </a:lnTo>
                    <a:lnTo>
                      <a:pt x="9135" y="16261"/>
                    </a:lnTo>
                    <a:lnTo>
                      <a:pt x="9290" y="16609"/>
                    </a:lnTo>
                    <a:lnTo>
                      <a:pt x="9444" y="16918"/>
                    </a:lnTo>
                    <a:lnTo>
                      <a:pt x="9637" y="17188"/>
                    </a:lnTo>
                    <a:lnTo>
                      <a:pt x="9850" y="17439"/>
                    </a:lnTo>
                    <a:lnTo>
                      <a:pt x="10101" y="17671"/>
                    </a:lnTo>
                    <a:lnTo>
                      <a:pt x="10371" y="17845"/>
                    </a:lnTo>
                    <a:lnTo>
                      <a:pt x="10680" y="18018"/>
                    </a:lnTo>
                    <a:lnTo>
                      <a:pt x="11008" y="18173"/>
                    </a:lnTo>
                    <a:lnTo>
                      <a:pt x="11356" y="18269"/>
                    </a:lnTo>
                    <a:lnTo>
                      <a:pt x="11742" y="18327"/>
                    </a:lnTo>
                    <a:lnTo>
                      <a:pt x="12148" y="18366"/>
                    </a:lnTo>
                    <a:lnTo>
                      <a:pt x="12592" y="18347"/>
                    </a:lnTo>
                    <a:lnTo>
                      <a:pt x="13036" y="18308"/>
                    </a:lnTo>
                    <a:lnTo>
                      <a:pt x="13519" y="18231"/>
                    </a:lnTo>
                    <a:lnTo>
                      <a:pt x="13886" y="18134"/>
                    </a:lnTo>
                    <a:lnTo>
                      <a:pt x="14253" y="18057"/>
                    </a:lnTo>
                    <a:lnTo>
                      <a:pt x="14581" y="17941"/>
                    </a:lnTo>
                    <a:lnTo>
                      <a:pt x="14909" y="17825"/>
                    </a:lnTo>
                    <a:lnTo>
                      <a:pt x="15237" y="17690"/>
                    </a:lnTo>
                    <a:lnTo>
                      <a:pt x="15527" y="17536"/>
                    </a:lnTo>
                    <a:lnTo>
                      <a:pt x="15817" y="17381"/>
                    </a:lnTo>
                    <a:lnTo>
                      <a:pt x="16106" y="17207"/>
                    </a:lnTo>
                    <a:lnTo>
                      <a:pt x="16358" y="17014"/>
                    </a:lnTo>
                    <a:lnTo>
                      <a:pt x="16609" y="16821"/>
                    </a:lnTo>
                    <a:lnTo>
                      <a:pt x="16840" y="16609"/>
                    </a:lnTo>
                    <a:lnTo>
                      <a:pt x="17072" y="16377"/>
                    </a:lnTo>
                    <a:lnTo>
                      <a:pt x="17284" y="16145"/>
                    </a:lnTo>
                    <a:lnTo>
                      <a:pt x="17478" y="15894"/>
                    </a:lnTo>
                    <a:lnTo>
                      <a:pt x="17651" y="15624"/>
                    </a:lnTo>
                    <a:lnTo>
                      <a:pt x="17825" y="15334"/>
                    </a:lnTo>
                    <a:lnTo>
                      <a:pt x="18038" y="14948"/>
                    </a:lnTo>
                    <a:lnTo>
                      <a:pt x="18211" y="14562"/>
                    </a:lnTo>
                    <a:lnTo>
                      <a:pt x="18347" y="14214"/>
                    </a:lnTo>
                    <a:lnTo>
                      <a:pt x="18462" y="13866"/>
                    </a:lnTo>
                    <a:lnTo>
                      <a:pt x="18520" y="13519"/>
                    </a:lnTo>
                    <a:lnTo>
                      <a:pt x="18559" y="13210"/>
                    </a:lnTo>
                    <a:lnTo>
                      <a:pt x="18559" y="12901"/>
                    </a:lnTo>
                    <a:lnTo>
                      <a:pt x="18520" y="12611"/>
                    </a:lnTo>
                    <a:lnTo>
                      <a:pt x="18462" y="12437"/>
                    </a:lnTo>
                    <a:lnTo>
                      <a:pt x="18385" y="12263"/>
                    </a:lnTo>
                    <a:lnTo>
                      <a:pt x="18269" y="12109"/>
                    </a:lnTo>
                    <a:lnTo>
                      <a:pt x="18115" y="11935"/>
                    </a:lnTo>
                    <a:lnTo>
                      <a:pt x="17922" y="11781"/>
                    </a:lnTo>
                    <a:lnTo>
                      <a:pt x="17709" y="11646"/>
                    </a:lnTo>
                    <a:lnTo>
                      <a:pt x="17458" y="11491"/>
                    </a:lnTo>
                    <a:lnTo>
                      <a:pt x="17169" y="11356"/>
                    </a:lnTo>
                    <a:lnTo>
                      <a:pt x="16705" y="11143"/>
                    </a:lnTo>
                    <a:lnTo>
                      <a:pt x="16261" y="10989"/>
                    </a:lnTo>
                    <a:lnTo>
                      <a:pt x="15836" y="10873"/>
                    </a:lnTo>
                    <a:lnTo>
                      <a:pt x="15411" y="10796"/>
                    </a:lnTo>
                    <a:lnTo>
                      <a:pt x="14793" y="10738"/>
                    </a:lnTo>
                    <a:lnTo>
                      <a:pt x="14253" y="10680"/>
                    </a:lnTo>
                    <a:lnTo>
                      <a:pt x="13770" y="10661"/>
                    </a:lnTo>
                    <a:close/>
                    <a:moveTo>
                      <a:pt x="3593" y="17458"/>
                    </a:moveTo>
                    <a:lnTo>
                      <a:pt x="3535" y="17478"/>
                    </a:lnTo>
                    <a:lnTo>
                      <a:pt x="3477" y="17497"/>
                    </a:lnTo>
                    <a:lnTo>
                      <a:pt x="3399" y="17555"/>
                    </a:lnTo>
                    <a:lnTo>
                      <a:pt x="3342" y="17613"/>
                    </a:lnTo>
                    <a:lnTo>
                      <a:pt x="3284" y="17709"/>
                    </a:lnTo>
                    <a:lnTo>
                      <a:pt x="3148" y="17941"/>
                    </a:lnTo>
                    <a:lnTo>
                      <a:pt x="2357" y="19428"/>
                    </a:lnTo>
                    <a:lnTo>
                      <a:pt x="1584" y="20896"/>
                    </a:lnTo>
                    <a:lnTo>
                      <a:pt x="850" y="22325"/>
                    </a:lnTo>
                    <a:lnTo>
                      <a:pt x="136" y="23735"/>
                    </a:lnTo>
                    <a:lnTo>
                      <a:pt x="78" y="23870"/>
                    </a:lnTo>
                    <a:lnTo>
                      <a:pt x="39" y="23986"/>
                    </a:lnTo>
                    <a:lnTo>
                      <a:pt x="1" y="24082"/>
                    </a:lnTo>
                    <a:lnTo>
                      <a:pt x="1" y="24179"/>
                    </a:lnTo>
                    <a:lnTo>
                      <a:pt x="1" y="24275"/>
                    </a:lnTo>
                    <a:lnTo>
                      <a:pt x="39" y="24353"/>
                    </a:lnTo>
                    <a:lnTo>
                      <a:pt x="78" y="24410"/>
                    </a:lnTo>
                    <a:lnTo>
                      <a:pt x="136" y="24468"/>
                    </a:lnTo>
                    <a:lnTo>
                      <a:pt x="290" y="24584"/>
                    </a:lnTo>
                    <a:lnTo>
                      <a:pt x="677" y="24546"/>
                    </a:lnTo>
                    <a:lnTo>
                      <a:pt x="1159" y="24468"/>
                    </a:lnTo>
                    <a:lnTo>
                      <a:pt x="1449" y="24410"/>
                    </a:lnTo>
                    <a:lnTo>
                      <a:pt x="1719" y="24333"/>
                    </a:lnTo>
                    <a:lnTo>
                      <a:pt x="1990" y="24256"/>
                    </a:lnTo>
                    <a:lnTo>
                      <a:pt x="2241" y="24159"/>
                    </a:lnTo>
                    <a:lnTo>
                      <a:pt x="2492" y="24044"/>
                    </a:lnTo>
                    <a:lnTo>
                      <a:pt x="2724" y="23947"/>
                    </a:lnTo>
                    <a:lnTo>
                      <a:pt x="2955" y="23812"/>
                    </a:lnTo>
                    <a:lnTo>
                      <a:pt x="3168" y="23677"/>
                    </a:lnTo>
                    <a:lnTo>
                      <a:pt x="3361" y="23522"/>
                    </a:lnTo>
                    <a:lnTo>
                      <a:pt x="3573" y="23368"/>
                    </a:lnTo>
                    <a:lnTo>
                      <a:pt x="3747" y="23213"/>
                    </a:lnTo>
                    <a:lnTo>
                      <a:pt x="3921" y="23020"/>
                    </a:lnTo>
                    <a:lnTo>
                      <a:pt x="4075" y="22846"/>
                    </a:lnTo>
                    <a:lnTo>
                      <a:pt x="4230" y="22634"/>
                    </a:lnTo>
                    <a:lnTo>
                      <a:pt x="4384" y="22421"/>
                    </a:lnTo>
                    <a:lnTo>
                      <a:pt x="4500" y="22209"/>
                    </a:lnTo>
                    <a:lnTo>
                      <a:pt x="4693" y="21861"/>
                    </a:lnTo>
                    <a:lnTo>
                      <a:pt x="4848" y="21533"/>
                    </a:lnTo>
                    <a:lnTo>
                      <a:pt x="4983" y="21185"/>
                    </a:lnTo>
                    <a:lnTo>
                      <a:pt x="5080" y="20876"/>
                    </a:lnTo>
                    <a:lnTo>
                      <a:pt x="5157" y="20567"/>
                    </a:lnTo>
                    <a:lnTo>
                      <a:pt x="5215" y="20258"/>
                    </a:lnTo>
                    <a:lnTo>
                      <a:pt x="5234" y="19950"/>
                    </a:lnTo>
                    <a:lnTo>
                      <a:pt x="5234" y="19660"/>
                    </a:lnTo>
                    <a:lnTo>
                      <a:pt x="5215" y="19389"/>
                    </a:lnTo>
                    <a:lnTo>
                      <a:pt x="5157" y="19138"/>
                    </a:lnTo>
                    <a:lnTo>
                      <a:pt x="5099" y="18887"/>
                    </a:lnTo>
                    <a:lnTo>
                      <a:pt x="5002" y="18675"/>
                    </a:lnTo>
                    <a:lnTo>
                      <a:pt x="4886" y="18463"/>
                    </a:lnTo>
                    <a:lnTo>
                      <a:pt x="4751" y="18289"/>
                    </a:lnTo>
                    <a:lnTo>
                      <a:pt x="4597" y="18115"/>
                    </a:lnTo>
                    <a:lnTo>
                      <a:pt x="4423" y="17960"/>
                    </a:lnTo>
                    <a:lnTo>
                      <a:pt x="4211" y="17806"/>
                    </a:lnTo>
                    <a:lnTo>
                      <a:pt x="4017" y="17671"/>
                    </a:lnTo>
                    <a:lnTo>
                      <a:pt x="3844" y="17555"/>
                    </a:lnTo>
                    <a:lnTo>
                      <a:pt x="3670" y="17478"/>
                    </a:lnTo>
                    <a:lnTo>
                      <a:pt x="3593" y="1745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6119;p54">
                <a:extLst>
                  <a:ext uri="{FF2B5EF4-FFF2-40B4-BE49-F238E27FC236}">
                    <a16:creationId xmlns:a16="http://schemas.microsoft.com/office/drawing/2014/main" id="{6404E3BF-E0DE-E004-AEC5-FD156B938B48}"/>
                  </a:ext>
                </a:extLst>
              </p:cNvPr>
              <p:cNvSpPr/>
              <p:nvPr/>
            </p:nvSpPr>
            <p:spPr>
              <a:xfrm>
                <a:off x="4703456" y="3754625"/>
                <a:ext cx="20810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324" h="5929" fill="none" extrusionOk="0">
                    <a:moveTo>
                      <a:pt x="4616" y="116"/>
                    </a:moveTo>
                    <a:lnTo>
                      <a:pt x="4616" y="116"/>
                    </a:lnTo>
                    <a:lnTo>
                      <a:pt x="4152" y="213"/>
                    </a:lnTo>
                    <a:lnTo>
                      <a:pt x="3689" y="367"/>
                    </a:lnTo>
                    <a:lnTo>
                      <a:pt x="3245" y="560"/>
                    </a:lnTo>
                    <a:lnTo>
                      <a:pt x="2800" y="773"/>
                    </a:lnTo>
                    <a:lnTo>
                      <a:pt x="2395" y="1024"/>
                    </a:lnTo>
                    <a:lnTo>
                      <a:pt x="2009" y="1314"/>
                    </a:lnTo>
                    <a:lnTo>
                      <a:pt x="1622" y="1642"/>
                    </a:lnTo>
                    <a:lnTo>
                      <a:pt x="1255" y="2009"/>
                    </a:lnTo>
                    <a:lnTo>
                      <a:pt x="1255" y="2009"/>
                    </a:lnTo>
                    <a:lnTo>
                      <a:pt x="1062" y="2221"/>
                    </a:lnTo>
                    <a:lnTo>
                      <a:pt x="889" y="2434"/>
                    </a:lnTo>
                    <a:lnTo>
                      <a:pt x="734" y="2665"/>
                    </a:lnTo>
                    <a:lnTo>
                      <a:pt x="580" y="2897"/>
                    </a:lnTo>
                    <a:lnTo>
                      <a:pt x="444" y="3129"/>
                    </a:lnTo>
                    <a:lnTo>
                      <a:pt x="348" y="3361"/>
                    </a:lnTo>
                    <a:lnTo>
                      <a:pt x="251" y="3612"/>
                    </a:lnTo>
                    <a:lnTo>
                      <a:pt x="155" y="3843"/>
                    </a:lnTo>
                    <a:lnTo>
                      <a:pt x="97" y="4094"/>
                    </a:lnTo>
                    <a:lnTo>
                      <a:pt x="39" y="4345"/>
                    </a:lnTo>
                    <a:lnTo>
                      <a:pt x="20" y="4596"/>
                    </a:lnTo>
                    <a:lnTo>
                      <a:pt x="0" y="4867"/>
                    </a:lnTo>
                    <a:lnTo>
                      <a:pt x="0" y="5118"/>
                    </a:lnTo>
                    <a:lnTo>
                      <a:pt x="0" y="5388"/>
                    </a:lnTo>
                    <a:lnTo>
                      <a:pt x="39" y="5659"/>
                    </a:lnTo>
                    <a:lnTo>
                      <a:pt x="97" y="5929"/>
                    </a:lnTo>
                    <a:lnTo>
                      <a:pt x="97" y="5929"/>
                    </a:lnTo>
                    <a:lnTo>
                      <a:pt x="1873" y="4828"/>
                    </a:lnTo>
                    <a:lnTo>
                      <a:pt x="1873" y="4828"/>
                    </a:lnTo>
                    <a:lnTo>
                      <a:pt x="3766" y="3573"/>
                    </a:lnTo>
                    <a:lnTo>
                      <a:pt x="5465" y="2414"/>
                    </a:lnTo>
                    <a:lnTo>
                      <a:pt x="6991" y="1352"/>
                    </a:lnTo>
                    <a:lnTo>
                      <a:pt x="8324" y="406"/>
                    </a:lnTo>
                    <a:lnTo>
                      <a:pt x="8324" y="406"/>
                    </a:lnTo>
                    <a:lnTo>
                      <a:pt x="7995" y="290"/>
                    </a:lnTo>
                    <a:lnTo>
                      <a:pt x="7609" y="213"/>
                    </a:lnTo>
                    <a:lnTo>
                      <a:pt x="7609" y="213"/>
                    </a:lnTo>
                    <a:lnTo>
                      <a:pt x="7184" y="135"/>
                    </a:lnTo>
                    <a:lnTo>
                      <a:pt x="6779" y="78"/>
                    </a:lnTo>
                    <a:lnTo>
                      <a:pt x="6392" y="20"/>
                    </a:lnTo>
                    <a:lnTo>
                      <a:pt x="6006" y="0"/>
                    </a:lnTo>
                    <a:lnTo>
                      <a:pt x="5639" y="0"/>
                    </a:lnTo>
                    <a:lnTo>
                      <a:pt x="5292" y="20"/>
                    </a:lnTo>
                    <a:lnTo>
                      <a:pt x="4944" y="58"/>
                    </a:lnTo>
                    <a:lnTo>
                      <a:pt x="4616" y="1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6120;p54">
                <a:extLst>
                  <a:ext uri="{FF2B5EF4-FFF2-40B4-BE49-F238E27FC236}">
                    <a16:creationId xmlns:a16="http://schemas.microsoft.com/office/drawing/2014/main" id="{D9E6A0C8-D32C-3A20-026F-F8636B24D9F4}"/>
                  </a:ext>
                </a:extLst>
              </p:cNvPr>
              <p:cNvSpPr/>
              <p:nvPr/>
            </p:nvSpPr>
            <p:spPr>
              <a:xfrm>
                <a:off x="4104306" y="3925050"/>
                <a:ext cx="130875" cy="178175"/>
              </a:xfrm>
              <a:custGeom>
                <a:avLst/>
                <a:gdLst/>
                <a:ahLst/>
                <a:cxnLst/>
                <a:rect l="l" t="t" r="r" b="b"/>
                <a:pathLst>
                  <a:path w="5235" h="7127" fill="none" extrusionOk="0">
                    <a:moveTo>
                      <a:pt x="4423" y="502"/>
                    </a:moveTo>
                    <a:lnTo>
                      <a:pt x="4423" y="502"/>
                    </a:lnTo>
                    <a:lnTo>
                      <a:pt x="4211" y="348"/>
                    </a:lnTo>
                    <a:lnTo>
                      <a:pt x="4017" y="213"/>
                    </a:lnTo>
                    <a:lnTo>
                      <a:pt x="3844" y="97"/>
                    </a:lnTo>
                    <a:lnTo>
                      <a:pt x="3670" y="20"/>
                    </a:lnTo>
                    <a:lnTo>
                      <a:pt x="3670" y="20"/>
                    </a:lnTo>
                    <a:lnTo>
                      <a:pt x="3593" y="0"/>
                    </a:lnTo>
                    <a:lnTo>
                      <a:pt x="3535" y="20"/>
                    </a:lnTo>
                    <a:lnTo>
                      <a:pt x="3477" y="39"/>
                    </a:lnTo>
                    <a:lnTo>
                      <a:pt x="3399" y="97"/>
                    </a:lnTo>
                    <a:lnTo>
                      <a:pt x="3342" y="155"/>
                    </a:lnTo>
                    <a:lnTo>
                      <a:pt x="3284" y="251"/>
                    </a:lnTo>
                    <a:lnTo>
                      <a:pt x="3148" y="483"/>
                    </a:lnTo>
                    <a:lnTo>
                      <a:pt x="3148" y="483"/>
                    </a:lnTo>
                    <a:lnTo>
                      <a:pt x="2357" y="1970"/>
                    </a:lnTo>
                    <a:lnTo>
                      <a:pt x="1584" y="3438"/>
                    </a:lnTo>
                    <a:lnTo>
                      <a:pt x="850" y="4867"/>
                    </a:lnTo>
                    <a:lnTo>
                      <a:pt x="136" y="6277"/>
                    </a:lnTo>
                    <a:lnTo>
                      <a:pt x="136" y="6277"/>
                    </a:lnTo>
                    <a:lnTo>
                      <a:pt x="78" y="6412"/>
                    </a:lnTo>
                    <a:lnTo>
                      <a:pt x="39" y="6528"/>
                    </a:lnTo>
                    <a:lnTo>
                      <a:pt x="1" y="6624"/>
                    </a:lnTo>
                    <a:lnTo>
                      <a:pt x="1" y="6721"/>
                    </a:lnTo>
                    <a:lnTo>
                      <a:pt x="1" y="6817"/>
                    </a:lnTo>
                    <a:lnTo>
                      <a:pt x="39" y="6895"/>
                    </a:lnTo>
                    <a:lnTo>
                      <a:pt x="78" y="6952"/>
                    </a:lnTo>
                    <a:lnTo>
                      <a:pt x="136" y="7010"/>
                    </a:lnTo>
                    <a:lnTo>
                      <a:pt x="136" y="7010"/>
                    </a:lnTo>
                    <a:lnTo>
                      <a:pt x="290" y="7126"/>
                    </a:lnTo>
                    <a:lnTo>
                      <a:pt x="290" y="7126"/>
                    </a:lnTo>
                    <a:lnTo>
                      <a:pt x="677" y="7088"/>
                    </a:lnTo>
                    <a:lnTo>
                      <a:pt x="1159" y="7010"/>
                    </a:lnTo>
                    <a:lnTo>
                      <a:pt x="1159" y="7010"/>
                    </a:lnTo>
                    <a:lnTo>
                      <a:pt x="1449" y="6952"/>
                    </a:lnTo>
                    <a:lnTo>
                      <a:pt x="1719" y="6875"/>
                    </a:lnTo>
                    <a:lnTo>
                      <a:pt x="1990" y="6798"/>
                    </a:lnTo>
                    <a:lnTo>
                      <a:pt x="2241" y="6701"/>
                    </a:lnTo>
                    <a:lnTo>
                      <a:pt x="2492" y="6586"/>
                    </a:lnTo>
                    <a:lnTo>
                      <a:pt x="2724" y="6489"/>
                    </a:lnTo>
                    <a:lnTo>
                      <a:pt x="2955" y="6354"/>
                    </a:lnTo>
                    <a:lnTo>
                      <a:pt x="3168" y="6219"/>
                    </a:lnTo>
                    <a:lnTo>
                      <a:pt x="3361" y="6064"/>
                    </a:lnTo>
                    <a:lnTo>
                      <a:pt x="3573" y="5910"/>
                    </a:lnTo>
                    <a:lnTo>
                      <a:pt x="3747" y="5755"/>
                    </a:lnTo>
                    <a:lnTo>
                      <a:pt x="3921" y="5562"/>
                    </a:lnTo>
                    <a:lnTo>
                      <a:pt x="4075" y="5388"/>
                    </a:lnTo>
                    <a:lnTo>
                      <a:pt x="4230" y="5176"/>
                    </a:lnTo>
                    <a:lnTo>
                      <a:pt x="4384" y="4963"/>
                    </a:lnTo>
                    <a:lnTo>
                      <a:pt x="4500" y="4751"/>
                    </a:lnTo>
                    <a:lnTo>
                      <a:pt x="4500" y="4751"/>
                    </a:lnTo>
                    <a:lnTo>
                      <a:pt x="4693" y="4403"/>
                    </a:lnTo>
                    <a:lnTo>
                      <a:pt x="4848" y="4075"/>
                    </a:lnTo>
                    <a:lnTo>
                      <a:pt x="4983" y="3727"/>
                    </a:lnTo>
                    <a:lnTo>
                      <a:pt x="5080" y="3418"/>
                    </a:lnTo>
                    <a:lnTo>
                      <a:pt x="5157" y="3109"/>
                    </a:lnTo>
                    <a:lnTo>
                      <a:pt x="5215" y="2800"/>
                    </a:lnTo>
                    <a:lnTo>
                      <a:pt x="5234" y="2492"/>
                    </a:lnTo>
                    <a:lnTo>
                      <a:pt x="5234" y="2202"/>
                    </a:lnTo>
                    <a:lnTo>
                      <a:pt x="5234" y="2202"/>
                    </a:lnTo>
                    <a:lnTo>
                      <a:pt x="5215" y="1931"/>
                    </a:lnTo>
                    <a:lnTo>
                      <a:pt x="5157" y="1680"/>
                    </a:lnTo>
                    <a:lnTo>
                      <a:pt x="5099" y="1429"/>
                    </a:lnTo>
                    <a:lnTo>
                      <a:pt x="5002" y="1217"/>
                    </a:lnTo>
                    <a:lnTo>
                      <a:pt x="4886" y="1005"/>
                    </a:lnTo>
                    <a:lnTo>
                      <a:pt x="4751" y="831"/>
                    </a:lnTo>
                    <a:lnTo>
                      <a:pt x="4597" y="657"/>
                    </a:lnTo>
                    <a:lnTo>
                      <a:pt x="4423" y="50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6121;p54">
                <a:extLst>
                  <a:ext uri="{FF2B5EF4-FFF2-40B4-BE49-F238E27FC236}">
                    <a16:creationId xmlns:a16="http://schemas.microsoft.com/office/drawing/2014/main" id="{B0568BB2-7C1D-14FC-6C76-DAA3FD971570}"/>
                  </a:ext>
                </a:extLst>
              </p:cNvPr>
              <p:cNvSpPr/>
              <p:nvPr/>
            </p:nvSpPr>
            <p:spPr>
              <a:xfrm>
                <a:off x="4308056" y="3516125"/>
                <a:ext cx="119750" cy="155475"/>
              </a:xfrm>
              <a:custGeom>
                <a:avLst/>
                <a:gdLst/>
                <a:ahLst/>
                <a:cxnLst/>
                <a:rect l="l" t="t" r="r" b="b"/>
                <a:pathLst>
                  <a:path w="4790" h="6219" fill="none" extrusionOk="0">
                    <a:moveTo>
                      <a:pt x="4712" y="1681"/>
                    </a:moveTo>
                    <a:lnTo>
                      <a:pt x="4712" y="1681"/>
                    </a:lnTo>
                    <a:lnTo>
                      <a:pt x="4654" y="1429"/>
                    </a:lnTo>
                    <a:lnTo>
                      <a:pt x="4558" y="1198"/>
                    </a:lnTo>
                    <a:lnTo>
                      <a:pt x="4461" y="985"/>
                    </a:lnTo>
                    <a:lnTo>
                      <a:pt x="4326" y="792"/>
                    </a:lnTo>
                    <a:lnTo>
                      <a:pt x="4152" y="599"/>
                    </a:lnTo>
                    <a:lnTo>
                      <a:pt x="3978" y="445"/>
                    </a:lnTo>
                    <a:lnTo>
                      <a:pt x="3766" y="309"/>
                    </a:lnTo>
                    <a:lnTo>
                      <a:pt x="3515" y="174"/>
                    </a:lnTo>
                    <a:lnTo>
                      <a:pt x="3515" y="174"/>
                    </a:lnTo>
                    <a:lnTo>
                      <a:pt x="3341" y="116"/>
                    </a:lnTo>
                    <a:lnTo>
                      <a:pt x="3187" y="58"/>
                    </a:lnTo>
                    <a:lnTo>
                      <a:pt x="3032" y="20"/>
                    </a:lnTo>
                    <a:lnTo>
                      <a:pt x="2878" y="0"/>
                    </a:lnTo>
                    <a:lnTo>
                      <a:pt x="2742" y="0"/>
                    </a:lnTo>
                    <a:lnTo>
                      <a:pt x="2607" y="20"/>
                    </a:lnTo>
                    <a:lnTo>
                      <a:pt x="2491" y="58"/>
                    </a:lnTo>
                    <a:lnTo>
                      <a:pt x="2375" y="97"/>
                    </a:lnTo>
                    <a:lnTo>
                      <a:pt x="2375" y="97"/>
                    </a:lnTo>
                    <a:lnTo>
                      <a:pt x="2279" y="155"/>
                    </a:lnTo>
                    <a:lnTo>
                      <a:pt x="2182" y="232"/>
                    </a:lnTo>
                    <a:lnTo>
                      <a:pt x="2105" y="309"/>
                    </a:lnTo>
                    <a:lnTo>
                      <a:pt x="2028" y="406"/>
                    </a:lnTo>
                    <a:lnTo>
                      <a:pt x="2028" y="406"/>
                    </a:lnTo>
                    <a:lnTo>
                      <a:pt x="1526" y="1681"/>
                    </a:lnTo>
                    <a:lnTo>
                      <a:pt x="1526" y="1681"/>
                    </a:lnTo>
                    <a:lnTo>
                      <a:pt x="425" y="4326"/>
                    </a:lnTo>
                    <a:lnTo>
                      <a:pt x="425" y="4326"/>
                    </a:lnTo>
                    <a:lnTo>
                      <a:pt x="251" y="4770"/>
                    </a:lnTo>
                    <a:lnTo>
                      <a:pt x="135" y="5137"/>
                    </a:lnTo>
                    <a:lnTo>
                      <a:pt x="39" y="5466"/>
                    </a:lnTo>
                    <a:lnTo>
                      <a:pt x="0" y="5717"/>
                    </a:lnTo>
                    <a:lnTo>
                      <a:pt x="0" y="5929"/>
                    </a:lnTo>
                    <a:lnTo>
                      <a:pt x="0" y="6006"/>
                    </a:lnTo>
                    <a:lnTo>
                      <a:pt x="19" y="6084"/>
                    </a:lnTo>
                    <a:lnTo>
                      <a:pt x="58" y="6122"/>
                    </a:lnTo>
                    <a:lnTo>
                      <a:pt x="97" y="6161"/>
                    </a:lnTo>
                    <a:lnTo>
                      <a:pt x="155" y="6199"/>
                    </a:lnTo>
                    <a:lnTo>
                      <a:pt x="213" y="6199"/>
                    </a:lnTo>
                    <a:lnTo>
                      <a:pt x="213" y="6199"/>
                    </a:lnTo>
                    <a:lnTo>
                      <a:pt x="251" y="6219"/>
                    </a:lnTo>
                    <a:lnTo>
                      <a:pt x="251" y="6219"/>
                    </a:lnTo>
                    <a:lnTo>
                      <a:pt x="715" y="6180"/>
                    </a:lnTo>
                    <a:lnTo>
                      <a:pt x="1120" y="6122"/>
                    </a:lnTo>
                    <a:lnTo>
                      <a:pt x="1120" y="6122"/>
                    </a:lnTo>
                    <a:lnTo>
                      <a:pt x="1622" y="6006"/>
                    </a:lnTo>
                    <a:lnTo>
                      <a:pt x="2086" y="5852"/>
                    </a:lnTo>
                    <a:lnTo>
                      <a:pt x="2530" y="5678"/>
                    </a:lnTo>
                    <a:lnTo>
                      <a:pt x="2916" y="5466"/>
                    </a:lnTo>
                    <a:lnTo>
                      <a:pt x="3283" y="5215"/>
                    </a:lnTo>
                    <a:lnTo>
                      <a:pt x="3438" y="5079"/>
                    </a:lnTo>
                    <a:lnTo>
                      <a:pt x="3611" y="4944"/>
                    </a:lnTo>
                    <a:lnTo>
                      <a:pt x="3747" y="4790"/>
                    </a:lnTo>
                    <a:lnTo>
                      <a:pt x="3901" y="4635"/>
                    </a:lnTo>
                    <a:lnTo>
                      <a:pt x="4017" y="4481"/>
                    </a:lnTo>
                    <a:lnTo>
                      <a:pt x="4152" y="4307"/>
                    </a:lnTo>
                    <a:lnTo>
                      <a:pt x="4152" y="4307"/>
                    </a:lnTo>
                    <a:lnTo>
                      <a:pt x="4345" y="3998"/>
                    </a:lnTo>
                    <a:lnTo>
                      <a:pt x="4500" y="3689"/>
                    </a:lnTo>
                    <a:lnTo>
                      <a:pt x="4635" y="3361"/>
                    </a:lnTo>
                    <a:lnTo>
                      <a:pt x="4712" y="3032"/>
                    </a:lnTo>
                    <a:lnTo>
                      <a:pt x="4770" y="2704"/>
                    </a:lnTo>
                    <a:lnTo>
                      <a:pt x="4789" y="2376"/>
                    </a:lnTo>
                    <a:lnTo>
                      <a:pt x="4770" y="2028"/>
                    </a:lnTo>
                    <a:lnTo>
                      <a:pt x="4712" y="168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6122;p54">
                <a:extLst>
                  <a:ext uri="{FF2B5EF4-FFF2-40B4-BE49-F238E27FC236}">
                    <a16:creationId xmlns:a16="http://schemas.microsoft.com/office/drawing/2014/main" id="{AF677CEF-94D1-9527-AC46-3768F850AC97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908" y="2183"/>
                    </a:moveTo>
                    <a:lnTo>
                      <a:pt x="908" y="2183"/>
                    </a:lnTo>
                    <a:lnTo>
                      <a:pt x="657" y="2588"/>
                    </a:lnTo>
                    <a:lnTo>
                      <a:pt x="464" y="2975"/>
                    </a:lnTo>
                    <a:lnTo>
                      <a:pt x="290" y="3342"/>
                    </a:lnTo>
                    <a:lnTo>
                      <a:pt x="155" y="3689"/>
                    </a:lnTo>
                    <a:lnTo>
                      <a:pt x="78" y="4017"/>
                    </a:lnTo>
                    <a:lnTo>
                      <a:pt x="20" y="4307"/>
                    </a:lnTo>
                    <a:lnTo>
                      <a:pt x="0" y="4577"/>
                    </a:lnTo>
                    <a:lnTo>
                      <a:pt x="39" y="4829"/>
                    </a:lnTo>
                    <a:lnTo>
                      <a:pt x="39" y="4829"/>
                    </a:lnTo>
                    <a:lnTo>
                      <a:pt x="116" y="5234"/>
                    </a:lnTo>
                    <a:lnTo>
                      <a:pt x="232" y="5601"/>
                    </a:lnTo>
                    <a:lnTo>
                      <a:pt x="387" y="5949"/>
                    </a:lnTo>
                    <a:lnTo>
                      <a:pt x="541" y="6258"/>
                    </a:lnTo>
                    <a:lnTo>
                      <a:pt x="734" y="6528"/>
                    </a:lnTo>
                    <a:lnTo>
                      <a:pt x="947" y="6779"/>
                    </a:lnTo>
                    <a:lnTo>
                      <a:pt x="1198" y="7011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777" y="7358"/>
                    </a:lnTo>
                    <a:lnTo>
                      <a:pt x="2105" y="7513"/>
                    </a:lnTo>
                    <a:lnTo>
                      <a:pt x="2453" y="7609"/>
                    </a:lnTo>
                    <a:lnTo>
                      <a:pt x="2839" y="7667"/>
                    </a:lnTo>
                    <a:lnTo>
                      <a:pt x="3245" y="7706"/>
                    </a:lnTo>
                    <a:lnTo>
                      <a:pt x="3689" y="7687"/>
                    </a:lnTo>
                    <a:lnTo>
                      <a:pt x="4133" y="7648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983" y="7474"/>
                    </a:lnTo>
                    <a:lnTo>
                      <a:pt x="5350" y="7397"/>
                    </a:lnTo>
                    <a:lnTo>
                      <a:pt x="5678" y="7281"/>
                    </a:lnTo>
                    <a:lnTo>
                      <a:pt x="6006" y="7165"/>
                    </a:lnTo>
                    <a:lnTo>
                      <a:pt x="6334" y="7030"/>
                    </a:lnTo>
                    <a:lnTo>
                      <a:pt x="6624" y="6876"/>
                    </a:lnTo>
                    <a:lnTo>
                      <a:pt x="6914" y="6721"/>
                    </a:lnTo>
                    <a:lnTo>
                      <a:pt x="7203" y="6547"/>
                    </a:lnTo>
                    <a:lnTo>
                      <a:pt x="7455" y="6354"/>
                    </a:lnTo>
                    <a:lnTo>
                      <a:pt x="7706" y="6161"/>
                    </a:lnTo>
                    <a:lnTo>
                      <a:pt x="7937" y="5949"/>
                    </a:lnTo>
                    <a:lnTo>
                      <a:pt x="8169" y="5717"/>
                    </a:lnTo>
                    <a:lnTo>
                      <a:pt x="8381" y="5485"/>
                    </a:lnTo>
                    <a:lnTo>
                      <a:pt x="8575" y="5234"/>
                    </a:lnTo>
                    <a:lnTo>
                      <a:pt x="8748" y="4964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9135" y="4288"/>
                    </a:lnTo>
                    <a:lnTo>
                      <a:pt x="9308" y="3902"/>
                    </a:lnTo>
                    <a:lnTo>
                      <a:pt x="9444" y="3554"/>
                    </a:lnTo>
                    <a:lnTo>
                      <a:pt x="9559" y="3206"/>
                    </a:lnTo>
                    <a:lnTo>
                      <a:pt x="9617" y="2859"/>
                    </a:lnTo>
                    <a:lnTo>
                      <a:pt x="9656" y="2550"/>
                    </a:lnTo>
                    <a:lnTo>
                      <a:pt x="9656" y="2241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559" y="1777"/>
                    </a:lnTo>
                    <a:lnTo>
                      <a:pt x="9482" y="1603"/>
                    </a:lnTo>
                    <a:lnTo>
                      <a:pt x="9366" y="1449"/>
                    </a:lnTo>
                    <a:lnTo>
                      <a:pt x="9212" y="1275"/>
                    </a:lnTo>
                    <a:lnTo>
                      <a:pt x="9019" y="1121"/>
                    </a:lnTo>
                    <a:lnTo>
                      <a:pt x="8806" y="986"/>
                    </a:lnTo>
                    <a:lnTo>
                      <a:pt x="8555" y="831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7802" y="483"/>
                    </a:lnTo>
                    <a:lnTo>
                      <a:pt x="7358" y="329"/>
                    </a:lnTo>
                    <a:lnTo>
                      <a:pt x="6933" y="213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5890" y="78"/>
                    </a:lnTo>
                    <a:lnTo>
                      <a:pt x="5350" y="20"/>
                    </a:lnTo>
                    <a:lnTo>
                      <a:pt x="4867" y="1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133" y="59"/>
                    </a:lnTo>
                    <a:lnTo>
                      <a:pt x="3824" y="116"/>
                    </a:lnTo>
                    <a:lnTo>
                      <a:pt x="3554" y="213"/>
                    </a:lnTo>
                    <a:lnTo>
                      <a:pt x="3283" y="290"/>
                    </a:lnTo>
                    <a:lnTo>
                      <a:pt x="3013" y="406"/>
                    </a:lnTo>
                    <a:lnTo>
                      <a:pt x="2781" y="503"/>
                    </a:lnTo>
                    <a:lnTo>
                      <a:pt x="2530" y="638"/>
                    </a:lnTo>
                    <a:lnTo>
                      <a:pt x="2318" y="754"/>
                    </a:lnTo>
                    <a:lnTo>
                      <a:pt x="2086" y="908"/>
                    </a:lnTo>
                    <a:lnTo>
                      <a:pt x="1893" y="1063"/>
                    </a:lnTo>
                    <a:lnTo>
                      <a:pt x="1700" y="1217"/>
                    </a:lnTo>
                    <a:lnTo>
                      <a:pt x="1526" y="1391"/>
                    </a:lnTo>
                    <a:lnTo>
                      <a:pt x="1352" y="1565"/>
                    </a:lnTo>
                    <a:lnTo>
                      <a:pt x="1198" y="1758"/>
                    </a:lnTo>
                    <a:lnTo>
                      <a:pt x="1043" y="1970"/>
                    </a:lnTo>
                    <a:lnTo>
                      <a:pt x="908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6123;p54">
                <a:extLst>
                  <a:ext uri="{FF2B5EF4-FFF2-40B4-BE49-F238E27FC236}">
                    <a16:creationId xmlns:a16="http://schemas.microsoft.com/office/drawing/2014/main" id="{04C430CD-FD2E-0853-3CC4-FC00EFBDFFA3}"/>
                  </a:ext>
                </a:extLst>
              </p:cNvPr>
              <p:cNvSpPr/>
              <p:nvPr/>
            </p:nvSpPr>
            <p:spPr>
              <a:xfrm>
                <a:off x="4532531" y="3488600"/>
                <a:ext cx="2095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5370" fill="none" extrusionOk="0">
                    <a:moveTo>
                      <a:pt x="445" y="1"/>
                    </a:moveTo>
                    <a:lnTo>
                      <a:pt x="445" y="1"/>
                    </a:lnTo>
                    <a:lnTo>
                      <a:pt x="291" y="252"/>
                    </a:lnTo>
                    <a:lnTo>
                      <a:pt x="155" y="522"/>
                    </a:lnTo>
                    <a:lnTo>
                      <a:pt x="78" y="773"/>
                    </a:lnTo>
                    <a:lnTo>
                      <a:pt x="20" y="1024"/>
                    </a:lnTo>
                    <a:lnTo>
                      <a:pt x="20" y="1024"/>
                    </a:lnTo>
                    <a:lnTo>
                      <a:pt x="1" y="1372"/>
                    </a:lnTo>
                    <a:lnTo>
                      <a:pt x="1" y="1739"/>
                    </a:lnTo>
                    <a:lnTo>
                      <a:pt x="40" y="2125"/>
                    </a:lnTo>
                    <a:lnTo>
                      <a:pt x="98" y="2550"/>
                    </a:lnTo>
                    <a:lnTo>
                      <a:pt x="98" y="2550"/>
                    </a:lnTo>
                    <a:lnTo>
                      <a:pt x="155" y="2762"/>
                    </a:lnTo>
                    <a:lnTo>
                      <a:pt x="213" y="2955"/>
                    </a:lnTo>
                    <a:lnTo>
                      <a:pt x="291" y="3148"/>
                    </a:lnTo>
                    <a:lnTo>
                      <a:pt x="368" y="3322"/>
                    </a:lnTo>
                    <a:lnTo>
                      <a:pt x="464" y="3515"/>
                    </a:lnTo>
                    <a:lnTo>
                      <a:pt x="580" y="3670"/>
                    </a:lnTo>
                    <a:lnTo>
                      <a:pt x="696" y="3844"/>
                    </a:lnTo>
                    <a:lnTo>
                      <a:pt x="831" y="3998"/>
                    </a:lnTo>
                    <a:lnTo>
                      <a:pt x="986" y="4133"/>
                    </a:lnTo>
                    <a:lnTo>
                      <a:pt x="1140" y="4268"/>
                    </a:lnTo>
                    <a:lnTo>
                      <a:pt x="1314" y="4404"/>
                    </a:lnTo>
                    <a:lnTo>
                      <a:pt x="1488" y="4539"/>
                    </a:lnTo>
                    <a:lnTo>
                      <a:pt x="1681" y="4655"/>
                    </a:lnTo>
                    <a:lnTo>
                      <a:pt x="1894" y="4751"/>
                    </a:lnTo>
                    <a:lnTo>
                      <a:pt x="2106" y="4867"/>
                    </a:lnTo>
                    <a:lnTo>
                      <a:pt x="2338" y="4944"/>
                    </a:lnTo>
                    <a:lnTo>
                      <a:pt x="2338" y="4944"/>
                    </a:lnTo>
                    <a:lnTo>
                      <a:pt x="2724" y="5080"/>
                    </a:lnTo>
                    <a:lnTo>
                      <a:pt x="3110" y="5195"/>
                    </a:lnTo>
                    <a:lnTo>
                      <a:pt x="3477" y="5273"/>
                    </a:lnTo>
                    <a:lnTo>
                      <a:pt x="3825" y="5331"/>
                    </a:lnTo>
                    <a:lnTo>
                      <a:pt x="4192" y="5350"/>
                    </a:lnTo>
                    <a:lnTo>
                      <a:pt x="4539" y="5369"/>
                    </a:lnTo>
                    <a:lnTo>
                      <a:pt x="4887" y="5331"/>
                    </a:lnTo>
                    <a:lnTo>
                      <a:pt x="5215" y="5273"/>
                    </a:lnTo>
                    <a:lnTo>
                      <a:pt x="5215" y="5273"/>
                    </a:lnTo>
                    <a:lnTo>
                      <a:pt x="5621" y="5195"/>
                    </a:lnTo>
                    <a:lnTo>
                      <a:pt x="6007" y="5080"/>
                    </a:lnTo>
                    <a:lnTo>
                      <a:pt x="6354" y="4925"/>
                    </a:lnTo>
                    <a:lnTo>
                      <a:pt x="6683" y="4771"/>
                    </a:lnTo>
                    <a:lnTo>
                      <a:pt x="6992" y="4577"/>
                    </a:lnTo>
                    <a:lnTo>
                      <a:pt x="7281" y="4365"/>
                    </a:lnTo>
                    <a:lnTo>
                      <a:pt x="7552" y="4114"/>
                    </a:lnTo>
                    <a:lnTo>
                      <a:pt x="7803" y="3863"/>
                    </a:lnTo>
                    <a:lnTo>
                      <a:pt x="7803" y="3863"/>
                    </a:lnTo>
                    <a:lnTo>
                      <a:pt x="7977" y="3631"/>
                    </a:lnTo>
                    <a:lnTo>
                      <a:pt x="8131" y="3419"/>
                    </a:lnTo>
                    <a:lnTo>
                      <a:pt x="8266" y="3206"/>
                    </a:lnTo>
                    <a:lnTo>
                      <a:pt x="8382" y="2994"/>
                    </a:lnTo>
                    <a:lnTo>
                      <a:pt x="8382" y="2994"/>
                    </a:lnTo>
                    <a:lnTo>
                      <a:pt x="7281" y="2511"/>
                    </a:lnTo>
                    <a:lnTo>
                      <a:pt x="6219" y="2048"/>
                    </a:lnTo>
                    <a:lnTo>
                      <a:pt x="5196" y="1623"/>
                    </a:lnTo>
                    <a:lnTo>
                      <a:pt x="4192" y="1237"/>
                    </a:lnTo>
                    <a:lnTo>
                      <a:pt x="3207" y="889"/>
                    </a:lnTo>
                    <a:lnTo>
                      <a:pt x="2260" y="561"/>
                    </a:lnTo>
                    <a:lnTo>
                      <a:pt x="1333" y="252"/>
                    </a:lnTo>
                    <a:lnTo>
                      <a:pt x="445" y="1"/>
                    </a:lnTo>
                    <a:lnTo>
                      <a:pt x="4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6124;p54">
                <a:extLst>
                  <a:ext uri="{FF2B5EF4-FFF2-40B4-BE49-F238E27FC236}">
                    <a16:creationId xmlns:a16="http://schemas.microsoft.com/office/drawing/2014/main" id="{8000C125-1926-DE03-DBD2-8F1EF30DE7FF}"/>
                  </a:ext>
                </a:extLst>
              </p:cNvPr>
              <p:cNvSpPr/>
              <p:nvPr/>
            </p:nvSpPr>
            <p:spPr>
              <a:xfrm>
                <a:off x="4036231" y="3606400"/>
                <a:ext cx="1082450" cy="674475"/>
              </a:xfrm>
              <a:custGeom>
                <a:avLst/>
                <a:gdLst/>
                <a:ahLst/>
                <a:cxnLst/>
                <a:rect l="l" t="t" r="r" b="b"/>
                <a:pathLst>
                  <a:path w="43298" h="26979" extrusionOk="0">
                    <a:moveTo>
                      <a:pt x="41134" y="1"/>
                    </a:moveTo>
                    <a:lnTo>
                      <a:pt x="40787" y="59"/>
                    </a:lnTo>
                    <a:lnTo>
                      <a:pt x="40497" y="97"/>
                    </a:lnTo>
                    <a:lnTo>
                      <a:pt x="40207" y="174"/>
                    </a:lnTo>
                    <a:lnTo>
                      <a:pt x="39956" y="252"/>
                    </a:lnTo>
                    <a:lnTo>
                      <a:pt x="39744" y="348"/>
                    </a:lnTo>
                    <a:lnTo>
                      <a:pt x="39551" y="464"/>
                    </a:lnTo>
                    <a:lnTo>
                      <a:pt x="39377" y="580"/>
                    </a:lnTo>
                    <a:lnTo>
                      <a:pt x="39222" y="715"/>
                    </a:lnTo>
                    <a:lnTo>
                      <a:pt x="39087" y="889"/>
                    </a:lnTo>
                    <a:lnTo>
                      <a:pt x="38933" y="1140"/>
                    </a:lnTo>
                    <a:lnTo>
                      <a:pt x="38778" y="1468"/>
                    </a:lnTo>
                    <a:lnTo>
                      <a:pt x="38643" y="1835"/>
                    </a:lnTo>
                    <a:lnTo>
                      <a:pt x="38489" y="2241"/>
                    </a:lnTo>
                    <a:lnTo>
                      <a:pt x="38411" y="2550"/>
                    </a:lnTo>
                    <a:lnTo>
                      <a:pt x="38373" y="2820"/>
                    </a:lnTo>
                    <a:lnTo>
                      <a:pt x="38373" y="2936"/>
                    </a:lnTo>
                    <a:lnTo>
                      <a:pt x="38392" y="3033"/>
                    </a:lnTo>
                    <a:lnTo>
                      <a:pt x="38489" y="3361"/>
                    </a:lnTo>
                    <a:lnTo>
                      <a:pt x="38295" y="3573"/>
                    </a:lnTo>
                    <a:lnTo>
                      <a:pt x="38064" y="3824"/>
                    </a:lnTo>
                    <a:lnTo>
                      <a:pt x="37986" y="3940"/>
                    </a:lnTo>
                    <a:lnTo>
                      <a:pt x="37909" y="4056"/>
                    </a:lnTo>
                    <a:lnTo>
                      <a:pt x="37871" y="4172"/>
                    </a:lnTo>
                    <a:lnTo>
                      <a:pt x="37851" y="4288"/>
                    </a:lnTo>
                    <a:lnTo>
                      <a:pt x="37871" y="4423"/>
                    </a:lnTo>
                    <a:lnTo>
                      <a:pt x="37890" y="4539"/>
                    </a:lnTo>
                    <a:lnTo>
                      <a:pt x="37948" y="4655"/>
                    </a:lnTo>
                    <a:lnTo>
                      <a:pt x="38025" y="4771"/>
                    </a:lnTo>
                    <a:lnTo>
                      <a:pt x="38160" y="5002"/>
                    </a:lnTo>
                    <a:lnTo>
                      <a:pt x="38276" y="5234"/>
                    </a:lnTo>
                    <a:lnTo>
                      <a:pt x="38373" y="5485"/>
                    </a:lnTo>
                    <a:lnTo>
                      <a:pt x="38431" y="5698"/>
                    </a:lnTo>
                    <a:lnTo>
                      <a:pt x="38450" y="5871"/>
                    </a:lnTo>
                    <a:lnTo>
                      <a:pt x="38450" y="6007"/>
                    </a:lnTo>
                    <a:lnTo>
                      <a:pt x="38450" y="6142"/>
                    </a:lnTo>
                    <a:lnTo>
                      <a:pt x="38411" y="6238"/>
                    </a:lnTo>
                    <a:lnTo>
                      <a:pt x="38353" y="6335"/>
                    </a:lnTo>
                    <a:lnTo>
                      <a:pt x="38295" y="6412"/>
                    </a:lnTo>
                    <a:lnTo>
                      <a:pt x="38199" y="6470"/>
                    </a:lnTo>
                    <a:lnTo>
                      <a:pt x="38083" y="6509"/>
                    </a:lnTo>
                    <a:lnTo>
                      <a:pt x="37948" y="6509"/>
                    </a:lnTo>
                    <a:lnTo>
                      <a:pt x="37813" y="6489"/>
                    </a:lnTo>
                    <a:lnTo>
                      <a:pt x="37581" y="6354"/>
                    </a:lnTo>
                    <a:lnTo>
                      <a:pt x="37214" y="6103"/>
                    </a:lnTo>
                    <a:lnTo>
                      <a:pt x="36924" y="5852"/>
                    </a:lnTo>
                    <a:lnTo>
                      <a:pt x="36693" y="5678"/>
                    </a:lnTo>
                    <a:lnTo>
                      <a:pt x="36615" y="5640"/>
                    </a:lnTo>
                    <a:lnTo>
                      <a:pt x="36519" y="5601"/>
                    </a:lnTo>
                    <a:lnTo>
                      <a:pt x="36422" y="5582"/>
                    </a:lnTo>
                    <a:lnTo>
                      <a:pt x="36326" y="5562"/>
                    </a:lnTo>
                    <a:lnTo>
                      <a:pt x="36229" y="5582"/>
                    </a:lnTo>
                    <a:lnTo>
                      <a:pt x="36133" y="5582"/>
                    </a:lnTo>
                    <a:lnTo>
                      <a:pt x="35901" y="5659"/>
                    </a:lnTo>
                    <a:lnTo>
                      <a:pt x="35013" y="6335"/>
                    </a:lnTo>
                    <a:lnTo>
                      <a:pt x="33680" y="7281"/>
                    </a:lnTo>
                    <a:lnTo>
                      <a:pt x="32154" y="8343"/>
                    </a:lnTo>
                    <a:lnTo>
                      <a:pt x="30455" y="9502"/>
                    </a:lnTo>
                    <a:lnTo>
                      <a:pt x="28562" y="10757"/>
                    </a:lnTo>
                    <a:lnTo>
                      <a:pt x="26786" y="11858"/>
                    </a:lnTo>
                    <a:lnTo>
                      <a:pt x="25473" y="12650"/>
                    </a:lnTo>
                    <a:lnTo>
                      <a:pt x="24082" y="13461"/>
                    </a:lnTo>
                    <a:lnTo>
                      <a:pt x="23136" y="14002"/>
                    </a:lnTo>
                    <a:lnTo>
                      <a:pt x="22132" y="14542"/>
                    </a:lnTo>
                    <a:lnTo>
                      <a:pt x="18887" y="16338"/>
                    </a:lnTo>
                    <a:lnTo>
                      <a:pt x="18617" y="16473"/>
                    </a:lnTo>
                    <a:lnTo>
                      <a:pt x="18385" y="16628"/>
                    </a:lnTo>
                    <a:lnTo>
                      <a:pt x="18192" y="16802"/>
                    </a:lnTo>
                    <a:lnTo>
                      <a:pt x="18038" y="16976"/>
                    </a:lnTo>
                    <a:lnTo>
                      <a:pt x="17922" y="17149"/>
                    </a:lnTo>
                    <a:lnTo>
                      <a:pt x="17864" y="17342"/>
                    </a:lnTo>
                    <a:lnTo>
                      <a:pt x="17845" y="17536"/>
                    </a:lnTo>
                    <a:lnTo>
                      <a:pt x="17845" y="17748"/>
                    </a:lnTo>
                    <a:lnTo>
                      <a:pt x="17903" y="18134"/>
                    </a:lnTo>
                    <a:lnTo>
                      <a:pt x="17903" y="18269"/>
                    </a:lnTo>
                    <a:lnTo>
                      <a:pt x="17883" y="18405"/>
                    </a:lnTo>
                    <a:lnTo>
                      <a:pt x="17864" y="18501"/>
                    </a:lnTo>
                    <a:lnTo>
                      <a:pt x="17825" y="18578"/>
                    </a:lnTo>
                    <a:lnTo>
                      <a:pt x="17767" y="18617"/>
                    </a:lnTo>
                    <a:lnTo>
                      <a:pt x="17709" y="18656"/>
                    </a:lnTo>
                    <a:lnTo>
                      <a:pt x="17632" y="18656"/>
                    </a:lnTo>
                    <a:lnTo>
                      <a:pt x="17555" y="18636"/>
                    </a:lnTo>
                    <a:lnTo>
                      <a:pt x="17478" y="18598"/>
                    </a:lnTo>
                    <a:lnTo>
                      <a:pt x="17381" y="18540"/>
                    </a:lnTo>
                    <a:lnTo>
                      <a:pt x="17227" y="18385"/>
                    </a:lnTo>
                    <a:lnTo>
                      <a:pt x="17033" y="18173"/>
                    </a:lnTo>
                    <a:lnTo>
                      <a:pt x="16918" y="18076"/>
                    </a:lnTo>
                    <a:lnTo>
                      <a:pt x="16802" y="17980"/>
                    </a:lnTo>
                    <a:lnTo>
                      <a:pt x="16667" y="17922"/>
                    </a:lnTo>
                    <a:lnTo>
                      <a:pt x="16512" y="17883"/>
                    </a:lnTo>
                    <a:lnTo>
                      <a:pt x="16338" y="17883"/>
                    </a:lnTo>
                    <a:lnTo>
                      <a:pt x="16164" y="17903"/>
                    </a:lnTo>
                    <a:lnTo>
                      <a:pt x="15971" y="17941"/>
                    </a:lnTo>
                    <a:lnTo>
                      <a:pt x="15778" y="17999"/>
                    </a:lnTo>
                    <a:lnTo>
                      <a:pt x="12283" y="19795"/>
                    </a:lnTo>
                    <a:lnTo>
                      <a:pt x="8498" y="21707"/>
                    </a:lnTo>
                    <a:lnTo>
                      <a:pt x="4404" y="23735"/>
                    </a:lnTo>
                    <a:lnTo>
                      <a:pt x="1" y="25897"/>
                    </a:lnTo>
                    <a:lnTo>
                      <a:pt x="78" y="26071"/>
                    </a:lnTo>
                    <a:lnTo>
                      <a:pt x="175" y="26245"/>
                    </a:lnTo>
                    <a:lnTo>
                      <a:pt x="271" y="26400"/>
                    </a:lnTo>
                    <a:lnTo>
                      <a:pt x="387" y="26535"/>
                    </a:lnTo>
                    <a:lnTo>
                      <a:pt x="522" y="26670"/>
                    </a:lnTo>
                    <a:lnTo>
                      <a:pt x="657" y="26786"/>
                    </a:lnTo>
                    <a:lnTo>
                      <a:pt x="812" y="26882"/>
                    </a:lnTo>
                    <a:lnTo>
                      <a:pt x="966" y="26979"/>
                    </a:lnTo>
                    <a:lnTo>
                      <a:pt x="3245" y="26013"/>
                    </a:lnTo>
                    <a:lnTo>
                      <a:pt x="5620" y="24990"/>
                    </a:lnTo>
                    <a:lnTo>
                      <a:pt x="8073" y="23908"/>
                    </a:lnTo>
                    <a:lnTo>
                      <a:pt x="10603" y="22730"/>
                    </a:lnTo>
                    <a:lnTo>
                      <a:pt x="13210" y="21494"/>
                    </a:lnTo>
                    <a:lnTo>
                      <a:pt x="15894" y="20201"/>
                    </a:lnTo>
                    <a:lnTo>
                      <a:pt x="18675" y="18829"/>
                    </a:lnTo>
                    <a:lnTo>
                      <a:pt x="21514" y="17381"/>
                    </a:lnTo>
                    <a:lnTo>
                      <a:pt x="22943" y="16647"/>
                    </a:lnTo>
                    <a:lnTo>
                      <a:pt x="24314" y="15933"/>
                    </a:lnTo>
                    <a:lnTo>
                      <a:pt x="25646" y="15218"/>
                    </a:lnTo>
                    <a:lnTo>
                      <a:pt x="26921" y="14523"/>
                    </a:lnTo>
                    <a:lnTo>
                      <a:pt x="28138" y="13847"/>
                    </a:lnTo>
                    <a:lnTo>
                      <a:pt x="29316" y="13171"/>
                    </a:lnTo>
                    <a:lnTo>
                      <a:pt x="30455" y="12515"/>
                    </a:lnTo>
                    <a:lnTo>
                      <a:pt x="31517" y="11877"/>
                    </a:lnTo>
                    <a:lnTo>
                      <a:pt x="32541" y="11240"/>
                    </a:lnTo>
                    <a:lnTo>
                      <a:pt x="33526" y="10622"/>
                    </a:lnTo>
                    <a:lnTo>
                      <a:pt x="34452" y="10023"/>
                    </a:lnTo>
                    <a:lnTo>
                      <a:pt x="35321" y="9425"/>
                    </a:lnTo>
                    <a:lnTo>
                      <a:pt x="36152" y="8845"/>
                    </a:lnTo>
                    <a:lnTo>
                      <a:pt x="36924" y="8285"/>
                    </a:lnTo>
                    <a:lnTo>
                      <a:pt x="37639" y="7745"/>
                    </a:lnTo>
                    <a:lnTo>
                      <a:pt x="38315" y="7204"/>
                    </a:lnTo>
                    <a:lnTo>
                      <a:pt x="39531" y="6180"/>
                    </a:lnTo>
                    <a:lnTo>
                      <a:pt x="40574" y="5253"/>
                    </a:lnTo>
                    <a:lnTo>
                      <a:pt x="41443" y="4423"/>
                    </a:lnTo>
                    <a:lnTo>
                      <a:pt x="41829" y="4037"/>
                    </a:lnTo>
                    <a:lnTo>
                      <a:pt x="42158" y="3689"/>
                    </a:lnTo>
                    <a:lnTo>
                      <a:pt x="42447" y="3361"/>
                    </a:lnTo>
                    <a:lnTo>
                      <a:pt x="42698" y="3071"/>
                    </a:lnTo>
                    <a:lnTo>
                      <a:pt x="42892" y="2782"/>
                    </a:lnTo>
                    <a:lnTo>
                      <a:pt x="43065" y="2530"/>
                    </a:lnTo>
                    <a:lnTo>
                      <a:pt x="43181" y="2299"/>
                    </a:lnTo>
                    <a:lnTo>
                      <a:pt x="43259" y="2106"/>
                    </a:lnTo>
                    <a:lnTo>
                      <a:pt x="43297" y="1932"/>
                    </a:lnTo>
                    <a:lnTo>
                      <a:pt x="43278" y="1777"/>
                    </a:lnTo>
                    <a:lnTo>
                      <a:pt x="43162" y="1256"/>
                    </a:lnTo>
                    <a:lnTo>
                      <a:pt x="43085" y="1024"/>
                    </a:lnTo>
                    <a:lnTo>
                      <a:pt x="43027" y="831"/>
                    </a:lnTo>
                    <a:lnTo>
                      <a:pt x="42950" y="657"/>
                    </a:lnTo>
                    <a:lnTo>
                      <a:pt x="42853" y="522"/>
                    </a:lnTo>
                    <a:lnTo>
                      <a:pt x="42776" y="406"/>
                    </a:lnTo>
                    <a:lnTo>
                      <a:pt x="42679" y="310"/>
                    </a:lnTo>
                    <a:lnTo>
                      <a:pt x="42641" y="290"/>
                    </a:lnTo>
                    <a:lnTo>
                      <a:pt x="42583" y="271"/>
                    </a:lnTo>
                    <a:lnTo>
                      <a:pt x="42390" y="174"/>
                    </a:lnTo>
                    <a:lnTo>
                      <a:pt x="42081" y="78"/>
                    </a:lnTo>
                    <a:lnTo>
                      <a:pt x="41791" y="20"/>
                    </a:lnTo>
                    <a:lnTo>
                      <a:pt x="41540" y="1"/>
                    </a:lnTo>
                    <a:close/>
                  </a:path>
                </a:pathLst>
              </a:custGeom>
              <a:solidFill>
                <a:srgbClr val="FAD4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6125;p54">
                <a:extLst>
                  <a:ext uri="{FF2B5EF4-FFF2-40B4-BE49-F238E27FC236}">
                    <a16:creationId xmlns:a16="http://schemas.microsoft.com/office/drawing/2014/main" id="{7A216339-2D10-0185-AECE-CB8CADFAF78C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extrusionOk="0">
                    <a:moveTo>
                      <a:pt x="18250" y="6644"/>
                    </a:moveTo>
                    <a:lnTo>
                      <a:pt x="18347" y="7629"/>
                    </a:lnTo>
                    <a:lnTo>
                      <a:pt x="18385" y="8401"/>
                    </a:lnTo>
                    <a:lnTo>
                      <a:pt x="18057" y="8479"/>
                    </a:lnTo>
                    <a:lnTo>
                      <a:pt x="17864" y="8517"/>
                    </a:lnTo>
                    <a:lnTo>
                      <a:pt x="17574" y="8575"/>
                    </a:lnTo>
                    <a:lnTo>
                      <a:pt x="17265" y="8614"/>
                    </a:lnTo>
                    <a:lnTo>
                      <a:pt x="16956" y="8633"/>
                    </a:lnTo>
                    <a:lnTo>
                      <a:pt x="16628" y="8633"/>
                    </a:lnTo>
                    <a:lnTo>
                      <a:pt x="16628" y="8556"/>
                    </a:lnTo>
                    <a:lnTo>
                      <a:pt x="16609" y="8266"/>
                    </a:lnTo>
                    <a:lnTo>
                      <a:pt x="16589" y="7919"/>
                    </a:lnTo>
                    <a:lnTo>
                      <a:pt x="16473" y="7069"/>
                    </a:lnTo>
                    <a:lnTo>
                      <a:pt x="17207" y="6876"/>
                    </a:lnTo>
                    <a:lnTo>
                      <a:pt x="17960" y="6702"/>
                    </a:lnTo>
                    <a:lnTo>
                      <a:pt x="18096" y="6683"/>
                    </a:lnTo>
                    <a:lnTo>
                      <a:pt x="18250" y="6644"/>
                    </a:lnTo>
                    <a:close/>
                    <a:moveTo>
                      <a:pt x="26284" y="9695"/>
                    </a:moveTo>
                    <a:lnTo>
                      <a:pt x="26361" y="10101"/>
                    </a:lnTo>
                    <a:lnTo>
                      <a:pt x="26400" y="10506"/>
                    </a:lnTo>
                    <a:lnTo>
                      <a:pt x="26419" y="10912"/>
                    </a:lnTo>
                    <a:lnTo>
                      <a:pt x="26419" y="11318"/>
                    </a:lnTo>
                    <a:lnTo>
                      <a:pt x="25782" y="11453"/>
                    </a:lnTo>
                    <a:lnTo>
                      <a:pt x="25473" y="11511"/>
                    </a:lnTo>
                    <a:lnTo>
                      <a:pt x="24295" y="11665"/>
                    </a:lnTo>
                    <a:lnTo>
                      <a:pt x="24237" y="11395"/>
                    </a:lnTo>
                    <a:lnTo>
                      <a:pt x="24198" y="11144"/>
                    </a:lnTo>
                    <a:lnTo>
                      <a:pt x="24159" y="10835"/>
                    </a:lnTo>
                    <a:lnTo>
                      <a:pt x="24159" y="10506"/>
                    </a:lnTo>
                    <a:lnTo>
                      <a:pt x="24159" y="10159"/>
                    </a:lnTo>
                    <a:lnTo>
                      <a:pt x="25183" y="9908"/>
                    </a:lnTo>
                    <a:lnTo>
                      <a:pt x="26284" y="9695"/>
                    </a:lnTo>
                    <a:close/>
                    <a:moveTo>
                      <a:pt x="16493" y="11820"/>
                    </a:moveTo>
                    <a:lnTo>
                      <a:pt x="16976" y="11839"/>
                    </a:lnTo>
                    <a:lnTo>
                      <a:pt x="17516" y="11897"/>
                    </a:lnTo>
                    <a:lnTo>
                      <a:pt x="18134" y="11955"/>
                    </a:lnTo>
                    <a:lnTo>
                      <a:pt x="18559" y="12032"/>
                    </a:lnTo>
                    <a:lnTo>
                      <a:pt x="18984" y="12148"/>
                    </a:lnTo>
                    <a:lnTo>
                      <a:pt x="19428" y="12302"/>
                    </a:lnTo>
                    <a:lnTo>
                      <a:pt x="19892" y="12515"/>
                    </a:lnTo>
                    <a:lnTo>
                      <a:pt x="20181" y="12650"/>
                    </a:lnTo>
                    <a:lnTo>
                      <a:pt x="20432" y="12805"/>
                    </a:lnTo>
                    <a:lnTo>
                      <a:pt x="20645" y="12940"/>
                    </a:lnTo>
                    <a:lnTo>
                      <a:pt x="20838" y="13094"/>
                    </a:lnTo>
                    <a:lnTo>
                      <a:pt x="20992" y="13268"/>
                    </a:lnTo>
                    <a:lnTo>
                      <a:pt x="21108" y="13422"/>
                    </a:lnTo>
                    <a:lnTo>
                      <a:pt x="21185" y="13596"/>
                    </a:lnTo>
                    <a:lnTo>
                      <a:pt x="21243" y="13770"/>
                    </a:lnTo>
                    <a:lnTo>
                      <a:pt x="21282" y="14060"/>
                    </a:lnTo>
                    <a:lnTo>
                      <a:pt x="21282" y="14369"/>
                    </a:lnTo>
                    <a:lnTo>
                      <a:pt x="21243" y="14678"/>
                    </a:lnTo>
                    <a:lnTo>
                      <a:pt x="21185" y="15025"/>
                    </a:lnTo>
                    <a:lnTo>
                      <a:pt x="21070" y="15373"/>
                    </a:lnTo>
                    <a:lnTo>
                      <a:pt x="20934" y="15721"/>
                    </a:lnTo>
                    <a:lnTo>
                      <a:pt x="20761" y="16107"/>
                    </a:lnTo>
                    <a:lnTo>
                      <a:pt x="20548" y="16493"/>
                    </a:lnTo>
                    <a:lnTo>
                      <a:pt x="20374" y="16783"/>
                    </a:lnTo>
                    <a:lnTo>
                      <a:pt x="20201" y="17053"/>
                    </a:lnTo>
                    <a:lnTo>
                      <a:pt x="20007" y="17304"/>
                    </a:lnTo>
                    <a:lnTo>
                      <a:pt x="19795" y="17536"/>
                    </a:lnTo>
                    <a:lnTo>
                      <a:pt x="19563" y="17768"/>
                    </a:lnTo>
                    <a:lnTo>
                      <a:pt x="19332" y="17980"/>
                    </a:lnTo>
                    <a:lnTo>
                      <a:pt x="19081" y="18173"/>
                    </a:lnTo>
                    <a:lnTo>
                      <a:pt x="18829" y="18366"/>
                    </a:lnTo>
                    <a:lnTo>
                      <a:pt x="18540" y="18540"/>
                    </a:lnTo>
                    <a:lnTo>
                      <a:pt x="18250" y="18695"/>
                    </a:lnTo>
                    <a:lnTo>
                      <a:pt x="17960" y="18849"/>
                    </a:lnTo>
                    <a:lnTo>
                      <a:pt x="17632" y="18984"/>
                    </a:lnTo>
                    <a:lnTo>
                      <a:pt x="17304" y="19100"/>
                    </a:lnTo>
                    <a:lnTo>
                      <a:pt x="16976" y="19216"/>
                    </a:lnTo>
                    <a:lnTo>
                      <a:pt x="16609" y="19293"/>
                    </a:lnTo>
                    <a:lnTo>
                      <a:pt x="16242" y="19390"/>
                    </a:lnTo>
                    <a:lnTo>
                      <a:pt x="15759" y="19467"/>
                    </a:lnTo>
                    <a:lnTo>
                      <a:pt x="15315" y="19506"/>
                    </a:lnTo>
                    <a:lnTo>
                      <a:pt x="14871" y="19525"/>
                    </a:lnTo>
                    <a:lnTo>
                      <a:pt x="14465" y="19486"/>
                    </a:lnTo>
                    <a:lnTo>
                      <a:pt x="14079" y="19428"/>
                    </a:lnTo>
                    <a:lnTo>
                      <a:pt x="13731" y="19332"/>
                    </a:lnTo>
                    <a:lnTo>
                      <a:pt x="13403" y="19177"/>
                    </a:lnTo>
                    <a:lnTo>
                      <a:pt x="13094" y="19004"/>
                    </a:lnTo>
                    <a:lnTo>
                      <a:pt x="12824" y="18830"/>
                    </a:lnTo>
                    <a:lnTo>
                      <a:pt x="12573" y="18598"/>
                    </a:lnTo>
                    <a:lnTo>
                      <a:pt x="12360" y="18347"/>
                    </a:lnTo>
                    <a:lnTo>
                      <a:pt x="12167" y="18077"/>
                    </a:lnTo>
                    <a:lnTo>
                      <a:pt x="12013" y="17768"/>
                    </a:lnTo>
                    <a:lnTo>
                      <a:pt x="11858" y="17420"/>
                    </a:lnTo>
                    <a:lnTo>
                      <a:pt x="11742" y="17053"/>
                    </a:lnTo>
                    <a:lnTo>
                      <a:pt x="11665" y="16648"/>
                    </a:lnTo>
                    <a:lnTo>
                      <a:pt x="11626" y="16396"/>
                    </a:lnTo>
                    <a:lnTo>
                      <a:pt x="11646" y="16126"/>
                    </a:lnTo>
                    <a:lnTo>
                      <a:pt x="11704" y="15836"/>
                    </a:lnTo>
                    <a:lnTo>
                      <a:pt x="11781" y="15508"/>
                    </a:lnTo>
                    <a:lnTo>
                      <a:pt x="11916" y="15161"/>
                    </a:lnTo>
                    <a:lnTo>
                      <a:pt x="12090" y="14794"/>
                    </a:lnTo>
                    <a:lnTo>
                      <a:pt x="12283" y="14407"/>
                    </a:lnTo>
                    <a:lnTo>
                      <a:pt x="12534" y="14002"/>
                    </a:lnTo>
                    <a:lnTo>
                      <a:pt x="12669" y="13789"/>
                    </a:lnTo>
                    <a:lnTo>
                      <a:pt x="12824" y="13577"/>
                    </a:lnTo>
                    <a:lnTo>
                      <a:pt x="12978" y="13384"/>
                    </a:lnTo>
                    <a:lnTo>
                      <a:pt x="13152" y="13210"/>
                    </a:lnTo>
                    <a:lnTo>
                      <a:pt x="13326" y="13036"/>
                    </a:lnTo>
                    <a:lnTo>
                      <a:pt x="13519" y="12882"/>
                    </a:lnTo>
                    <a:lnTo>
                      <a:pt x="13712" y="12727"/>
                    </a:lnTo>
                    <a:lnTo>
                      <a:pt x="13944" y="12573"/>
                    </a:lnTo>
                    <a:lnTo>
                      <a:pt x="14156" y="12457"/>
                    </a:lnTo>
                    <a:lnTo>
                      <a:pt x="14407" y="12322"/>
                    </a:lnTo>
                    <a:lnTo>
                      <a:pt x="14639" y="12225"/>
                    </a:lnTo>
                    <a:lnTo>
                      <a:pt x="14909" y="12109"/>
                    </a:lnTo>
                    <a:lnTo>
                      <a:pt x="15180" y="12032"/>
                    </a:lnTo>
                    <a:lnTo>
                      <a:pt x="15450" y="11935"/>
                    </a:lnTo>
                    <a:lnTo>
                      <a:pt x="15759" y="11878"/>
                    </a:lnTo>
                    <a:lnTo>
                      <a:pt x="16049" y="11820"/>
                    </a:lnTo>
                    <a:close/>
                    <a:moveTo>
                      <a:pt x="11086" y="21611"/>
                    </a:moveTo>
                    <a:lnTo>
                      <a:pt x="11819" y="21669"/>
                    </a:lnTo>
                    <a:lnTo>
                      <a:pt x="12399" y="21688"/>
                    </a:lnTo>
                    <a:lnTo>
                      <a:pt x="12843" y="21688"/>
                    </a:lnTo>
                    <a:lnTo>
                      <a:pt x="13152" y="21669"/>
                    </a:lnTo>
                    <a:lnTo>
                      <a:pt x="13152" y="21669"/>
                    </a:lnTo>
                    <a:lnTo>
                      <a:pt x="12997" y="22499"/>
                    </a:lnTo>
                    <a:lnTo>
                      <a:pt x="12920" y="23059"/>
                    </a:lnTo>
                    <a:lnTo>
                      <a:pt x="12650" y="23078"/>
                    </a:lnTo>
                    <a:lnTo>
                      <a:pt x="12264" y="23078"/>
                    </a:lnTo>
                    <a:lnTo>
                      <a:pt x="11819" y="23059"/>
                    </a:lnTo>
                    <a:lnTo>
                      <a:pt x="10719" y="22982"/>
                    </a:lnTo>
                    <a:lnTo>
                      <a:pt x="10931" y="22171"/>
                    </a:lnTo>
                    <a:lnTo>
                      <a:pt x="11086" y="21611"/>
                    </a:lnTo>
                    <a:close/>
                    <a:moveTo>
                      <a:pt x="14002" y="1"/>
                    </a:move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6126;p54">
                <a:extLst>
                  <a:ext uri="{FF2B5EF4-FFF2-40B4-BE49-F238E27FC236}">
                    <a16:creationId xmlns:a16="http://schemas.microsoft.com/office/drawing/2014/main" id="{94A06B60-7BA7-434F-EFE7-400490AC1ED3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fill="none" extrusionOk="0">
                    <a:moveTo>
                      <a:pt x="19872" y="2183"/>
                    </a:move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lnTo>
                      <a:pt x="13248" y="2357"/>
                    </a:ln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6127;p54">
                <a:extLst>
                  <a:ext uri="{FF2B5EF4-FFF2-40B4-BE49-F238E27FC236}">
                    <a16:creationId xmlns:a16="http://schemas.microsoft.com/office/drawing/2014/main" id="{AC0C84D6-E9BD-4F41-0F56-A9512E7FECF3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155" y="1912"/>
                    </a:moveTo>
                    <a:lnTo>
                      <a:pt x="155" y="1912"/>
                    </a:lnTo>
                    <a:lnTo>
                      <a:pt x="136" y="1622"/>
                    </a:lnTo>
                    <a:lnTo>
                      <a:pt x="116" y="1275"/>
                    </a:lnTo>
                    <a:lnTo>
                      <a:pt x="0" y="425"/>
                    </a:lnTo>
                    <a:lnTo>
                      <a:pt x="0" y="425"/>
                    </a:lnTo>
                    <a:lnTo>
                      <a:pt x="734" y="232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1623" y="39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874" y="98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584" y="1835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101" y="1931"/>
                    </a:lnTo>
                    <a:lnTo>
                      <a:pt x="792" y="1970"/>
                    </a:lnTo>
                    <a:lnTo>
                      <a:pt x="483" y="1989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155" y="19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6128;p54">
                <a:extLst>
                  <a:ext uri="{FF2B5EF4-FFF2-40B4-BE49-F238E27FC236}">
                    <a16:creationId xmlns:a16="http://schemas.microsoft.com/office/drawing/2014/main" id="{BF5AC4D2-5DF1-6021-4A66-3A747FC2BC44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39" y="4829"/>
                    </a:moveTo>
                    <a:lnTo>
                      <a:pt x="39" y="4829"/>
                    </a:lnTo>
                    <a:lnTo>
                      <a:pt x="0" y="4577"/>
                    </a:lnTo>
                    <a:lnTo>
                      <a:pt x="20" y="4307"/>
                    </a:lnTo>
                    <a:lnTo>
                      <a:pt x="78" y="4017"/>
                    </a:lnTo>
                    <a:lnTo>
                      <a:pt x="155" y="3689"/>
                    </a:lnTo>
                    <a:lnTo>
                      <a:pt x="290" y="3342"/>
                    </a:lnTo>
                    <a:lnTo>
                      <a:pt x="464" y="2975"/>
                    </a:lnTo>
                    <a:lnTo>
                      <a:pt x="657" y="2588"/>
                    </a:lnTo>
                    <a:lnTo>
                      <a:pt x="908" y="2183"/>
                    </a:lnTo>
                    <a:lnTo>
                      <a:pt x="908" y="2183"/>
                    </a:lnTo>
                    <a:lnTo>
                      <a:pt x="1043" y="1970"/>
                    </a:lnTo>
                    <a:lnTo>
                      <a:pt x="1198" y="1758"/>
                    </a:lnTo>
                    <a:lnTo>
                      <a:pt x="1352" y="1565"/>
                    </a:lnTo>
                    <a:lnTo>
                      <a:pt x="1526" y="1391"/>
                    </a:lnTo>
                    <a:lnTo>
                      <a:pt x="1700" y="1217"/>
                    </a:lnTo>
                    <a:lnTo>
                      <a:pt x="1893" y="1063"/>
                    </a:lnTo>
                    <a:lnTo>
                      <a:pt x="2086" y="908"/>
                    </a:lnTo>
                    <a:lnTo>
                      <a:pt x="2318" y="754"/>
                    </a:lnTo>
                    <a:lnTo>
                      <a:pt x="2530" y="638"/>
                    </a:lnTo>
                    <a:lnTo>
                      <a:pt x="2781" y="503"/>
                    </a:lnTo>
                    <a:lnTo>
                      <a:pt x="3013" y="406"/>
                    </a:lnTo>
                    <a:lnTo>
                      <a:pt x="3283" y="290"/>
                    </a:lnTo>
                    <a:lnTo>
                      <a:pt x="3554" y="213"/>
                    </a:lnTo>
                    <a:lnTo>
                      <a:pt x="3824" y="116"/>
                    </a:lnTo>
                    <a:lnTo>
                      <a:pt x="4133" y="59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867" y="1"/>
                    </a:lnTo>
                    <a:lnTo>
                      <a:pt x="5350" y="20"/>
                    </a:lnTo>
                    <a:lnTo>
                      <a:pt x="5890" y="78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6933" y="213"/>
                    </a:lnTo>
                    <a:lnTo>
                      <a:pt x="7358" y="329"/>
                    </a:lnTo>
                    <a:lnTo>
                      <a:pt x="7802" y="483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8555" y="831"/>
                    </a:lnTo>
                    <a:lnTo>
                      <a:pt x="8806" y="986"/>
                    </a:lnTo>
                    <a:lnTo>
                      <a:pt x="9019" y="1121"/>
                    </a:lnTo>
                    <a:lnTo>
                      <a:pt x="9212" y="1275"/>
                    </a:lnTo>
                    <a:lnTo>
                      <a:pt x="9366" y="1449"/>
                    </a:lnTo>
                    <a:lnTo>
                      <a:pt x="9482" y="1603"/>
                    </a:lnTo>
                    <a:lnTo>
                      <a:pt x="9559" y="1777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656" y="2241"/>
                    </a:lnTo>
                    <a:lnTo>
                      <a:pt x="9656" y="2550"/>
                    </a:lnTo>
                    <a:lnTo>
                      <a:pt x="9617" y="2859"/>
                    </a:lnTo>
                    <a:lnTo>
                      <a:pt x="9559" y="3206"/>
                    </a:lnTo>
                    <a:lnTo>
                      <a:pt x="9444" y="3554"/>
                    </a:lnTo>
                    <a:lnTo>
                      <a:pt x="9308" y="3902"/>
                    </a:lnTo>
                    <a:lnTo>
                      <a:pt x="9135" y="4288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8748" y="4964"/>
                    </a:lnTo>
                    <a:lnTo>
                      <a:pt x="8575" y="5234"/>
                    </a:lnTo>
                    <a:lnTo>
                      <a:pt x="8381" y="5485"/>
                    </a:lnTo>
                    <a:lnTo>
                      <a:pt x="8169" y="5717"/>
                    </a:lnTo>
                    <a:lnTo>
                      <a:pt x="7937" y="5949"/>
                    </a:lnTo>
                    <a:lnTo>
                      <a:pt x="7706" y="6161"/>
                    </a:lnTo>
                    <a:lnTo>
                      <a:pt x="7455" y="6354"/>
                    </a:lnTo>
                    <a:lnTo>
                      <a:pt x="7203" y="6547"/>
                    </a:lnTo>
                    <a:lnTo>
                      <a:pt x="6914" y="6721"/>
                    </a:lnTo>
                    <a:lnTo>
                      <a:pt x="6624" y="6876"/>
                    </a:lnTo>
                    <a:lnTo>
                      <a:pt x="6334" y="7030"/>
                    </a:lnTo>
                    <a:lnTo>
                      <a:pt x="6006" y="7165"/>
                    </a:lnTo>
                    <a:lnTo>
                      <a:pt x="5678" y="7281"/>
                    </a:lnTo>
                    <a:lnTo>
                      <a:pt x="5350" y="7397"/>
                    </a:lnTo>
                    <a:lnTo>
                      <a:pt x="4983" y="7474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133" y="7648"/>
                    </a:lnTo>
                    <a:lnTo>
                      <a:pt x="3689" y="7687"/>
                    </a:lnTo>
                    <a:lnTo>
                      <a:pt x="3245" y="7706"/>
                    </a:lnTo>
                    <a:lnTo>
                      <a:pt x="2839" y="7667"/>
                    </a:lnTo>
                    <a:lnTo>
                      <a:pt x="2453" y="7609"/>
                    </a:lnTo>
                    <a:lnTo>
                      <a:pt x="2105" y="7513"/>
                    </a:lnTo>
                    <a:lnTo>
                      <a:pt x="1777" y="7358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198" y="7011"/>
                    </a:lnTo>
                    <a:lnTo>
                      <a:pt x="947" y="6779"/>
                    </a:lnTo>
                    <a:lnTo>
                      <a:pt x="734" y="6528"/>
                    </a:lnTo>
                    <a:lnTo>
                      <a:pt x="541" y="6258"/>
                    </a:lnTo>
                    <a:lnTo>
                      <a:pt x="387" y="5949"/>
                    </a:lnTo>
                    <a:lnTo>
                      <a:pt x="232" y="5601"/>
                    </a:lnTo>
                    <a:lnTo>
                      <a:pt x="116" y="5234"/>
                    </a:lnTo>
                    <a:lnTo>
                      <a:pt x="39" y="48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6129;p54">
                <a:extLst>
                  <a:ext uri="{FF2B5EF4-FFF2-40B4-BE49-F238E27FC236}">
                    <a16:creationId xmlns:a16="http://schemas.microsoft.com/office/drawing/2014/main" id="{E50CD49B-A686-FA25-5C70-709C13DD5867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368" y="1"/>
                    </a:moveTo>
                    <a:lnTo>
                      <a:pt x="368" y="1"/>
                    </a:lnTo>
                    <a:lnTo>
                      <a:pt x="1101" y="59"/>
                    </a:lnTo>
                    <a:lnTo>
                      <a:pt x="1681" y="78"/>
                    </a:lnTo>
                    <a:lnTo>
                      <a:pt x="2125" y="78"/>
                    </a:lnTo>
                    <a:lnTo>
                      <a:pt x="2434" y="59"/>
                    </a:lnTo>
                    <a:lnTo>
                      <a:pt x="2434" y="59"/>
                    </a:lnTo>
                    <a:lnTo>
                      <a:pt x="2279" y="889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1546" y="1468"/>
                    </a:lnTo>
                    <a:lnTo>
                      <a:pt x="1101" y="1449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213" y="561"/>
                    </a:lnTo>
                    <a:lnTo>
                      <a:pt x="3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6130;p54">
                <a:extLst>
                  <a:ext uri="{FF2B5EF4-FFF2-40B4-BE49-F238E27FC236}">
                    <a16:creationId xmlns:a16="http://schemas.microsoft.com/office/drawing/2014/main" id="{9052E210-DB68-50C3-76FA-1926A1D8D04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2260" y="1623"/>
                    </a:moveTo>
                    <a:lnTo>
                      <a:pt x="2260" y="1623"/>
                    </a:lnTo>
                    <a:lnTo>
                      <a:pt x="1623" y="1758"/>
                    </a:lnTo>
                    <a:lnTo>
                      <a:pt x="1314" y="1816"/>
                    </a:lnTo>
                    <a:lnTo>
                      <a:pt x="136" y="1970"/>
                    </a:lnTo>
                    <a:lnTo>
                      <a:pt x="136" y="1970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39" y="1449"/>
                    </a:lnTo>
                    <a:lnTo>
                      <a:pt x="0" y="1140"/>
                    </a:lnTo>
                    <a:lnTo>
                      <a:pt x="0" y="811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1024" y="213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2202" y="406"/>
                    </a:lnTo>
                    <a:lnTo>
                      <a:pt x="2241" y="811"/>
                    </a:lnTo>
                    <a:lnTo>
                      <a:pt x="2260" y="1217"/>
                    </a:lnTo>
                    <a:lnTo>
                      <a:pt x="2260" y="1623"/>
                    </a:lnTo>
                    <a:lnTo>
                      <a:pt x="2260" y="16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6131;p54">
                <a:extLst>
                  <a:ext uri="{FF2B5EF4-FFF2-40B4-BE49-F238E27FC236}">
                    <a16:creationId xmlns:a16="http://schemas.microsoft.com/office/drawing/2014/main" id="{FA8F0E1E-38E3-7967-38C2-9AA97E10965F}"/>
                  </a:ext>
                </a:extLst>
              </p:cNvPr>
              <p:cNvSpPr/>
              <p:nvPr/>
            </p:nvSpPr>
            <p:spPr>
              <a:xfrm>
                <a:off x="4372731" y="3371275"/>
                <a:ext cx="728075" cy="319150"/>
              </a:xfrm>
              <a:custGeom>
                <a:avLst/>
                <a:gdLst/>
                <a:ahLst/>
                <a:cxnLst/>
                <a:rect l="l" t="t" r="r" b="b"/>
                <a:pathLst>
                  <a:path w="29123" h="12766" extrusionOk="0">
                    <a:moveTo>
                      <a:pt x="2453" y="1"/>
                    </a:moveTo>
                    <a:lnTo>
                      <a:pt x="1990" y="78"/>
                    </a:lnTo>
                    <a:lnTo>
                      <a:pt x="1778" y="117"/>
                    </a:lnTo>
                    <a:lnTo>
                      <a:pt x="1604" y="175"/>
                    </a:lnTo>
                    <a:lnTo>
                      <a:pt x="1430" y="252"/>
                    </a:lnTo>
                    <a:lnTo>
                      <a:pt x="1295" y="329"/>
                    </a:lnTo>
                    <a:lnTo>
                      <a:pt x="1160" y="406"/>
                    </a:lnTo>
                    <a:lnTo>
                      <a:pt x="1063" y="503"/>
                    </a:lnTo>
                    <a:lnTo>
                      <a:pt x="870" y="715"/>
                    </a:lnTo>
                    <a:lnTo>
                      <a:pt x="677" y="966"/>
                    </a:lnTo>
                    <a:lnTo>
                      <a:pt x="484" y="1237"/>
                    </a:lnTo>
                    <a:lnTo>
                      <a:pt x="291" y="1565"/>
                    </a:lnTo>
                    <a:lnTo>
                      <a:pt x="194" y="1720"/>
                    </a:lnTo>
                    <a:lnTo>
                      <a:pt x="117" y="1874"/>
                    </a:lnTo>
                    <a:lnTo>
                      <a:pt x="59" y="2029"/>
                    </a:lnTo>
                    <a:lnTo>
                      <a:pt x="20" y="2164"/>
                    </a:lnTo>
                    <a:lnTo>
                      <a:pt x="1" y="2299"/>
                    </a:lnTo>
                    <a:lnTo>
                      <a:pt x="1" y="2434"/>
                    </a:lnTo>
                    <a:lnTo>
                      <a:pt x="20" y="2550"/>
                    </a:lnTo>
                    <a:lnTo>
                      <a:pt x="39" y="2647"/>
                    </a:lnTo>
                    <a:lnTo>
                      <a:pt x="117" y="2859"/>
                    </a:lnTo>
                    <a:lnTo>
                      <a:pt x="175" y="3014"/>
                    </a:lnTo>
                    <a:lnTo>
                      <a:pt x="252" y="3149"/>
                    </a:lnTo>
                    <a:lnTo>
                      <a:pt x="329" y="3245"/>
                    </a:lnTo>
                    <a:lnTo>
                      <a:pt x="464" y="3400"/>
                    </a:lnTo>
                    <a:lnTo>
                      <a:pt x="542" y="3535"/>
                    </a:lnTo>
                    <a:lnTo>
                      <a:pt x="1217" y="3554"/>
                    </a:lnTo>
                    <a:lnTo>
                      <a:pt x="1932" y="3631"/>
                    </a:lnTo>
                    <a:lnTo>
                      <a:pt x="2666" y="3709"/>
                    </a:lnTo>
                    <a:lnTo>
                      <a:pt x="3438" y="3844"/>
                    </a:lnTo>
                    <a:lnTo>
                      <a:pt x="4230" y="3998"/>
                    </a:lnTo>
                    <a:lnTo>
                      <a:pt x="5080" y="4211"/>
                    </a:lnTo>
                    <a:lnTo>
                      <a:pt x="5929" y="4423"/>
                    </a:lnTo>
                    <a:lnTo>
                      <a:pt x="6837" y="4694"/>
                    </a:lnTo>
                    <a:lnTo>
                      <a:pt x="7725" y="4945"/>
                    </a:lnTo>
                    <a:lnTo>
                      <a:pt x="8652" y="5254"/>
                    </a:lnTo>
                    <a:lnTo>
                      <a:pt x="9599" y="5582"/>
                    </a:lnTo>
                    <a:lnTo>
                      <a:pt x="10584" y="5930"/>
                    </a:lnTo>
                    <a:lnTo>
                      <a:pt x="11588" y="6316"/>
                    </a:lnTo>
                    <a:lnTo>
                      <a:pt x="12611" y="6741"/>
                    </a:lnTo>
                    <a:lnTo>
                      <a:pt x="13673" y="7204"/>
                    </a:lnTo>
                    <a:lnTo>
                      <a:pt x="14774" y="7687"/>
                    </a:lnTo>
                    <a:lnTo>
                      <a:pt x="15952" y="8208"/>
                    </a:lnTo>
                    <a:lnTo>
                      <a:pt x="17149" y="8768"/>
                    </a:lnTo>
                    <a:lnTo>
                      <a:pt x="18385" y="9348"/>
                    </a:lnTo>
                    <a:lnTo>
                      <a:pt x="19641" y="9966"/>
                    </a:lnTo>
                    <a:lnTo>
                      <a:pt x="20935" y="10622"/>
                    </a:lnTo>
                    <a:lnTo>
                      <a:pt x="22267" y="11298"/>
                    </a:lnTo>
                    <a:lnTo>
                      <a:pt x="23638" y="12013"/>
                    </a:lnTo>
                    <a:lnTo>
                      <a:pt x="25029" y="12766"/>
                    </a:lnTo>
                    <a:lnTo>
                      <a:pt x="24932" y="12438"/>
                    </a:lnTo>
                    <a:lnTo>
                      <a:pt x="24913" y="12341"/>
                    </a:lnTo>
                    <a:lnTo>
                      <a:pt x="24913" y="12225"/>
                    </a:lnTo>
                    <a:lnTo>
                      <a:pt x="24951" y="11955"/>
                    </a:lnTo>
                    <a:lnTo>
                      <a:pt x="25029" y="11646"/>
                    </a:lnTo>
                    <a:lnTo>
                      <a:pt x="25183" y="11240"/>
                    </a:lnTo>
                    <a:lnTo>
                      <a:pt x="25318" y="10873"/>
                    </a:lnTo>
                    <a:lnTo>
                      <a:pt x="25473" y="10545"/>
                    </a:lnTo>
                    <a:lnTo>
                      <a:pt x="25627" y="10294"/>
                    </a:lnTo>
                    <a:lnTo>
                      <a:pt x="25762" y="10120"/>
                    </a:lnTo>
                    <a:lnTo>
                      <a:pt x="25917" y="9985"/>
                    </a:lnTo>
                    <a:lnTo>
                      <a:pt x="26091" y="9869"/>
                    </a:lnTo>
                    <a:lnTo>
                      <a:pt x="26284" y="9753"/>
                    </a:lnTo>
                    <a:lnTo>
                      <a:pt x="26496" y="9657"/>
                    </a:lnTo>
                    <a:lnTo>
                      <a:pt x="26747" y="9579"/>
                    </a:lnTo>
                    <a:lnTo>
                      <a:pt x="27037" y="9502"/>
                    </a:lnTo>
                    <a:lnTo>
                      <a:pt x="27327" y="9464"/>
                    </a:lnTo>
                    <a:lnTo>
                      <a:pt x="27674" y="9406"/>
                    </a:lnTo>
                    <a:lnTo>
                      <a:pt x="28080" y="9406"/>
                    </a:lnTo>
                    <a:lnTo>
                      <a:pt x="28331" y="9425"/>
                    </a:lnTo>
                    <a:lnTo>
                      <a:pt x="28621" y="9483"/>
                    </a:lnTo>
                    <a:lnTo>
                      <a:pt x="28930" y="9579"/>
                    </a:lnTo>
                    <a:lnTo>
                      <a:pt x="29123" y="9676"/>
                    </a:lnTo>
                    <a:lnTo>
                      <a:pt x="28447" y="9155"/>
                    </a:lnTo>
                    <a:lnTo>
                      <a:pt x="27713" y="8633"/>
                    </a:lnTo>
                    <a:lnTo>
                      <a:pt x="26940" y="8131"/>
                    </a:lnTo>
                    <a:lnTo>
                      <a:pt x="26129" y="7629"/>
                    </a:lnTo>
                    <a:lnTo>
                      <a:pt x="25260" y="7127"/>
                    </a:lnTo>
                    <a:lnTo>
                      <a:pt x="24353" y="6625"/>
                    </a:lnTo>
                    <a:lnTo>
                      <a:pt x="23406" y="6142"/>
                    </a:lnTo>
                    <a:lnTo>
                      <a:pt x="22402" y="5659"/>
                    </a:lnTo>
                    <a:lnTo>
                      <a:pt x="21456" y="5234"/>
                    </a:lnTo>
                    <a:lnTo>
                      <a:pt x="20471" y="4829"/>
                    </a:lnTo>
                    <a:lnTo>
                      <a:pt x="19448" y="4423"/>
                    </a:lnTo>
                    <a:lnTo>
                      <a:pt x="18385" y="4018"/>
                    </a:lnTo>
                    <a:lnTo>
                      <a:pt x="17285" y="3631"/>
                    </a:lnTo>
                    <a:lnTo>
                      <a:pt x="16145" y="3265"/>
                    </a:lnTo>
                    <a:lnTo>
                      <a:pt x="14948" y="2898"/>
                    </a:lnTo>
                    <a:lnTo>
                      <a:pt x="13731" y="2531"/>
                    </a:lnTo>
                    <a:lnTo>
                      <a:pt x="12457" y="2183"/>
                    </a:lnTo>
                    <a:lnTo>
                      <a:pt x="11144" y="1855"/>
                    </a:lnTo>
                    <a:lnTo>
                      <a:pt x="9792" y="1507"/>
                    </a:lnTo>
                    <a:lnTo>
                      <a:pt x="8401" y="1198"/>
                    </a:lnTo>
                    <a:lnTo>
                      <a:pt x="6972" y="870"/>
                    </a:lnTo>
                    <a:lnTo>
                      <a:pt x="5505" y="580"/>
                    </a:lnTo>
                    <a:lnTo>
                      <a:pt x="3998" y="271"/>
                    </a:lnTo>
                    <a:lnTo>
                      <a:pt x="2453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6132;p54">
                <a:extLst>
                  <a:ext uri="{FF2B5EF4-FFF2-40B4-BE49-F238E27FC236}">
                    <a16:creationId xmlns:a16="http://schemas.microsoft.com/office/drawing/2014/main" id="{D1D17F81-61F9-7083-2B24-52A2C50EEA5C}"/>
                  </a:ext>
                </a:extLst>
              </p:cNvPr>
              <p:cNvSpPr/>
              <p:nvPr/>
            </p:nvSpPr>
            <p:spPr>
              <a:xfrm>
                <a:off x="4927956" y="3507925"/>
                <a:ext cx="1776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404" extrusionOk="0">
                    <a:moveTo>
                      <a:pt x="193" y="0"/>
                    </a:moveTo>
                    <a:lnTo>
                      <a:pt x="116" y="19"/>
                    </a:lnTo>
                    <a:lnTo>
                      <a:pt x="58" y="58"/>
                    </a:lnTo>
                    <a:lnTo>
                      <a:pt x="19" y="116"/>
                    </a:lnTo>
                    <a:lnTo>
                      <a:pt x="0" y="193"/>
                    </a:lnTo>
                    <a:lnTo>
                      <a:pt x="0" y="270"/>
                    </a:lnTo>
                    <a:lnTo>
                      <a:pt x="39" y="328"/>
                    </a:lnTo>
                    <a:lnTo>
                      <a:pt x="116" y="386"/>
                    </a:lnTo>
                    <a:lnTo>
                      <a:pt x="985" y="811"/>
                    </a:lnTo>
                    <a:lnTo>
                      <a:pt x="1854" y="1236"/>
                    </a:lnTo>
                    <a:lnTo>
                      <a:pt x="2723" y="1700"/>
                    </a:lnTo>
                    <a:lnTo>
                      <a:pt x="3573" y="2182"/>
                    </a:lnTo>
                    <a:lnTo>
                      <a:pt x="4403" y="2684"/>
                    </a:lnTo>
                    <a:lnTo>
                      <a:pt x="5214" y="3225"/>
                    </a:lnTo>
                    <a:lnTo>
                      <a:pt x="6006" y="3766"/>
                    </a:lnTo>
                    <a:lnTo>
                      <a:pt x="6798" y="4365"/>
                    </a:lnTo>
                    <a:lnTo>
                      <a:pt x="6856" y="4403"/>
                    </a:lnTo>
                    <a:lnTo>
                      <a:pt x="6933" y="4403"/>
                    </a:lnTo>
                    <a:lnTo>
                      <a:pt x="7010" y="4384"/>
                    </a:lnTo>
                    <a:lnTo>
                      <a:pt x="7049" y="4326"/>
                    </a:lnTo>
                    <a:lnTo>
                      <a:pt x="7087" y="4268"/>
                    </a:lnTo>
                    <a:lnTo>
                      <a:pt x="7107" y="4191"/>
                    </a:lnTo>
                    <a:lnTo>
                      <a:pt x="7087" y="4133"/>
                    </a:lnTo>
                    <a:lnTo>
                      <a:pt x="7029" y="4056"/>
                    </a:lnTo>
                    <a:lnTo>
                      <a:pt x="6238" y="3476"/>
                    </a:lnTo>
                    <a:lnTo>
                      <a:pt x="5446" y="2897"/>
                    </a:lnTo>
                    <a:lnTo>
                      <a:pt x="4616" y="2356"/>
                    </a:lnTo>
                    <a:lnTo>
                      <a:pt x="3766" y="1854"/>
                    </a:lnTo>
                    <a:lnTo>
                      <a:pt x="2897" y="1371"/>
                    </a:lnTo>
                    <a:lnTo>
                      <a:pt x="2028" y="908"/>
                    </a:lnTo>
                    <a:lnTo>
                      <a:pt x="1159" y="464"/>
                    </a:lnTo>
                    <a:lnTo>
                      <a:pt x="270" y="19"/>
                    </a:lnTo>
                    <a:lnTo>
                      <a:pt x="1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6133;p54">
                <a:extLst>
                  <a:ext uri="{FF2B5EF4-FFF2-40B4-BE49-F238E27FC236}">
                    <a16:creationId xmlns:a16="http://schemas.microsoft.com/office/drawing/2014/main" id="{B6333E2F-010A-78DB-8E6F-22E751CFB25E}"/>
                  </a:ext>
                </a:extLst>
              </p:cNvPr>
              <p:cNvSpPr/>
              <p:nvPr/>
            </p:nvSpPr>
            <p:spPr>
              <a:xfrm>
                <a:off x="4429231" y="3366450"/>
                <a:ext cx="50790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6065" extrusionOk="0">
                    <a:moveTo>
                      <a:pt x="213" y="1"/>
                    </a:moveTo>
                    <a:lnTo>
                      <a:pt x="135" y="20"/>
                    </a:lnTo>
                    <a:lnTo>
                      <a:pt x="58" y="39"/>
                    </a:lnTo>
                    <a:lnTo>
                      <a:pt x="20" y="97"/>
                    </a:lnTo>
                    <a:lnTo>
                      <a:pt x="0" y="175"/>
                    </a:lnTo>
                    <a:lnTo>
                      <a:pt x="0" y="233"/>
                    </a:lnTo>
                    <a:lnTo>
                      <a:pt x="20" y="310"/>
                    </a:lnTo>
                    <a:lnTo>
                      <a:pt x="78" y="368"/>
                    </a:lnTo>
                    <a:lnTo>
                      <a:pt x="155" y="387"/>
                    </a:lnTo>
                    <a:lnTo>
                      <a:pt x="2414" y="812"/>
                    </a:lnTo>
                    <a:lnTo>
                      <a:pt x="4674" y="1275"/>
                    </a:lnTo>
                    <a:lnTo>
                      <a:pt x="6914" y="1777"/>
                    </a:lnTo>
                    <a:lnTo>
                      <a:pt x="8034" y="2029"/>
                    </a:lnTo>
                    <a:lnTo>
                      <a:pt x="9135" y="2318"/>
                    </a:lnTo>
                    <a:lnTo>
                      <a:pt x="11027" y="2820"/>
                    </a:lnTo>
                    <a:lnTo>
                      <a:pt x="11954" y="3091"/>
                    </a:lnTo>
                    <a:lnTo>
                      <a:pt x="12881" y="3361"/>
                    </a:lnTo>
                    <a:lnTo>
                      <a:pt x="13808" y="3651"/>
                    </a:lnTo>
                    <a:lnTo>
                      <a:pt x="14735" y="3960"/>
                    </a:lnTo>
                    <a:lnTo>
                      <a:pt x="15662" y="4269"/>
                    </a:lnTo>
                    <a:lnTo>
                      <a:pt x="16570" y="4597"/>
                    </a:lnTo>
                    <a:lnTo>
                      <a:pt x="17458" y="4925"/>
                    </a:lnTo>
                    <a:lnTo>
                      <a:pt x="18327" y="5292"/>
                    </a:lnTo>
                    <a:lnTo>
                      <a:pt x="19196" y="5659"/>
                    </a:lnTo>
                    <a:lnTo>
                      <a:pt x="20065" y="6045"/>
                    </a:lnTo>
                    <a:lnTo>
                      <a:pt x="20142" y="6065"/>
                    </a:lnTo>
                    <a:lnTo>
                      <a:pt x="20219" y="6045"/>
                    </a:lnTo>
                    <a:lnTo>
                      <a:pt x="20277" y="6007"/>
                    </a:lnTo>
                    <a:lnTo>
                      <a:pt x="20316" y="5949"/>
                    </a:lnTo>
                    <a:lnTo>
                      <a:pt x="20316" y="5872"/>
                    </a:lnTo>
                    <a:lnTo>
                      <a:pt x="20316" y="5794"/>
                    </a:lnTo>
                    <a:lnTo>
                      <a:pt x="20277" y="5736"/>
                    </a:lnTo>
                    <a:lnTo>
                      <a:pt x="20219" y="5678"/>
                    </a:lnTo>
                    <a:lnTo>
                      <a:pt x="19408" y="5331"/>
                    </a:lnTo>
                    <a:lnTo>
                      <a:pt x="18597" y="4983"/>
                    </a:lnTo>
                    <a:lnTo>
                      <a:pt x="17786" y="4655"/>
                    </a:lnTo>
                    <a:lnTo>
                      <a:pt x="16956" y="4327"/>
                    </a:lnTo>
                    <a:lnTo>
                      <a:pt x="16125" y="4037"/>
                    </a:lnTo>
                    <a:lnTo>
                      <a:pt x="15295" y="3728"/>
                    </a:lnTo>
                    <a:lnTo>
                      <a:pt x="13634" y="3187"/>
                    </a:lnTo>
                    <a:lnTo>
                      <a:pt x="12630" y="2878"/>
                    </a:lnTo>
                    <a:lnTo>
                      <a:pt x="11626" y="2589"/>
                    </a:lnTo>
                    <a:lnTo>
                      <a:pt x="10602" y="2299"/>
                    </a:lnTo>
                    <a:lnTo>
                      <a:pt x="9598" y="2029"/>
                    </a:lnTo>
                    <a:lnTo>
                      <a:pt x="7570" y="1526"/>
                    </a:lnTo>
                    <a:lnTo>
                      <a:pt x="5523" y="1063"/>
                    </a:lnTo>
                    <a:lnTo>
                      <a:pt x="4191" y="773"/>
                    </a:lnTo>
                    <a:lnTo>
                      <a:pt x="2878" y="503"/>
                    </a:lnTo>
                    <a:lnTo>
                      <a:pt x="1545" y="25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6134;p54">
                <a:extLst>
                  <a:ext uri="{FF2B5EF4-FFF2-40B4-BE49-F238E27FC236}">
                    <a16:creationId xmlns:a16="http://schemas.microsoft.com/office/drawing/2014/main" id="{CA0A10C7-1422-D849-56A8-F5FCFEB2B88D}"/>
                  </a:ext>
                </a:extLst>
              </p:cNvPr>
              <p:cNvSpPr/>
              <p:nvPr/>
            </p:nvSpPr>
            <p:spPr>
              <a:xfrm>
                <a:off x="4030931" y="3366450"/>
                <a:ext cx="1092075" cy="919275"/>
              </a:xfrm>
              <a:custGeom>
                <a:avLst/>
                <a:gdLst/>
                <a:ahLst/>
                <a:cxnLst/>
                <a:rect l="l" t="t" r="r" b="b"/>
                <a:pathLst>
                  <a:path w="43683" h="36771" extrusionOk="0">
                    <a:moveTo>
                      <a:pt x="14350" y="3927"/>
                    </a:moveTo>
                    <a:lnTo>
                      <a:pt x="14445" y="3940"/>
                    </a:lnTo>
                    <a:lnTo>
                      <a:pt x="15141" y="3979"/>
                    </a:lnTo>
                    <a:lnTo>
                      <a:pt x="15874" y="4056"/>
                    </a:lnTo>
                    <a:lnTo>
                      <a:pt x="16608" y="4153"/>
                    </a:lnTo>
                    <a:lnTo>
                      <a:pt x="17419" y="4307"/>
                    </a:lnTo>
                    <a:lnTo>
                      <a:pt x="18230" y="4481"/>
                    </a:lnTo>
                    <a:lnTo>
                      <a:pt x="19041" y="4674"/>
                    </a:lnTo>
                    <a:lnTo>
                      <a:pt x="19833" y="4906"/>
                    </a:lnTo>
                    <a:lnTo>
                      <a:pt x="21340" y="5350"/>
                    </a:lnTo>
                    <a:lnTo>
                      <a:pt x="22846" y="5852"/>
                    </a:lnTo>
                    <a:lnTo>
                      <a:pt x="24333" y="6374"/>
                    </a:lnTo>
                    <a:lnTo>
                      <a:pt x="25086" y="6663"/>
                    </a:lnTo>
                    <a:lnTo>
                      <a:pt x="25820" y="6953"/>
                    </a:lnTo>
                    <a:lnTo>
                      <a:pt x="27307" y="7590"/>
                    </a:lnTo>
                    <a:lnTo>
                      <a:pt x="28794" y="8247"/>
                    </a:lnTo>
                    <a:lnTo>
                      <a:pt x="30261" y="8923"/>
                    </a:lnTo>
                    <a:lnTo>
                      <a:pt x="31710" y="9618"/>
                    </a:lnTo>
                    <a:lnTo>
                      <a:pt x="33448" y="10468"/>
                    </a:lnTo>
                    <a:lnTo>
                      <a:pt x="35186" y="11337"/>
                    </a:lnTo>
                    <a:lnTo>
                      <a:pt x="36905" y="12225"/>
                    </a:lnTo>
                    <a:lnTo>
                      <a:pt x="38623" y="13152"/>
                    </a:lnTo>
                    <a:lnTo>
                      <a:pt x="38681" y="13171"/>
                    </a:lnTo>
                    <a:lnTo>
                      <a:pt x="38720" y="13171"/>
                    </a:lnTo>
                    <a:lnTo>
                      <a:pt x="38778" y="13152"/>
                    </a:lnTo>
                    <a:lnTo>
                      <a:pt x="38816" y="13113"/>
                    </a:lnTo>
                    <a:lnTo>
                      <a:pt x="38855" y="13075"/>
                    </a:lnTo>
                    <a:lnTo>
                      <a:pt x="38874" y="13017"/>
                    </a:lnTo>
                    <a:lnTo>
                      <a:pt x="38874" y="12959"/>
                    </a:lnTo>
                    <a:lnTo>
                      <a:pt x="38874" y="12901"/>
                    </a:lnTo>
                    <a:lnTo>
                      <a:pt x="38816" y="12708"/>
                    </a:lnTo>
                    <a:lnTo>
                      <a:pt x="38778" y="12534"/>
                    </a:lnTo>
                    <a:lnTo>
                      <a:pt x="38778" y="12341"/>
                    </a:lnTo>
                    <a:lnTo>
                      <a:pt x="38816" y="12128"/>
                    </a:lnTo>
                    <a:lnTo>
                      <a:pt x="38932" y="11762"/>
                    </a:lnTo>
                    <a:lnTo>
                      <a:pt x="39048" y="11395"/>
                    </a:lnTo>
                    <a:lnTo>
                      <a:pt x="39203" y="11028"/>
                    </a:lnTo>
                    <a:lnTo>
                      <a:pt x="39396" y="10680"/>
                    </a:lnTo>
                    <a:lnTo>
                      <a:pt x="39492" y="10564"/>
                    </a:lnTo>
                    <a:lnTo>
                      <a:pt x="39589" y="10448"/>
                    </a:lnTo>
                    <a:lnTo>
                      <a:pt x="39705" y="10352"/>
                    </a:lnTo>
                    <a:lnTo>
                      <a:pt x="39821" y="10255"/>
                    </a:lnTo>
                    <a:lnTo>
                      <a:pt x="39956" y="10178"/>
                    </a:lnTo>
                    <a:lnTo>
                      <a:pt x="40091" y="10101"/>
                    </a:lnTo>
                    <a:lnTo>
                      <a:pt x="40381" y="9985"/>
                    </a:lnTo>
                    <a:lnTo>
                      <a:pt x="40690" y="9888"/>
                    </a:lnTo>
                    <a:lnTo>
                      <a:pt x="40999" y="9830"/>
                    </a:lnTo>
                    <a:lnTo>
                      <a:pt x="41308" y="9811"/>
                    </a:lnTo>
                    <a:lnTo>
                      <a:pt x="41597" y="9792"/>
                    </a:lnTo>
                    <a:lnTo>
                      <a:pt x="41790" y="9811"/>
                    </a:lnTo>
                    <a:lnTo>
                      <a:pt x="42003" y="9830"/>
                    </a:lnTo>
                    <a:lnTo>
                      <a:pt x="42196" y="9869"/>
                    </a:lnTo>
                    <a:lnTo>
                      <a:pt x="42370" y="9927"/>
                    </a:lnTo>
                    <a:lnTo>
                      <a:pt x="42621" y="10004"/>
                    </a:lnTo>
                    <a:lnTo>
                      <a:pt x="42737" y="10062"/>
                    </a:lnTo>
                    <a:lnTo>
                      <a:pt x="42814" y="10120"/>
                    </a:lnTo>
                    <a:lnTo>
                      <a:pt x="42930" y="10236"/>
                    </a:lnTo>
                    <a:lnTo>
                      <a:pt x="43007" y="10371"/>
                    </a:lnTo>
                    <a:lnTo>
                      <a:pt x="43084" y="10526"/>
                    </a:lnTo>
                    <a:lnTo>
                      <a:pt x="43142" y="10699"/>
                    </a:lnTo>
                    <a:lnTo>
                      <a:pt x="43239" y="11047"/>
                    </a:lnTo>
                    <a:lnTo>
                      <a:pt x="43297" y="11356"/>
                    </a:lnTo>
                    <a:lnTo>
                      <a:pt x="43297" y="11453"/>
                    </a:lnTo>
                    <a:lnTo>
                      <a:pt x="43297" y="11568"/>
                    </a:lnTo>
                    <a:lnTo>
                      <a:pt x="43277" y="11684"/>
                    </a:lnTo>
                    <a:lnTo>
                      <a:pt x="43239" y="11781"/>
                    </a:lnTo>
                    <a:lnTo>
                      <a:pt x="43123" y="11993"/>
                    </a:lnTo>
                    <a:lnTo>
                      <a:pt x="43007" y="12206"/>
                    </a:lnTo>
                    <a:lnTo>
                      <a:pt x="42737" y="12573"/>
                    </a:lnTo>
                    <a:lnTo>
                      <a:pt x="42447" y="12920"/>
                    </a:lnTo>
                    <a:lnTo>
                      <a:pt x="42157" y="13249"/>
                    </a:lnTo>
                    <a:lnTo>
                      <a:pt x="41848" y="13577"/>
                    </a:lnTo>
                    <a:lnTo>
                      <a:pt x="41366" y="14060"/>
                    </a:lnTo>
                    <a:lnTo>
                      <a:pt x="40863" y="14523"/>
                    </a:lnTo>
                    <a:lnTo>
                      <a:pt x="40342" y="14987"/>
                    </a:lnTo>
                    <a:lnTo>
                      <a:pt x="39821" y="15450"/>
                    </a:lnTo>
                    <a:lnTo>
                      <a:pt x="38874" y="16261"/>
                    </a:lnTo>
                    <a:lnTo>
                      <a:pt x="37928" y="17034"/>
                    </a:lnTo>
                    <a:lnTo>
                      <a:pt x="36943" y="17787"/>
                    </a:lnTo>
                    <a:lnTo>
                      <a:pt x="35939" y="18521"/>
                    </a:lnTo>
                    <a:lnTo>
                      <a:pt x="34800" y="19312"/>
                    </a:lnTo>
                    <a:lnTo>
                      <a:pt x="33622" y="20085"/>
                    </a:lnTo>
                    <a:lnTo>
                      <a:pt x="32444" y="20819"/>
                    </a:lnTo>
                    <a:lnTo>
                      <a:pt x="31246" y="21553"/>
                    </a:lnTo>
                    <a:lnTo>
                      <a:pt x="30049" y="22267"/>
                    </a:lnTo>
                    <a:lnTo>
                      <a:pt x="28832" y="22962"/>
                    </a:lnTo>
                    <a:lnTo>
                      <a:pt x="27616" y="23638"/>
                    </a:lnTo>
                    <a:lnTo>
                      <a:pt x="26399" y="24314"/>
                    </a:lnTo>
                    <a:lnTo>
                      <a:pt x="24835" y="25164"/>
                    </a:lnTo>
                    <a:lnTo>
                      <a:pt x="23271" y="25994"/>
                    </a:lnTo>
                    <a:lnTo>
                      <a:pt x="21687" y="26805"/>
                    </a:lnTo>
                    <a:lnTo>
                      <a:pt x="20104" y="27616"/>
                    </a:lnTo>
                    <a:lnTo>
                      <a:pt x="16937" y="29200"/>
                    </a:lnTo>
                    <a:lnTo>
                      <a:pt x="13750" y="30745"/>
                    </a:lnTo>
                    <a:lnTo>
                      <a:pt x="10931" y="32077"/>
                    </a:lnTo>
                    <a:lnTo>
                      <a:pt x="8092" y="33391"/>
                    </a:lnTo>
                    <a:lnTo>
                      <a:pt x="5253" y="34646"/>
                    </a:lnTo>
                    <a:lnTo>
                      <a:pt x="3824" y="35264"/>
                    </a:lnTo>
                    <a:lnTo>
                      <a:pt x="2395" y="35882"/>
                    </a:lnTo>
                    <a:lnTo>
                      <a:pt x="1184" y="36370"/>
                    </a:lnTo>
                    <a:lnTo>
                      <a:pt x="1184" y="36370"/>
                    </a:lnTo>
                    <a:lnTo>
                      <a:pt x="1024" y="36268"/>
                    </a:lnTo>
                    <a:lnTo>
                      <a:pt x="831" y="36113"/>
                    </a:lnTo>
                    <a:lnTo>
                      <a:pt x="676" y="35940"/>
                    </a:lnTo>
                    <a:lnTo>
                      <a:pt x="522" y="35727"/>
                    </a:lnTo>
                    <a:lnTo>
                      <a:pt x="464" y="35611"/>
                    </a:lnTo>
                    <a:lnTo>
                      <a:pt x="425" y="35515"/>
                    </a:lnTo>
                    <a:lnTo>
                      <a:pt x="406" y="35399"/>
                    </a:lnTo>
                    <a:lnTo>
                      <a:pt x="387" y="35283"/>
                    </a:lnTo>
                    <a:lnTo>
                      <a:pt x="425" y="35051"/>
                    </a:lnTo>
                    <a:lnTo>
                      <a:pt x="483" y="34820"/>
                    </a:lnTo>
                    <a:lnTo>
                      <a:pt x="638" y="34414"/>
                    </a:lnTo>
                    <a:lnTo>
                      <a:pt x="811" y="34028"/>
                    </a:lnTo>
                    <a:lnTo>
                      <a:pt x="1198" y="33236"/>
                    </a:lnTo>
                    <a:lnTo>
                      <a:pt x="1680" y="32270"/>
                    </a:lnTo>
                    <a:lnTo>
                      <a:pt x="2202" y="31324"/>
                    </a:lnTo>
                    <a:lnTo>
                      <a:pt x="2723" y="30378"/>
                    </a:lnTo>
                    <a:lnTo>
                      <a:pt x="3245" y="29451"/>
                    </a:lnTo>
                    <a:lnTo>
                      <a:pt x="3264" y="29393"/>
                    </a:lnTo>
                    <a:lnTo>
                      <a:pt x="3264" y="29335"/>
                    </a:lnTo>
                    <a:lnTo>
                      <a:pt x="3225" y="29277"/>
                    </a:lnTo>
                    <a:lnTo>
                      <a:pt x="3187" y="29219"/>
                    </a:lnTo>
                    <a:lnTo>
                      <a:pt x="3167" y="29181"/>
                    </a:lnTo>
                    <a:lnTo>
                      <a:pt x="3129" y="29142"/>
                    </a:lnTo>
                    <a:lnTo>
                      <a:pt x="3109" y="29065"/>
                    </a:lnTo>
                    <a:lnTo>
                      <a:pt x="3129" y="28968"/>
                    </a:lnTo>
                    <a:lnTo>
                      <a:pt x="3167" y="28852"/>
                    </a:lnTo>
                    <a:lnTo>
                      <a:pt x="3264" y="28640"/>
                    </a:lnTo>
                    <a:lnTo>
                      <a:pt x="3361" y="28466"/>
                    </a:lnTo>
                    <a:lnTo>
                      <a:pt x="3805" y="27616"/>
                    </a:lnTo>
                    <a:lnTo>
                      <a:pt x="4693" y="25878"/>
                    </a:lnTo>
                    <a:lnTo>
                      <a:pt x="5620" y="24102"/>
                    </a:lnTo>
                    <a:lnTo>
                      <a:pt x="6122" y="23175"/>
                    </a:lnTo>
                    <a:lnTo>
                      <a:pt x="6199" y="23020"/>
                    </a:lnTo>
                    <a:lnTo>
                      <a:pt x="6296" y="22808"/>
                    </a:lnTo>
                    <a:lnTo>
                      <a:pt x="6354" y="22692"/>
                    </a:lnTo>
                    <a:lnTo>
                      <a:pt x="6431" y="22615"/>
                    </a:lnTo>
                    <a:lnTo>
                      <a:pt x="6489" y="22576"/>
                    </a:lnTo>
                    <a:lnTo>
                      <a:pt x="6528" y="22557"/>
                    </a:lnTo>
                    <a:lnTo>
                      <a:pt x="6624" y="22557"/>
                    </a:lnTo>
                    <a:lnTo>
                      <a:pt x="6682" y="22537"/>
                    </a:lnTo>
                    <a:lnTo>
                      <a:pt x="6740" y="22499"/>
                    </a:lnTo>
                    <a:lnTo>
                      <a:pt x="6779" y="22441"/>
                    </a:lnTo>
                    <a:lnTo>
                      <a:pt x="7126" y="21610"/>
                    </a:lnTo>
                    <a:lnTo>
                      <a:pt x="7493" y="20780"/>
                    </a:lnTo>
                    <a:lnTo>
                      <a:pt x="7879" y="19969"/>
                    </a:lnTo>
                    <a:lnTo>
                      <a:pt x="8266" y="19158"/>
                    </a:lnTo>
                    <a:lnTo>
                      <a:pt x="9347" y="16937"/>
                    </a:lnTo>
                    <a:lnTo>
                      <a:pt x="9888" y="15836"/>
                    </a:lnTo>
                    <a:lnTo>
                      <a:pt x="10390" y="14716"/>
                    </a:lnTo>
                    <a:lnTo>
                      <a:pt x="10931" y="13500"/>
                    </a:lnTo>
                    <a:lnTo>
                      <a:pt x="11471" y="12283"/>
                    </a:lnTo>
                    <a:lnTo>
                      <a:pt x="11491" y="12206"/>
                    </a:lnTo>
                    <a:lnTo>
                      <a:pt x="11452" y="12109"/>
                    </a:lnTo>
                    <a:lnTo>
                      <a:pt x="11394" y="12051"/>
                    </a:lnTo>
                    <a:lnTo>
                      <a:pt x="11355" y="12032"/>
                    </a:lnTo>
                    <a:lnTo>
                      <a:pt x="11317" y="12013"/>
                    </a:lnTo>
                    <a:lnTo>
                      <a:pt x="11278" y="12013"/>
                    </a:lnTo>
                    <a:lnTo>
                      <a:pt x="11278" y="11955"/>
                    </a:lnTo>
                    <a:lnTo>
                      <a:pt x="11259" y="11877"/>
                    </a:lnTo>
                    <a:lnTo>
                      <a:pt x="11259" y="11800"/>
                    </a:lnTo>
                    <a:lnTo>
                      <a:pt x="11278" y="11626"/>
                    </a:lnTo>
                    <a:lnTo>
                      <a:pt x="11355" y="11317"/>
                    </a:lnTo>
                    <a:lnTo>
                      <a:pt x="11452" y="11008"/>
                    </a:lnTo>
                    <a:lnTo>
                      <a:pt x="11684" y="10410"/>
                    </a:lnTo>
                    <a:lnTo>
                      <a:pt x="12649" y="8054"/>
                    </a:lnTo>
                    <a:lnTo>
                      <a:pt x="13113" y="6914"/>
                    </a:lnTo>
                    <a:lnTo>
                      <a:pt x="13171" y="6741"/>
                    </a:lnTo>
                    <a:lnTo>
                      <a:pt x="13248" y="6586"/>
                    </a:lnTo>
                    <a:lnTo>
                      <a:pt x="13325" y="6451"/>
                    </a:lnTo>
                    <a:lnTo>
                      <a:pt x="13383" y="6393"/>
                    </a:lnTo>
                    <a:lnTo>
                      <a:pt x="13460" y="6335"/>
                    </a:lnTo>
                    <a:lnTo>
                      <a:pt x="13576" y="6258"/>
                    </a:lnTo>
                    <a:lnTo>
                      <a:pt x="13615" y="6200"/>
                    </a:lnTo>
                    <a:lnTo>
                      <a:pt x="13654" y="6142"/>
                    </a:lnTo>
                    <a:lnTo>
                      <a:pt x="13750" y="5872"/>
                    </a:lnTo>
                    <a:lnTo>
                      <a:pt x="13847" y="5582"/>
                    </a:lnTo>
                    <a:lnTo>
                      <a:pt x="14020" y="5003"/>
                    </a:lnTo>
                    <a:lnTo>
                      <a:pt x="14350" y="3927"/>
                    </a:lnTo>
                    <a:close/>
                    <a:moveTo>
                      <a:pt x="16087" y="1"/>
                    </a:moveTo>
                    <a:lnTo>
                      <a:pt x="15778" y="59"/>
                    </a:lnTo>
                    <a:lnTo>
                      <a:pt x="15450" y="117"/>
                    </a:lnTo>
                    <a:lnTo>
                      <a:pt x="15121" y="233"/>
                    </a:lnTo>
                    <a:lnTo>
                      <a:pt x="14986" y="290"/>
                    </a:lnTo>
                    <a:lnTo>
                      <a:pt x="14832" y="368"/>
                    </a:lnTo>
                    <a:lnTo>
                      <a:pt x="14696" y="464"/>
                    </a:lnTo>
                    <a:lnTo>
                      <a:pt x="14581" y="580"/>
                    </a:lnTo>
                    <a:lnTo>
                      <a:pt x="14465" y="696"/>
                    </a:lnTo>
                    <a:lnTo>
                      <a:pt x="14349" y="812"/>
                    </a:lnTo>
                    <a:lnTo>
                      <a:pt x="14156" y="1082"/>
                    </a:lnTo>
                    <a:lnTo>
                      <a:pt x="13982" y="1353"/>
                    </a:lnTo>
                    <a:lnTo>
                      <a:pt x="13789" y="1642"/>
                    </a:lnTo>
                    <a:lnTo>
                      <a:pt x="13634" y="1971"/>
                    </a:lnTo>
                    <a:lnTo>
                      <a:pt x="13557" y="2125"/>
                    </a:lnTo>
                    <a:lnTo>
                      <a:pt x="13518" y="2299"/>
                    </a:lnTo>
                    <a:lnTo>
                      <a:pt x="13480" y="2473"/>
                    </a:lnTo>
                    <a:lnTo>
                      <a:pt x="13480" y="2646"/>
                    </a:lnTo>
                    <a:lnTo>
                      <a:pt x="13499" y="2801"/>
                    </a:lnTo>
                    <a:lnTo>
                      <a:pt x="13538" y="2955"/>
                    </a:lnTo>
                    <a:lnTo>
                      <a:pt x="13634" y="3226"/>
                    </a:lnTo>
                    <a:lnTo>
                      <a:pt x="13711" y="3361"/>
                    </a:lnTo>
                    <a:lnTo>
                      <a:pt x="13808" y="3496"/>
                    </a:lnTo>
                    <a:lnTo>
                      <a:pt x="14001" y="3747"/>
                    </a:lnTo>
                    <a:lnTo>
                      <a:pt x="14006" y="3754"/>
                    </a:lnTo>
                    <a:lnTo>
                      <a:pt x="13673" y="4771"/>
                    </a:lnTo>
                    <a:lnTo>
                      <a:pt x="13422" y="5563"/>
                    </a:lnTo>
                    <a:lnTo>
                      <a:pt x="13364" y="5794"/>
                    </a:lnTo>
                    <a:lnTo>
                      <a:pt x="13345" y="5910"/>
                    </a:lnTo>
                    <a:lnTo>
                      <a:pt x="13287" y="6007"/>
                    </a:lnTo>
                    <a:lnTo>
                      <a:pt x="13287" y="5987"/>
                    </a:lnTo>
                    <a:lnTo>
                      <a:pt x="13229" y="6007"/>
                    </a:lnTo>
                    <a:lnTo>
                      <a:pt x="13171" y="6045"/>
                    </a:lnTo>
                    <a:lnTo>
                      <a:pt x="13113" y="6103"/>
                    </a:lnTo>
                    <a:lnTo>
                      <a:pt x="13016" y="6200"/>
                    </a:lnTo>
                    <a:lnTo>
                      <a:pt x="12958" y="6277"/>
                    </a:lnTo>
                    <a:lnTo>
                      <a:pt x="12900" y="6374"/>
                    </a:lnTo>
                    <a:lnTo>
                      <a:pt x="12823" y="6547"/>
                    </a:lnTo>
                    <a:lnTo>
                      <a:pt x="12688" y="6914"/>
                    </a:lnTo>
                    <a:lnTo>
                      <a:pt x="12225" y="8073"/>
                    </a:lnTo>
                    <a:lnTo>
                      <a:pt x="11664" y="9406"/>
                    </a:lnTo>
                    <a:lnTo>
                      <a:pt x="11394" y="10081"/>
                    </a:lnTo>
                    <a:lnTo>
                      <a:pt x="11143" y="10757"/>
                    </a:lnTo>
                    <a:lnTo>
                      <a:pt x="11008" y="11144"/>
                    </a:lnTo>
                    <a:lnTo>
                      <a:pt x="10931" y="11414"/>
                    </a:lnTo>
                    <a:lnTo>
                      <a:pt x="10873" y="11684"/>
                    </a:lnTo>
                    <a:lnTo>
                      <a:pt x="10873" y="11819"/>
                    </a:lnTo>
                    <a:lnTo>
                      <a:pt x="10873" y="11935"/>
                    </a:lnTo>
                    <a:lnTo>
                      <a:pt x="10892" y="12051"/>
                    </a:lnTo>
                    <a:lnTo>
                      <a:pt x="10911" y="12148"/>
                    </a:lnTo>
                    <a:lnTo>
                      <a:pt x="10969" y="12244"/>
                    </a:lnTo>
                    <a:lnTo>
                      <a:pt x="11040" y="12315"/>
                    </a:lnTo>
                    <a:lnTo>
                      <a:pt x="10139" y="14330"/>
                    </a:lnTo>
                    <a:lnTo>
                      <a:pt x="9135" y="16512"/>
                    </a:lnTo>
                    <a:lnTo>
                      <a:pt x="8633" y="17536"/>
                    </a:lnTo>
                    <a:lnTo>
                      <a:pt x="8130" y="18579"/>
                    </a:lnTo>
                    <a:lnTo>
                      <a:pt x="7628" y="19602"/>
                    </a:lnTo>
                    <a:lnTo>
                      <a:pt x="7126" y="20645"/>
                    </a:lnTo>
                    <a:lnTo>
                      <a:pt x="6759" y="21456"/>
                    </a:lnTo>
                    <a:lnTo>
                      <a:pt x="6460" y="22171"/>
                    </a:lnTo>
                    <a:lnTo>
                      <a:pt x="6450" y="22171"/>
                    </a:lnTo>
                    <a:lnTo>
                      <a:pt x="6354" y="22209"/>
                    </a:lnTo>
                    <a:lnTo>
                      <a:pt x="6296" y="22248"/>
                    </a:lnTo>
                    <a:lnTo>
                      <a:pt x="6219" y="22286"/>
                    </a:lnTo>
                    <a:lnTo>
                      <a:pt x="6161" y="22344"/>
                    </a:lnTo>
                    <a:lnTo>
                      <a:pt x="6045" y="22499"/>
                    </a:lnTo>
                    <a:lnTo>
                      <a:pt x="5890" y="22750"/>
                    </a:lnTo>
                    <a:lnTo>
                      <a:pt x="5755" y="23001"/>
                    </a:lnTo>
                    <a:lnTo>
                      <a:pt x="5485" y="23522"/>
                    </a:lnTo>
                    <a:lnTo>
                      <a:pt x="4326" y="25724"/>
                    </a:lnTo>
                    <a:lnTo>
                      <a:pt x="3245" y="27848"/>
                    </a:lnTo>
                    <a:lnTo>
                      <a:pt x="2974" y="28331"/>
                    </a:lnTo>
                    <a:lnTo>
                      <a:pt x="2858" y="28601"/>
                    </a:lnTo>
                    <a:lnTo>
                      <a:pt x="2762" y="28852"/>
                    </a:lnTo>
                    <a:lnTo>
                      <a:pt x="2743" y="29045"/>
                    </a:lnTo>
                    <a:lnTo>
                      <a:pt x="2743" y="29123"/>
                    </a:lnTo>
                    <a:lnTo>
                      <a:pt x="2743" y="29219"/>
                    </a:lnTo>
                    <a:lnTo>
                      <a:pt x="2781" y="29296"/>
                    </a:lnTo>
                    <a:lnTo>
                      <a:pt x="2820" y="29374"/>
                    </a:lnTo>
                    <a:lnTo>
                      <a:pt x="2839" y="29400"/>
                    </a:lnTo>
                    <a:lnTo>
                      <a:pt x="1970" y="30957"/>
                    </a:lnTo>
                    <a:lnTo>
                      <a:pt x="1507" y="31788"/>
                    </a:lnTo>
                    <a:lnTo>
                      <a:pt x="1062" y="32618"/>
                    </a:lnTo>
                    <a:lnTo>
                      <a:pt x="773" y="33217"/>
                    </a:lnTo>
                    <a:lnTo>
                      <a:pt x="483" y="33835"/>
                    </a:lnTo>
                    <a:lnTo>
                      <a:pt x="329" y="34182"/>
                    </a:lnTo>
                    <a:lnTo>
                      <a:pt x="174" y="34549"/>
                    </a:lnTo>
                    <a:lnTo>
                      <a:pt x="116" y="34742"/>
                    </a:lnTo>
                    <a:lnTo>
                      <a:pt x="58" y="34935"/>
                    </a:lnTo>
                    <a:lnTo>
                      <a:pt x="20" y="35129"/>
                    </a:lnTo>
                    <a:lnTo>
                      <a:pt x="0" y="35322"/>
                    </a:lnTo>
                    <a:lnTo>
                      <a:pt x="20" y="35495"/>
                    </a:lnTo>
                    <a:lnTo>
                      <a:pt x="78" y="35669"/>
                    </a:lnTo>
                    <a:lnTo>
                      <a:pt x="136" y="35843"/>
                    </a:lnTo>
                    <a:lnTo>
                      <a:pt x="251" y="36017"/>
                    </a:lnTo>
                    <a:lnTo>
                      <a:pt x="348" y="36171"/>
                    </a:lnTo>
                    <a:lnTo>
                      <a:pt x="483" y="36307"/>
                    </a:lnTo>
                    <a:lnTo>
                      <a:pt x="618" y="36442"/>
                    </a:lnTo>
                    <a:lnTo>
                      <a:pt x="753" y="36558"/>
                    </a:lnTo>
                    <a:lnTo>
                      <a:pt x="889" y="36654"/>
                    </a:lnTo>
                    <a:lnTo>
                      <a:pt x="1024" y="36731"/>
                    </a:lnTo>
                    <a:lnTo>
                      <a:pt x="1120" y="36770"/>
                    </a:lnTo>
                    <a:lnTo>
                      <a:pt x="1198" y="36770"/>
                    </a:lnTo>
                    <a:lnTo>
                      <a:pt x="1275" y="36751"/>
                    </a:lnTo>
                    <a:lnTo>
                      <a:pt x="1371" y="36712"/>
                    </a:lnTo>
                    <a:lnTo>
                      <a:pt x="2183" y="36384"/>
                    </a:lnTo>
                    <a:lnTo>
                      <a:pt x="3785" y="35708"/>
                    </a:lnTo>
                    <a:lnTo>
                      <a:pt x="5388" y="35013"/>
                    </a:lnTo>
                    <a:lnTo>
                      <a:pt x="7223" y="34202"/>
                    </a:lnTo>
                    <a:lnTo>
                      <a:pt x="9038" y="33371"/>
                    </a:lnTo>
                    <a:lnTo>
                      <a:pt x="10853" y="32541"/>
                    </a:lnTo>
                    <a:lnTo>
                      <a:pt x="12669" y="31691"/>
                    </a:lnTo>
                    <a:lnTo>
                      <a:pt x="14465" y="30822"/>
                    </a:lnTo>
                    <a:lnTo>
                      <a:pt x="16261" y="29953"/>
                    </a:lnTo>
                    <a:lnTo>
                      <a:pt x="19833" y="28176"/>
                    </a:lnTo>
                    <a:lnTo>
                      <a:pt x="21571" y="27288"/>
                    </a:lnTo>
                    <a:lnTo>
                      <a:pt x="23290" y="26400"/>
                    </a:lnTo>
                    <a:lnTo>
                      <a:pt x="25009" y="25492"/>
                    </a:lnTo>
                    <a:lnTo>
                      <a:pt x="26727" y="24584"/>
                    </a:lnTo>
                    <a:lnTo>
                      <a:pt x="28427" y="23638"/>
                    </a:lnTo>
                    <a:lnTo>
                      <a:pt x="30107" y="22673"/>
                    </a:lnTo>
                    <a:lnTo>
                      <a:pt x="31787" y="21688"/>
                    </a:lnTo>
                    <a:lnTo>
                      <a:pt x="33429" y="20664"/>
                    </a:lnTo>
                    <a:lnTo>
                      <a:pt x="34607" y="19892"/>
                    </a:lnTo>
                    <a:lnTo>
                      <a:pt x="35746" y="19119"/>
                    </a:lnTo>
                    <a:lnTo>
                      <a:pt x="36885" y="18308"/>
                    </a:lnTo>
                    <a:lnTo>
                      <a:pt x="38005" y="17478"/>
                    </a:lnTo>
                    <a:lnTo>
                      <a:pt x="38662" y="16937"/>
                    </a:lnTo>
                    <a:lnTo>
                      <a:pt x="39338" y="16396"/>
                    </a:lnTo>
                    <a:lnTo>
                      <a:pt x="39975" y="15836"/>
                    </a:lnTo>
                    <a:lnTo>
                      <a:pt x="40632" y="15257"/>
                    </a:lnTo>
                    <a:lnTo>
                      <a:pt x="41172" y="14755"/>
                    </a:lnTo>
                    <a:lnTo>
                      <a:pt x="41713" y="14253"/>
                    </a:lnTo>
                    <a:lnTo>
                      <a:pt x="42235" y="13731"/>
                    </a:lnTo>
                    <a:lnTo>
                      <a:pt x="42737" y="13171"/>
                    </a:lnTo>
                    <a:lnTo>
                      <a:pt x="43007" y="12862"/>
                    </a:lnTo>
                    <a:lnTo>
                      <a:pt x="43258" y="12534"/>
                    </a:lnTo>
                    <a:lnTo>
                      <a:pt x="43374" y="12360"/>
                    </a:lnTo>
                    <a:lnTo>
                      <a:pt x="43471" y="12186"/>
                    </a:lnTo>
                    <a:lnTo>
                      <a:pt x="43567" y="11993"/>
                    </a:lnTo>
                    <a:lnTo>
                      <a:pt x="43644" y="11800"/>
                    </a:lnTo>
                    <a:lnTo>
                      <a:pt x="43683" y="11626"/>
                    </a:lnTo>
                    <a:lnTo>
                      <a:pt x="43683" y="11453"/>
                    </a:lnTo>
                    <a:lnTo>
                      <a:pt x="43664" y="11279"/>
                    </a:lnTo>
                    <a:lnTo>
                      <a:pt x="43625" y="11105"/>
                    </a:lnTo>
                    <a:lnTo>
                      <a:pt x="43548" y="10757"/>
                    </a:lnTo>
                    <a:lnTo>
                      <a:pt x="43432" y="10410"/>
                    </a:lnTo>
                    <a:lnTo>
                      <a:pt x="43374" y="10255"/>
                    </a:lnTo>
                    <a:lnTo>
                      <a:pt x="43277" y="10101"/>
                    </a:lnTo>
                    <a:lnTo>
                      <a:pt x="43181" y="9946"/>
                    </a:lnTo>
                    <a:lnTo>
                      <a:pt x="43065" y="9811"/>
                    </a:lnTo>
                    <a:lnTo>
                      <a:pt x="42949" y="9734"/>
                    </a:lnTo>
                    <a:lnTo>
                      <a:pt x="42814" y="9657"/>
                    </a:lnTo>
                    <a:lnTo>
                      <a:pt x="42524" y="9560"/>
                    </a:lnTo>
                    <a:lnTo>
                      <a:pt x="42312" y="9502"/>
                    </a:lnTo>
                    <a:lnTo>
                      <a:pt x="42080" y="9444"/>
                    </a:lnTo>
                    <a:lnTo>
                      <a:pt x="41848" y="9425"/>
                    </a:lnTo>
                    <a:lnTo>
                      <a:pt x="41617" y="9406"/>
                    </a:lnTo>
                    <a:lnTo>
                      <a:pt x="41211" y="9425"/>
                    </a:lnTo>
                    <a:lnTo>
                      <a:pt x="40806" y="9483"/>
                    </a:lnTo>
                    <a:lnTo>
                      <a:pt x="40400" y="9579"/>
                    </a:lnTo>
                    <a:lnTo>
                      <a:pt x="40014" y="9715"/>
                    </a:lnTo>
                    <a:lnTo>
                      <a:pt x="39724" y="9850"/>
                    </a:lnTo>
                    <a:lnTo>
                      <a:pt x="39608" y="9946"/>
                    </a:lnTo>
                    <a:lnTo>
                      <a:pt x="39473" y="10024"/>
                    </a:lnTo>
                    <a:lnTo>
                      <a:pt x="39357" y="10139"/>
                    </a:lnTo>
                    <a:lnTo>
                      <a:pt x="39261" y="10236"/>
                    </a:lnTo>
                    <a:lnTo>
                      <a:pt x="39164" y="10371"/>
                    </a:lnTo>
                    <a:lnTo>
                      <a:pt x="39067" y="10487"/>
                    </a:lnTo>
                    <a:lnTo>
                      <a:pt x="38855" y="10873"/>
                    </a:lnTo>
                    <a:lnTo>
                      <a:pt x="38681" y="11279"/>
                    </a:lnTo>
                    <a:lnTo>
                      <a:pt x="38546" y="11684"/>
                    </a:lnTo>
                    <a:lnTo>
                      <a:pt x="38430" y="12109"/>
                    </a:lnTo>
                    <a:lnTo>
                      <a:pt x="38392" y="12360"/>
                    </a:lnTo>
                    <a:lnTo>
                      <a:pt x="38411" y="12573"/>
                    </a:lnTo>
                    <a:lnTo>
                      <a:pt x="38419" y="12624"/>
                    </a:lnTo>
                    <a:lnTo>
                      <a:pt x="36403" y="11549"/>
                    </a:lnTo>
                    <a:lnTo>
                      <a:pt x="34027" y="10313"/>
                    </a:lnTo>
                    <a:lnTo>
                      <a:pt x="32849" y="9734"/>
                    </a:lnTo>
                    <a:lnTo>
                      <a:pt x="31633" y="9154"/>
                    </a:lnTo>
                    <a:lnTo>
                      <a:pt x="30435" y="8575"/>
                    </a:lnTo>
                    <a:lnTo>
                      <a:pt x="29219" y="8015"/>
                    </a:lnTo>
                    <a:lnTo>
                      <a:pt x="27983" y="7474"/>
                    </a:lnTo>
                    <a:lnTo>
                      <a:pt x="26747" y="6934"/>
                    </a:lnTo>
                    <a:lnTo>
                      <a:pt x="25492" y="6412"/>
                    </a:lnTo>
                    <a:lnTo>
                      <a:pt x="24236" y="5929"/>
                    </a:lnTo>
                    <a:lnTo>
                      <a:pt x="23078" y="5505"/>
                    </a:lnTo>
                    <a:lnTo>
                      <a:pt x="21900" y="5118"/>
                    </a:lnTo>
                    <a:lnTo>
                      <a:pt x="20722" y="4751"/>
                    </a:lnTo>
                    <a:lnTo>
                      <a:pt x="19524" y="4423"/>
                    </a:lnTo>
                    <a:lnTo>
                      <a:pt x="18868" y="4249"/>
                    </a:lnTo>
                    <a:lnTo>
                      <a:pt x="18211" y="4076"/>
                    </a:lnTo>
                    <a:lnTo>
                      <a:pt x="17554" y="3940"/>
                    </a:lnTo>
                    <a:lnTo>
                      <a:pt x="16879" y="3824"/>
                    </a:lnTo>
                    <a:lnTo>
                      <a:pt x="16222" y="3709"/>
                    </a:lnTo>
                    <a:lnTo>
                      <a:pt x="15546" y="3631"/>
                    </a:lnTo>
                    <a:lnTo>
                      <a:pt x="14870" y="3573"/>
                    </a:lnTo>
                    <a:lnTo>
                      <a:pt x="14319" y="3558"/>
                    </a:lnTo>
                    <a:lnTo>
                      <a:pt x="14319" y="3558"/>
                    </a:lnTo>
                    <a:lnTo>
                      <a:pt x="14291" y="3516"/>
                    </a:lnTo>
                    <a:lnTo>
                      <a:pt x="14214" y="3419"/>
                    </a:lnTo>
                    <a:lnTo>
                      <a:pt x="14136" y="3322"/>
                    </a:lnTo>
                    <a:lnTo>
                      <a:pt x="14059" y="3226"/>
                    </a:lnTo>
                    <a:lnTo>
                      <a:pt x="14001" y="3091"/>
                    </a:lnTo>
                    <a:lnTo>
                      <a:pt x="13943" y="2955"/>
                    </a:lnTo>
                    <a:lnTo>
                      <a:pt x="13885" y="2820"/>
                    </a:lnTo>
                    <a:lnTo>
                      <a:pt x="13866" y="2666"/>
                    </a:lnTo>
                    <a:lnTo>
                      <a:pt x="13866" y="2511"/>
                    </a:lnTo>
                    <a:lnTo>
                      <a:pt x="13885" y="2357"/>
                    </a:lnTo>
                    <a:lnTo>
                      <a:pt x="13943" y="2202"/>
                    </a:lnTo>
                    <a:lnTo>
                      <a:pt x="14001" y="2048"/>
                    </a:lnTo>
                    <a:lnTo>
                      <a:pt x="14175" y="1739"/>
                    </a:lnTo>
                    <a:lnTo>
                      <a:pt x="14349" y="1488"/>
                    </a:lnTo>
                    <a:lnTo>
                      <a:pt x="14484" y="1275"/>
                    </a:lnTo>
                    <a:lnTo>
                      <a:pt x="14658" y="1063"/>
                    </a:lnTo>
                    <a:lnTo>
                      <a:pt x="14832" y="870"/>
                    </a:lnTo>
                    <a:lnTo>
                      <a:pt x="14928" y="773"/>
                    </a:lnTo>
                    <a:lnTo>
                      <a:pt x="15044" y="696"/>
                    </a:lnTo>
                    <a:lnTo>
                      <a:pt x="15160" y="638"/>
                    </a:lnTo>
                    <a:lnTo>
                      <a:pt x="15295" y="580"/>
                    </a:lnTo>
                    <a:lnTo>
                      <a:pt x="15565" y="484"/>
                    </a:lnTo>
                    <a:lnTo>
                      <a:pt x="15855" y="426"/>
                    </a:lnTo>
                    <a:lnTo>
                      <a:pt x="16145" y="387"/>
                    </a:lnTo>
                    <a:lnTo>
                      <a:pt x="16222" y="368"/>
                    </a:lnTo>
                    <a:lnTo>
                      <a:pt x="16280" y="310"/>
                    </a:lnTo>
                    <a:lnTo>
                      <a:pt x="16299" y="252"/>
                    </a:lnTo>
                    <a:lnTo>
                      <a:pt x="16299" y="175"/>
                    </a:lnTo>
                    <a:lnTo>
                      <a:pt x="16280" y="117"/>
                    </a:lnTo>
                    <a:lnTo>
                      <a:pt x="16241" y="59"/>
                    </a:lnTo>
                    <a:lnTo>
                      <a:pt x="16183" y="20"/>
                    </a:lnTo>
                    <a:lnTo>
                      <a:pt x="160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6135;p54">
                <a:extLst>
                  <a:ext uri="{FF2B5EF4-FFF2-40B4-BE49-F238E27FC236}">
                    <a16:creationId xmlns:a16="http://schemas.microsoft.com/office/drawing/2014/main" id="{0939B26B-807A-3422-27CC-DDC62458FA88}"/>
                  </a:ext>
                </a:extLst>
              </p:cNvPr>
              <p:cNvSpPr/>
              <p:nvPr/>
            </p:nvSpPr>
            <p:spPr>
              <a:xfrm>
                <a:off x="4527231" y="3483775"/>
                <a:ext cx="219700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5756" extrusionOk="0">
                    <a:moveTo>
                      <a:pt x="619" y="1"/>
                    </a:moveTo>
                    <a:lnTo>
                      <a:pt x="561" y="20"/>
                    </a:lnTo>
                    <a:lnTo>
                      <a:pt x="503" y="78"/>
                    </a:lnTo>
                    <a:lnTo>
                      <a:pt x="329" y="348"/>
                    </a:lnTo>
                    <a:lnTo>
                      <a:pt x="213" y="638"/>
                    </a:lnTo>
                    <a:lnTo>
                      <a:pt x="116" y="947"/>
                    </a:lnTo>
                    <a:lnTo>
                      <a:pt x="39" y="1256"/>
                    </a:lnTo>
                    <a:lnTo>
                      <a:pt x="1" y="1565"/>
                    </a:lnTo>
                    <a:lnTo>
                      <a:pt x="1" y="1893"/>
                    </a:lnTo>
                    <a:lnTo>
                      <a:pt x="1" y="2202"/>
                    </a:lnTo>
                    <a:lnTo>
                      <a:pt x="58" y="2530"/>
                    </a:lnTo>
                    <a:lnTo>
                      <a:pt x="116" y="2839"/>
                    </a:lnTo>
                    <a:lnTo>
                      <a:pt x="213" y="3148"/>
                    </a:lnTo>
                    <a:lnTo>
                      <a:pt x="329" y="3438"/>
                    </a:lnTo>
                    <a:lnTo>
                      <a:pt x="483" y="3728"/>
                    </a:lnTo>
                    <a:lnTo>
                      <a:pt x="657" y="3998"/>
                    </a:lnTo>
                    <a:lnTo>
                      <a:pt x="850" y="4249"/>
                    </a:lnTo>
                    <a:lnTo>
                      <a:pt x="1063" y="4481"/>
                    </a:lnTo>
                    <a:lnTo>
                      <a:pt x="1294" y="4693"/>
                    </a:lnTo>
                    <a:lnTo>
                      <a:pt x="1584" y="4886"/>
                    </a:lnTo>
                    <a:lnTo>
                      <a:pt x="1893" y="5079"/>
                    </a:lnTo>
                    <a:lnTo>
                      <a:pt x="2202" y="5234"/>
                    </a:lnTo>
                    <a:lnTo>
                      <a:pt x="2550" y="5369"/>
                    </a:lnTo>
                    <a:lnTo>
                      <a:pt x="2878" y="5485"/>
                    </a:lnTo>
                    <a:lnTo>
                      <a:pt x="3226" y="5582"/>
                    </a:lnTo>
                    <a:lnTo>
                      <a:pt x="3573" y="5659"/>
                    </a:lnTo>
                    <a:lnTo>
                      <a:pt x="3921" y="5717"/>
                    </a:lnTo>
                    <a:lnTo>
                      <a:pt x="4268" y="5755"/>
                    </a:lnTo>
                    <a:lnTo>
                      <a:pt x="4635" y="5755"/>
                    </a:lnTo>
                    <a:lnTo>
                      <a:pt x="4983" y="5736"/>
                    </a:lnTo>
                    <a:lnTo>
                      <a:pt x="5331" y="5697"/>
                    </a:lnTo>
                    <a:lnTo>
                      <a:pt x="5678" y="5640"/>
                    </a:lnTo>
                    <a:lnTo>
                      <a:pt x="6006" y="5543"/>
                    </a:lnTo>
                    <a:lnTo>
                      <a:pt x="6354" y="5427"/>
                    </a:lnTo>
                    <a:lnTo>
                      <a:pt x="6663" y="5292"/>
                    </a:lnTo>
                    <a:lnTo>
                      <a:pt x="6991" y="5137"/>
                    </a:lnTo>
                    <a:lnTo>
                      <a:pt x="7320" y="4944"/>
                    </a:lnTo>
                    <a:lnTo>
                      <a:pt x="7609" y="4713"/>
                    </a:lnTo>
                    <a:lnTo>
                      <a:pt x="7899" y="4461"/>
                    </a:lnTo>
                    <a:lnTo>
                      <a:pt x="8150" y="4191"/>
                    </a:lnTo>
                    <a:lnTo>
                      <a:pt x="8401" y="3901"/>
                    </a:lnTo>
                    <a:lnTo>
                      <a:pt x="8594" y="3592"/>
                    </a:lnTo>
                    <a:lnTo>
                      <a:pt x="8768" y="3264"/>
                    </a:lnTo>
                    <a:lnTo>
                      <a:pt x="8787" y="3187"/>
                    </a:lnTo>
                    <a:lnTo>
                      <a:pt x="8768" y="3129"/>
                    </a:lnTo>
                    <a:lnTo>
                      <a:pt x="8729" y="3071"/>
                    </a:lnTo>
                    <a:lnTo>
                      <a:pt x="8671" y="3032"/>
                    </a:lnTo>
                    <a:lnTo>
                      <a:pt x="8594" y="3013"/>
                    </a:lnTo>
                    <a:lnTo>
                      <a:pt x="8517" y="3013"/>
                    </a:lnTo>
                    <a:lnTo>
                      <a:pt x="8459" y="3052"/>
                    </a:lnTo>
                    <a:lnTo>
                      <a:pt x="8420" y="3110"/>
                    </a:lnTo>
                    <a:lnTo>
                      <a:pt x="8266" y="3380"/>
                    </a:lnTo>
                    <a:lnTo>
                      <a:pt x="8111" y="3650"/>
                    </a:lnTo>
                    <a:lnTo>
                      <a:pt x="7918" y="3882"/>
                    </a:lnTo>
                    <a:lnTo>
                      <a:pt x="7725" y="4114"/>
                    </a:lnTo>
                    <a:lnTo>
                      <a:pt x="7493" y="4326"/>
                    </a:lnTo>
                    <a:lnTo>
                      <a:pt x="7242" y="4500"/>
                    </a:lnTo>
                    <a:lnTo>
                      <a:pt x="6991" y="4674"/>
                    </a:lnTo>
                    <a:lnTo>
                      <a:pt x="6721" y="4828"/>
                    </a:lnTo>
                    <a:lnTo>
                      <a:pt x="6451" y="4964"/>
                    </a:lnTo>
                    <a:lnTo>
                      <a:pt x="6161" y="5079"/>
                    </a:lnTo>
                    <a:lnTo>
                      <a:pt x="5871" y="5176"/>
                    </a:lnTo>
                    <a:lnTo>
                      <a:pt x="5582" y="5273"/>
                    </a:lnTo>
                    <a:lnTo>
                      <a:pt x="5273" y="5311"/>
                    </a:lnTo>
                    <a:lnTo>
                      <a:pt x="4964" y="5350"/>
                    </a:lnTo>
                    <a:lnTo>
                      <a:pt x="4655" y="5369"/>
                    </a:lnTo>
                    <a:lnTo>
                      <a:pt x="4365" y="5369"/>
                    </a:lnTo>
                    <a:lnTo>
                      <a:pt x="4095" y="5350"/>
                    </a:lnTo>
                    <a:lnTo>
                      <a:pt x="3805" y="5311"/>
                    </a:lnTo>
                    <a:lnTo>
                      <a:pt x="3515" y="5273"/>
                    </a:lnTo>
                    <a:lnTo>
                      <a:pt x="3245" y="5195"/>
                    </a:lnTo>
                    <a:lnTo>
                      <a:pt x="2955" y="5118"/>
                    </a:lnTo>
                    <a:lnTo>
                      <a:pt x="2685" y="5022"/>
                    </a:lnTo>
                    <a:lnTo>
                      <a:pt x="2414" y="4906"/>
                    </a:lnTo>
                    <a:lnTo>
                      <a:pt x="2144" y="4790"/>
                    </a:lnTo>
                    <a:lnTo>
                      <a:pt x="1893" y="4635"/>
                    </a:lnTo>
                    <a:lnTo>
                      <a:pt x="1661" y="4481"/>
                    </a:lnTo>
                    <a:lnTo>
                      <a:pt x="1430" y="4307"/>
                    </a:lnTo>
                    <a:lnTo>
                      <a:pt x="1236" y="4095"/>
                    </a:lnTo>
                    <a:lnTo>
                      <a:pt x="1043" y="3882"/>
                    </a:lnTo>
                    <a:lnTo>
                      <a:pt x="870" y="3670"/>
                    </a:lnTo>
                    <a:lnTo>
                      <a:pt x="734" y="3419"/>
                    </a:lnTo>
                    <a:lnTo>
                      <a:pt x="619" y="3148"/>
                    </a:lnTo>
                    <a:lnTo>
                      <a:pt x="522" y="2801"/>
                    </a:lnTo>
                    <a:lnTo>
                      <a:pt x="445" y="2434"/>
                    </a:lnTo>
                    <a:lnTo>
                      <a:pt x="387" y="2067"/>
                    </a:lnTo>
                    <a:lnTo>
                      <a:pt x="387" y="1700"/>
                    </a:lnTo>
                    <a:lnTo>
                      <a:pt x="425" y="1333"/>
                    </a:lnTo>
                    <a:lnTo>
                      <a:pt x="464" y="1159"/>
                    </a:lnTo>
                    <a:lnTo>
                      <a:pt x="503" y="985"/>
                    </a:lnTo>
                    <a:lnTo>
                      <a:pt x="561" y="812"/>
                    </a:lnTo>
                    <a:lnTo>
                      <a:pt x="619" y="638"/>
                    </a:lnTo>
                    <a:lnTo>
                      <a:pt x="696" y="483"/>
                    </a:lnTo>
                    <a:lnTo>
                      <a:pt x="792" y="329"/>
                    </a:lnTo>
                    <a:lnTo>
                      <a:pt x="831" y="252"/>
                    </a:lnTo>
                    <a:lnTo>
                      <a:pt x="831" y="174"/>
                    </a:lnTo>
                    <a:lnTo>
                      <a:pt x="792" y="97"/>
                    </a:lnTo>
                    <a:lnTo>
                      <a:pt x="754" y="39"/>
                    </a:lnTo>
                    <a:lnTo>
                      <a:pt x="676" y="20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6136;p54">
                <a:extLst>
                  <a:ext uri="{FF2B5EF4-FFF2-40B4-BE49-F238E27FC236}">
                    <a16:creationId xmlns:a16="http://schemas.microsoft.com/office/drawing/2014/main" id="{5594831E-85CA-C671-EF27-7B6A1433932A}"/>
                  </a:ext>
                </a:extLst>
              </p:cNvPr>
              <p:cNvSpPr/>
              <p:nvPr/>
            </p:nvSpPr>
            <p:spPr>
              <a:xfrm>
                <a:off x="4308531" y="3511300"/>
                <a:ext cx="124100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6625" extrusionOk="0">
                    <a:moveTo>
                      <a:pt x="2839" y="0"/>
                    </a:moveTo>
                    <a:lnTo>
                      <a:pt x="2704" y="20"/>
                    </a:lnTo>
                    <a:lnTo>
                      <a:pt x="2550" y="39"/>
                    </a:lnTo>
                    <a:lnTo>
                      <a:pt x="2414" y="78"/>
                    </a:lnTo>
                    <a:lnTo>
                      <a:pt x="2299" y="116"/>
                    </a:lnTo>
                    <a:lnTo>
                      <a:pt x="2221" y="174"/>
                    </a:lnTo>
                    <a:lnTo>
                      <a:pt x="2183" y="232"/>
                    </a:lnTo>
                    <a:lnTo>
                      <a:pt x="2183" y="309"/>
                    </a:lnTo>
                    <a:lnTo>
                      <a:pt x="2183" y="387"/>
                    </a:lnTo>
                    <a:lnTo>
                      <a:pt x="2221" y="444"/>
                    </a:lnTo>
                    <a:lnTo>
                      <a:pt x="2279" y="483"/>
                    </a:lnTo>
                    <a:lnTo>
                      <a:pt x="2356" y="502"/>
                    </a:lnTo>
                    <a:lnTo>
                      <a:pt x="2434" y="483"/>
                    </a:lnTo>
                    <a:lnTo>
                      <a:pt x="2530" y="444"/>
                    </a:lnTo>
                    <a:lnTo>
                      <a:pt x="2646" y="425"/>
                    </a:lnTo>
                    <a:lnTo>
                      <a:pt x="2743" y="406"/>
                    </a:lnTo>
                    <a:lnTo>
                      <a:pt x="2859" y="406"/>
                    </a:lnTo>
                    <a:lnTo>
                      <a:pt x="3090" y="425"/>
                    </a:lnTo>
                    <a:lnTo>
                      <a:pt x="3322" y="502"/>
                    </a:lnTo>
                    <a:lnTo>
                      <a:pt x="3534" y="599"/>
                    </a:lnTo>
                    <a:lnTo>
                      <a:pt x="3747" y="734"/>
                    </a:lnTo>
                    <a:lnTo>
                      <a:pt x="3921" y="869"/>
                    </a:lnTo>
                    <a:lnTo>
                      <a:pt x="4075" y="1024"/>
                    </a:lnTo>
                    <a:lnTo>
                      <a:pt x="4210" y="1217"/>
                    </a:lnTo>
                    <a:lnTo>
                      <a:pt x="4326" y="1410"/>
                    </a:lnTo>
                    <a:lnTo>
                      <a:pt x="4423" y="1622"/>
                    </a:lnTo>
                    <a:lnTo>
                      <a:pt x="4481" y="1854"/>
                    </a:lnTo>
                    <a:lnTo>
                      <a:pt x="4539" y="2086"/>
                    </a:lnTo>
                    <a:lnTo>
                      <a:pt x="4558" y="2318"/>
                    </a:lnTo>
                    <a:lnTo>
                      <a:pt x="4577" y="2549"/>
                    </a:lnTo>
                    <a:lnTo>
                      <a:pt x="4558" y="2781"/>
                    </a:lnTo>
                    <a:lnTo>
                      <a:pt x="4539" y="3013"/>
                    </a:lnTo>
                    <a:lnTo>
                      <a:pt x="4500" y="3245"/>
                    </a:lnTo>
                    <a:lnTo>
                      <a:pt x="4423" y="3476"/>
                    </a:lnTo>
                    <a:lnTo>
                      <a:pt x="4346" y="3689"/>
                    </a:lnTo>
                    <a:lnTo>
                      <a:pt x="4268" y="3901"/>
                    </a:lnTo>
                    <a:lnTo>
                      <a:pt x="4152" y="4114"/>
                    </a:lnTo>
                    <a:lnTo>
                      <a:pt x="4037" y="4307"/>
                    </a:lnTo>
                    <a:lnTo>
                      <a:pt x="3901" y="4500"/>
                    </a:lnTo>
                    <a:lnTo>
                      <a:pt x="3747" y="4693"/>
                    </a:lnTo>
                    <a:lnTo>
                      <a:pt x="3592" y="4867"/>
                    </a:lnTo>
                    <a:lnTo>
                      <a:pt x="3419" y="5021"/>
                    </a:lnTo>
                    <a:lnTo>
                      <a:pt x="3245" y="5176"/>
                    </a:lnTo>
                    <a:lnTo>
                      <a:pt x="3052" y="5330"/>
                    </a:lnTo>
                    <a:lnTo>
                      <a:pt x="2859" y="5465"/>
                    </a:lnTo>
                    <a:lnTo>
                      <a:pt x="2665" y="5581"/>
                    </a:lnTo>
                    <a:lnTo>
                      <a:pt x="2453" y="5678"/>
                    </a:lnTo>
                    <a:lnTo>
                      <a:pt x="2221" y="5794"/>
                    </a:lnTo>
                    <a:lnTo>
                      <a:pt x="1970" y="5890"/>
                    </a:lnTo>
                    <a:lnTo>
                      <a:pt x="1719" y="5968"/>
                    </a:lnTo>
                    <a:lnTo>
                      <a:pt x="1468" y="6045"/>
                    </a:lnTo>
                    <a:lnTo>
                      <a:pt x="1178" y="6122"/>
                    </a:lnTo>
                    <a:lnTo>
                      <a:pt x="869" y="6180"/>
                    </a:lnTo>
                    <a:lnTo>
                      <a:pt x="580" y="6219"/>
                    </a:lnTo>
                    <a:lnTo>
                      <a:pt x="425" y="6238"/>
                    </a:lnTo>
                    <a:lnTo>
                      <a:pt x="271" y="6238"/>
                    </a:lnTo>
                    <a:lnTo>
                      <a:pt x="174" y="6219"/>
                    </a:lnTo>
                    <a:lnTo>
                      <a:pt x="116" y="6238"/>
                    </a:lnTo>
                    <a:lnTo>
                      <a:pt x="58" y="6277"/>
                    </a:lnTo>
                    <a:lnTo>
                      <a:pt x="20" y="6354"/>
                    </a:lnTo>
                    <a:lnTo>
                      <a:pt x="0" y="6412"/>
                    </a:lnTo>
                    <a:lnTo>
                      <a:pt x="0" y="6489"/>
                    </a:lnTo>
                    <a:lnTo>
                      <a:pt x="39" y="6547"/>
                    </a:lnTo>
                    <a:lnTo>
                      <a:pt x="116" y="6586"/>
                    </a:lnTo>
                    <a:lnTo>
                      <a:pt x="251" y="6624"/>
                    </a:lnTo>
                    <a:lnTo>
                      <a:pt x="387" y="6624"/>
                    </a:lnTo>
                    <a:lnTo>
                      <a:pt x="657" y="6586"/>
                    </a:lnTo>
                    <a:lnTo>
                      <a:pt x="985" y="6547"/>
                    </a:lnTo>
                    <a:lnTo>
                      <a:pt x="1314" y="6470"/>
                    </a:lnTo>
                    <a:lnTo>
                      <a:pt x="1603" y="6412"/>
                    </a:lnTo>
                    <a:lnTo>
                      <a:pt x="1874" y="6334"/>
                    </a:lnTo>
                    <a:lnTo>
                      <a:pt x="2144" y="6238"/>
                    </a:lnTo>
                    <a:lnTo>
                      <a:pt x="2414" y="6141"/>
                    </a:lnTo>
                    <a:lnTo>
                      <a:pt x="2646" y="6025"/>
                    </a:lnTo>
                    <a:lnTo>
                      <a:pt x="2859" y="5910"/>
                    </a:lnTo>
                    <a:lnTo>
                      <a:pt x="3090" y="5774"/>
                    </a:lnTo>
                    <a:lnTo>
                      <a:pt x="3303" y="5639"/>
                    </a:lnTo>
                    <a:lnTo>
                      <a:pt x="3496" y="5485"/>
                    </a:lnTo>
                    <a:lnTo>
                      <a:pt x="3689" y="5311"/>
                    </a:lnTo>
                    <a:lnTo>
                      <a:pt x="3863" y="5137"/>
                    </a:lnTo>
                    <a:lnTo>
                      <a:pt x="4037" y="4944"/>
                    </a:lnTo>
                    <a:lnTo>
                      <a:pt x="4230" y="4712"/>
                    </a:lnTo>
                    <a:lnTo>
                      <a:pt x="4384" y="4461"/>
                    </a:lnTo>
                    <a:lnTo>
                      <a:pt x="4539" y="4210"/>
                    </a:lnTo>
                    <a:lnTo>
                      <a:pt x="4674" y="3940"/>
                    </a:lnTo>
                    <a:lnTo>
                      <a:pt x="4770" y="3669"/>
                    </a:lnTo>
                    <a:lnTo>
                      <a:pt x="4848" y="3399"/>
                    </a:lnTo>
                    <a:lnTo>
                      <a:pt x="4925" y="3109"/>
                    </a:lnTo>
                    <a:lnTo>
                      <a:pt x="4944" y="2800"/>
                    </a:lnTo>
                    <a:lnTo>
                      <a:pt x="4963" y="2549"/>
                    </a:lnTo>
                    <a:lnTo>
                      <a:pt x="4944" y="2279"/>
                    </a:lnTo>
                    <a:lnTo>
                      <a:pt x="4906" y="2009"/>
                    </a:lnTo>
                    <a:lnTo>
                      <a:pt x="4848" y="1738"/>
                    </a:lnTo>
                    <a:lnTo>
                      <a:pt x="4770" y="1468"/>
                    </a:lnTo>
                    <a:lnTo>
                      <a:pt x="4674" y="1217"/>
                    </a:lnTo>
                    <a:lnTo>
                      <a:pt x="4539" y="985"/>
                    </a:lnTo>
                    <a:lnTo>
                      <a:pt x="4365" y="773"/>
                    </a:lnTo>
                    <a:lnTo>
                      <a:pt x="4172" y="580"/>
                    </a:lnTo>
                    <a:lnTo>
                      <a:pt x="3940" y="406"/>
                    </a:lnTo>
                    <a:lnTo>
                      <a:pt x="3689" y="251"/>
                    </a:lnTo>
                    <a:lnTo>
                      <a:pt x="3419" y="135"/>
                    </a:lnTo>
                    <a:lnTo>
                      <a:pt x="3129" y="39"/>
                    </a:lnTo>
                    <a:lnTo>
                      <a:pt x="2994" y="20"/>
                    </a:lnTo>
                    <a:lnTo>
                      <a:pt x="28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6137;p54">
                <a:extLst>
                  <a:ext uri="{FF2B5EF4-FFF2-40B4-BE49-F238E27FC236}">
                    <a16:creationId xmlns:a16="http://schemas.microsoft.com/office/drawing/2014/main" id="{4908FE08-9722-4B56-6E26-A72E445B2C42}"/>
                  </a:ext>
                </a:extLst>
              </p:cNvPr>
              <p:cNvSpPr/>
              <p:nvPr/>
            </p:nvSpPr>
            <p:spPr>
              <a:xfrm>
                <a:off x="4443231" y="3621375"/>
                <a:ext cx="5747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76" extrusionOk="0">
                    <a:moveTo>
                      <a:pt x="1796" y="425"/>
                    </a:moveTo>
                    <a:lnTo>
                      <a:pt x="1854" y="1082"/>
                    </a:lnTo>
                    <a:lnTo>
                      <a:pt x="1893" y="1526"/>
                    </a:lnTo>
                    <a:lnTo>
                      <a:pt x="1905" y="1787"/>
                    </a:lnTo>
                    <a:lnTo>
                      <a:pt x="1623" y="1854"/>
                    </a:lnTo>
                    <a:lnTo>
                      <a:pt x="1178" y="1931"/>
                    </a:lnTo>
                    <a:lnTo>
                      <a:pt x="753" y="1970"/>
                    </a:lnTo>
                    <a:lnTo>
                      <a:pt x="522" y="1981"/>
                    </a:lnTo>
                    <a:lnTo>
                      <a:pt x="522" y="1981"/>
                    </a:lnTo>
                    <a:lnTo>
                      <a:pt x="522" y="1719"/>
                    </a:lnTo>
                    <a:lnTo>
                      <a:pt x="483" y="1333"/>
                    </a:lnTo>
                    <a:lnTo>
                      <a:pt x="407" y="756"/>
                    </a:lnTo>
                    <a:lnTo>
                      <a:pt x="1140" y="560"/>
                    </a:lnTo>
                    <a:lnTo>
                      <a:pt x="1584" y="464"/>
                    </a:lnTo>
                    <a:lnTo>
                      <a:pt x="1796" y="425"/>
                    </a:lnTo>
                    <a:close/>
                    <a:moveTo>
                      <a:pt x="1989" y="0"/>
                    </a:moveTo>
                    <a:lnTo>
                      <a:pt x="1893" y="20"/>
                    </a:lnTo>
                    <a:lnTo>
                      <a:pt x="1680" y="58"/>
                    </a:lnTo>
                    <a:lnTo>
                      <a:pt x="1468" y="97"/>
                    </a:lnTo>
                    <a:lnTo>
                      <a:pt x="1005" y="193"/>
                    </a:lnTo>
                    <a:lnTo>
                      <a:pt x="136" y="425"/>
                    </a:lnTo>
                    <a:lnTo>
                      <a:pt x="78" y="464"/>
                    </a:lnTo>
                    <a:lnTo>
                      <a:pt x="39" y="522"/>
                    </a:lnTo>
                    <a:lnTo>
                      <a:pt x="0" y="580"/>
                    </a:lnTo>
                    <a:lnTo>
                      <a:pt x="0" y="638"/>
                    </a:lnTo>
                    <a:lnTo>
                      <a:pt x="97" y="1371"/>
                    </a:lnTo>
                    <a:lnTo>
                      <a:pt x="136" y="1758"/>
                    </a:lnTo>
                    <a:lnTo>
                      <a:pt x="155" y="2125"/>
                    </a:lnTo>
                    <a:lnTo>
                      <a:pt x="155" y="2202"/>
                    </a:lnTo>
                    <a:lnTo>
                      <a:pt x="174" y="2260"/>
                    </a:lnTo>
                    <a:lnTo>
                      <a:pt x="232" y="2318"/>
                    </a:lnTo>
                    <a:lnTo>
                      <a:pt x="290" y="2356"/>
                    </a:lnTo>
                    <a:lnTo>
                      <a:pt x="367" y="2376"/>
                    </a:lnTo>
                    <a:lnTo>
                      <a:pt x="831" y="2356"/>
                    </a:lnTo>
                    <a:lnTo>
                      <a:pt x="1275" y="2298"/>
                    </a:lnTo>
                    <a:lnTo>
                      <a:pt x="1719" y="2221"/>
                    </a:lnTo>
                    <a:lnTo>
                      <a:pt x="2183" y="2125"/>
                    </a:lnTo>
                    <a:lnTo>
                      <a:pt x="2221" y="2086"/>
                    </a:lnTo>
                    <a:lnTo>
                      <a:pt x="2260" y="2047"/>
                    </a:lnTo>
                    <a:lnTo>
                      <a:pt x="2298" y="1970"/>
                    </a:lnTo>
                    <a:lnTo>
                      <a:pt x="2298" y="1912"/>
                    </a:lnTo>
                    <a:lnTo>
                      <a:pt x="2279" y="1487"/>
                    </a:lnTo>
                    <a:lnTo>
                      <a:pt x="2240" y="1043"/>
                    </a:lnTo>
                    <a:lnTo>
                      <a:pt x="2163" y="174"/>
                    </a:lnTo>
                    <a:lnTo>
                      <a:pt x="2125" y="78"/>
                    </a:lnTo>
                    <a:lnTo>
                      <a:pt x="2067" y="39"/>
                    </a:lnTo>
                    <a:lnTo>
                      <a:pt x="19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6138;p54">
                <a:extLst>
                  <a:ext uri="{FF2B5EF4-FFF2-40B4-BE49-F238E27FC236}">
                    <a16:creationId xmlns:a16="http://schemas.microsoft.com/office/drawing/2014/main" id="{362D4B43-FC87-BBDB-39D0-596CCEF3D173}"/>
                  </a:ext>
                </a:extLst>
              </p:cNvPr>
              <p:cNvSpPr/>
              <p:nvPr/>
            </p:nvSpPr>
            <p:spPr>
              <a:xfrm>
                <a:off x="4322056" y="3750275"/>
                <a:ext cx="251075" cy="202800"/>
              </a:xfrm>
              <a:custGeom>
                <a:avLst/>
                <a:gdLst/>
                <a:ahLst/>
                <a:cxnLst/>
                <a:rect l="l" t="t" r="r" b="b"/>
                <a:pathLst>
                  <a:path w="10043" h="8112" extrusionOk="0">
                    <a:moveTo>
                      <a:pt x="5098" y="406"/>
                    </a:moveTo>
                    <a:lnTo>
                      <a:pt x="5427" y="425"/>
                    </a:lnTo>
                    <a:lnTo>
                      <a:pt x="6161" y="483"/>
                    </a:lnTo>
                    <a:lnTo>
                      <a:pt x="6894" y="561"/>
                    </a:lnTo>
                    <a:lnTo>
                      <a:pt x="7261" y="638"/>
                    </a:lnTo>
                    <a:lnTo>
                      <a:pt x="7628" y="754"/>
                    </a:lnTo>
                    <a:lnTo>
                      <a:pt x="7995" y="889"/>
                    </a:lnTo>
                    <a:lnTo>
                      <a:pt x="8343" y="1043"/>
                    </a:lnTo>
                    <a:lnTo>
                      <a:pt x="8632" y="1198"/>
                    </a:lnTo>
                    <a:lnTo>
                      <a:pt x="8922" y="1372"/>
                    </a:lnTo>
                    <a:lnTo>
                      <a:pt x="9057" y="1449"/>
                    </a:lnTo>
                    <a:lnTo>
                      <a:pt x="9192" y="1565"/>
                    </a:lnTo>
                    <a:lnTo>
                      <a:pt x="9308" y="1681"/>
                    </a:lnTo>
                    <a:lnTo>
                      <a:pt x="9424" y="1796"/>
                    </a:lnTo>
                    <a:lnTo>
                      <a:pt x="9501" y="1912"/>
                    </a:lnTo>
                    <a:lnTo>
                      <a:pt x="9559" y="2028"/>
                    </a:lnTo>
                    <a:lnTo>
                      <a:pt x="9598" y="2144"/>
                    </a:lnTo>
                    <a:lnTo>
                      <a:pt x="9617" y="2260"/>
                    </a:lnTo>
                    <a:lnTo>
                      <a:pt x="9656" y="2530"/>
                    </a:lnTo>
                    <a:lnTo>
                      <a:pt x="9656" y="2781"/>
                    </a:lnTo>
                    <a:lnTo>
                      <a:pt x="9598" y="3129"/>
                    </a:lnTo>
                    <a:lnTo>
                      <a:pt x="9540" y="3457"/>
                    </a:lnTo>
                    <a:lnTo>
                      <a:pt x="9424" y="3786"/>
                    </a:lnTo>
                    <a:lnTo>
                      <a:pt x="9308" y="4114"/>
                    </a:lnTo>
                    <a:lnTo>
                      <a:pt x="9154" y="4423"/>
                    </a:lnTo>
                    <a:lnTo>
                      <a:pt x="8980" y="4732"/>
                    </a:lnTo>
                    <a:lnTo>
                      <a:pt x="8806" y="5022"/>
                    </a:lnTo>
                    <a:lnTo>
                      <a:pt x="8613" y="5292"/>
                    </a:lnTo>
                    <a:lnTo>
                      <a:pt x="8439" y="5524"/>
                    </a:lnTo>
                    <a:lnTo>
                      <a:pt x="8246" y="5755"/>
                    </a:lnTo>
                    <a:lnTo>
                      <a:pt x="8034" y="5968"/>
                    </a:lnTo>
                    <a:lnTo>
                      <a:pt x="7821" y="6161"/>
                    </a:lnTo>
                    <a:lnTo>
                      <a:pt x="7609" y="6354"/>
                    </a:lnTo>
                    <a:lnTo>
                      <a:pt x="7358" y="6528"/>
                    </a:lnTo>
                    <a:lnTo>
                      <a:pt x="7126" y="6682"/>
                    </a:lnTo>
                    <a:lnTo>
                      <a:pt x="6875" y="6837"/>
                    </a:lnTo>
                    <a:lnTo>
                      <a:pt x="6566" y="6991"/>
                    </a:lnTo>
                    <a:lnTo>
                      <a:pt x="6276" y="7126"/>
                    </a:lnTo>
                    <a:lnTo>
                      <a:pt x="5967" y="7262"/>
                    </a:lnTo>
                    <a:lnTo>
                      <a:pt x="5639" y="7358"/>
                    </a:lnTo>
                    <a:lnTo>
                      <a:pt x="5330" y="7455"/>
                    </a:lnTo>
                    <a:lnTo>
                      <a:pt x="5002" y="7532"/>
                    </a:lnTo>
                    <a:lnTo>
                      <a:pt x="4674" y="7590"/>
                    </a:lnTo>
                    <a:lnTo>
                      <a:pt x="4345" y="7648"/>
                    </a:lnTo>
                    <a:lnTo>
                      <a:pt x="4017" y="7687"/>
                    </a:lnTo>
                    <a:lnTo>
                      <a:pt x="3708" y="7706"/>
                    </a:lnTo>
                    <a:lnTo>
                      <a:pt x="3380" y="7706"/>
                    </a:lnTo>
                    <a:lnTo>
                      <a:pt x="3051" y="7687"/>
                    </a:lnTo>
                    <a:lnTo>
                      <a:pt x="2742" y="7629"/>
                    </a:lnTo>
                    <a:lnTo>
                      <a:pt x="2433" y="7551"/>
                    </a:lnTo>
                    <a:lnTo>
                      <a:pt x="2124" y="7435"/>
                    </a:lnTo>
                    <a:lnTo>
                      <a:pt x="1835" y="7281"/>
                    </a:lnTo>
                    <a:lnTo>
                      <a:pt x="1680" y="7204"/>
                    </a:lnTo>
                    <a:lnTo>
                      <a:pt x="1545" y="7088"/>
                    </a:lnTo>
                    <a:lnTo>
                      <a:pt x="1313" y="6875"/>
                    </a:lnTo>
                    <a:lnTo>
                      <a:pt x="1082" y="6624"/>
                    </a:lnTo>
                    <a:lnTo>
                      <a:pt x="908" y="6354"/>
                    </a:lnTo>
                    <a:lnTo>
                      <a:pt x="734" y="6045"/>
                    </a:lnTo>
                    <a:lnTo>
                      <a:pt x="618" y="5736"/>
                    </a:lnTo>
                    <a:lnTo>
                      <a:pt x="502" y="5427"/>
                    </a:lnTo>
                    <a:lnTo>
                      <a:pt x="425" y="5099"/>
                    </a:lnTo>
                    <a:lnTo>
                      <a:pt x="406" y="4925"/>
                    </a:lnTo>
                    <a:lnTo>
                      <a:pt x="386" y="4751"/>
                    </a:lnTo>
                    <a:lnTo>
                      <a:pt x="386" y="4577"/>
                    </a:lnTo>
                    <a:lnTo>
                      <a:pt x="406" y="4404"/>
                    </a:lnTo>
                    <a:lnTo>
                      <a:pt x="483" y="4075"/>
                    </a:lnTo>
                    <a:lnTo>
                      <a:pt x="599" y="3747"/>
                    </a:lnTo>
                    <a:lnTo>
                      <a:pt x="734" y="3419"/>
                    </a:lnTo>
                    <a:lnTo>
                      <a:pt x="908" y="3090"/>
                    </a:lnTo>
                    <a:lnTo>
                      <a:pt x="1255" y="2511"/>
                    </a:lnTo>
                    <a:lnTo>
                      <a:pt x="1267" y="2463"/>
                    </a:lnTo>
                    <a:lnTo>
                      <a:pt x="1275" y="2453"/>
                    </a:lnTo>
                    <a:lnTo>
                      <a:pt x="1429" y="2221"/>
                    </a:lnTo>
                    <a:lnTo>
                      <a:pt x="1603" y="1990"/>
                    </a:lnTo>
                    <a:lnTo>
                      <a:pt x="1796" y="1777"/>
                    </a:lnTo>
                    <a:lnTo>
                      <a:pt x="2009" y="1584"/>
                    </a:lnTo>
                    <a:lnTo>
                      <a:pt x="2221" y="1391"/>
                    </a:lnTo>
                    <a:lnTo>
                      <a:pt x="2453" y="1236"/>
                    </a:lnTo>
                    <a:lnTo>
                      <a:pt x="2684" y="1082"/>
                    </a:lnTo>
                    <a:lnTo>
                      <a:pt x="2936" y="927"/>
                    </a:lnTo>
                    <a:lnTo>
                      <a:pt x="3244" y="792"/>
                    </a:lnTo>
                    <a:lnTo>
                      <a:pt x="3534" y="676"/>
                    </a:lnTo>
                    <a:lnTo>
                      <a:pt x="3843" y="580"/>
                    </a:lnTo>
                    <a:lnTo>
                      <a:pt x="4152" y="503"/>
                    </a:lnTo>
                    <a:lnTo>
                      <a:pt x="4480" y="425"/>
                    </a:lnTo>
                    <a:lnTo>
                      <a:pt x="4789" y="406"/>
                    </a:lnTo>
                    <a:close/>
                    <a:moveTo>
                      <a:pt x="4654" y="1"/>
                    </a:moveTo>
                    <a:lnTo>
                      <a:pt x="4461" y="20"/>
                    </a:lnTo>
                    <a:lnTo>
                      <a:pt x="4249" y="58"/>
                    </a:lnTo>
                    <a:lnTo>
                      <a:pt x="3843" y="155"/>
                    </a:lnTo>
                    <a:lnTo>
                      <a:pt x="3438" y="309"/>
                    </a:lnTo>
                    <a:lnTo>
                      <a:pt x="3051" y="464"/>
                    </a:lnTo>
                    <a:lnTo>
                      <a:pt x="2723" y="618"/>
                    </a:lnTo>
                    <a:lnTo>
                      <a:pt x="2414" y="792"/>
                    </a:lnTo>
                    <a:lnTo>
                      <a:pt x="2124" y="985"/>
                    </a:lnTo>
                    <a:lnTo>
                      <a:pt x="1835" y="1217"/>
                    </a:lnTo>
                    <a:lnTo>
                      <a:pt x="1584" y="1449"/>
                    </a:lnTo>
                    <a:lnTo>
                      <a:pt x="1352" y="1719"/>
                    </a:lnTo>
                    <a:lnTo>
                      <a:pt x="1120" y="2009"/>
                    </a:lnTo>
                    <a:lnTo>
                      <a:pt x="966" y="2241"/>
                    </a:lnTo>
                    <a:lnTo>
                      <a:pt x="946" y="2260"/>
                    </a:lnTo>
                    <a:lnTo>
                      <a:pt x="599" y="2859"/>
                    </a:lnTo>
                    <a:lnTo>
                      <a:pt x="444" y="3168"/>
                    </a:lnTo>
                    <a:lnTo>
                      <a:pt x="290" y="3477"/>
                    </a:lnTo>
                    <a:lnTo>
                      <a:pt x="155" y="3805"/>
                    </a:lnTo>
                    <a:lnTo>
                      <a:pt x="77" y="4133"/>
                    </a:lnTo>
                    <a:lnTo>
                      <a:pt x="19" y="4481"/>
                    </a:lnTo>
                    <a:lnTo>
                      <a:pt x="0" y="4655"/>
                    </a:lnTo>
                    <a:lnTo>
                      <a:pt x="0" y="4809"/>
                    </a:lnTo>
                    <a:lnTo>
                      <a:pt x="39" y="5137"/>
                    </a:lnTo>
                    <a:lnTo>
                      <a:pt x="97" y="5446"/>
                    </a:lnTo>
                    <a:lnTo>
                      <a:pt x="193" y="5775"/>
                    </a:lnTo>
                    <a:lnTo>
                      <a:pt x="309" y="6084"/>
                    </a:lnTo>
                    <a:lnTo>
                      <a:pt x="464" y="6373"/>
                    </a:lnTo>
                    <a:lnTo>
                      <a:pt x="637" y="6663"/>
                    </a:lnTo>
                    <a:lnTo>
                      <a:pt x="831" y="6933"/>
                    </a:lnTo>
                    <a:lnTo>
                      <a:pt x="1043" y="7165"/>
                    </a:lnTo>
                    <a:lnTo>
                      <a:pt x="1313" y="7397"/>
                    </a:lnTo>
                    <a:lnTo>
                      <a:pt x="1603" y="7609"/>
                    </a:lnTo>
                    <a:lnTo>
                      <a:pt x="1912" y="7764"/>
                    </a:lnTo>
                    <a:lnTo>
                      <a:pt x="2240" y="7899"/>
                    </a:lnTo>
                    <a:lnTo>
                      <a:pt x="2588" y="7996"/>
                    </a:lnTo>
                    <a:lnTo>
                      <a:pt x="2936" y="8053"/>
                    </a:lnTo>
                    <a:lnTo>
                      <a:pt x="3283" y="8092"/>
                    </a:lnTo>
                    <a:lnTo>
                      <a:pt x="3650" y="8111"/>
                    </a:lnTo>
                    <a:lnTo>
                      <a:pt x="4017" y="8092"/>
                    </a:lnTo>
                    <a:lnTo>
                      <a:pt x="4365" y="8053"/>
                    </a:lnTo>
                    <a:lnTo>
                      <a:pt x="4731" y="7996"/>
                    </a:lnTo>
                    <a:lnTo>
                      <a:pt x="5098" y="7918"/>
                    </a:lnTo>
                    <a:lnTo>
                      <a:pt x="5446" y="7822"/>
                    </a:lnTo>
                    <a:lnTo>
                      <a:pt x="5794" y="7725"/>
                    </a:lnTo>
                    <a:lnTo>
                      <a:pt x="6122" y="7609"/>
                    </a:lnTo>
                    <a:lnTo>
                      <a:pt x="6431" y="7474"/>
                    </a:lnTo>
                    <a:lnTo>
                      <a:pt x="6759" y="7339"/>
                    </a:lnTo>
                    <a:lnTo>
                      <a:pt x="7068" y="7165"/>
                    </a:lnTo>
                    <a:lnTo>
                      <a:pt x="7358" y="6991"/>
                    </a:lnTo>
                    <a:lnTo>
                      <a:pt x="7648" y="6798"/>
                    </a:lnTo>
                    <a:lnTo>
                      <a:pt x="7918" y="6566"/>
                    </a:lnTo>
                    <a:lnTo>
                      <a:pt x="8188" y="6335"/>
                    </a:lnTo>
                    <a:lnTo>
                      <a:pt x="8439" y="6103"/>
                    </a:lnTo>
                    <a:lnTo>
                      <a:pt x="8671" y="5833"/>
                    </a:lnTo>
                    <a:lnTo>
                      <a:pt x="8903" y="5562"/>
                    </a:lnTo>
                    <a:lnTo>
                      <a:pt x="9096" y="5292"/>
                    </a:lnTo>
                    <a:lnTo>
                      <a:pt x="9289" y="4983"/>
                    </a:lnTo>
                    <a:lnTo>
                      <a:pt x="9463" y="4674"/>
                    </a:lnTo>
                    <a:lnTo>
                      <a:pt x="9617" y="4365"/>
                    </a:lnTo>
                    <a:lnTo>
                      <a:pt x="9752" y="4037"/>
                    </a:lnTo>
                    <a:lnTo>
                      <a:pt x="9849" y="3708"/>
                    </a:lnTo>
                    <a:lnTo>
                      <a:pt x="9946" y="3361"/>
                    </a:lnTo>
                    <a:lnTo>
                      <a:pt x="10004" y="3052"/>
                    </a:lnTo>
                    <a:lnTo>
                      <a:pt x="10042" y="2723"/>
                    </a:lnTo>
                    <a:lnTo>
                      <a:pt x="10023" y="2395"/>
                    </a:lnTo>
                    <a:lnTo>
                      <a:pt x="10004" y="2241"/>
                    </a:lnTo>
                    <a:lnTo>
                      <a:pt x="9984" y="2086"/>
                    </a:lnTo>
                    <a:lnTo>
                      <a:pt x="9946" y="1951"/>
                    </a:lnTo>
                    <a:lnTo>
                      <a:pt x="9888" y="1816"/>
                    </a:lnTo>
                    <a:lnTo>
                      <a:pt x="9810" y="1700"/>
                    </a:lnTo>
                    <a:lnTo>
                      <a:pt x="9733" y="1584"/>
                    </a:lnTo>
                    <a:lnTo>
                      <a:pt x="9559" y="1372"/>
                    </a:lnTo>
                    <a:lnTo>
                      <a:pt x="9347" y="1198"/>
                    </a:lnTo>
                    <a:lnTo>
                      <a:pt x="8999" y="947"/>
                    </a:lnTo>
                    <a:lnTo>
                      <a:pt x="8632" y="754"/>
                    </a:lnTo>
                    <a:lnTo>
                      <a:pt x="8265" y="580"/>
                    </a:lnTo>
                    <a:lnTo>
                      <a:pt x="7879" y="445"/>
                    </a:lnTo>
                    <a:lnTo>
                      <a:pt x="7474" y="309"/>
                    </a:lnTo>
                    <a:lnTo>
                      <a:pt x="7087" y="232"/>
                    </a:lnTo>
                    <a:lnTo>
                      <a:pt x="6682" y="155"/>
                    </a:lnTo>
                    <a:lnTo>
                      <a:pt x="6257" y="97"/>
                    </a:lnTo>
                    <a:lnTo>
                      <a:pt x="5465" y="20"/>
                    </a:lnTo>
                    <a:lnTo>
                      <a:pt x="50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6139;p54">
                <a:extLst>
                  <a:ext uri="{FF2B5EF4-FFF2-40B4-BE49-F238E27FC236}">
                    <a16:creationId xmlns:a16="http://schemas.microsoft.com/office/drawing/2014/main" id="{2A478689-9E3A-86F7-134E-5387A5F594F1}"/>
                  </a:ext>
                </a:extLst>
              </p:cNvPr>
              <p:cNvSpPr/>
              <p:nvPr/>
            </p:nvSpPr>
            <p:spPr>
              <a:xfrm>
                <a:off x="4103356" y="3920700"/>
                <a:ext cx="136650" cy="1873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7494" extrusionOk="0">
                    <a:moveTo>
                      <a:pt x="3689" y="1"/>
                    </a:moveTo>
                    <a:lnTo>
                      <a:pt x="3631" y="20"/>
                    </a:lnTo>
                    <a:lnTo>
                      <a:pt x="3573" y="58"/>
                    </a:lnTo>
                    <a:lnTo>
                      <a:pt x="3534" y="116"/>
                    </a:lnTo>
                    <a:lnTo>
                      <a:pt x="3515" y="194"/>
                    </a:lnTo>
                    <a:lnTo>
                      <a:pt x="3515" y="271"/>
                    </a:lnTo>
                    <a:lnTo>
                      <a:pt x="3553" y="329"/>
                    </a:lnTo>
                    <a:lnTo>
                      <a:pt x="3611" y="387"/>
                    </a:lnTo>
                    <a:lnTo>
                      <a:pt x="3824" y="483"/>
                    </a:lnTo>
                    <a:lnTo>
                      <a:pt x="4036" y="618"/>
                    </a:lnTo>
                    <a:lnTo>
                      <a:pt x="4229" y="754"/>
                    </a:lnTo>
                    <a:lnTo>
                      <a:pt x="4422" y="908"/>
                    </a:lnTo>
                    <a:lnTo>
                      <a:pt x="4577" y="1082"/>
                    </a:lnTo>
                    <a:lnTo>
                      <a:pt x="4731" y="1256"/>
                    </a:lnTo>
                    <a:lnTo>
                      <a:pt x="4847" y="1468"/>
                    </a:lnTo>
                    <a:lnTo>
                      <a:pt x="4944" y="1681"/>
                    </a:lnTo>
                    <a:lnTo>
                      <a:pt x="5021" y="1932"/>
                    </a:lnTo>
                    <a:lnTo>
                      <a:pt x="5060" y="2183"/>
                    </a:lnTo>
                    <a:lnTo>
                      <a:pt x="5079" y="2434"/>
                    </a:lnTo>
                    <a:lnTo>
                      <a:pt x="5079" y="2685"/>
                    </a:lnTo>
                    <a:lnTo>
                      <a:pt x="5060" y="2936"/>
                    </a:lnTo>
                    <a:lnTo>
                      <a:pt x="5021" y="3187"/>
                    </a:lnTo>
                    <a:lnTo>
                      <a:pt x="4963" y="3438"/>
                    </a:lnTo>
                    <a:lnTo>
                      <a:pt x="4886" y="3670"/>
                    </a:lnTo>
                    <a:lnTo>
                      <a:pt x="4731" y="4133"/>
                    </a:lnTo>
                    <a:lnTo>
                      <a:pt x="4519" y="4577"/>
                    </a:lnTo>
                    <a:lnTo>
                      <a:pt x="4287" y="4983"/>
                    </a:lnTo>
                    <a:lnTo>
                      <a:pt x="4152" y="5195"/>
                    </a:lnTo>
                    <a:lnTo>
                      <a:pt x="3998" y="5369"/>
                    </a:lnTo>
                    <a:lnTo>
                      <a:pt x="3843" y="5562"/>
                    </a:lnTo>
                    <a:lnTo>
                      <a:pt x="3689" y="5736"/>
                    </a:lnTo>
                    <a:lnTo>
                      <a:pt x="3515" y="5891"/>
                    </a:lnTo>
                    <a:lnTo>
                      <a:pt x="3341" y="6064"/>
                    </a:lnTo>
                    <a:lnTo>
                      <a:pt x="3148" y="6200"/>
                    </a:lnTo>
                    <a:lnTo>
                      <a:pt x="2935" y="6335"/>
                    </a:lnTo>
                    <a:lnTo>
                      <a:pt x="2742" y="6470"/>
                    </a:lnTo>
                    <a:lnTo>
                      <a:pt x="2511" y="6566"/>
                    </a:lnTo>
                    <a:lnTo>
                      <a:pt x="2259" y="6682"/>
                    </a:lnTo>
                    <a:lnTo>
                      <a:pt x="1989" y="6798"/>
                    </a:lnTo>
                    <a:lnTo>
                      <a:pt x="1719" y="6875"/>
                    </a:lnTo>
                    <a:lnTo>
                      <a:pt x="1429" y="6953"/>
                    </a:lnTo>
                    <a:lnTo>
                      <a:pt x="1159" y="7011"/>
                    </a:lnTo>
                    <a:lnTo>
                      <a:pt x="869" y="7069"/>
                    </a:lnTo>
                    <a:lnTo>
                      <a:pt x="579" y="7088"/>
                    </a:lnTo>
                    <a:lnTo>
                      <a:pt x="372" y="7103"/>
                    </a:lnTo>
                    <a:lnTo>
                      <a:pt x="372" y="7103"/>
                    </a:lnTo>
                    <a:lnTo>
                      <a:pt x="251" y="7030"/>
                    </a:lnTo>
                    <a:lnTo>
                      <a:pt x="174" y="6991"/>
                    </a:lnTo>
                    <a:lnTo>
                      <a:pt x="116" y="7011"/>
                    </a:lnTo>
                    <a:lnTo>
                      <a:pt x="58" y="7049"/>
                    </a:lnTo>
                    <a:lnTo>
                      <a:pt x="19" y="7107"/>
                    </a:lnTo>
                    <a:lnTo>
                      <a:pt x="0" y="7184"/>
                    </a:lnTo>
                    <a:lnTo>
                      <a:pt x="0" y="7262"/>
                    </a:lnTo>
                    <a:lnTo>
                      <a:pt x="39" y="7320"/>
                    </a:lnTo>
                    <a:lnTo>
                      <a:pt x="97" y="7378"/>
                    </a:lnTo>
                    <a:lnTo>
                      <a:pt x="212" y="7435"/>
                    </a:lnTo>
                    <a:lnTo>
                      <a:pt x="290" y="7474"/>
                    </a:lnTo>
                    <a:lnTo>
                      <a:pt x="386" y="7493"/>
                    </a:lnTo>
                    <a:lnTo>
                      <a:pt x="502" y="7493"/>
                    </a:lnTo>
                    <a:lnTo>
                      <a:pt x="869" y="7455"/>
                    </a:lnTo>
                    <a:lnTo>
                      <a:pt x="1217" y="7397"/>
                    </a:lnTo>
                    <a:lnTo>
                      <a:pt x="1487" y="7339"/>
                    </a:lnTo>
                    <a:lnTo>
                      <a:pt x="1757" y="7262"/>
                    </a:lnTo>
                    <a:lnTo>
                      <a:pt x="2028" y="7184"/>
                    </a:lnTo>
                    <a:lnTo>
                      <a:pt x="2298" y="7088"/>
                    </a:lnTo>
                    <a:lnTo>
                      <a:pt x="2530" y="6991"/>
                    </a:lnTo>
                    <a:lnTo>
                      <a:pt x="2781" y="6875"/>
                    </a:lnTo>
                    <a:lnTo>
                      <a:pt x="3013" y="6760"/>
                    </a:lnTo>
                    <a:lnTo>
                      <a:pt x="3225" y="6624"/>
                    </a:lnTo>
                    <a:lnTo>
                      <a:pt x="3437" y="6470"/>
                    </a:lnTo>
                    <a:lnTo>
                      <a:pt x="3650" y="6315"/>
                    </a:lnTo>
                    <a:lnTo>
                      <a:pt x="3843" y="6142"/>
                    </a:lnTo>
                    <a:lnTo>
                      <a:pt x="4017" y="5968"/>
                    </a:lnTo>
                    <a:lnTo>
                      <a:pt x="4210" y="5755"/>
                    </a:lnTo>
                    <a:lnTo>
                      <a:pt x="4403" y="5524"/>
                    </a:lnTo>
                    <a:lnTo>
                      <a:pt x="4558" y="5273"/>
                    </a:lnTo>
                    <a:lnTo>
                      <a:pt x="4712" y="5041"/>
                    </a:lnTo>
                    <a:lnTo>
                      <a:pt x="4847" y="4770"/>
                    </a:lnTo>
                    <a:lnTo>
                      <a:pt x="4982" y="4519"/>
                    </a:lnTo>
                    <a:lnTo>
                      <a:pt x="5098" y="4249"/>
                    </a:lnTo>
                    <a:lnTo>
                      <a:pt x="5195" y="3979"/>
                    </a:lnTo>
                    <a:lnTo>
                      <a:pt x="5291" y="3708"/>
                    </a:lnTo>
                    <a:lnTo>
                      <a:pt x="5349" y="3438"/>
                    </a:lnTo>
                    <a:lnTo>
                      <a:pt x="5407" y="3168"/>
                    </a:lnTo>
                    <a:lnTo>
                      <a:pt x="5446" y="2878"/>
                    </a:lnTo>
                    <a:lnTo>
                      <a:pt x="5465" y="2608"/>
                    </a:lnTo>
                    <a:lnTo>
                      <a:pt x="5465" y="2318"/>
                    </a:lnTo>
                    <a:lnTo>
                      <a:pt x="5427" y="2028"/>
                    </a:lnTo>
                    <a:lnTo>
                      <a:pt x="5369" y="1758"/>
                    </a:lnTo>
                    <a:lnTo>
                      <a:pt x="5272" y="1468"/>
                    </a:lnTo>
                    <a:lnTo>
                      <a:pt x="5137" y="1198"/>
                    </a:lnTo>
                    <a:lnTo>
                      <a:pt x="4963" y="947"/>
                    </a:lnTo>
                    <a:lnTo>
                      <a:pt x="4770" y="715"/>
                    </a:lnTo>
                    <a:lnTo>
                      <a:pt x="4558" y="503"/>
                    </a:lnTo>
                    <a:lnTo>
                      <a:pt x="4307" y="329"/>
                    </a:lnTo>
                    <a:lnTo>
                      <a:pt x="4055" y="174"/>
                    </a:lnTo>
                    <a:lnTo>
                      <a:pt x="3766" y="20"/>
                    </a:lnTo>
                    <a:lnTo>
                      <a:pt x="36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6140;p54">
                <a:extLst>
                  <a:ext uri="{FF2B5EF4-FFF2-40B4-BE49-F238E27FC236}">
                    <a16:creationId xmlns:a16="http://schemas.microsoft.com/office/drawing/2014/main" id="{27E39CF0-1F28-0B0C-C622-4294ABF76615}"/>
                  </a:ext>
                </a:extLst>
              </p:cNvPr>
              <p:cNvSpPr/>
              <p:nvPr/>
            </p:nvSpPr>
            <p:spPr>
              <a:xfrm>
                <a:off x="4298881" y="3995525"/>
                <a:ext cx="709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855" extrusionOk="0">
                    <a:moveTo>
                      <a:pt x="720" y="383"/>
                    </a:moveTo>
                    <a:lnTo>
                      <a:pt x="1217" y="426"/>
                    </a:lnTo>
                    <a:lnTo>
                      <a:pt x="1873" y="445"/>
                    </a:lnTo>
                    <a:lnTo>
                      <a:pt x="2279" y="464"/>
                    </a:lnTo>
                    <a:lnTo>
                      <a:pt x="2406" y="452"/>
                    </a:lnTo>
                    <a:lnTo>
                      <a:pt x="2406" y="452"/>
                    </a:lnTo>
                    <a:lnTo>
                      <a:pt x="2318" y="908"/>
                    </a:lnTo>
                    <a:lnTo>
                      <a:pt x="2244" y="1440"/>
                    </a:lnTo>
                    <a:lnTo>
                      <a:pt x="2244" y="1440"/>
                    </a:lnTo>
                    <a:lnTo>
                      <a:pt x="1854" y="1468"/>
                    </a:lnTo>
                    <a:lnTo>
                      <a:pt x="1313" y="1449"/>
                    </a:lnTo>
                    <a:lnTo>
                      <a:pt x="773" y="1411"/>
                    </a:lnTo>
                    <a:lnTo>
                      <a:pt x="439" y="1387"/>
                    </a:lnTo>
                    <a:lnTo>
                      <a:pt x="439" y="1387"/>
                    </a:lnTo>
                    <a:lnTo>
                      <a:pt x="560" y="928"/>
                    </a:lnTo>
                    <a:lnTo>
                      <a:pt x="657" y="599"/>
                    </a:lnTo>
                    <a:lnTo>
                      <a:pt x="720" y="383"/>
                    </a:lnTo>
                    <a:close/>
                    <a:moveTo>
                      <a:pt x="502" y="1"/>
                    </a:moveTo>
                    <a:lnTo>
                      <a:pt x="444" y="39"/>
                    </a:lnTo>
                    <a:lnTo>
                      <a:pt x="425" y="78"/>
                    </a:lnTo>
                    <a:lnTo>
                      <a:pt x="406" y="97"/>
                    </a:lnTo>
                    <a:lnTo>
                      <a:pt x="386" y="175"/>
                    </a:lnTo>
                    <a:lnTo>
                      <a:pt x="290" y="464"/>
                    </a:lnTo>
                    <a:lnTo>
                      <a:pt x="193" y="812"/>
                    </a:lnTo>
                    <a:lnTo>
                      <a:pt x="0" y="1526"/>
                    </a:lnTo>
                    <a:lnTo>
                      <a:pt x="20" y="1604"/>
                    </a:lnTo>
                    <a:lnTo>
                      <a:pt x="39" y="1681"/>
                    </a:lnTo>
                    <a:lnTo>
                      <a:pt x="97" y="1739"/>
                    </a:lnTo>
                    <a:lnTo>
                      <a:pt x="174" y="1758"/>
                    </a:lnTo>
                    <a:lnTo>
                      <a:pt x="734" y="1797"/>
                    </a:lnTo>
                    <a:lnTo>
                      <a:pt x="1294" y="1835"/>
                    </a:lnTo>
                    <a:lnTo>
                      <a:pt x="1854" y="1855"/>
                    </a:lnTo>
                    <a:lnTo>
                      <a:pt x="2144" y="1835"/>
                    </a:lnTo>
                    <a:lnTo>
                      <a:pt x="2433" y="1816"/>
                    </a:lnTo>
                    <a:lnTo>
                      <a:pt x="2491" y="1797"/>
                    </a:lnTo>
                    <a:lnTo>
                      <a:pt x="2530" y="1777"/>
                    </a:lnTo>
                    <a:lnTo>
                      <a:pt x="2569" y="1720"/>
                    </a:lnTo>
                    <a:lnTo>
                      <a:pt x="2588" y="1662"/>
                    </a:lnTo>
                    <a:lnTo>
                      <a:pt x="2704" y="966"/>
                    </a:lnTo>
                    <a:lnTo>
                      <a:pt x="2839" y="271"/>
                    </a:lnTo>
                    <a:lnTo>
                      <a:pt x="2839" y="233"/>
                    </a:lnTo>
                    <a:lnTo>
                      <a:pt x="2820" y="194"/>
                    </a:lnTo>
                    <a:lnTo>
                      <a:pt x="2781" y="117"/>
                    </a:lnTo>
                    <a:lnTo>
                      <a:pt x="2704" y="59"/>
                    </a:lnTo>
                    <a:lnTo>
                      <a:pt x="2627" y="59"/>
                    </a:lnTo>
                    <a:lnTo>
                      <a:pt x="2433" y="78"/>
                    </a:lnTo>
                    <a:lnTo>
                      <a:pt x="1893" y="78"/>
                    </a:lnTo>
                    <a:lnTo>
                      <a:pt x="1255" y="39"/>
                    </a:lnTo>
                    <a:lnTo>
                      <a:pt x="640" y="3"/>
                    </a:lnTo>
                    <a:lnTo>
                      <a:pt x="640" y="3"/>
                    </a:lnTo>
                    <a:lnTo>
                      <a:pt x="6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6141;p54">
                <a:extLst>
                  <a:ext uri="{FF2B5EF4-FFF2-40B4-BE49-F238E27FC236}">
                    <a16:creationId xmlns:a16="http://schemas.microsoft.com/office/drawing/2014/main" id="{88876440-81E5-CEBE-1ED9-762882F21515}"/>
                  </a:ext>
                </a:extLst>
              </p:cNvPr>
              <p:cNvSpPr/>
              <p:nvPr/>
            </p:nvSpPr>
            <p:spPr>
              <a:xfrm>
                <a:off x="4698631" y="3686075"/>
                <a:ext cx="30465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2186" h="8865" extrusionOk="0">
                    <a:moveTo>
                      <a:pt x="11973" y="0"/>
                    </a:moveTo>
                    <a:lnTo>
                      <a:pt x="11896" y="19"/>
                    </a:lnTo>
                    <a:lnTo>
                      <a:pt x="11838" y="58"/>
                    </a:lnTo>
                    <a:lnTo>
                      <a:pt x="11664" y="251"/>
                    </a:lnTo>
                    <a:lnTo>
                      <a:pt x="11490" y="425"/>
                    </a:lnTo>
                    <a:lnTo>
                      <a:pt x="11336" y="618"/>
                    </a:lnTo>
                    <a:lnTo>
                      <a:pt x="11278" y="715"/>
                    </a:lnTo>
                    <a:lnTo>
                      <a:pt x="11220" y="830"/>
                    </a:lnTo>
                    <a:lnTo>
                      <a:pt x="11201" y="927"/>
                    </a:lnTo>
                    <a:lnTo>
                      <a:pt x="11181" y="1024"/>
                    </a:lnTo>
                    <a:lnTo>
                      <a:pt x="11162" y="1139"/>
                    </a:lnTo>
                    <a:lnTo>
                      <a:pt x="11162" y="1236"/>
                    </a:lnTo>
                    <a:lnTo>
                      <a:pt x="11181" y="1333"/>
                    </a:lnTo>
                    <a:lnTo>
                      <a:pt x="11220" y="1448"/>
                    </a:lnTo>
                    <a:lnTo>
                      <a:pt x="11317" y="1642"/>
                    </a:lnTo>
                    <a:lnTo>
                      <a:pt x="11452" y="1873"/>
                    </a:lnTo>
                    <a:lnTo>
                      <a:pt x="11587" y="2105"/>
                    </a:lnTo>
                    <a:lnTo>
                      <a:pt x="11684" y="2356"/>
                    </a:lnTo>
                    <a:lnTo>
                      <a:pt x="11722" y="2491"/>
                    </a:lnTo>
                    <a:lnTo>
                      <a:pt x="11742" y="2626"/>
                    </a:lnTo>
                    <a:lnTo>
                      <a:pt x="11761" y="2800"/>
                    </a:lnTo>
                    <a:lnTo>
                      <a:pt x="11761" y="2897"/>
                    </a:lnTo>
                    <a:lnTo>
                      <a:pt x="11722" y="2974"/>
                    </a:lnTo>
                    <a:lnTo>
                      <a:pt x="11684" y="3051"/>
                    </a:lnTo>
                    <a:lnTo>
                      <a:pt x="11626" y="3109"/>
                    </a:lnTo>
                    <a:lnTo>
                      <a:pt x="11548" y="3129"/>
                    </a:lnTo>
                    <a:lnTo>
                      <a:pt x="11452" y="3129"/>
                    </a:lnTo>
                    <a:lnTo>
                      <a:pt x="11355" y="3109"/>
                    </a:lnTo>
                    <a:lnTo>
                      <a:pt x="11239" y="3071"/>
                    </a:lnTo>
                    <a:lnTo>
                      <a:pt x="11046" y="2955"/>
                    </a:lnTo>
                    <a:lnTo>
                      <a:pt x="10873" y="2800"/>
                    </a:lnTo>
                    <a:lnTo>
                      <a:pt x="10718" y="2665"/>
                    </a:lnTo>
                    <a:lnTo>
                      <a:pt x="10409" y="2414"/>
                    </a:lnTo>
                    <a:lnTo>
                      <a:pt x="10255" y="2317"/>
                    </a:lnTo>
                    <a:lnTo>
                      <a:pt x="10081" y="2240"/>
                    </a:lnTo>
                    <a:lnTo>
                      <a:pt x="9965" y="2221"/>
                    </a:lnTo>
                    <a:lnTo>
                      <a:pt x="9849" y="2202"/>
                    </a:lnTo>
                    <a:lnTo>
                      <a:pt x="9733" y="2202"/>
                    </a:lnTo>
                    <a:lnTo>
                      <a:pt x="9617" y="2221"/>
                    </a:lnTo>
                    <a:lnTo>
                      <a:pt x="9501" y="2260"/>
                    </a:lnTo>
                    <a:lnTo>
                      <a:pt x="9386" y="2298"/>
                    </a:lnTo>
                    <a:lnTo>
                      <a:pt x="9173" y="2414"/>
                    </a:lnTo>
                    <a:lnTo>
                      <a:pt x="8980" y="2549"/>
                    </a:lnTo>
                    <a:lnTo>
                      <a:pt x="8768" y="2704"/>
                    </a:lnTo>
                    <a:lnTo>
                      <a:pt x="8475" y="2935"/>
                    </a:lnTo>
                    <a:lnTo>
                      <a:pt x="8304" y="2877"/>
                    </a:lnTo>
                    <a:lnTo>
                      <a:pt x="7995" y="2800"/>
                    </a:lnTo>
                    <a:lnTo>
                      <a:pt x="7705" y="2723"/>
                    </a:lnTo>
                    <a:lnTo>
                      <a:pt x="7396" y="2665"/>
                    </a:lnTo>
                    <a:lnTo>
                      <a:pt x="7087" y="2626"/>
                    </a:lnTo>
                    <a:lnTo>
                      <a:pt x="6778" y="2588"/>
                    </a:lnTo>
                    <a:lnTo>
                      <a:pt x="6469" y="2569"/>
                    </a:lnTo>
                    <a:lnTo>
                      <a:pt x="6141" y="2549"/>
                    </a:lnTo>
                    <a:lnTo>
                      <a:pt x="5832" y="2569"/>
                    </a:lnTo>
                    <a:lnTo>
                      <a:pt x="5523" y="2569"/>
                    </a:lnTo>
                    <a:lnTo>
                      <a:pt x="5214" y="2607"/>
                    </a:lnTo>
                    <a:lnTo>
                      <a:pt x="4905" y="2646"/>
                    </a:lnTo>
                    <a:lnTo>
                      <a:pt x="4596" y="2704"/>
                    </a:lnTo>
                    <a:lnTo>
                      <a:pt x="4307" y="2781"/>
                    </a:lnTo>
                    <a:lnTo>
                      <a:pt x="3998" y="2877"/>
                    </a:lnTo>
                    <a:lnTo>
                      <a:pt x="3708" y="2974"/>
                    </a:lnTo>
                    <a:lnTo>
                      <a:pt x="3438" y="3090"/>
                    </a:lnTo>
                    <a:lnTo>
                      <a:pt x="3167" y="3225"/>
                    </a:lnTo>
                    <a:lnTo>
                      <a:pt x="2916" y="3360"/>
                    </a:lnTo>
                    <a:lnTo>
                      <a:pt x="2646" y="3515"/>
                    </a:lnTo>
                    <a:lnTo>
                      <a:pt x="2395" y="3669"/>
                    </a:lnTo>
                    <a:lnTo>
                      <a:pt x="2163" y="3843"/>
                    </a:lnTo>
                    <a:lnTo>
                      <a:pt x="1912" y="4036"/>
                    </a:lnTo>
                    <a:lnTo>
                      <a:pt x="1680" y="4229"/>
                    </a:lnTo>
                    <a:lnTo>
                      <a:pt x="1468" y="4442"/>
                    </a:lnTo>
                    <a:lnTo>
                      <a:pt x="1255" y="4654"/>
                    </a:lnTo>
                    <a:lnTo>
                      <a:pt x="1062" y="4886"/>
                    </a:lnTo>
                    <a:lnTo>
                      <a:pt x="888" y="5118"/>
                    </a:lnTo>
                    <a:lnTo>
                      <a:pt x="715" y="5369"/>
                    </a:lnTo>
                    <a:lnTo>
                      <a:pt x="560" y="5620"/>
                    </a:lnTo>
                    <a:lnTo>
                      <a:pt x="425" y="5871"/>
                    </a:lnTo>
                    <a:lnTo>
                      <a:pt x="309" y="6141"/>
                    </a:lnTo>
                    <a:lnTo>
                      <a:pt x="193" y="6450"/>
                    </a:lnTo>
                    <a:lnTo>
                      <a:pt x="97" y="6778"/>
                    </a:lnTo>
                    <a:lnTo>
                      <a:pt x="39" y="7087"/>
                    </a:lnTo>
                    <a:lnTo>
                      <a:pt x="0" y="7416"/>
                    </a:lnTo>
                    <a:lnTo>
                      <a:pt x="0" y="7725"/>
                    </a:lnTo>
                    <a:lnTo>
                      <a:pt x="0" y="8053"/>
                    </a:lnTo>
                    <a:lnTo>
                      <a:pt x="39" y="8381"/>
                    </a:lnTo>
                    <a:lnTo>
                      <a:pt x="77" y="8710"/>
                    </a:lnTo>
                    <a:lnTo>
                      <a:pt x="116" y="8787"/>
                    </a:lnTo>
                    <a:lnTo>
                      <a:pt x="174" y="8825"/>
                    </a:lnTo>
                    <a:lnTo>
                      <a:pt x="232" y="8864"/>
                    </a:lnTo>
                    <a:lnTo>
                      <a:pt x="309" y="8864"/>
                    </a:lnTo>
                    <a:lnTo>
                      <a:pt x="386" y="8845"/>
                    </a:lnTo>
                    <a:lnTo>
                      <a:pt x="425" y="8806"/>
                    </a:lnTo>
                    <a:lnTo>
                      <a:pt x="464" y="8748"/>
                    </a:lnTo>
                    <a:lnTo>
                      <a:pt x="464" y="8671"/>
                    </a:lnTo>
                    <a:lnTo>
                      <a:pt x="425" y="8420"/>
                    </a:lnTo>
                    <a:lnTo>
                      <a:pt x="406" y="8188"/>
                    </a:lnTo>
                    <a:lnTo>
                      <a:pt x="386" y="7956"/>
                    </a:lnTo>
                    <a:lnTo>
                      <a:pt x="386" y="7725"/>
                    </a:lnTo>
                    <a:lnTo>
                      <a:pt x="406" y="7493"/>
                    </a:lnTo>
                    <a:lnTo>
                      <a:pt x="425" y="7281"/>
                    </a:lnTo>
                    <a:lnTo>
                      <a:pt x="464" y="7049"/>
                    </a:lnTo>
                    <a:lnTo>
                      <a:pt x="502" y="6817"/>
                    </a:lnTo>
                    <a:lnTo>
                      <a:pt x="560" y="6605"/>
                    </a:lnTo>
                    <a:lnTo>
                      <a:pt x="637" y="6392"/>
                    </a:lnTo>
                    <a:lnTo>
                      <a:pt x="715" y="6180"/>
                    </a:lnTo>
                    <a:lnTo>
                      <a:pt x="831" y="5967"/>
                    </a:lnTo>
                    <a:lnTo>
                      <a:pt x="927" y="5774"/>
                    </a:lnTo>
                    <a:lnTo>
                      <a:pt x="1062" y="5562"/>
                    </a:lnTo>
                    <a:lnTo>
                      <a:pt x="1197" y="5369"/>
                    </a:lnTo>
                    <a:lnTo>
                      <a:pt x="1333" y="5176"/>
                    </a:lnTo>
                    <a:lnTo>
                      <a:pt x="1661" y="4828"/>
                    </a:lnTo>
                    <a:lnTo>
                      <a:pt x="1989" y="4480"/>
                    </a:lnTo>
                    <a:lnTo>
                      <a:pt x="2356" y="4191"/>
                    </a:lnTo>
                    <a:lnTo>
                      <a:pt x="2762" y="3901"/>
                    </a:lnTo>
                    <a:lnTo>
                      <a:pt x="3167" y="3669"/>
                    </a:lnTo>
                    <a:lnTo>
                      <a:pt x="3592" y="3457"/>
                    </a:lnTo>
                    <a:lnTo>
                      <a:pt x="4036" y="3264"/>
                    </a:lnTo>
                    <a:lnTo>
                      <a:pt x="4500" y="3129"/>
                    </a:lnTo>
                    <a:lnTo>
                      <a:pt x="4983" y="3032"/>
                    </a:lnTo>
                    <a:lnTo>
                      <a:pt x="5465" y="2974"/>
                    </a:lnTo>
                    <a:lnTo>
                      <a:pt x="5967" y="2955"/>
                    </a:lnTo>
                    <a:lnTo>
                      <a:pt x="6450" y="2955"/>
                    </a:lnTo>
                    <a:lnTo>
                      <a:pt x="6933" y="3013"/>
                    </a:lnTo>
                    <a:lnTo>
                      <a:pt x="7416" y="3090"/>
                    </a:lnTo>
                    <a:lnTo>
                      <a:pt x="7956" y="3186"/>
                    </a:lnTo>
                    <a:lnTo>
                      <a:pt x="8227" y="3283"/>
                    </a:lnTo>
                    <a:lnTo>
                      <a:pt x="8362" y="3322"/>
                    </a:lnTo>
                    <a:lnTo>
                      <a:pt x="8497" y="3341"/>
                    </a:lnTo>
                    <a:lnTo>
                      <a:pt x="8594" y="3341"/>
                    </a:lnTo>
                    <a:lnTo>
                      <a:pt x="8690" y="3283"/>
                    </a:lnTo>
                    <a:lnTo>
                      <a:pt x="8845" y="3148"/>
                    </a:lnTo>
                    <a:lnTo>
                      <a:pt x="9250" y="2839"/>
                    </a:lnTo>
                    <a:lnTo>
                      <a:pt x="9482" y="2704"/>
                    </a:lnTo>
                    <a:lnTo>
                      <a:pt x="9579" y="2646"/>
                    </a:lnTo>
                    <a:lnTo>
                      <a:pt x="9695" y="2607"/>
                    </a:lnTo>
                    <a:lnTo>
                      <a:pt x="9810" y="2588"/>
                    </a:lnTo>
                    <a:lnTo>
                      <a:pt x="9907" y="2607"/>
                    </a:lnTo>
                    <a:lnTo>
                      <a:pt x="10042" y="2646"/>
                    </a:lnTo>
                    <a:lnTo>
                      <a:pt x="10158" y="2723"/>
                    </a:lnTo>
                    <a:lnTo>
                      <a:pt x="10312" y="2839"/>
                    </a:lnTo>
                    <a:lnTo>
                      <a:pt x="10467" y="2955"/>
                    </a:lnTo>
                    <a:lnTo>
                      <a:pt x="10795" y="3225"/>
                    </a:lnTo>
                    <a:lnTo>
                      <a:pt x="10969" y="3360"/>
                    </a:lnTo>
                    <a:lnTo>
                      <a:pt x="11143" y="3438"/>
                    </a:lnTo>
                    <a:lnTo>
                      <a:pt x="11336" y="3515"/>
                    </a:lnTo>
                    <a:lnTo>
                      <a:pt x="11645" y="3515"/>
                    </a:lnTo>
                    <a:lnTo>
                      <a:pt x="11742" y="3476"/>
                    </a:lnTo>
                    <a:lnTo>
                      <a:pt x="11819" y="3438"/>
                    </a:lnTo>
                    <a:lnTo>
                      <a:pt x="11896" y="3399"/>
                    </a:lnTo>
                    <a:lnTo>
                      <a:pt x="11954" y="3341"/>
                    </a:lnTo>
                    <a:lnTo>
                      <a:pt x="12012" y="3264"/>
                    </a:lnTo>
                    <a:lnTo>
                      <a:pt x="12089" y="3109"/>
                    </a:lnTo>
                    <a:lnTo>
                      <a:pt x="12128" y="2935"/>
                    </a:lnTo>
                    <a:lnTo>
                      <a:pt x="12147" y="2762"/>
                    </a:lnTo>
                    <a:lnTo>
                      <a:pt x="12128" y="2569"/>
                    </a:lnTo>
                    <a:lnTo>
                      <a:pt x="12089" y="2395"/>
                    </a:lnTo>
                    <a:lnTo>
                      <a:pt x="12012" y="2105"/>
                    </a:lnTo>
                    <a:lnTo>
                      <a:pt x="11877" y="1854"/>
                    </a:lnTo>
                    <a:lnTo>
                      <a:pt x="11799" y="1719"/>
                    </a:lnTo>
                    <a:lnTo>
                      <a:pt x="11722" y="1584"/>
                    </a:lnTo>
                    <a:lnTo>
                      <a:pt x="11645" y="1448"/>
                    </a:lnTo>
                    <a:lnTo>
                      <a:pt x="11568" y="1313"/>
                    </a:lnTo>
                    <a:lnTo>
                      <a:pt x="11548" y="1236"/>
                    </a:lnTo>
                    <a:lnTo>
                      <a:pt x="11548" y="1159"/>
                    </a:lnTo>
                    <a:lnTo>
                      <a:pt x="11568" y="1024"/>
                    </a:lnTo>
                    <a:lnTo>
                      <a:pt x="11626" y="888"/>
                    </a:lnTo>
                    <a:lnTo>
                      <a:pt x="11722" y="753"/>
                    </a:lnTo>
                    <a:lnTo>
                      <a:pt x="11819" y="637"/>
                    </a:lnTo>
                    <a:lnTo>
                      <a:pt x="11935" y="521"/>
                    </a:lnTo>
                    <a:lnTo>
                      <a:pt x="12128" y="309"/>
                    </a:lnTo>
                    <a:lnTo>
                      <a:pt x="12166" y="232"/>
                    </a:lnTo>
                    <a:lnTo>
                      <a:pt x="12186" y="155"/>
                    </a:lnTo>
                    <a:lnTo>
                      <a:pt x="12147" y="97"/>
                    </a:lnTo>
                    <a:lnTo>
                      <a:pt x="12108" y="39"/>
                    </a:lnTo>
                    <a:lnTo>
                      <a:pt x="120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6142;p54">
                <a:extLst>
                  <a:ext uri="{FF2B5EF4-FFF2-40B4-BE49-F238E27FC236}">
                    <a16:creationId xmlns:a16="http://schemas.microsoft.com/office/drawing/2014/main" id="{C5A061F9-DFF1-DF7A-98A0-B0BD28E2482C}"/>
                  </a:ext>
                </a:extLst>
              </p:cNvPr>
              <p:cNvSpPr/>
              <p:nvPr/>
            </p:nvSpPr>
            <p:spPr>
              <a:xfrm>
                <a:off x="4634906" y="3697650"/>
                <a:ext cx="6662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357" extrusionOk="0">
                    <a:moveTo>
                      <a:pt x="2185" y="419"/>
                    </a:moveTo>
                    <a:lnTo>
                      <a:pt x="2221" y="599"/>
                    </a:lnTo>
                    <a:lnTo>
                      <a:pt x="2259" y="985"/>
                    </a:lnTo>
                    <a:lnTo>
                      <a:pt x="2279" y="1372"/>
                    </a:lnTo>
                    <a:lnTo>
                      <a:pt x="2279" y="1648"/>
                    </a:lnTo>
                    <a:lnTo>
                      <a:pt x="1854" y="1739"/>
                    </a:lnTo>
                    <a:lnTo>
                      <a:pt x="1294" y="1835"/>
                    </a:lnTo>
                    <a:lnTo>
                      <a:pt x="490" y="1948"/>
                    </a:lnTo>
                    <a:lnTo>
                      <a:pt x="463" y="1816"/>
                    </a:lnTo>
                    <a:lnTo>
                      <a:pt x="454" y="1801"/>
                    </a:lnTo>
                    <a:lnTo>
                      <a:pt x="425" y="1584"/>
                    </a:lnTo>
                    <a:lnTo>
                      <a:pt x="406" y="1275"/>
                    </a:lnTo>
                    <a:lnTo>
                      <a:pt x="386" y="985"/>
                    </a:lnTo>
                    <a:lnTo>
                      <a:pt x="398" y="800"/>
                    </a:lnTo>
                    <a:lnTo>
                      <a:pt x="398" y="800"/>
                    </a:lnTo>
                    <a:lnTo>
                      <a:pt x="1313" y="580"/>
                    </a:lnTo>
                    <a:lnTo>
                      <a:pt x="2185" y="419"/>
                    </a:lnTo>
                    <a:close/>
                    <a:moveTo>
                      <a:pt x="2317" y="1"/>
                    </a:moveTo>
                    <a:lnTo>
                      <a:pt x="1217" y="213"/>
                    </a:lnTo>
                    <a:lnTo>
                      <a:pt x="676" y="329"/>
                    </a:lnTo>
                    <a:lnTo>
                      <a:pt x="135" y="464"/>
                    </a:lnTo>
                    <a:lnTo>
                      <a:pt x="97" y="483"/>
                    </a:lnTo>
                    <a:lnTo>
                      <a:pt x="58" y="522"/>
                    </a:lnTo>
                    <a:lnTo>
                      <a:pt x="19" y="580"/>
                    </a:lnTo>
                    <a:lnTo>
                      <a:pt x="19" y="619"/>
                    </a:lnTo>
                    <a:lnTo>
                      <a:pt x="0" y="947"/>
                    </a:lnTo>
                    <a:lnTo>
                      <a:pt x="19" y="1275"/>
                    </a:lnTo>
                    <a:lnTo>
                      <a:pt x="39" y="1584"/>
                    </a:lnTo>
                    <a:lnTo>
                      <a:pt x="77" y="1912"/>
                    </a:lnTo>
                    <a:lnTo>
                      <a:pt x="97" y="1951"/>
                    </a:lnTo>
                    <a:lnTo>
                      <a:pt x="174" y="2221"/>
                    </a:lnTo>
                    <a:lnTo>
                      <a:pt x="193" y="2279"/>
                    </a:lnTo>
                    <a:lnTo>
                      <a:pt x="251" y="2318"/>
                    </a:lnTo>
                    <a:lnTo>
                      <a:pt x="309" y="2357"/>
                    </a:lnTo>
                    <a:lnTo>
                      <a:pt x="367" y="2357"/>
                    </a:lnTo>
                    <a:lnTo>
                      <a:pt x="1352" y="2221"/>
                    </a:lnTo>
                    <a:lnTo>
                      <a:pt x="1661" y="2183"/>
                    </a:lnTo>
                    <a:lnTo>
                      <a:pt x="1950" y="2125"/>
                    </a:lnTo>
                    <a:lnTo>
                      <a:pt x="2530" y="1990"/>
                    </a:lnTo>
                    <a:lnTo>
                      <a:pt x="2588" y="1951"/>
                    </a:lnTo>
                    <a:lnTo>
                      <a:pt x="2626" y="1932"/>
                    </a:lnTo>
                    <a:lnTo>
                      <a:pt x="2646" y="1874"/>
                    </a:lnTo>
                    <a:lnTo>
                      <a:pt x="2665" y="1835"/>
                    </a:lnTo>
                    <a:lnTo>
                      <a:pt x="2665" y="1410"/>
                    </a:lnTo>
                    <a:lnTo>
                      <a:pt x="2646" y="1005"/>
                    </a:lnTo>
                    <a:lnTo>
                      <a:pt x="2607" y="580"/>
                    </a:lnTo>
                    <a:lnTo>
                      <a:pt x="2530" y="174"/>
                    </a:lnTo>
                    <a:lnTo>
                      <a:pt x="2511" y="97"/>
                    </a:lnTo>
                    <a:lnTo>
                      <a:pt x="2453" y="39"/>
                    </a:lnTo>
                    <a:lnTo>
                      <a:pt x="23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6143;p54">
                <a:extLst>
                  <a:ext uri="{FF2B5EF4-FFF2-40B4-BE49-F238E27FC236}">
                    <a16:creationId xmlns:a16="http://schemas.microsoft.com/office/drawing/2014/main" id="{B46CF9DB-F5F5-6E3B-1E76-BBDD33E7768C}"/>
                  </a:ext>
                </a:extLst>
              </p:cNvPr>
              <p:cNvSpPr/>
              <p:nvPr/>
            </p:nvSpPr>
            <p:spPr>
              <a:xfrm>
                <a:off x="4700556" y="3759925"/>
                <a:ext cx="2158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5911" extrusionOk="0">
                    <a:moveTo>
                      <a:pt x="8401" y="1"/>
                    </a:moveTo>
                    <a:lnTo>
                      <a:pt x="8324" y="39"/>
                    </a:lnTo>
                    <a:lnTo>
                      <a:pt x="6315" y="1488"/>
                    </a:lnTo>
                    <a:lnTo>
                      <a:pt x="5292" y="2202"/>
                    </a:lnTo>
                    <a:lnTo>
                      <a:pt x="4268" y="2897"/>
                    </a:lnTo>
                    <a:lnTo>
                      <a:pt x="3225" y="3593"/>
                    </a:lnTo>
                    <a:lnTo>
                      <a:pt x="2202" y="4269"/>
                    </a:lnTo>
                    <a:lnTo>
                      <a:pt x="1140" y="4925"/>
                    </a:lnTo>
                    <a:lnTo>
                      <a:pt x="78" y="5582"/>
                    </a:lnTo>
                    <a:lnTo>
                      <a:pt x="20" y="5620"/>
                    </a:lnTo>
                    <a:lnTo>
                      <a:pt x="0" y="5698"/>
                    </a:lnTo>
                    <a:lnTo>
                      <a:pt x="0" y="5756"/>
                    </a:lnTo>
                    <a:lnTo>
                      <a:pt x="39" y="5833"/>
                    </a:lnTo>
                    <a:lnTo>
                      <a:pt x="97" y="5871"/>
                    </a:lnTo>
                    <a:lnTo>
                      <a:pt x="155" y="5910"/>
                    </a:lnTo>
                    <a:lnTo>
                      <a:pt x="232" y="5910"/>
                    </a:lnTo>
                    <a:lnTo>
                      <a:pt x="309" y="5891"/>
                    </a:lnTo>
                    <a:lnTo>
                      <a:pt x="1371" y="5234"/>
                    </a:lnTo>
                    <a:lnTo>
                      <a:pt x="2414" y="4578"/>
                    </a:lnTo>
                    <a:lnTo>
                      <a:pt x="3457" y="3902"/>
                    </a:lnTo>
                    <a:lnTo>
                      <a:pt x="4500" y="3206"/>
                    </a:lnTo>
                    <a:lnTo>
                      <a:pt x="5523" y="2511"/>
                    </a:lnTo>
                    <a:lnTo>
                      <a:pt x="6528" y="1797"/>
                    </a:lnTo>
                    <a:lnTo>
                      <a:pt x="8555" y="368"/>
                    </a:lnTo>
                    <a:lnTo>
                      <a:pt x="8613" y="290"/>
                    </a:lnTo>
                    <a:lnTo>
                      <a:pt x="8633" y="232"/>
                    </a:lnTo>
                    <a:lnTo>
                      <a:pt x="8633" y="155"/>
                    </a:lnTo>
                    <a:lnTo>
                      <a:pt x="8594" y="97"/>
                    </a:lnTo>
                    <a:lnTo>
                      <a:pt x="8536" y="39"/>
                    </a:lnTo>
                    <a:lnTo>
                      <a:pt x="8478" y="20"/>
                    </a:lnTo>
                    <a:lnTo>
                      <a:pt x="84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6144;p54">
                <a:extLst>
                  <a:ext uri="{FF2B5EF4-FFF2-40B4-BE49-F238E27FC236}">
                    <a16:creationId xmlns:a16="http://schemas.microsoft.com/office/drawing/2014/main" id="{44C4DA7C-1741-6F7F-7181-7F05E4EFAE9A}"/>
                  </a:ext>
                </a:extLst>
              </p:cNvPr>
              <p:cNvSpPr/>
              <p:nvPr/>
            </p:nvSpPr>
            <p:spPr>
              <a:xfrm>
                <a:off x="4576956" y="3898500"/>
                <a:ext cx="133275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3071" extrusionOk="0">
                    <a:moveTo>
                      <a:pt x="5099" y="0"/>
                    </a:moveTo>
                    <a:lnTo>
                      <a:pt x="5022" y="39"/>
                    </a:lnTo>
                    <a:lnTo>
                      <a:pt x="3689" y="831"/>
                    </a:lnTo>
                    <a:lnTo>
                      <a:pt x="2565" y="1489"/>
                    </a:lnTo>
                    <a:lnTo>
                      <a:pt x="2299" y="502"/>
                    </a:lnTo>
                    <a:lnTo>
                      <a:pt x="2279" y="444"/>
                    </a:lnTo>
                    <a:lnTo>
                      <a:pt x="2221" y="406"/>
                    </a:lnTo>
                    <a:lnTo>
                      <a:pt x="2164" y="386"/>
                    </a:lnTo>
                    <a:lnTo>
                      <a:pt x="2106" y="367"/>
                    </a:lnTo>
                    <a:lnTo>
                      <a:pt x="1835" y="425"/>
                    </a:lnTo>
                    <a:lnTo>
                      <a:pt x="1565" y="502"/>
                    </a:lnTo>
                    <a:lnTo>
                      <a:pt x="1295" y="599"/>
                    </a:lnTo>
                    <a:lnTo>
                      <a:pt x="1043" y="715"/>
                    </a:lnTo>
                    <a:lnTo>
                      <a:pt x="792" y="850"/>
                    </a:lnTo>
                    <a:lnTo>
                      <a:pt x="561" y="1004"/>
                    </a:lnTo>
                    <a:lnTo>
                      <a:pt x="78" y="1294"/>
                    </a:lnTo>
                    <a:lnTo>
                      <a:pt x="39" y="1313"/>
                    </a:lnTo>
                    <a:lnTo>
                      <a:pt x="20" y="1371"/>
                    </a:lnTo>
                    <a:lnTo>
                      <a:pt x="1" y="1410"/>
                    </a:lnTo>
                    <a:lnTo>
                      <a:pt x="1" y="1468"/>
                    </a:lnTo>
                    <a:lnTo>
                      <a:pt x="59" y="1835"/>
                    </a:lnTo>
                    <a:lnTo>
                      <a:pt x="136" y="2202"/>
                    </a:lnTo>
                    <a:lnTo>
                      <a:pt x="310" y="2936"/>
                    </a:lnTo>
                    <a:lnTo>
                      <a:pt x="348" y="3013"/>
                    </a:lnTo>
                    <a:lnTo>
                      <a:pt x="406" y="3051"/>
                    </a:lnTo>
                    <a:lnTo>
                      <a:pt x="464" y="3071"/>
                    </a:lnTo>
                    <a:lnTo>
                      <a:pt x="541" y="3051"/>
                    </a:lnTo>
                    <a:lnTo>
                      <a:pt x="599" y="3013"/>
                    </a:lnTo>
                    <a:lnTo>
                      <a:pt x="657" y="2955"/>
                    </a:lnTo>
                    <a:lnTo>
                      <a:pt x="677" y="2897"/>
                    </a:lnTo>
                    <a:lnTo>
                      <a:pt x="677" y="2800"/>
                    </a:lnTo>
                    <a:lnTo>
                      <a:pt x="522" y="2124"/>
                    </a:lnTo>
                    <a:lnTo>
                      <a:pt x="445" y="1777"/>
                    </a:lnTo>
                    <a:lnTo>
                      <a:pt x="406" y="1542"/>
                    </a:lnTo>
                    <a:lnTo>
                      <a:pt x="734" y="1333"/>
                    </a:lnTo>
                    <a:lnTo>
                      <a:pt x="1179" y="1082"/>
                    </a:lnTo>
                    <a:lnTo>
                      <a:pt x="1410" y="966"/>
                    </a:lnTo>
                    <a:lnTo>
                      <a:pt x="1661" y="869"/>
                    </a:lnTo>
                    <a:lnTo>
                      <a:pt x="1893" y="811"/>
                    </a:lnTo>
                    <a:lnTo>
                      <a:pt x="1990" y="789"/>
                    </a:lnTo>
                    <a:lnTo>
                      <a:pt x="1990" y="789"/>
                    </a:lnTo>
                    <a:lnTo>
                      <a:pt x="2260" y="1854"/>
                    </a:lnTo>
                    <a:lnTo>
                      <a:pt x="2279" y="1893"/>
                    </a:lnTo>
                    <a:lnTo>
                      <a:pt x="2318" y="1931"/>
                    </a:lnTo>
                    <a:lnTo>
                      <a:pt x="2395" y="1970"/>
                    </a:lnTo>
                    <a:lnTo>
                      <a:pt x="2473" y="1970"/>
                    </a:lnTo>
                    <a:lnTo>
                      <a:pt x="2569" y="1951"/>
                    </a:lnTo>
                    <a:lnTo>
                      <a:pt x="3921" y="1159"/>
                    </a:lnTo>
                    <a:lnTo>
                      <a:pt x="5253" y="348"/>
                    </a:lnTo>
                    <a:lnTo>
                      <a:pt x="5311" y="290"/>
                    </a:lnTo>
                    <a:lnTo>
                      <a:pt x="5331" y="232"/>
                    </a:lnTo>
                    <a:lnTo>
                      <a:pt x="5331" y="155"/>
                    </a:lnTo>
                    <a:lnTo>
                      <a:pt x="5292" y="97"/>
                    </a:lnTo>
                    <a:lnTo>
                      <a:pt x="5253" y="39"/>
                    </a:lnTo>
                    <a:lnTo>
                      <a:pt x="51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6145;p54">
                <a:extLst>
                  <a:ext uri="{FF2B5EF4-FFF2-40B4-BE49-F238E27FC236}">
                    <a16:creationId xmlns:a16="http://schemas.microsoft.com/office/drawing/2014/main" id="{9D2187CB-1529-5E18-A93B-24E54A0519A0}"/>
                  </a:ext>
                </a:extLst>
              </p:cNvPr>
              <p:cNvSpPr/>
              <p:nvPr/>
            </p:nvSpPr>
            <p:spPr>
              <a:xfrm>
                <a:off x="4584681" y="3938575"/>
                <a:ext cx="584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468" extrusionOk="0">
                    <a:moveTo>
                      <a:pt x="2106" y="0"/>
                    </a:moveTo>
                    <a:lnTo>
                      <a:pt x="2028" y="19"/>
                    </a:lnTo>
                    <a:lnTo>
                      <a:pt x="1043" y="579"/>
                    </a:lnTo>
                    <a:lnTo>
                      <a:pt x="78" y="1120"/>
                    </a:lnTo>
                    <a:lnTo>
                      <a:pt x="20" y="1159"/>
                    </a:lnTo>
                    <a:lnTo>
                      <a:pt x="1" y="1236"/>
                    </a:lnTo>
                    <a:lnTo>
                      <a:pt x="1" y="1313"/>
                    </a:lnTo>
                    <a:lnTo>
                      <a:pt x="20" y="1390"/>
                    </a:lnTo>
                    <a:lnTo>
                      <a:pt x="78" y="1429"/>
                    </a:lnTo>
                    <a:lnTo>
                      <a:pt x="155" y="1468"/>
                    </a:lnTo>
                    <a:lnTo>
                      <a:pt x="232" y="1448"/>
                    </a:lnTo>
                    <a:lnTo>
                      <a:pt x="290" y="1429"/>
                    </a:lnTo>
                    <a:lnTo>
                      <a:pt x="1275" y="888"/>
                    </a:lnTo>
                    <a:lnTo>
                      <a:pt x="2260" y="348"/>
                    </a:lnTo>
                    <a:lnTo>
                      <a:pt x="2299" y="290"/>
                    </a:lnTo>
                    <a:lnTo>
                      <a:pt x="2337" y="212"/>
                    </a:lnTo>
                    <a:lnTo>
                      <a:pt x="2318" y="135"/>
                    </a:lnTo>
                    <a:lnTo>
                      <a:pt x="2299" y="77"/>
                    </a:lnTo>
                    <a:lnTo>
                      <a:pt x="224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62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6146;p54">
                <a:extLst>
                  <a:ext uri="{FF2B5EF4-FFF2-40B4-BE49-F238E27FC236}">
                    <a16:creationId xmlns:a16="http://schemas.microsoft.com/office/drawing/2014/main" id="{436D9ADD-9E48-A3C1-BA05-E653214827C5}"/>
                  </a:ext>
                </a:extLst>
              </p:cNvPr>
              <p:cNvSpPr/>
              <p:nvPr/>
            </p:nvSpPr>
            <p:spPr>
              <a:xfrm>
                <a:off x="4031406" y="3965600"/>
                <a:ext cx="562950" cy="293550"/>
              </a:xfrm>
              <a:custGeom>
                <a:avLst/>
                <a:gdLst/>
                <a:ahLst/>
                <a:cxnLst/>
                <a:rect l="l" t="t" r="r" b="b"/>
                <a:pathLst>
                  <a:path w="22518" h="11742" extrusionOk="0">
                    <a:moveTo>
                      <a:pt x="22286" y="0"/>
                    </a:moveTo>
                    <a:lnTo>
                      <a:pt x="22209" y="39"/>
                    </a:lnTo>
                    <a:lnTo>
                      <a:pt x="19602" y="1468"/>
                    </a:lnTo>
                    <a:lnTo>
                      <a:pt x="19100" y="1739"/>
                    </a:lnTo>
                    <a:lnTo>
                      <a:pt x="18829" y="1874"/>
                    </a:lnTo>
                    <a:lnTo>
                      <a:pt x="18578" y="2028"/>
                    </a:lnTo>
                    <a:lnTo>
                      <a:pt x="18347" y="2202"/>
                    </a:lnTo>
                    <a:lnTo>
                      <a:pt x="18250" y="2299"/>
                    </a:lnTo>
                    <a:lnTo>
                      <a:pt x="18153" y="2395"/>
                    </a:lnTo>
                    <a:lnTo>
                      <a:pt x="18057" y="2511"/>
                    </a:lnTo>
                    <a:lnTo>
                      <a:pt x="17980" y="2627"/>
                    </a:lnTo>
                    <a:lnTo>
                      <a:pt x="17922" y="2762"/>
                    </a:lnTo>
                    <a:lnTo>
                      <a:pt x="17883" y="2897"/>
                    </a:lnTo>
                    <a:lnTo>
                      <a:pt x="17844" y="3013"/>
                    </a:lnTo>
                    <a:lnTo>
                      <a:pt x="17844" y="3148"/>
                    </a:lnTo>
                    <a:lnTo>
                      <a:pt x="17844" y="3380"/>
                    </a:lnTo>
                    <a:lnTo>
                      <a:pt x="17883" y="3631"/>
                    </a:lnTo>
                    <a:lnTo>
                      <a:pt x="17902" y="3863"/>
                    </a:lnTo>
                    <a:lnTo>
                      <a:pt x="17883" y="4017"/>
                    </a:lnTo>
                    <a:lnTo>
                      <a:pt x="17864" y="4075"/>
                    </a:lnTo>
                    <a:lnTo>
                      <a:pt x="17844" y="4095"/>
                    </a:lnTo>
                    <a:lnTo>
                      <a:pt x="17767" y="4095"/>
                    </a:lnTo>
                    <a:lnTo>
                      <a:pt x="17709" y="4056"/>
                    </a:lnTo>
                    <a:lnTo>
                      <a:pt x="17574" y="3940"/>
                    </a:lnTo>
                    <a:lnTo>
                      <a:pt x="17381" y="3708"/>
                    </a:lnTo>
                    <a:lnTo>
                      <a:pt x="17304" y="3631"/>
                    </a:lnTo>
                    <a:lnTo>
                      <a:pt x="17207" y="3554"/>
                    </a:lnTo>
                    <a:lnTo>
                      <a:pt x="17111" y="3477"/>
                    </a:lnTo>
                    <a:lnTo>
                      <a:pt x="17014" y="3438"/>
                    </a:lnTo>
                    <a:lnTo>
                      <a:pt x="16898" y="3380"/>
                    </a:lnTo>
                    <a:lnTo>
                      <a:pt x="16782" y="3361"/>
                    </a:lnTo>
                    <a:lnTo>
                      <a:pt x="16666" y="3341"/>
                    </a:lnTo>
                    <a:lnTo>
                      <a:pt x="16551" y="3322"/>
                    </a:lnTo>
                    <a:lnTo>
                      <a:pt x="16415" y="3341"/>
                    </a:lnTo>
                    <a:lnTo>
                      <a:pt x="16261" y="3361"/>
                    </a:lnTo>
                    <a:lnTo>
                      <a:pt x="16126" y="3399"/>
                    </a:lnTo>
                    <a:lnTo>
                      <a:pt x="15991" y="3438"/>
                    </a:lnTo>
                    <a:lnTo>
                      <a:pt x="15740" y="3554"/>
                    </a:lnTo>
                    <a:lnTo>
                      <a:pt x="15469" y="3670"/>
                    </a:lnTo>
                    <a:lnTo>
                      <a:pt x="13152" y="4867"/>
                    </a:lnTo>
                    <a:lnTo>
                      <a:pt x="10834" y="6045"/>
                    </a:lnTo>
                    <a:lnTo>
                      <a:pt x="6180" y="8382"/>
                    </a:lnTo>
                    <a:lnTo>
                      <a:pt x="3148" y="9869"/>
                    </a:lnTo>
                    <a:lnTo>
                      <a:pt x="117" y="11356"/>
                    </a:lnTo>
                    <a:lnTo>
                      <a:pt x="59" y="11394"/>
                    </a:lnTo>
                    <a:lnTo>
                      <a:pt x="20" y="11472"/>
                    </a:lnTo>
                    <a:lnTo>
                      <a:pt x="1" y="11549"/>
                    </a:lnTo>
                    <a:lnTo>
                      <a:pt x="20" y="11607"/>
                    </a:lnTo>
                    <a:lnTo>
                      <a:pt x="59" y="11684"/>
                    </a:lnTo>
                    <a:lnTo>
                      <a:pt x="117" y="11723"/>
                    </a:lnTo>
                    <a:lnTo>
                      <a:pt x="174" y="11742"/>
                    </a:lnTo>
                    <a:lnTo>
                      <a:pt x="252" y="11723"/>
                    </a:lnTo>
                    <a:lnTo>
                      <a:pt x="5485" y="9154"/>
                    </a:lnTo>
                    <a:lnTo>
                      <a:pt x="8073" y="7860"/>
                    </a:lnTo>
                    <a:lnTo>
                      <a:pt x="10680" y="6566"/>
                    </a:lnTo>
                    <a:lnTo>
                      <a:pt x="12920" y="5427"/>
                    </a:lnTo>
                    <a:lnTo>
                      <a:pt x="15160" y="4268"/>
                    </a:lnTo>
                    <a:lnTo>
                      <a:pt x="15701" y="3979"/>
                    </a:lnTo>
                    <a:lnTo>
                      <a:pt x="15991" y="3843"/>
                    </a:lnTo>
                    <a:lnTo>
                      <a:pt x="16145" y="3786"/>
                    </a:lnTo>
                    <a:lnTo>
                      <a:pt x="16280" y="3747"/>
                    </a:lnTo>
                    <a:lnTo>
                      <a:pt x="16415" y="3728"/>
                    </a:lnTo>
                    <a:lnTo>
                      <a:pt x="16531" y="3708"/>
                    </a:lnTo>
                    <a:lnTo>
                      <a:pt x="16666" y="3728"/>
                    </a:lnTo>
                    <a:lnTo>
                      <a:pt x="16782" y="3747"/>
                    </a:lnTo>
                    <a:lnTo>
                      <a:pt x="16918" y="3824"/>
                    </a:lnTo>
                    <a:lnTo>
                      <a:pt x="17033" y="3921"/>
                    </a:lnTo>
                    <a:lnTo>
                      <a:pt x="17226" y="4133"/>
                    </a:lnTo>
                    <a:lnTo>
                      <a:pt x="17381" y="4288"/>
                    </a:lnTo>
                    <a:lnTo>
                      <a:pt x="17478" y="4346"/>
                    </a:lnTo>
                    <a:lnTo>
                      <a:pt x="17574" y="4404"/>
                    </a:lnTo>
                    <a:lnTo>
                      <a:pt x="17671" y="4461"/>
                    </a:lnTo>
                    <a:lnTo>
                      <a:pt x="17787" y="4481"/>
                    </a:lnTo>
                    <a:lnTo>
                      <a:pt x="17883" y="4481"/>
                    </a:lnTo>
                    <a:lnTo>
                      <a:pt x="17999" y="4461"/>
                    </a:lnTo>
                    <a:lnTo>
                      <a:pt x="18076" y="4423"/>
                    </a:lnTo>
                    <a:lnTo>
                      <a:pt x="18134" y="4365"/>
                    </a:lnTo>
                    <a:lnTo>
                      <a:pt x="18192" y="4288"/>
                    </a:lnTo>
                    <a:lnTo>
                      <a:pt x="18231" y="4210"/>
                    </a:lnTo>
                    <a:lnTo>
                      <a:pt x="18269" y="4037"/>
                    </a:lnTo>
                    <a:lnTo>
                      <a:pt x="18289" y="3863"/>
                    </a:lnTo>
                    <a:lnTo>
                      <a:pt x="18269" y="3573"/>
                    </a:lnTo>
                    <a:lnTo>
                      <a:pt x="18231" y="3303"/>
                    </a:lnTo>
                    <a:lnTo>
                      <a:pt x="18231" y="3168"/>
                    </a:lnTo>
                    <a:lnTo>
                      <a:pt x="18250" y="3032"/>
                    </a:lnTo>
                    <a:lnTo>
                      <a:pt x="18289" y="2897"/>
                    </a:lnTo>
                    <a:lnTo>
                      <a:pt x="18366" y="2762"/>
                    </a:lnTo>
                    <a:lnTo>
                      <a:pt x="18462" y="2627"/>
                    </a:lnTo>
                    <a:lnTo>
                      <a:pt x="18578" y="2511"/>
                    </a:lnTo>
                    <a:lnTo>
                      <a:pt x="18713" y="2414"/>
                    </a:lnTo>
                    <a:lnTo>
                      <a:pt x="18849" y="2318"/>
                    </a:lnTo>
                    <a:lnTo>
                      <a:pt x="19158" y="2144"/>
                    </a:lnTo>
                    <a:lnTo>
                      <a:pt x="19447" y="1990"/>
                    </a:lnTo>
                    <a:lnTo>
                      <a:pt x="22421" y="348"/>
                    </a:lnTo>
                    <a:lnTo>
                      <a:pt x="22499" y="290"/>
                    </a:lnTo>
                    <a:lnTo>
                      <a:pt x="22518" y="232"/>
                    </a:lnTo>
                    <a:lnTo>
                      <a:pt x="22518" y="155"/>
                    </a:lnTo>
                    <a:lnTo>
                      <a:pt x="22479" y="97"/>
                    </a:lnTo>
                    <a:lnTo>
                      <a:pt x="22421" y="39"/>
                    </a:lnTo>
                    <a:lnTo>
                      <a:pt x="22363" y="20"/>
                    </a:lnTo>
                    <a:lnTo>
                      <a:pt x="222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7" name="Google Shape;5836;p52">
              <a:extLst>
                <a:ext uri="{FF2B5EF4-FFF2-40B4-BE49-F238E27FC236}">
                  <a16:creationId xmlns:a16="http://schemas.microsoft.com/office/drawing/2014/main" id="{7B121C07-9059-845C-C4F1-196CB1B56262}"/>
                </a:ext>
              </a:extLst>
            </p:cNvPr>
            <p:cNvSpPr/>
            <p:nvPr/>
          </p:nvSpPr>
          <p:spPr>
            <a:xfrm>
              <a:off x="389926" y="3919003"/>
              <a:ext cx="1837073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177;p42">
              <a:extLst>
                <a:ext uri="{FF2B5EF4-FFF2-40B4-BE49-F238E27FC236}">
                  <a16:creationId xmlns:a16="http://schemas.microsoft.com/office/drawing/2014/main" id="{889E49D9-28D6-B8D7-ED05-5AE4506D1B4F}"/>
                </a:ext>
              </a:extLst>
            </p:cNvPr>
            <p:cNvSpPr txBox="1">
              <a:spLocks/>
            </p:cNvSpPr>
            <p:nvPr/>
          </p:nvSpPr>
          <p:spPr>
            <a:xfrm>
              <a:off x="456177" y="4122512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/>
                <a:t>17</a:t>
              </a:r>
            </a:p>
          </p:txBody>
        </p:sp>
      </p:grpSp>
      <p:grpSp>
        <p:nvGrpSpPr>
          <p:cNvPr id="1579" name="Group 1578">
            <a:extLst>
              <a:ext uri="{FF2B5EF4-FFF2-40B4-BE49-F238E27FC236}">
                <a16:creationId xmlns:a16="http://schemas.microsoft.com/office/drawing/2014/main" id="{F97E43AD-C35E-0555-0DC1-F109F5347FB8}"/>
              </a:ext>
            </a:extLst>
          </p:cNvPr>
          <p:cNvGrpSpPr/>
          <p:nvPr/>
        </p:nvGrpSpPr>
        <p:grpSpPr>
          <a:xfrm>
            <a:off x="950354" y="595890"/>
            <a:ext cx="7420153" cy="1794800"/>
            <a:chOff x="950354" y="595890"/>
            <a:chExt cx="7420153" cy="1794800"/>
          </a:xfrm>
        </p:grpSpPr>
        <p:sp>
          <p:nvSpPr>
            <p:cNvPr id="952" name="Rectangle 951">
              <a:extLst>
                <a:ext uri="{FF2B5EF4-FFF2-40B4-BE49-F238E27FC236}">
                  <a16:creationId xmlns:a16="http://schemas.microsoft.com/office/drawing/2014/main" id="{64C565DA-4671-93B5-F6F5-276C6F48FD39}"/>
                </a:ext>
              </a:extLst>
            </p:cNvPr>
            <p:cNvSpPr/>
            <p:nvPr/>
          </p:nvSpPr>
          <p:spPr>
            <a:xfrm>
              <a:off x="950354" y="1061463"/>
              <a:ext cx="1414895" cy="129014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>
                  <a:solidFill>
                    <a:schemeClr val="tx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cxnSp>
          <p:nvCxnSpPr>
            <p:cNvPr id="956" name="Straight Arrow Connector 955">
              <a:extLst>
                <a:ext uri="{FF2B5EF4-FFF2-40B4-BE49-F238E27FC236}">
                  <a16:creationId xmlns:a16="http://schemas.microsoft.com/office/drawing/2014/main" id="{0AF5AC12-EED6-6B94-6ACE-5D77A9202632}"/>
                </a:ext>
              </a:extLst>
            </p:cNvPr>
            <p:cNvCxnSpPr>
              <a:cxnSpLocks/>
            </p:cNvCxnSpPr>
            <p:nvPr/>
          </p:nvCxnSpPr>
          <p:spPr>
            <a:xfrm>
              <a:off x="2365249" y="1706537"/>
              <a:ext cx="1572768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8" name="Oval 957">
              <a:extLst>
                <a:ext uri="{FF2B5EF4-FFF2-40B4-BE49-F238E27FC236}">
                  <a16:creationId xmlns:a16="http://schemas.microsoft.com/office/drawing/2014/main" id="{F5581CB1-0A53-8A2C-652C-9DD351CF9CFC}"/>
                </a:ext>
              </a:extLst>
            </p:cNvPr>
            <p:cNvSpPr/>
            <p:nvPr/>
          </p:nvSpPr>
          <p:spPr>
            <a:xfrm>
              <a:off x="3938017" y="929355"/>
              <a:ext cx="1388190" cy="14613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cxnSp>
          <p:nvCxnSpPr>
            <p:cNvPr id="960" name="Straight Arrow Connector 959">
              <a:extLst>
                <a:ext uri="{FF2B5EF4-FFF2-40B4-BE49-F238E27FC236}">
                  <a16:creationId xmlns:a16="http://schemas.microsoft.com/office/drawing/2014/main" id="{C649617D-DE9C-38B3-02A6-20CB9DC54A26}"/>
                </a:ext>
              </a:extLst>
            </p:cNvPr>
            <p:cNvCxnSpPr>
              <a:cxnSpLocks/>
            </p:cNvCxnSpPr>
            <p:nvPr/>
          </p:nvCxnSpPr>
          <p:spPr>
            <a:xfrm>
              <a:off x="5326207" y="1706537"/>
              <a:ext cx="1572768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1" name="Isosceles Triangle 960">
              <a:extLst>
                <a:ext uri="{FF2B5EF4-FFF2-40B4-BE49-F238E27FC236}">
                  <a16:creationId xmlns:a16="http://schemas.microsoft.com/office/drawing/2014/main" id="{457A241B-76DB-D6FC-A3F5-17DABAEE7F45}"/>
                </a:ext>
              </a:extLst>
            </p:cNvPr>
            <p:cNvSpPr/>
            <p:nvPr/>
          </p:nvSpPr>
          <p:spPr>
            <a:xfrm>
              <a:off x="6577331" y="851196"/>
              <a:ext cx="1793176" cy="1461335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0" rIns="91440" bIns="365760" rtlCol="0" anchor="ctr" anchorCtr="1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545" name="Google Shape;1177;p42">
              <a:extLst>
                <a:ext uri="{FF2B5EF4-FFF2-40B4-BE49-F238E27FC236}">
                  <a16:creationId xmlns:a16="http://schemas.microsoft.com/office/drawing/2014/main" id="{5228CBDF-A491-AFEA-8262-C19966758EA3}"/>
                </a:ext>
              </a:extLst>
            </p:cNvPr>
            <p:cNvSpPr txBox="1">
              <a:spLocks/>
            </p:cNvSpPr>
            <p:nvPr/>
          </p:nvSpPr>
          <p:spPr>
            <a:xfrm>
              <a:off x="2490434" y="595890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>
                  <a:latin typeface="UTM Avo" panose="02040603050506020204" pitchFamily="18" charset="0"/>
                </a:rPr>
                <a:t>X 6</a:t>
              </a:r>
            </a:p>
          </p:txBody>
        </p:sp>
        <p:sp>
          <p:nvSpPr>
            <p:cNvPr id="1546" name="Google Shape;1177;p42">
              <a:extLst>
                <a:ext uri="{FF2B5EF4-FFF2-40B4-BE49-F238E27FC236}">
                  <a16:creationId xmlns:a16="http://schemas.microsoft.com/office/drawing/2014/main" id="{A9951300-96E3-1BC4-DDD9-2B2FA308F3CC}"/>
                </a:ext>
              </a:extLst>
            </p:cNvPr>
            <p:cNvSpPr txBox="1">
              <a:spLocks/>
            </p:cNvSpPr>
            <p:nvPr/>
          </p:nvSpPr>
          <p:spPr>
            <a:xfrm>
              <a:off x="5293710" y="604168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>
                  <a:latin typeface="UTM Avo" panose="02040603050506020204" pitchFamily="18" charset="0"/>
                </a:rPr>
                <a:t>+ 9</a:t>
              </a:r>
            </a:p>
          </p:txBody>
        </p:sp>
      </p:grpSp>
      <p:pic>
        <p:nvPicPr>
          <p:cNvPr id="1576" name="Picture 1575">
            <a:extLst>
              <a:ext uri="{FF2B5EF4-FFF2-40B4-BE49-F238E27FC236}">
                <a16:creationId xmlns:a16="http://schemas.microsoft.com/office/drawing/2014/main" id="{FA656455-F61C-132D-8C9D-E4131CB60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16" y="59090"/>
            <a:ext cx="1031451" cy="933218"/>
          </a:xfrm>
          <a:prstGeom prst="rect">
            <a:avLst/>
          </a:prstGeom>
        </p:spPr>
      </p:pic>
      <p:sp>
        <p:nvSpPr>
          <p:cNvPr id="1577" name="Oval 1576">
            <a:extLst>
              <a:ext uri="{FF2B5EF4-FFF2-40B4-BE49-F238E27FC236}">
                <a16:creationId xmlns:a16="http://schemas.microsoft.com/office/drawing/2014/main" id="{A88EA12F-35A8-BA43-4E7E-479C7A75BD54}"/>
              </a:ext>
            </a:extLst>
          </p:cNvPr>
          <p:cNvSpPr/>
          <p:nvPr/>
        </p:nvSpPr>
        <p:spPr>
          <a:xfrm>
            <a:off x="3905004" y="815831"/>
            <a:ext cx="1524780" cy="15682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578" name="Isosceles Triangle 1577">
            <a:extLst>
              <a:ext uri="{FF2B5EF4-FFF2-40B4-BE49-F238E27FC236}">
                <a16:creationId xmlns:a16="http://schemas.microsoft.com/office/drawing/2014/main" id="{A9B4B29C-8262-7F3D-D07E-D2C8C3F158E8}"/>
              </a:ext>
            </a:extLst>
          </p:cNvPr>
          <p:cNvSpPr/>
          <p:nvPr/>
        </p:nvSpPr>
        <p:spPr>
          <a:xfrm>
            <a:off x="6527480" y="740418"/>
            <a:ext cx="2134037" cy="1619899"/>
          </a:xfrm>
          <a:prstGeom prst="triangle">
            <a:avLst>
              <a:gd name="adj" fmla="val 465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365760" rtlCol="0" anchor="ctr" anchorCtr="1"/>
          <a:lstStyle/>
          <a:p>
            <a:pPr algn="ctr"/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33784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decel="1000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decel="1000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" grpId="0" animBg="1"/>
      <p:bldP spid="157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777D683-7028-FE22-02D2-B93B91D0332F}"/>
              </a:ext>
            </a:extLst>
          </p:cNvPr>
          <p:cNvGrpSpPr/>
          <p:nvPr/>
        </p:nvGrpSpPr>
        <p:grpSpPr>
          <a:xfrm>
            <a:off x="0" y="223448"/>
            <a:ext cx="9004514" cy="1899820"/>
            <a:chOff x="0" y="114959"/>
            <a:chExt cx="9004514" cy="1922046"/>
          </a:xfrm>
        </p:grpSpPr>
        <p:sp>
          <p:nvSpPr>
            <p:cNvPr id="31" name="Google Shape;1182;p42">
              <a:extLst>
                <a:ext uri="{FF2B5EF4-FFF2-40B4-BE49-F238E27FC236}">
                  <a16:creationId xmlns:a16="http://schemas.microsoft.com/office/drawing/2014/main" id="{23191864-EEB3-9180-5B9A-CA9C8F36DF1B}"/>
                </a:ext>
              </a:extLst>
            </p:cNvPr>
            <p:cNvSpPr/>
            <p:nvPr/>
          </p:nvSpPr>
          <p:spPr>
            <a:xfrm>
              <a:off x="143865" y="114959"/>
              <a:ext cx="8860649" cy="1922046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5D8E3"/>
            </a:solidFill>
            <a:ln w="19050" cap="flat" cmpd="sng">
              <a:solidFill>
                <a:srgbClr val="C5D8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AB2F5B5-76F4-C45F-8B7A-2844F3132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26109"/>
              <a:ext cx="1658256" cy="1499746"/>
            </a:xfrm>
            <a:prstGeom prst="rect">
              <a:avLst/>
            </a:prstGeom>
          </p:spPr>
        </p:pic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01078896-06DA-DB9B-DBBA-C54DA811790C}"/>
                </a:ext>
              </a:extLst>
            </p:cNvPr>
            <p:cNvSpPr txBox="1">
              <a:spLocks/>
            </p:cNvSpPr>
            <p:nvPr/>
          </p:nvSpPr>
          <p:spPr>
            <a:xfrm>
              <a:off x="1658256" y="625526"/>
              <a:ext cx="6555846" cy="120032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355">
                <a:lnSpc>
                  <a:spcPct val="100000"/>
                </a:lnSpc>
                <a:buClrTx/>
                <a:defRPr/>
              </a:pPr>
              <a:r>
                <a:rPr lang="en-US" sz="30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>
                  <a:solidFill>
                    <a:srgbClr val="002060"/>
                  </a:solidFill>
                  <a:latin typeface="UTM Avo" panose="02040603050506020204" pitchFamily="18" charset="0"/>
                  <a:cs typeface="#9Slide05 Bodega Script" pitchFamily="2" charset="0"/>
                </a:rPr>
                <a:t>Có 18 học sinh ngồi vào các bàn học, mỗi bàn 2 bạn. Hỏi có bao nhiêu bàn học như vậy?</a:t>
              </a:r>
              <a:endParaRPr lang="en-US" sz="30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4153546" y="2419223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7A446E9-0CD1-EB9A-2B2F-374AB93E0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977" y="2123268"/>
            <a:ext cx="3947901" cy="3159075"/>
          </a:xfrm>
          <a:prstGeom prst="rect">
            <a:avLst/>
          </a:prstGeom>
        </p:spPr>
      </p:pic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393088" y="1914558"/>
            <a:ext cx="3704014" cy="3005494"/>
          </a:xfrm>
          <a:custGeom>
            <a:avLst/>
            <a:gdLst>
              <a:gd name="connsiteX0" fmla="*/ -97379 w 3704014"/>
              <a:gd name="connsiteY0" fmla="*/ 2611434 h 3181804"/>
              <a:gd name="connsiteX1" fmla="*/ 115700 w 3704014"/>
              <a:gd name="connsiteY1" fmla="*/ 2144395 h 3181804"/>
              <a:gd name="connsiteX2" fmla="*/ 1223591 w 3704014"/>
              <a:gd name="connsiteY2" fmla="*/ 94385 h 3181804"/>
              <a:gd name="connsiteX3" fmla="*/ 3429031 w 3704014"/>
              <a:gd name="connsiteY3" fmla="*/ 756759 h 3181804"/>
              <a:gd name="connsiteX4" fmla="*/ 2753559 w 3704014"/>
              <a:gd name="connsiteY4" fmla="*/ 2980580 h 3181804"/>
              <a:gd name="connsiteX5" fmla="*/ 483504 w 3704014"/>
              <a:gd name="connsiteY5" fmla="*/ 2662823 h 3181804"/>
              <a:gd name="connsiteX6" fmla="*/ -97379 w 3704014"/>
              <a:gd name="connsiteY6" fmla="*/ 2611434 h 318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4014" h="3181804" fill="none" extrusionOk="0">
                <a:moveTo>
                  <a:pt x="-97379" y="2611434"/>
                </a:moveTo>
                <a:cubicBezTo>
                  <a:pt x="-49351" y="2474330"/>
                  <a:pt x="102075" y="2241667"/>
                  <a:pt x="115700" y="2144395"/>
                </a:cubicBezTo>
                <a:cubicBezTo>
                  <a:pt x="-271538" y="1286746"/>
                  <a:pt x="302409" y="448979"/>
                  <a:pt x="1223591" y="94385"/>
                </a:cubicBezTo>
                <a:cubicBezTo>
                  <a:pt x="2074555" y="-193562"/>
                  <a:pt x="2910951" y="110879"/>
                  <a:pt x="3429031" y="756759"/>
                </a:cubicBezTo>
                <a:cubicBezTo>
                  <a:pt x="3979316" y="1379553"/>
                  <a:pt x="3648901" y="2531579"/>
                  <a:pt x="2753559" y="2980580"/>
                </a:cubicBezTo>
                <a:cubicBezTo>
                  <a:pt x="1987917" y="3332104"/>
                  <a:pt x="1144596" y="3162314"/>
                  <a:pt x="483504" y="2662823"/>
                </a:cubicBezTo>
                <a:cubicBezTo>
                  <a:pt x="401762" y="2701626"/>
                  <a:pt x="171862" y="2674573"/>
                  <a:pt x="-97379" y="2611434"/>
                </a:cubicBezTo>
                <a:close/>
              </a:path>
              <a:path w="3704014" h="3181804" stroke="0" extrusionOk="0">
                <a:moveTo>
                  <a:pt x="-97379" y="2611434"/>
                </a:moveTo>
                <a:cubicBezTo>
                  <a:pt x="21339" y="2388611"/>
                  <a:pt x="-617" y="2372705"/>
                  <a:pt x="115700" y="2144395"/>
                </a:cubicBezTo>
                <a:cubicBezTo>
                  <a:pt x="-373068" y="1329056"/>
                  <a:pt x="226118" y="503334"/>
                  <a:pt x="1223591" y="94385"/>
                </a:cubicBezTo>
                <a:cubicBezTo>
                  <a:pt x="2037852" y="-130151"/>
                  <a:pt x="3054261" y="173030"/>
                  <a:pt x="3429031" y="756759"/>
                </a:cubicBezTo>
                <a:cubicBezTo>
                  <a:pt x="3954677" y="1649823"/>
                  <a:pt x="3615540" y="2549499"/>
                  <a:pt x="2753559" y="2980580"/>
                </a:cubicBezTo>
                <a:cubicBezTo>
                  <a:pt x="1934592" y="3312597"/>
                  <a:pt x="1174020" y="3233875"/>
                  <a:pt x="483504" y="2662823"/>
                </a:cubicBezTo>
                <a:cubicBezTo>
                  <a:pt x="397184" y="2626719"/>
                  <a:pt x="126706" y="2654559"/>
                  <a:pt x="-97379" y="261143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-52629"/>
                      <a:gd name="adj2" fmla="val 3207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Có 18 học sinh ngồi vào các bàn học, mỗi bàn 2 bạn</a:t>
            </a:r>
            <a:endParaRPr lang="en-US" sz="2800" b="1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4142450" y="2435664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sp>
        <p:nvSpPr>
          <p:cNvPr id="40" name="Speech Bubble: 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393088" y="1914558"/>
            <a:ext cx="3704014" cy="3005493"/>
          </a:xfrm>
          <a:custGeom>
            <a:avLst/>
            <a:gdLst>
              <a:gd name="connsiteX0" fmla="*/ -97379 w 3704014"/>
              <a:gd name="connsiteY0" fmla="*/ 2611434 h 3181804"/>
              <a:gd name="connsiteX1" fmla="*/ 115700 w 3704014"/>
              <a:gd name="connsiteY1" fmla="*/ 2144395 h 3181804"/>
              <a:gd name="connsiteX2" fmla="*/ 1223591 w 3704014"/>
              <a:gd name="connsiteY2" fmla="*/ 94385 h 3181804"/>
              <a:gd name="connsiteX3" fmla="*/ 3429031 w 3704014"/>
              <a:gd name="connsiteY3" fmla="*/ 756759 h 3181804"/>
              <a:gd name="connsiteX4" fmla="*/ 2753559 w 3704014"/>
              <a:gd name="connsiteY4" fmla="*/ 2980580 h 3181804"/>
              <a:gd name="connsiteX5" fmla="*/ 483504 w 3704014"/>
              <a:gd name="connsiteY5" fmla="*/ 2662823 h 3181804"/>
              <a:gd name="connsiteX6" fmla="*/ -97379 w 3704014"/>
              <a:gd name="connsiteY6" fmla="*/ 2611434 h 318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4014" h="3181804" fill="none" extrusionOk="0">
                <a:moveTo>
                  <a:pt x="-97379" y="2611434"/>
                </a:moveTo>
                <a:cubicBezTo>
                  <a:pt x="-49351" y="2474330"/>
                  <a:pt x="102075" y="2241667"/>
                  <a:pt x="115700" y="2144395"/>
                </a:cubicBezTo>
                <a:cubicBezTo>
                  <a:pt x="-271538" y="1286746"/>
                  <a:pt x="302409" y="448979"/>
                  <a:pt x="1223591" y="94385"/>
                </a:cubicBezTo>
                <a:cubicBezTo>
                  <a:pt x="2074555" y="-193562"/>
                  <a:pt x="2910951" y="110879"/>
                  <a:pt x="3429031" y="756759"/>
                </a:cubicBezTo>
                <a:cubicBezTo>
                  <a:pt x="3979316" y="1379553"/>
                  <a:pt x="3648901" y="2531579"/>
                  <a:pt x="2753559" y="2980580"/>
                </a:cubicBezTo>
                <a:cubicBezTo>
                  <a:pt x="1987917" y="3332104"/>
                  <a:pt x="1144596" y="3162314"/>
                  <a:pt x="483504" y="2662823"/>
                </a:cubicBezTo>
                <a:cubicBezTo>
                  <a:pt x="401762" y="2701626"/>
                  <a:pt x="171862" y="2674573"/>
                  <a:pt x="-97379" y="2611434"/>
                </a:cubicBezTo>
                <a:close/>
              </a:path>
              <a:path w="3704014" h="3181804" stroke="0" extrusionOk="0">
                <a:moveTo>
                  <a:pt x="-97379" y="2611434"/>
                </a:moveTo>
                <a:cubicBezTo>
                  <a:pt x="21339" y="2388611"/>
                  <a:pt x="-617" y="2372705"/>
                  <a:pt x="115700" y="2144395"/>
                </a:cubicBezTo>
                <a:cubicBezTo>
                  <a:pt x="-373068" y="1329056"/>
                  <a:pt x="226118" y="503334"/>
                  <a:pt x="1223591" y="94385"/>
                </a:cubicBezTo>
                <a:cubicBezTo>
                  <a:pt x="2037852" y="-130151"/>
                  <a:pt x="3054261" y="173030"/>
                  <a:pt x="3429031" y="756759"/>
                </a:cubicBezTo>
                <a:cubicBezTo>
                  <a:pt x="3954677" y="1649823"/>
                  <a:pt x="3615540" y="2549499"/>
                  <a:pt x="2753559" y="2980580"/>
                </a:cubicBezTo>
                <a:cubicBezTo>
                  <a:pt x="1934592" y="3312597"/>
                  <a:pt x="1174020" y="3233875"/>
                  <a:pt x="483504" y="2662823"/>
                </a:cubicBezTo>
                <a:cubicBezTo>
                  <a:pt x="397184" y="2626719"/>
                  <a:pt x="126706" y="2654559"/>
                  <a:pt x="-97379" y="261143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-52629"/>
                      <a:gd name="adj2" fmla="val 3207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Hỏi có bao nhiêu bàn học như vậy?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54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BBB3D94-E3DC-7845-5170-557783CF9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56" y="3133510"/>
            <a:ext cx="2445487" cy="200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9B05AC-138C-ED02-019F-E921DABCD205}"/>
              </a:ext>
            </a:extLst>
          </p:cNvPr>
          <p:cNvSpPr txBox="1"/>
          <p:nvPr/>
        </p:nvSpPr>
        <p:spPr>
          <a:xfrm>
            <a:off x="809191" y="60960"/>
            <a:ext cx="7401037" cy="2951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b="1" dirty="0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Bài giải</a:t>
            </a:r>
            <a:endParaRPr lang="en-US" sz="3200" b="1" dirty="0">
              <a:solidFill>
                <a:srgbClr val="CA3659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b="1" dirty="0">
                <a:solidFill>
                  <a:schemeClr val="accent3">
                    <a:lumMod val="5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Số bàn học có học sinh ngồi là: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18 : 2 = </a:t>
            </a:r>
            <a:r>
              <a:rPr lang="nl-NL" sz="3200" b="1" dirty="0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9 </a:t>
            </a:r>
            <a:r>
              <a:rPr lang="nl-NL" sz="32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(bàn)</a:t>
            </a:r>
            <a:endParaRPr lang="en-US" sz="32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Đáp số: </a:t>
            </a:r>
            <a:r>
              <a:rPr lang="nl-NL" sz="3200" b="1" dirty="0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9</a:t>
            </a:r>
            <a:r>
              <a:rPr lang="nl-NL" sz="32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bàn học.</a:t>
            </a:r>
            <a:endParaRPr lang="en-US" sz="32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021ACA-9F25-48CF-304F-13859D2B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8" y="3133511"/>
            <a:ext cx="2445487" cy="200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965CBA8-F29A-7AFD-C7C2-ECD3EFFAD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1" y="3817539"/>
            <a:ext cx="2445487" cy="200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06022-1D59-2332-6A4F-FD4C33CF5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803" y="1874204"/>
            <a:ext cx="4405652" cy="348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1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08;p61">
            <a:extLst>
              <a:ext uri="{FF2B5EF4-FFF2-40B4-BE49-F238E27FC236}">
                <a16:creationId xmlns:a16="http://schemas.microsoft.com/office/drawing/2014/main" id="{DF13AD3E-07BC-627A-B396-8610407FDFE4}"/>
              </a:ext>
            </a:extLst>
          </p:cNvPr>
          <p:cNvSpPr txBox="1">
            <a:spLocks/>
          </p:cNvSpPr>
          <p:nvPr/>
        </p:nvSpPr>
        <p:spPr>
          <a:xfrm>
            <a:off x="1690822" y="409320"/>
            <a:ext cx="6084278" cy="85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Patrick Hand"/>
              <a:buNone/>
              <a:defRPr sz="45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200">
                <a:ln w="168275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Guanine" panose="02040603050506020204" pitchFamily="18" charset="0"/>
              </a:rPr>
              <a:t>KHỞI ĐỘNG</a:t>
            </a:r>
          </a:p>
        </p:txBody>
      </p:sp>
      <p:sp>
        <p:nvSpPr>
          <p:cNvPr id="4" name="Google Shape;6108;p61">
            <a:extLst>
              <a:ext uri="{FF2B5EF4-FFF2-40B4-BE49-F238E27FC236}">
                <a16:creationId xmlns:a16="http://schemas.microsoft.com/office/drawing/2014/main" id="{7D76938D-7E3C-304D-1113-AF2C0EA4DAC9}"/>
              </a:ext>
            </a:extLst>
          </p:cNvPr>
          <p:cNvSpPr txBox="1">
            <a:spLocks/>
          </p:cNvSpPr>
          <p:nvPr/>
        </p:nvSpPr>
        <p:spPr>
          <a:xfrm>
            <a:off x="1690822" y="409320"/>
            <a:ext cx="6084278" cy="85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acifico"/>
              <a:buNone/>
              <a:defRPr sz="80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200" b="1">
                <a:solidFill>
                  <a:srgbClr val="CA36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KHỞI ĐỘ</a:t>
            </a:r>
            <a:r>
              <a:rPr lang="en-US" sz="7200" b="1">
                <a:solidFill>
                  <a:srgbClr val="CA3659"/>
                </a:solidFill>
                <a:latin typeface="UTM Guanine" panose="02040603050506020204" pitchFamily="18" charset="0"/>
              </a:rPr>
              <a:t>NG</a:t>
            </a: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C0C52AFC-E34D-E8E1-8860-F69D1281B492}"/>
              </a:ext>
            </a:extLst>
          </p:cNvPr>
          <p:cNvSpPr/>
          <p:nvPr/>
        </p:nvSpPr>
        <p:spPr>
          <a:xfrm rot="5400000">
            <a:off x="-90164" y="3073535"/>
            <a:ext cx="827471" cy="2616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1100" b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Diệu Hiền</a:t>
            </a:r>
            <a:endParaRPr lang="zh-CN" altLang="en-US" sz="11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111491" y="1546488"/>
            <a:ext cx="4299962" cy="3131861"/>
          </a:xfrm>
          <a:custGeom>
            <a:avLst/>
            <a:gdLst>
              <a:gd name="connsiteX0" fmla="*/ -244066 w 4299962"/>
              <a:gd name="connsiteY0" fmla="*/ 2344292 h 3131861"/>
              <a:gd name="connsiteX1" fmla="*/ 55572 w 4299962"/>
              <a:gd name="connsiteY1" fmla="*/ 1919661 h 3131861"/>
              <a:gd name="connsiteX2" fmla="*/ 1767022 w 4299962"/>
              <a:gd name="connsiteY2" fmla="*/ 25041 h 3131861"/>
              <a:gd name="connsiteX3" fmla="*/ 4107062 w 4299962"/>
              <a:gd name="connsiteY3" fmla="*/ 917639 h 3131861"/>
              <a:gd name="connsiteX4" fmla="*/ 2776539 w 4299962"/>
              <a:gd name="connsiteY4" fmla="*/ 3063890 h 3131861"/>
              <a:gd name="connsiteX5" fmla="*/ 390011 w 4299962"/>
              <a:gd name="connsiteY5" fmla="*/ 2465349 h 3131861"/>
              <a:gd name="connsiteX6" fmla="*/ -244066 w 4299962"/>
              <a:gd name="connsiteY6" fmla="*/ 2344292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9962" h="3131861" fill="none" extrusionOk="0">
                <a:moveTo>
                  <a:pt x="-244066" y="2344292"/>
                </a:moveTo>
                <a:cubicBezTo>
                  <a:pt x="-160685" y="2185199"/>
                  <a:pt x="-83643" y="2129449"/>
                  <a:pt x="55572" y="1919661"/>
                </a:cubicBezTo>
                <a:cubicBezTo>
                  <a:pt x="-280146" y="990781"/>
                  <a:pt x="601375" y="234419"/>
                  <a:pt x="1767022" y="25041"/>
                </a:cubicBezTo>
                <a:cubicBezTo>
                  <a:pt x="2799962" y="-182723"/>
                  <a:pt x="3670407" y="262847"/>
                  <a:pt x="4107062" y="917639"/>
                </a:cubicBezTo>
                <a:cubicBezTo>
                  <a:pt x="4640971" y="1554756"/>
                  <a:pt x="3870498" y="2741510"/>
                  <a:pt x="2776539" y="3063890"/>
                </a:cubicBezTo>
                <a:cubicBezTo>
                  <a:pt x="1865119" y="3249553"/>
                  <a:pt x="1007453" y="2972851"/>
                  <a:pt x="390011" y="2465349"/>
                </a:cubicBezTo>
                <a:cubicBezTo>
                  <a:pt x="135309" y="2472016"/>
                  <a:pt x="43105" y="2411239"/>
                  <a:pt x="-244066" y="2344292"/>
                </a:cubicBezTo>
                <a:close/>
              </a:path>
              <a:path w="4299962" h="3131861" stroke="0" extrusionOk="0">
                <a:moveTo>
                  <a:pt x="-244066" y="2344292"/>
                </a:moveTo>
                <a:cubicBezTo>
                  <a:pt x="-127954" y="2184399"/>
                  <a:pt x="19723" y="2020374"/>
                  <a:pt x="55572" y="1919661"/>
                </a:cubicBezTo>
                <a:cubicBezTo>
                  <a:pt x="-374989" y="1064064"/>
                  <a:pt x="513252" y="352313"/>
                  <a:pt x="1767022" y="25041"/>
                </a:cubicBezTo>
                <a:cubicBezTo>
                  <a:pt x="2703891" y="-10733"/>
                  <a:pt x="3730725" y="286206"/>
                  <a:pt x="4107062" y="917639"/>
                </a:cubicBezTo>
                <a:cubicBezTo>
                  <a:pt x="4609970" y="1935031"/>
                  <a:pt x="3905729" y="2807072"/>
                  <a:pt x="2776539" y="3063890"/>
                </a:cubicBezTo>
                <a:cubicBezTo>
                  <a:pt x="1749716" y="3205999"/>
                  <a:pt x="1001150" y="3037369"/>
                  <a:pt x="390011" y="2465349"/>
                </a:cubicBezTo>
                <a:cubicBezTo>
                  <a:pt x="155467" y="2461173"/>
                  <a:pt x="61804" y="2418353"/>
                  <a:pt x="-244066" y="2344292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-55676"/>
                      <a:gd name="adj2" fmla="val 248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Nhanh tay nhận những phần bánh thơm ngon bằng cách trả lời đúng các câu hỏi sau đây nhé!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5CE697-835F-4C54-703B-503AAD126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66" y="689632"/>
            <a:ext cx="3233950" cy="50294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B03228-7168-E98B-0A77-49D923FF6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440" y="3200401"/>
            <a:ext cx="2920237" cy="1998298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3937" y="1830666"/>
            <a:ext cx="2368884" cy="236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0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4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3D7FF3-DA95-6BB4-B8B9-9756D44610A3}"/>
              </a:ext>
            </a:extLst>
          </p:cNvPr>
          <p:cNvGrpSpPr/>
          <p:nvPr/>
        </p:nvGrpSpPr>
        <p:grpSpPr>
          <a:xfrm>
            <a:off x="143865" y="179406"/>
            <a:ext cx="8860649" cy="2145030"/>
            <a:chOff x="143865" y="-133120"/>
            <a:chExt cx="8860649" cy="2170125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9DDBDC6B-D586-FC7D-210F-591B3CBAFAC5}"/>
                </a:ext>
              </a:extLst>
            </p:cNvPr>
            <p:cNvSpPr/>
            <p:nvPr/>
          </p:nvSpPr>
          <p:spPr>
            <a:xfrm>
              <a:off x="143865" y="-133120"/>
              <a:ext cx="8860649" cy="2170125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5D8E3"/>
            </a:solidFill>
            <a:ln w="19050" cap="flat" cmpd="sng">
              <a:solidFill>
                <a:srgbClr val="C5D8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CE0173AD-495D-83FA-3077-2C508D256A32}"/>
                </a:ext>
              </a:extLst>
            </p:cNvPr>
            <p:cNvSpPr txBox="1">
              <a:spLocks/>
            </p:cNvSpPr>
            <p:nvPr/>
          </p:nvSpPr>
          <p:spPr>
            <a:xfrm>
              <a:off x="1347360" y="784007"/>
              <a:ext cx="7046832" cy="120032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355">
                <a:lnSpc>
                  <a:spcPct val="100000"/>
                </a:lnSpc>
                <a:buClrTx/>
                <a:defRPr/>
              </a:pP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Trong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ngày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hội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đấu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vật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đầu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xuân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có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10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cặp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đô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vật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tham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gia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thi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đấu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.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Hỏi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có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bao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nhiêu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đô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vật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tham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gia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thi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đấu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?</a:t>
              </a:r>
              <a:endParaRPr lang="en-US" sz="3000" b="1" dirty="0">
                <a:solidFill>
                  <a:srgbClr val="CA3659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40A98F27-C4D7-E73A-3E1C-AA3E93A10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" y="179406"/>
            <a:ext cx="1664352" cy="149974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8B5EA3F-6125-D7B3-41EA-F1AEB81C30BF}"/>
              </a:ext>
            </a:extLst>
          </p:cNvPr>
          <p:cNvSpPr txBox="1"/>
          <p:nvPr/>
        </p:nvSpPr>
        <p:spPr>
          <a:xfrm>
            <a:off x="737038" y="2192371"/>
            <a:ext cx="7401037" cy="2951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b="1" dirty="0"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Bài giải</a:t>
            </a:r>
            <a:endParaRPr lang="en-US" sz="3200" b="1" dirty="0">
              <a:solidFill>
                <a:schemeClr val="bg2">
                  <a:lumMod val="10000"/>
                </a:schemeClr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b="1" dirty="0">
                <a:solidFill>
                  <a:schemeClr val="accent3">
                    <a:lumMod val="5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Số </a:t>
            </a:r>
            <a:r>
              <a:rPr lang="nl-NL" sz="32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đô vật tham gia thi đấu </a:t>
            </a:r>
            <a:r>
              <a:rPr lang="nl-NL" sz="3200" b="1" dirty="0">
                <a:solidFill>
                  <a:schemeClr val="accent3">
                    <a:lumMod val="5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là: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10 x 2 = </a:t>
            </a:r>
            <a:r>
              <a:rPr lang="nl-NL" sz="3200" b="1" dirty="0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20 </a:t>
            </a:r>
            <a:r>
              <a:rPr lang="nl-NL" sz="32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(đô vật)</a:t>
            </a:r>
            <a:endParaRPr lang="en-US" sz="32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Đáp số: </a:t>
            </a:r>
            <a:r>
              <a:rPr lang="nl-NL" sz="3200" b="1" dirty="0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20</a:t>
            </a:r>
            <a:r>
              <a:rPr lang="nl-NL" sz="32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đô vật.</a:t>
            </a:r>
            <a:endParaRPr lang="en-US" sz="32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15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F64347C-3230-5D4E-E15F-ADC03CBC9DFC}"/>
              </a:ext>
            </a:extLst>
          </p:cNvPr>
          <p:cNvSpPr/>
          <p:nvPr/>
        </p:nvSpPr>
        <p:spPr>
          <a:xfrm>
            <a:off x="451625" y="459809"/>
            <a:ext cx="4345317" cy="3487417"/>
          </a:xfrm>
          <a:custGeom>
            <a:avLst/>
            <a:gdLst>
              <a:gd name="connsiteX0" fmla="*/ 4665828 w 4345317"/>
              <a:gd name="connsiteY0" fmla="*/ 2611936 h 3487417"/>
              <a:gd name="connsiteX1" fmla="*/ 3964137 w 4345317"/>
              <a:gd name="connsiteY1" fmla="*/ 2730264 h 3487417"/>
              <a:gd name="connsiteX2" fmla="*/ 1437186 w 4345317"/>
              <a:gd name="connsiteY2" fmla="*/ 3384472 h 3487417"/>
              <a:gd name="connsiteX3" fmla="*/ 183947 w 4345317"/>
              <a:gd name="connsiteY3" fmla="*/ 1041527 h 3487417"/>
              <a:gd name="connsiteX4" fmla="*/ 2621829 w 4345317"/>
              <a:gd name="connsiteY4" fmla="*/ 37669 h 3487417"/>
              <a:gd name="connsiteX5" fmla="*/ 4294173 w 4345317"/>
              <a:gd name="connsiteY5" fmla="*/ 2119822 h 3487417"/>
              <a:gd name="connsiteX6" fmla="*/ 4665828 w 4345317"/>
              <a:gd name="connsiteY6" fmla="*/ 2611936 h 348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5317" h="3487417" fill="none" extrusionOk="0">
                <a:moveTo>
                  <a:pt x="4665828" y="2611936"/>
                </a:moveTo>
                <a:cubicBezTo>
                  <a:pt x="4585612" y="2672579"/>
                  <a:pt x="4210870" y="2726630"/>
                  <a:pt x="3964137" y="2730264"/>
                </a:cubicBezTo>
                <a:cubicBezTo>
                  <a:pt x="3304415" y="3285114"/>
                  <a:pt x="2437554" y="3734552"/>
                  <a:pt x="1437186" y="3384472"/>
                </a:cubicBezTo>
                <a:cubicBezTo>
                  <a:pt x="383314" y="2879697"/>
                  <a:pt x="-351362" y="1964293"/>
                  <a:pt x="183947" y="1041527"/>
                </a:cubicBezTo>
                <a:cubicBezTo>
                  <a:pt x="595522" y="137464"/>
                  <a:pt x="1505690" y="-167445"/>
                  <a:pt x="2621829" y="37669"/>
                </a:cubicBezTo>
                <a:cubicBezTo>
                  <a:pt x="3639327" y="150293"/>
                  <a:pt x="4699670" y="1091754"/>
                  <a:pt x="4294173" y="2119822"/>
                </a:cubicBezTo>
                <a:cubicBezTo>
                  <a:pt x="4394628" y="2272935"/>
                  <a:pt x="4580986" y="2494613"/>
                  <a:pt x="4665828" y="2611936"/>
                </a:cubicBezTo>
                <a:close/>
              </a:path>
              <a:path w="4345317" h="3487417" stroke="0" extrusionOk="0">
                <a:moveTo>
                  <a:pt x="4665828" y="2611936"/>
                </a:moveTo>
                <a:cubicBezTo>
                  <a:pt x="4506603" y="2595190"/>
                  <a:pt x="4258438" y="2665836"/>
                  <a:pt x="3964137" y="2730264"/>
                </a:cubicBezTo>
                <a:cubicBezTo>
                  <a:pt x="3376599" y="3387094"/>
                  <a:pt x="2362310" y="3669944"/>
                  <a:pt x="1437186" y="3384472"/>
                </a:cubicBezTo>
                <a:cubicBezTo>
                  <a:pt x="186644" y="3233342"/>
                  <a:pt x="-268557" y="2003428"/>
                  <a:pt x="183947" y="1041527"/>
                </a:cubicBezTo>
                <a:cubicBezTo>
                  <a:pt x="553903" y="483744"/>
                  <a:pt x="1594342" y="-129434"/>
                  <a:pt x="2621829" y="37669"/>
                </a:cubicBezTo>
                <a:cubicBezTo>
                  <a:pt x="3621389" y="164773"/>
                  <a:pt x="4625005" y="1189435"/>
                  <a:pt x="4294173" y="2119822"/>
                </a:cubicBezTo>
                <a:cubicBezTo>
                  <a:pt x="4407958" y="2260032"/>
                  <a:pt x="4580773" y="2440305"/>
                  <a:pt x="4665828" y="261193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>
                <a:ln>
                  <a:solidFill>
                    <a:schemeClr val="bg1"/>
                  </a:solidFill>
                </a:ln>
                <a:solidFill>
                  <a:srgbClr val="CA365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ea typeface="Cambria" panose="02040503050406030204" pitchFamily="18" charset="0"/>
              </a:rPr>
              <a:t>CỦNG CỐ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E09AC8-EEFF-2569-E30E-80CF104C3907}"/>
              </a:ext>
            </a:extLst>
          </p:cNvPr>
          <p:cNvGrpSpPr/>
          <p:nvPr/>
        </p:nvGrpSpPr>
        <p:grpSpPr>
          <a:xfrm>
            <a:off x="3424443" y="138946"/>
            <a:ext cx="6378046" cy="5107277"/>
            <a:chOff x="3424443" y="138946"/>
            <a:chExt cx="6378046" cy="510727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DCF6D15-1FBA-8F44-D5C4-983B6F97B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4443" y="138946"/>
              <a:ext cx="6378046" cy="5107277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DDF2CCF-7A4D-AF27-7021-E582436380FF}"/>
                </a:ext>
              </a:extLst>
            </p:cNvPr>
            <p:cNvSpPr txBox="1">
              <a:spLocks/>
            </p:cNvSpPr>
            <p:nvPr/>
          </p:nvSpPr>
          <p:spPr>
            <a:xfrm>
              <a:off x="4796942" y="4238591"/>
              <a:ext cx="3770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5200"/>
                <a:buFont typeface="Patrick Hand"/>
                <a:buNone/>
                <a:defRPr sz="55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3400">
                  <a:ln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#9Slide07 SVNZiclets" panose="02000603000000000000" pitchFamily="2" charset="0"/>
                </a:rPr>
                <a:t>Măng Non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434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4393591" y="1187045"/>
            <a:ext cx="584571" cy="437000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049167" y="879126"/>
            <a:ext cx="474981" cy="650298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091" y="2875254"/>
            <a:ext cx="1798476" cy="2036240"/>
          </a:xfrm>
          <a:prstGeom prst="rect">
            <a:avLst/>
          </a:prstGeom>
        </p:spPr>
      </p:pic>
      <p:pic>
        <p:nvPicPr>
          <p:cNvPr id="395" name="Picture 394">
            <a:extLst>
              <a:ext uri="{FF2B5EF4-FFF2-40B4-BE49-F238E27FC236}">
                <a16:creationId xmlns:a16="http://schemas.microsoft.com/office/drawing/2014/main" id="{B0D4D271-4BF8-93D7-DE25-90A6F403F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23" y="112531"/>
            <a:ext cx="8113749" cy="1438828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325" y="1455300"/>
            <a:ext cx="2377646" cy="1426588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8496083C-68B3-DDA8-F2D7-F4A2A1FB9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8221" y="1624045"/>
            <a:ext cx="2243522" cy="1560711"/>
          </a:xfrm>
          <a:prstGeom prst="rect">
            <a:avLst/>
          </a:prstGeom>
        </p:spPr>
      </p:pic>
      <p:pic>
        <p:nvPicPr>
          <p:cNvPr id="574" name="Picture 573">
            <a:extLst>
              <a:ext uri="{FF2B5EF4-FFF2-40B4-BE49-F238E27FC236}">
                <a16:creationId xmlns:a16="http://schemas.microsoft.com/office/drawing/2014/main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6768" y="970717"/>
            <a:ext cx="5517286" cy="4172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194297" y="1777609"/>
            <a:ext cx="4171773" cy="1418488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</a:rPr>
                <a:t>18</a:t>
              </a: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4758175" y="1711402"/>
            <a:ext cx="4130340" cy="1569225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16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255485" y="3325721"/>
            <a:ext cx="4207917" cy="1547817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20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4758175" y="3218975"/>
            <a:ext cx="4130340" cy="1654563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3215480" y="1838038"/>
            <a:ext cx="1302132" cy="1122249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7609053" y="3478980"/>
            <a:ext cx="1302132" cy="1155506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3264796" y="3387687"/>
            <a:ext cx="1252816" cy="1198708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7902847" y="1995859"/>
            <a:ext cx="1008338" cy="848276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1790" y="280905"/>
            <a:ext cx="933960" cy="93396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9563" y="1404577"/>
            <a:ext cx="933960" cy="93396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0695" y="2528249"/>
            <a:ext cx="933960" cy="93396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12127" y="3937506"/>
            <a:ext cx="1252816" cy="1252816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79537" y="118491"/>
            <a:ext cx="8964778" cy="1553496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1771351" y="324308"/>
                <a:ext cx="688781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latin typeface="UTM Avo" panose="02040603050506020204" pitchFamily="18" charset="0"/>
                  </a:rPr>
                  <a:t>8 đôi đũa có bao nhiêu </a:t>
                </a:r>
              </a:p>
              <a:p>
                <a:pPr algn="ctr"/>
                <a:r>
                  <a:rPr lang="en-US" sz="3200" b="1">
                    <a:latin typeface="UTM Avo" panose="02040603050506020204" pitchFamily="18" charset="0"/>
                  </a:rPr>
                  <a:t>chiếc đũa?</a:t>
                </a: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6BE28-FA0B-ADDD-2E56-91F4D563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8C51A-FCF6-8288-AC65-A3ADE7C4D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A">
            <a:extLst>
              <a:ext uri="{FF2B5EF4-FFF2-40B4-BE49-F238E27FC236}">
                <a16:creationId xmlns:a16="http://schemas.microsoft.com/office/drawing/2014/main" id="{B58527A4-71BE-EB63-9639-0655BA44F14D}"/>
              </a:ext>
            </a:extLst>
          </p:cNvPr>
          <p:cNvGrpSpPr/>
          <p:nvPr/>
        </p:nvGrpSpPr>
        <p:grpSpPr>
          <a:xfrm>
            <a:off x="194297" y="1777609"/>
            <a:ext cx="4171773" cy="1418488"/>
            <a:chOff x="194297" y="1777609"/>
            <a:chExt cx="4171773" cy="1418488"/>
          </a:xfrm>
        </p:grpSpPr>
        <p:sp>
          <p:nvSpPr>
            <p:cNvPr id="5" name="Google Shape;1182;p42">
              <a:extLst>
                <a:ext uri="{FF2B5EF4-FFF2-40B4-BE49-F238E27FC236}">
                  <a16:creationId xmlns:a16="http://schemas.microsoft.com/office/drawing/2014/main" id="{493790B4-9DC8-D8F4-CA52-9B37DAF6ADE0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711F55-3348-72A8-7D07-68E07D8BD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CA16E3-770C-A59A-DD37-6C47213412E2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</a:rPr>
                <a:t>8</a:t>
              </a:r>
            </a:p>
          </p:txBody>
        </p:sp>
      </p:grpSp>
      <p:grpSp>
        <p:nvGrpSpPr>
          <p:cNvPr id="8" name="B">
            <a:extLst>
              <a:ext uri="{FF2B5EF4-FFF2-40B4-BE49-F238E27FC236}">
                <a16:creationId xmlns:a16="http://schemas.microsoft.com/office/drawing/2014/main" id="{E035AB84-8B70-5CCA-7DBD-35B26D7B64A2}"/>
              </a:ext>
            </a:extLst>
          </p:cNvPr>
          <p:cNvGrpSpPr/>
          <p:nvPr/>
        </p:nvGrpSpPr>
        <p:grpSpPr>
          <a:xfrm>
            <a:off x="4758175" y="1711402"/>
            <a:ext cx="4130340" cy="1569225"/>
            <a:chOff x="4784856" y="1835734"/>
            <a:chExt cx="4130340" cy="156922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4EC35F6-4C57-1676-49A7-89DEA113B214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1" name="Google Shape;1182;p42">
                <a:extLst>
                  <a:ext uri="{FF2B5EF4-FFF2-40B4-BE49-F238E27FC236}">
                    <a16:creationId xmlns:a16="http://schemas.microsoft.com/office/drawing/2014/main" id="{21A9D59A-BC60-05EA-BD12-6A6C59B7CF6A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188083-AF7E-5469-83ED-8FBAD48CA07E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40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DA1CA4-A20E-64AE-4E2E-C54835020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3" name="C">
            <a:extLst>
              <a:ext uri="{FF2B5EF4-FFF2-40B4-BE49-F238E27FC236}">
                <a16:creationId xmlns:a16="http://schemas.microsoft.com/office/drawing/2014/main" id="{1827FB6E-FDEF-4057-9581-1A20698C54D4}"/>
              </a:ext>
            </a:extLst>
          </p:cNvPr>
          <p:cNvGrpSpPr/>
          <p:nvPr/>
        </p:nvGrpSpPr>
        <p:grpSpPr>
          <a:xfrm>
            <a:off x="232815" y="3341685"/>
            <a:ext cx="4207917" cy="1547817"/>
            <a:chOff x="232815" y="3341685"/>
            <a:chExt cx="4207917" cy="154781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A069F14-1047-201A-7B24-BDA0E14FB19E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6" name="Google Shape;1182;p42">
                <a:extLst>
                  <a:ext uri="{FF2B5EF4-FFF2-40B4-BE49-F238E27FC236}">
                    <a16:creationId xmlns:a16="http://schemas.microsoft.com/office/drawing/2014/main" id="{DA7B4626-EE68-05F0-6A15-A149A107A85E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79A417-BF08-A570-A36B-F3C7E729E43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12</a:t>
                </a: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2812BF-6617-C059-0F8F-0FBA0D4D1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8" name="D">
            <a:extLst>
              <a:ext uri="{FF2B5EF4-FFF2-40B4-BE49-F238E27FC236}">
                <a16:creationId xmlns:a16="http://schemas.microsoft.com/office/drawing/2014/main" id="{42B8F96D-9877-81A4-B298-0F3D057E0A65}"/>
              </a:ext>
            </a:extLst>
          </p:cNvPr>
          <p:cNvGrpSpPr/>
          <p:nvPr/>
        </p:nvGrpSpPr>
        <p:grpSpPr>
          <a:xfrm>
            <a:off x="4758175" y="3218975"/>
            <a:ext cx="4130340" cy="1654563"/>
            <a:chOff x="4758175" y="3218975"/>
            <a:chExt cx="4130340" cy="165456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147932-499D-F25F-B6F4-74F17A57FD52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1" name="Google Shape;1182;p42">
                <a:extLst>
                  <a:ext uri="{FF2B5EF4-FFF2-40B4-BE49-F238E27FC236}">
                    <a16:creationId xmlns:a16="http://schemas.microsoft.com/office/drawing/2014/main" id="{4A5A293A-8AF6-A619-204A-1F2F4046A13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E9C5C17-941E-E5D4-D20A-A0B860AB1937}"/>
                  </a:ext>
                </a:extLst>
              </p:cNvPr>
              <p:cNvSpPr txBox="1"/>
              <p:nvPr/>
            </p:nvSpPr>
            <p:spPr>
              <a:xfrm>
                <a:off x="5928093" y="1984674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10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890427B-D363-9272-0F81-D055C0119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07015E32-9A31-B7D8-7996-5025CE31ADA8}"/>
              </a:ext>
            </a:extLst>
          </p:cNvPr>
          <p:cNvSpPr/>
          <p:nvPr/>
        </p:nvSpPr>
        <p:spPr>
          <a:xfrm>
            <a:off x="7524904" y="1595677"/>
            <a:ext cx="1302132" cy="1122249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D8371EE0-DE72-32D0-BB55-B432D87C8AB8}"/>
              </a:ext>
            </a:extLst>
          </p:cNvPr>
          <p:cNvSpPr/>
          <p:nvPr/>
        </p:nvSpPr>
        <p:spPr>
          <a:xfrm>
            <a:off x="3134748" y="1579048"/>
            <a:ext cx="1302132" cy="1155506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B0A05383-C3FA-D8A1-1952-08F8140ACE30}"/>
              </a:ext>
            </a:extLst>
          </p:cNvPr>
          <p:cNvSpPr/>
          <p:nvPr/>
        </p:nvSpPr>
        <p:spPr>
          <a:xfrm>
            <a:off x="3264134" y="3167690"/>
            <a:ext cx="1252816" cy="1198708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0C068BBD-EEE1-4641-BF86-B72445BB4FEC}"/>
              </a:ext>
            </a:extLst>
          </p:cNvPr>
          <p:cNvSpPr/>
          <p:nvPr/>
        </p:nvSpPr>
        <p:spPr>
          <a:xfrm>
            <a:off x="7833512" y="3090865"/>
            <a:ext cx="1107785" cy="966014"/>
          </a:xfrm>
          <a:prstGeom prst="heart">
            <a:avLst/>
          </a:prstGeom>
          <a:solidFill>
            <a:srgbClr val="FF6A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3A6DF03D-CB61-4052-6F5F-AC1E03E18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1790" y="280905"/>
            <a:ext cx="933960" cy="93396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66C9933-2F6F-C5E6-0FA8-56F5E2C55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9563" y="1404577"/>
            <a:ext cx="933960" cy="93396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A1BAA0BA-5041-78EC-BDE8-B8A641660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0695" y="2528249"/>
            <a:ext cx="933960" cy="933960"/>
          </a:xfrm>
          <a:prstGeom prst="rect">
            <a:avLst/>
          </a:prstGeom>
        </p:spPr>
      </p:pic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DCB0BB6-6FE5-93ED-A083-5760A139D6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12127" y="3937506"/>
            <a:ext cx="1252816" cy="125281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BECC536-57E3-B979-75D1-5E1F6E40B696}"/>
              </a:ext>
            </a:extLst>
          </p:cNvPr>
          <p:cNvGrpSpPr/>
          <p:nvPr/>
        </p:nvGrpSpPr>
        <p:grpSpPr>
          <a:xfrm>
            <a:off x="99158" y="85990"/>
            <a:ext cx="8899431" cy="1564481"/>
            <a:chOff x="99158" y="85990"/>
            <a:chExt cx="8899431" cy="156448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BC71C06-3AE0-FF90-E01B-FC787E21150D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A1D3AC5-2FF0-0D17-51AB-75C0D26CB0EC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6" name="Google Shape;2105;p47">
                  <a:extLst>
                    <a:ext uri="{FF2B5EF4-FFF2-40B4-BE49-F238E27FC236}">
                      <a16:creationId xmlns:a16="http://schemas.microsoft.com/office/drawing/2014/main" id="{2F08A507-008F-8C14-4F06-5C6555E6BA22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9D27BBFE-BE6A-5112-BFFC-F7758F2C040A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45EA588-165B-34AB-D105-7F930D259FCD}"/>
                  </a:ext>
                </a:extLst>
              </p:cNvPr>
              <p:cNvSpPr txBox="1"/>
              <p:nvPr/>
            </p:nvSpPr>
            <p:spPr>
              <a:xfrm>
                <a:off x="2137666" y="338607"/>
                <a:ext cx="624664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latin typeface="UTM Avo" panose="02040603050506020204" pitchFamily="18" charset="0"/>
                  </a:rPr>
                  <a:t>20 chiếc giày là bao nhiêu đôi giày?</a:t>
                </a:r>
              </a:p>
            </p:txBody>
          </p:sp>
        </p:grpSp>
        <p:pic>
          <p:nvPicPr>
            <p:cNvPr id="38" name="Picture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C4579AB6-91E4-B622-F206-20D2FA09B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158" y="89760"/>
              <a:ext cx="2243522" cy="1560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854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2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2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194297" y="1777609"/>
            <a:ext cx="4171773" cy="1418488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</a:rPr>
                <a:t>24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4758175" y="1711402"/>
            <a:ext cx="4130340" cy="1569225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10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232815" y="3341685"/>
            <a:ext cx="4207917" cy="1547817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4758175" y="3218975"/>
            <a:ext cx="4130340" cy="1654563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8</a:t>
                </a: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7647571" y="1862962"/>
            <a:ext cx="1302132" cy="1122249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7696457" y="3477877"/>
            <a:ext cx="1302132" cy="1155506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3620243" y="3422142"/>
            <a:ext cx="1252816" cy="1198708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3666031" y="1977417"/>
            <a:ext cx="991711" cy="827301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1790" y="280905"/>
            <a:ext cx="933960" cy="93396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9563" y="1404577"/>
            <a:ext cx="933960" cy="93396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0695" y="2528249"/>
            <a:ext cx="933960" cy="93396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12127" y="3937506"/>
            <a:ext cx="1252816" cy="125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43109" y="54267"/>
            <a:ext cx="8955480" cy="1611356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387051" y="296939"/>
                <a:ext cx="714737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latin typeface="UTM Avo" panose="02040603050506020204" pitchFamily="18" charset="0"/>
                  </a:rPr>
                  <a:t>1 bàn học có 2 cái ghế vậy 12 bàn có bao nhiêu cái ghế?</a:t>
                </a: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4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9"/>
          <p:cNvSpPr/>
          <p:nvPr/>
        </p:nvSpPr>
        <p:spPr>
          <a:xfrm rot="-2658911" flipH="1">
            <a:off x="1168795" y="1392138"/>
            <a:ext cx="2556535" cy="2511622"/>
          </a:xfrm>
          <a:custGeom>
            <a:avLst/>
            <a:gdLst/>
            <a:ahLst/>
            <a:cxnLst/>
            <a:rect l="l" t="t" r="r" b="b"/>
            <a:pathLst>
              <a:path w="49385" h="43570" extrusionOk="0">
                <a:moveTo>
                  <a:pt x="39467" y="1"/>
                </a:moveTo>
                <a:cubicBezTo>
                  <a:pt x="37216" y="1"/>
                  <a:pt x="35049" y="462"/>
                  <a:pt x="32886" y="989"/>
                </a:cubicBezTo>
                <a:cubicBezTo>
                  <a:pt x="30056" y="1680"/>
                  <a:pt x="27233" y="2367"/>
                  <a:pt x="24304" y="2517"/>
                </a:cubicBezTo>
                <a:cubicBezTo>
                  <a:pt x="22006" y="2636"/>
                  <a:pt x="19704" y="2696"/>
                  <a:pt x="17420" y="3038"/>
                </a:cubicBezTo>
                <a:cubicBezTo>
                  <a:pt x="10296" y="4107"/>
                  <a:pt x="5152" y="8009"/>
                  <a:pt x="1509" y="14060"/>
                </a:cubicBezTo>
                <a:cubicBezTo>
                  <a:pt x="526" y="15694"/>
                  <a:pt x="1" y="17481"/>
                  <a:pt x="300" y="19434"/>
                </a:cubicBezTo>
                <a:cubicBezTo>
                  <a:pt x="582" y="21273"/>
                  <a:pt x="559" y="23123"/>
                  <a:pt x="413" y="24966"/>
                </a:cubicBezTo>
                <a:cubicBezTo>
                  <a:pt x="270" y="26727"/>
                  <a:pt x="366" y="28453"/>
                  <a:pt x="725" y="30174"/>
                </a:cubicBezTo>
                <a:cubicBezTo>
                  <a:pt x="1246" y="32681"/>
                  <a:pt x="2558" y="34809"/>
                  <a:pt x="3873" y="36952"/>
                </a:cubicBezTo>
                <a:cubicBezTo>
                  <a:pt x="4976" y="38752"/>
                  <a:pt x="6421" y="40140"/>
                  <a:pt x="8303" y="41096"/>
                </a:cubicBezTo>
                <a:cubicBezTo>
                  <a:pt x="11574" y="42760"/>
                  <a:pt x="15028" y="43569"/>
                  <a:pt x="18163" y="43569"/>
                </a:cubicBezTo>
                <a:cubicBezTo>
                  <a:pt x="18346" y="43569"/>
                  <a:pt x="18528" y="43566"/>
                  <a:pt x="18708" y="43561"/>
                </a:cubicBezTo>
                <a:cubicBezTo>
                  <a:pt x="18874" y="43564"/>
                  <a:pt x="19039" y="43565"/>
                  <a:pt x="19203" y="43565"/>
                </a:cubicBezTo>
                <a:cubicBezTo>
                  <a:pt x="23825" y="43565"/>
                  <a:pt x="27699" y="42455"/>
                  <a:pt x="31560" y="41253"/>
                </a:cubicBezTo>
                <a:cubicBezTo>
                  <a:pt x="35217" y="40107"/>
                  <a:pt x="38243" y="38037"/>
                  <a:pt x="40703" y="35112"/>
                </a:cubicBezTo>
                <a:cubicBezTo>
                  <a:pt x="44147" y="31011"/>
                  <a:pt x="46581" y="26425"/>
                  <a:pt x="47747" y="21151"/>
                </a:cubicBezTo>
                <a:cubicBezTo>
                  <a:pt x="48670" y="16983"/>
                  <a:pt x="49384" y="12825"/>
                  <a:pt x="48986" y="8534"/>
                </a:cubicBezTo>
                <a:cubicBezTo>
                  <a:pt x="48554" y="3931"/>
                  <a:pt x="44333" y="62"/>
                  <a:pt x="39700" y="3"/>
                </a:cubicBezTo>
                <a:cubicBezTo>
                  <a:pt x="39622" y="2"/>
                  <a:pt x="39545" y="1"/>
                  <a:pt x="39467" y="1"/>
                </a:cubicBez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B20A58E-6281-E139-D6C9-852515ABFB4B}"/>
              </a:ext>
            </a:extLst>
          </p:cNvPr>
          <p:cNvSpPr/>
          <p:nvPr/>
        </p:nvSpPr>
        <p:spPr>
          <a:xfrm>
            <a:off x="721871" y="1046359"/>
            <a:ext cx="4490209" cy="2981573"/>
          </a:xfrm>
          <a:prstGeom prst="wedgeRoundRectCallout">
            <a:avLst>
              <a:gd name="adj1" fmla="val 63050"/>
              <a:gd name="adj2" fmla="val 315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5" name="Google Shape;755;p39"/>
          <p:cNvSpPr txBox="1">
            <a:spLocks noGrp="1"/>
          </p:cNvSpPr>
          <p:nvPr>
            <p:ph type="ctrTitle"/>
          </p:nvPr>
        </p:nvSpPr>
        <p:spPr>
          <a:xfrm>
            <a:off x="976160" y="1158392"/>
            <a:ext cx="4070993" cy="182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7 Stormtrooper" panose="020B0500000000000000" pitchFamily="34" charset="0"/>
                <a:ea typeface="#9Slide04 Vollkorn Black" panose="00000A00000000000000" pitchFamily="2" charset="0"/>
              </a:rPr>
              <a:t>DẶN DÒ</a:t>
            </a:r>
            <a:endParaRPr sz="8800">
              <a:ln w="3175">
                <a:solidFill>
                  <a:schemeClr val="bg1"/>
                </a:solidFill>
              </a:ln>
              <a:solidFill>
                <a:srgbClr val="002060"/>
              </a:solidFill>
              <a:latin typeface="#9Slide07 Stormtrooper" panose="020B0500000000000000" pitchFamily="34" charset="0"/>
              <a:ea typeface="#9Slide04 Vollkorn Black" panose="00000A00000000000000" pitchFamily="2" charset="0"/>
            </a:endParaRPr>
          </a:p>
        </p:txBody>
      </p:sp>
      <p:graphicFrame>
        <p:nvGraphicFramePr>
          <p:cNvPr id="10" name="Table 65">
            <a:extLst>
              <a:ext uri="{FF2B5EF4-FFF2-40B4-BE49-F238E27FC236}">
                <a16:creationId xmlns:a16="http://schemas.microsoft.com/office/drawing/2014/main" id="{41086316-45A1-CB61-B3E0-8AB3E75475AC}"/>
              </a:ext>
            </a:extLst>
          </p:cNvPr>
          <p:cNvGraphicFramePr>
            <a:graphicFrameLocks noGrp="1"/>
          </p:cNvGraphicFramePr>
          <p:nvPr/>
        </p:nvGraphicFramePr>
        <p:xfrm>
          <a:off x="2555964" y="-1427303"/>
          <a:ext cx="3366049" cy="1152108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561009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384036"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384036"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384036"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Tích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E8A7385-AB92-816E-DEEE-E00BA5137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315" y="346354"/>
            <a:ext cx="5752614" cy="460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02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5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08;p61">
            <a:extLst>
              <a:ext uri="{FF2B5EF4-FFF2-40B4-BE49-F238E27FC236}">
                <a16:creationId xmlns:a16="http://schemas.microsoft.com/office/drawing/2014/main" id="{7D76938D-7E3C-304D-1113-AF2C0EA4DAC9}"/>
              </a:ext>
            </a:extLst>
          </p:cNvPr>
          <p:cNvSpPr txBox="1">
            <a:spLocks/>
          </p:cNvSpPr>
          <p:nvPr/>
        </p:nvSpPr>
        <p:spPr>
          <a:xfrm>
            <a:off x="3682242" y="2347484"/>
            <a:ext cx="5183907" cy="85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acifico"/>
              <a:buNone/>
              <a:defRPr sz="80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200" b="1">
                <a:solidFill>
                  <a:srgbClr val="CA36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CHÚC CÁC EM HỌC TỐT!</a:t>
            </a:r>
            <a:endParaRPr lang="en-US" sz="7200" b="1">
              <a:solidFill>
                <a:srgbClr val="CA3659"/>
              </a:solidFill>
              <a:latin typeface="UTM Guanine" panose="02040603050506020204" pitchFamily="18" charset="0"/>
            </a:endParaRP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C0C52AFC-E34D-E8E1-8860-F69D1281B492}"/>
              </a:ext>
            </a:extLst>
          </p:cNvPr>
          <p:cNvSpPr/>
          <p:nvPr/>
        </p:nvSpPr>
        <p:spPr>
          <a:xfrm rot="5400000">
            <a:off x="-90164" y="3073535"/>
            <a:ext cx="827471" cy="2616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1100" b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Diệu Hiền</a:t>
            </a:r>
            <a:endParaRPr lang="zh-CN" altLang="en-US" sz="11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5CE697-835F-4C54-703B-503AAD126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66" y="-727448"/>
            <a:ext cx="4242816" cy="659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6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314804" y="2257741"/>
            <a:ext cx="10260282" cy="5178374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440309" y="1690190"/>
            <a:ext cx="9602239" cy="345330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22922" y="2806178"/>
            <a:ext cx="2353813" cy="24286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651445" y="2542322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ct val="100000"/>
              </a:lnSpc>
              <a:buClrTx/>
              <a:defRPr/>
            </a:pPr>
            <a:r>
              <a:rPr lang="en-US" sz="3500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3500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914355">
              <a:lnSpc>
                <a:spcPct val="100000"/>
              </a:lnSpc>
              <a:buClrTx/>
              <a:defRPr/>
            </a:pP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3831265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457178">
              <a:buClrTx/>
              <a:defRPr/>
            </a:pPr>
            <a:r>
              <a:rPr lang="en-US" sz="2000" b="1" kern="1200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78">
              <a:buClrTx/>
              <a:defRPr/>
            </a:pPr>
            <a:r>
              <a:rPr lang="en-US" sz="2000" b="1" kern="12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lang="en-US" sz="2000" kern="12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 kern="120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457178">
              <a:buClrTx/>
              <a:defRPr/>
            </a:pPr>
            <a:r>
              <a:rPr lang="en-US" sz="2000" b="1" kern="12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ZALO : </a:t>
            </a:r>
            <a:r>
              <a:rPr lang="en-US" sz="2000" b="1" u="sng" kern="120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</a:rPr>
              <a:t>0382348780</a:t>
            </a:r>
            <a:r>
              <a:rPr lang="en-US" sz="2000" b="1" kern="120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</a:rPr>
              <a:t> - </a:t>
            </a:r>
            <a:r>
              <a:rPr lang="en-US" sz="2000" b="1" u="sng" kern="120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</a:rPr>
              <a:t>0984848929</a:t>
            </a:r>
            <a:endParaRPr lang="en-US" sz="2000" b="1" kern="1200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83" y="1219830"/>
            <a:ext cx="8541236" cy="1444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69563" y="445890"/>
            <a:ext cx="12896518" cy="74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F67B9F27-AE69-2943-1808-8DC43B4B7985}"/>
              </a:ext>
            </a:extLst>
          </p:cNvPr>
          <p:cNvGrpSpPr/>
          <p:nvPr/>
        </p:nvGrpSpPr>
        <p:grpSpPr>
          <a:xfrm>
            <a:off x="706284" y="3116578"/>
            <a:ext cx="5357206" cy="1256290"/>
            <a:chOff x="311419" y="3386316"/>
            <a:chExt cx="4009979" cy="1139599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E82623B-980D-44D7-8079-745CD1C8FDC2}"/>
                </a:ext>
              </a:extLst>
            </p:cNvPr>
            <p:cNvGrpSpPr/>
            <p:nvPr/>
          </p:nvGrpSpPr>
          <p:grpSpPr>
            <a:xfrm>
              <a:off x="405311" y="3551949"/>
              <a:ext cx="3916087" cy="973966"/>
              <a:chOff x="-524047" y="190884"/>
              <a:chExt cx="11932920" cy="1724546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15F2A5C6-6526-B5CA-3A5E-5AD72168BA13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3FD5AD0-5DEC-6904-9CDB-1495D18252DA}"/>
                  </a:ext>
                </a:extLst>
              </p:cNvPr>
              <p:cNvSpPr txBox="1"/>
              <p:nvPr/>
            </p:nvSpPr>
            <p:spPr>
              <a:xfrm>
                <a:off x="3169265" y="190884"/>
                <a:ext cx="5722031" cy="1507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i="0" u="none" strike="noStrike" kern="1200" normalizeH="0" baseline="0" noProof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28</a:t>
                </a:r>
                <a:endParaRPr kumimoji="0" lang="en-US" altLang="en-US" sz="5500" i="0" u="none" strike="noStrike" kern="120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4" name="Google Shape;3606;p43">
              <a:extLst>
                <a:ext uri="{FF2B5EF4-FFF2-40B4-BE49-F238E27FC236}">
                  <a16:creationId xmlns:a16="http://schemas.microsoft.com/office/drawing/2014/main" id="{462BA694-E96C-2B58-F6D3-FB079ABE47B9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>
                  <a:solidFill>
                    <a:srgbClr val="CA3659"/>
                  </a:solidFill>
                  <a:latin typeface="#9Slide07 Cadena" panose="02000503000000020004" pitchFamily="2" charset="0"/>
                </a:rPr>
                <a:t>B</a:t>
              </a:r>
              <a:endParaRPr sz="5500">
                <a:solidFill>
                  <a:srgbClr val="CA3659"/>
                </a:solidFill>
                <a:latin typeface="#9Slide07 Cadena" panose="02000503000000020004" pitchFamily="2" charset="0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33282F6-BF63-6CE7-FE73-6AD2776DF110}"/>
              </a:ext>
            </a:extLst>
          </p:cNvPr>
          <p:cNvGrpSpPr/>
          <p:nvPr/>
        </p:nvGrpSpPr>
        <p:grpSpPr>
          <a:xfrm>
            <a:off x="2115255" y="1781602"/>
            <a:ext cx="5374605" cy="1197950"/>
            <a:chOff x="264580" y="1643820"/>
            <a:chExt cx="4235200" cy="1087605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CBDC4F6-6A28-38E2-0C66-F486D1C0B922}"/>
                </a:ext>
              </a:extLst>
            </p:cNvPr>
            <p:cNvGrpSpPr/>
            <p:nvPr/>
          </p:nvGrpSpPr>
          <p:grpSpPr>
            <a:xfrm>
              <a:off x="655913" y="1706624"/>
              <a:ext cx="3843867" cy="1024801"/>
              <a:chOff x="129540" y="24240"/>
              <a:chExt cx="11932920" cy="1814557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DA1369E-B0A5-0C8E-E532-4E6B5106CE0D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D3BDB24-8F07-BAD7-7E80-C5E2DC22367B}"/>
                  </a:ext>
                </a:extLst>
              </p:cNvPr>
              <p:cNvSpPr txBox="1"/>
              <p:nvPr/>
            </p:nvSpPr>
            <p:spPr>
              <a:xfrm>
                <a:off x="183113" y="24240"/>
                <a:ext cx="11221897" cy="1509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kern="120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ea typeface="+mn-ea"/>
                    <a:cs typeface="+mn-cs"/>
                  </a:rPr>
                  <a:t>64</a:t>
                </a:r>
                <a:endParaRPr kumimoji="0" lang="en-US" altLang="en-US" sz="5500" i="0" u="none" strike="noStrike" kern="120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" name="Google Shape;3606;p43">
              <a:extLst>
                <a:ext uri="{FF2B5EF4-FFF2-40B4-BE49-F238E27FC236}">
                  <a16:creationId xmlns:a16="http://schemas.microsoft.com/office/drawing/2014/main" id="{55981B3C-454A-3A06-AF1C-359D47B04A6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>
                  <a:solidFill>
                    <a:srgbClr val="CA3659"/>
                  </a:solidFill>
                  <a:latin typeface="#9Slide07 Cadena" panose="02000503000000020004" pitchFamily="2" charset="0"/>
                </a:rPr>
                <a:t>A</a:t>
              </a:r>
              <a:endParaRPr sz="5500">
                <a:solidFill>
                  <a:srgbClr val="CA3659"/>
                </a:solidFill>
                <a:latin typeface="#9Slide07 Cadena" panose="02000503000000020004" pitchFamily="2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5937716-3B24-422C-0D61-5E04F1E8409A}"/>
              </a:ext>
            </a:extLst>
          </p:cNvPr>
          <p:cNvGrpSpPr/>
          <p:nvPr/>
        </p:nvGrpSpPr>
        <p:grpSpPr>
          <a:xfrm>
            <a:off x="0" y="291662"/>
            <a:ext cx="8701459" cy="1426924"/>
            <a:chOff x="218518" y="169383"/>
            <a:chExt cx="8701459" cy="1561093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D812FB5-AAAD-659A-E8C6-FCEA72470C70}"/>
                </a:ext>
              </a:extLst>
            </p:cNvPr>
            <p:cNvSpPr/>
            <p:nvPr/>
          </p:nvSpPr>
          <p:spPr>
            <a:xfrm>
              <a:off x="1233633" y="169383"/>
              <a:ext cx="7686344" cy="1561093"/>
            </a:xfrm>
            <a:prstGeom prst="round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3EE056F-79BC-6CB5-B10E-DC5C9691C24B}"/>
                </a:ext>
              </a:extLst>
            </p:cNvPr>
            <p:cNvSpPr txBox="1"/>
            <p:nvPr/>
          </p:nvSpPr>
          <p:spPr>
            <a:xfrm>
              <a:off x="1654216" y="332025"/>
              <a:ext cx="7059698" cy="1282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sz="3200" b="1">
                  <a:solidFill>
                    <a:schemeClr val="accent5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Biết số trừ là 46, hiệu là 18. Vậy số bị trừ là: ......</a:t>
              </a:r>
              <a:endParaRPr lang="en-US" sz="3200" b="1">
                <a:solidFill>
                  <a:schemeClr val="accent5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8342E6C-24E9-D896-E1D3-E75171844659}"/>
                </a:ext>
              </a:extLst>
            </p:cNvPr>
            <p:cNvGrpSpPr/>
            <p:nvPr/>
          </p:nvGrpSpPr>
          <p:grpSpPr>
            <a:xfrm>
              <a:off x="218518" y="204741"/>
              <a:ext cx="1374069" cy="1170903"/>
              <a:chOff x="311152" y="743043"/>
              <a:chExt cx="767840" cy="751670"/>
            </a:xfrm>
          </p:grpSpPr>
          <p:sp>
            <p:nvSpPr>
              <p:cNvPr id="8" name="Google Shape;4265;p49">
                <a:extLst>
                  <a:ext uri="{FF2B5EF4-FFF2-40B4-BE49-F238E27FC236}">
                    <a16:creationId xmlns:a16="http://schemas.microsoft.com/office/drawing/2014/main" id="{E53135A9-5460-EB66-52BB-3CE1C14EAF26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4266;p49">
                <a:extLst>
                  <a:ext uri="{FF2B5EF4-FFF2-40B4-BE49-F238E27FC236}">
                    <a16:creationId xmlns:a16="http://schemas.microsoft.com/office/drawing/2014/main" id="{20AAE6A9-2371-60F1-4368-7E9FB90E13B7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267;p49">
                <a:extLst>
                  <a:ext uri="{FF2B5EF4-FFF2-40B4-BE49-F238E27FC236}">
                    <a16:creationId xmlns:a16="http://schemas.microsoft.com/office/drawing/2014/main" id="{78334FE6-84D8-642D-0E5D-FB2C8F910B0C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268;p49">
                <a:extLst>
                  <a:ext uri="{FF2B5EF4-FFF2-40B4-BE49-F238E27FC236}">
                    <a16:creationId xmlns:a16="http://schemas.microsoft.com/office/drawing/2014/main" id="{5B1BB1C7-7151-E435-79E6-5C416DE2CA0B}"/>
                  </a:ext>
                </a:extLst>
              </p:cNvPr>
              <p:cNvSpPr/>
              <p:nvPr/>
            </p:nvSpPr>
            <p:spPr>
              <a:xfrm>
                <a:off x="342584" y="789948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latin typeface="UTM Guanine" panose="02040603050506020204" pitchFamily="18" charset="0"/>
                  </a:rPr>
                  <a:t>1</a:t>
                </a:r>
                <a:endParaRPr sz="2800" b="1">
                  <a:latin typeface="UTM Guanine" panose="02040603050506020204" pitchFamily="18" charset="0"/>
                </a:endParaRPr>
              </a:p>
            </p:txBody>
          </p:sp>
          <p:sp>
            <p:nvSpPr>
              <p:cNvPr id="12" name="Google Shape;4269;p49">
                <a:extLst>
                  <a:ext uri="{FF2B5EF4-FFF2-40B4-BE49-F238E27FC236}">
                    <a16:creationId xmlns:a16="http://schemas.microsoft.com/office/drawing/2014/main" id="{641FEE79-D3CF-BAF4-640A-5894FB455CE4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270;p49">
                <a:extLst>
                  <a:ext uri="{FF2B5EF4-FFF2-40B4-BE49-F238E27FC236}">
                    <a16:creationId xmlns:a16="http://schemas.microsoft.com/office/drawing/2014/main" id="{C0325F97-7E78-B3BA-08D2-3C1C8B05F20B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271;p49">
                <a:extLst>
                  <a:ext uri="{FF2B5EF4-FFF2-40B4-BE49-F238E27FC236}">
                    <a16:creationId xmlns:a16="http://schemas.microsoft.com/office/drawing/2014/main" id="{9BD7C7D0-7884-FF7B-B40D-3549BBE2D266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272;p49">
                <a:extLst>
                  <a:ext uri="{FF2B5EF4-FFF2-40B4-BE49-F238E27FC236}">
                    <a16:creationId xmlns:a16="http://schemas.microsoft.com/office/drawing/2014/main" id="{6B3EBEA2-522D-D90D-A7FC-39A912E3CDF3}"/>
                  </a:ext>
                </a:extLst>
              </p:cNvPr>
              <p:cNvSpPr/>
              <p:nvPr/>
            </p:nvSpPr>
            <p:spPr>
              <a:xfrm>
                <a:off x="715260" y="792027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273;p49">
                <a:extLst>
                  <a:ext uri="{FF2B5EF4-FFF2-40B4-BE49-F238E27FC236}">
                    <a16:creationId xmlns:a16="http://schemas.microsoft.com/office/drawing/2014/main" id="{FEE4D712-3FA0-DB1E-4628-107A5F239916}"/>
                  </a:ext>
                </a:extLst>
              </p:cNvPr>
              <p:cNvSpPr/>
              <p:nvPr/>
            </p:nvSpPr>
            <p:spPr>
              <a:xfrm>
                <a:off x="715260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274;p49">
                <a:extLst>
                  <a:ext uri="{FF2B5EF4-FFF2-40B4-BE49-F238E27FC236}">
                    <a16:creationId xmlns:a16="http://schemas.microsoft.com/office/drawing/2014/main" id="{CF54EBA2-9BF6-3362-2F0B-4F428FB46CD2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275;p49">
                <a:extLst>
                  <a:ext uri="{FF2B5EF4-FFF2-40B4-BE49-F238E27FC236}">
                    <a16:creationId xmlns:a16="http://schemas.microsoft.com/office/drawing/2014/main" id="{1DCDD929-1140-3E2C-C47D-8D6EC7EEEFB9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276;p49">
                <a:extLst>
                  <a:ext uri="{FF2B5EF4-FFF2-40B4-BE49-F238E27FC236}">
                    <a16:creationId xmlns:a16="http://schemas.microsoft.com/office/drawing/2014/main" id="{E6F75683-0FA4-97E2-3248-3AF9012C083D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277;p49">
                <a:extLst>
                  <a:ext uri="{FF2B5EF4-FFF2-40B4-BE49-F238E27FC236}">
                    <a16:creationId xmlns:a16="http://schemas.microsoft.com/office/drawing/2014/main" id="{07974D97-06F6-4B03-7D79-84099B85572F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278;p49">
                <a:extLst>
                  <a:ext uri="{FF2B5EF4-FFF2-40B4-BE49-F238E27FC236}">
                    <a16:creationId xmlns:a16="http://schemas.microsoft.com/office/drawing/2014/main" id="{D17B6793-984E-BC2A-C829-424DE445A2E4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279;p49">
                <a:extLst>
                  <a:ext uri="{FF2B5EF4-FFF2-40B4-BE49-F238E27FC236}">
                    <a16:creationId xmlns:a16="http://schemas.microsoft.com/office/drawing/2014/main" id="{B5A43FFB-4F16-8D51-7873-9C996C47C3DE}"/>
                  </a:ext>
                </a:extLst>
              </p:cNvPr>
              <p:cNvSpPr/>
              <p:nvPr/>
            </p:nvSpPr>
            <p:spPr>
              <a:xfrm>
                <a:off x="799088" y="879268"/>
                <a:ext cx="20974" cy="10569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280;p49">
                <a:extLst>
                  <a:ext uri="{FF2B5EF4-FFF2-40B4-BE49-F238E27FC236}">
                    <a16:creationId xmlns:a16="http://schemas.microsoft.com/office/drawing/2014/main" id="{EFFA3C16-8505-C550-3B6D-B944F65278B9}"/>
                  </a:ext>
                </a:extLst>
              </p:cNvPr>
              <p:cNvSpPr/>
              <p:nvPr/>
            </p:nvSpPr>
            <p:spPr>
              <a:xfrm>
                <a:off x="794578" y="867040"/>
                <a:ext cx="25484" cy="12249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281;p49">
                <a:extLst>
                  <a:ext uri="{FF2B5EF4-FFF2-40B4-BE49-F238E27FC236}">
                    <a16:creationId xmlns:a16="http://schemas.microsoft.com/office/drawing/2014/main" id="{92193774-0B50-0EBA-06F4-78E441F1BB28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282;p49">
                <a:extLst>
                  <a:ext uri="{FF2B5EF4-FFF2-40B4-BE49-F238E27FC236}">
                    <a16:creationId xmlns:a16="http://schemas.microsoft.com/office/drawing/2014/main" id="{0069496D-3AF7-F086-3930-3D991BFD31D0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283;p49">
                <a:extLst>
                  <a:ext uri="{FF2B5EF4-FFF2-40B4-BE49-F238E27FC236}">
                    <a16:creationId xmlns:a16="http://schemas.microsoft.com/office/drawing/2014/main" id="{2B03165B-1D64-6499-136D-FF93A660670F}"/>
                  </a:ext>
                </a:extLst>
              </p:cNvPr>
              <p:cNvSpPr/>
              <p:nvPr/>
            </p:nvSpPr>
            <p:spPr>
              <a:xfrm>
                <a:off x="917314" y="1006340"/>
                <a:ext cx="113786" cy="7504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284;p49">
                <a:extLst>
                  <a:ext uri="{FF2B5EF4-FFF2-40B4-BE49-F238E27FC236}">
                    <a16:creationId xmlns:a16="http://schemas.microsoft.com/office/drawing/2014/main" id="{36A6CAED-79C2-640B-4984-985E70E759FA}"/>
                  </a:ext>
                </a:extLst>
              </p:cNvPr>
              <p:cNvSpPr/>
              <p:nvPr/>
            </p:nvSpPr>
            <p:spPr>
              <a:xfrm>
                <a:off x="1010126" y="1043096"/>
                <a:ext cx="20974" cy="38293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285;p49">
                <a:extLst>
                  <a:ext uri="{FF2B5EF4-FFF2-40B4-BE49-F238E27FC236}">
                    <a16:creationId xmlns:a16="http://schemas.microsoft.com/office/drawing/2014/main" id="{1656CF2C-708F-15EC-63B9-FEF5A3AE991A}"/>
                  </a:ext>
                </a:extLst>
              </p:cNvPr>
              <p:cNvSpPr/>
              <p:nvPr/>
            </p:nvSpPr>
            <p:spPr>
              <a:xfrm>
                <a:off x="941260" y="1012454"/>
                <a:ext cx="6288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286;p49">
                <a:extLst>
                  <a:ext uri="{FF2B5EF4-FFF2-40B4-BE49-F238E27FC236}">
                    <a16:creationId xmlns:a16="http://schemas.microsoft.com/office/drawing/2014/main" id="{DDFDB4F2-BAF8-43D9-8735-DC0AEE891BB7}"/>
                  </a:ext>
                </a:extLst>
              </p:cNvPr>
              <p:cNvSpPr/>
              <p:nvPr/>
            </p:nvSpPr>
            <p:spPr>
              <a:xfrm>
                <a:off x="917314" y="1006340"/>
                <a:ext cx="22478" cy="461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287;p49">
                <a:extLst>
                  <a:ext uri="{FF2B5EF4-FFF2-40B4-BE49-F238E27FC236}">
                    <a16:creationId xmlns:a16="http://schemas.microsoft.com/office/drawing/2014/main" id="{6C97CE6C-95CE-1BB6-F811-44013EB10A1E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288;p49">
                <a:extLst>
                  <a:ext uri="{FF2B5EF4-FFF2-40B4-BE49-F238E27FC236}">
                    <a16:creationId xmlns:a16="http://schemas.microsoft.com/office/drawing/2014/main" id="{3738B093-9DE8-ECB4-7535-7EB350B2BBAA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289;p49">
                <a:extLst>
                  <a:ext uri="{FF2B5EF4-FFF2-40B4-BE49-F238E27FC236}">
                    <a16:creationId xmlns:a16="http://schemas.microsoft.com/office/drawing/2014/main" id="{9D7546AA-E6E0-AB36-80FF-9070BED7A32B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290;p49">
                <a:extLst>
                  <a:ext uri="{FF2B5EF4-FFF2-40B4-BE49-F238E27FC236}">
                    <a16:creationId xmlns:a16="http://schemas.microsoft.com/office/drawing/2014/main" id="{D0FA70BC-239B-2CFD-2EC6-E3C91D2BBBFB}"/>
                  </a:ext>
                </a:extLst>
              </p:cNvPr>
              <p:cNvSpPr/>
              <p:nvPr/>
            </p:nvSpPr>
            <p:spPr>
              <a:xfrm>
                <a:off x="854460" y="1439579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291;p49">
                <a:extLst>
                  <a:ext uri="{FF2B5EF4-FFF2-40B4-BE49-F238E27FC236}">
                    <a16:creationId xmlns:a16="http://schemas.microsoft.com/office/drawing/2014/main" id="{6C0CEACE-77E6-C3E0-977B-3DC7CEBACDB9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292;p49">
                <a:extLst>
                  <a:ext uri="{FF2B5EF4-FFF2-40B4-BE49-F238E27FC236}">
                    <a16:creationId xmlns:a16="http://schemas.microsoft.com/office/drawing/2014/main" id="{BB3B9794-91C5-5608-4643-BC505FEE28BA}"/>
                  </a:ext>
                </a:extLst>
              </p:cNvPr>
              <p:cNvSpPr/>
              <p:nvPr/>
            </p:nvSpPr>
            <p:spPr>
              <a:xfrm>
                <a:off x="808072" y="1439579"/>
                <a:ext cx="46423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293;p49">
                <a:extLst>
                  <a:ext uri="{FF2B5EF4-FFF2-40B4-BE49-F238E27FC236}">
                    <a16:creationId xmlns:a16="http://schemas.microsoft.com/office/drawing/2014/main" id="{2DB4681C-796E-7008-5AF3-09BB53838274}"/>
                  </a:ext>
                </a:extLst>
              </p:cNvPr>
              <p:cNvSpPr/>
              <p:nvPr/>
            </p:nvSpPr>
            <p:spPr>
              <a:xfrm>
                <a:off x="829011" y="1445693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294;p49">
                <a:extLst>
                  <a:ext uri="{FF2B5EF4-FFF2-40B4-BE49-F238E27FC236}">
                    <a16:creationId xmlns:a16="http://schemas.microsoft.com/office/drawing/2014/main" id="{C41B4C40-8F55-3FDA-E334-DAF9735FE2CC}"/>
                  </a:ext>
                </a:extLst>
              </p:cNvPr>
              <p:cNvSpPr/>
              <p:nvPr/>
            </p:nvSpPr>
            <p:spPr>
              <a:xfrm>
                <a:off x="808072" y="144261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295;p49">
                <a:extLst>
                  <a:ext uri="{FF2B5EF4-FFF2-40B4-BE49-F238E27FC236}">
                    <a16:creationId xmlns:a16="http://schemas.microsoft.com/office/drawing/2014/main" id="{DD8D1BF7-34DB-EB13-F209-BA48BE73356C}"/>
                  </a:ext>
                </a:extLst>
              </p:cNvPr>
              <p:cNvSpPr/>
              <p:nvPr/>
            </p:nvSpPr>
            <p:spPr>
              <a:xfrm>
                <a:off x="830515" y="1439579"/>
                <a:ext cx="23981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296;p49">
                <a:extLst>
                  <a:ext uri="{FF2B5EF4-FFF2-40B4-BE49-F238E27FC236}">
                    <a16:creationId xmlns:a16="http://schemas.microsoft.com/office/drawing/2014/main" id="{F5A11EE1-9B5A-C6F0-A0D4-2AA2D6D12E9C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297;p49">
                <a:extLst>
                  <a:ext uri="{FF2B5EF4-FFF2-40B4-BE49-F238E27FC236}">
                    <a16:creationId xmlns:a16="http://schemas.microsoft.com/office/drawing/2014/main" id="{EC14AFF3-1BFF-93B6-7F69-60E0EBED26CA}"/>
                  </a:ext>
                </a:extLst>
              </p:cNvPr>
              <p:cNvSpPr/>
              <p:nvPr/>
            </p:nvSpPr>
            <p:spPr>
              <a:xfrm>
                <a:off x="429378" y="1315582"/>
                <a:ext cx="229041" cy="796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298;p49">
                <a:extLst>
                  <a:ext uri="{FF2B5EF4-FFF2-40B4-BE49-F238E27FC236}">
                    <a16:creationId xmlns:a16="http://schemas.microsoft.com/office/drawing/2014/main" id="{B79C3404-E2B2-9C38-4268-EE3A7BDCCE05}"/>
                  </a:ext>
                </a:extLst>
              </p:cNvPr>
              <p:cNvSpPr/>
              <p:nvPr/>
            </p:nvSpPr>
            <p:spPr>
              <a:xfrm>
                <a:off x="716763" y="1006340"/>
                <a:ext cx="314337" cy="43938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99;p49">
                <a:extLst>
                  <a:ext uri="{FF2B5EF4-FFF2-40B4-BE49-F238E27FC236}">
                    <a16:creationId xmlns:a16="http://schemas.microsoft.com/office/drawing/2014/main" id="{C8DD74BC-D9B1-907E-8BDB-CC6E18C92DED}"/>
                  </a:ext>
                </a:extLst>
              </p:cNvPr>
              <p:cNvSpPr/>
              <p:nvPr/>
            </p:nvSpPr>
            <p:spPr>
              <a:xfrm>
                <a:off x="359044" y="983386"/>
                <a:ext cx="131755" cy="18832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00;p49">
                <a:extLst>
                  <a:ext uri="{FF2B5EF4-FFF2-40B4-BE49-F238E27FC236}">
                    <a16:creationId xmlns:a16="http://schemas.microsoft.com/office/drawing/2014/main" id="{B9A8B374-98B0-03B2-B7E3-F6F0E9080141}"/>
                  </a:ext>
                </a:extLst>
              </p:cNvPr>
              <p:cNvSpPr/>
              <p:nvPr/>
            </p:nvSpPr>
            <p:spPr>
              <a:xfrm>
                <a:off x="692817" y="792027"/>
                <a:ext cx="127245" cy="199046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301;p49">
                <a:extLst>
                  <a:ext uri="{FF2B5EF4-FFF2-40B4-BE49-F238E27FC236}">
                    <a16:creationId xmlns:a16="http://schemas.microsoft.com/office/drawing/2014/main" id="{2E871FFC-6652-CDAC-B4F5-2B6535EDE6C4}"/>
                  </a:ext>
                </a:extLst>
              </p:cNvPr>
              <p:cNvSpPr/>
              <p:nvPr/>
            </p:nvSpPr>
            <p:spPr>
              <a:xfrm>
                <a:off x="387464" y="819594"/>
                <a:ext cx="312869" cy="454692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302;p49">
                <a:extLst>
                  <a:ext uri="{FF2B5EF4-FFF2-40B4-BE49-F238E27FC236}">
                    <a16:creationId xmlns:a16="http://schemas.microsoft.com/office/drawing/2014/main" id="{1AEB57AA-A06D-A687-FDED-EC3AD55F828B}"/>
                  </a:ext>
                </a:extLst>
              </p:cNvPr>
              <p:cNvSpPr/>
              <p:nvPr/>
            </p:nvSpPr>
            <p:spPr>
              <a:xfrm>
                <a:off x="460805" y="1194624"/>
                <a:ext cx="49430" cy="796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303;p49">
                <a:extLst>
                  <a:ext uri="{FF2B5EF4-FFF2-40B4-BE49-F238E27FC236}">
                    <a16:creationId xmlns:a16="http://schemas.microsoft.com/office/drawing/2014/main" id="{2DBACBC9-4EE3-637D-E377-18B53E8FF137}"/>
                  </a:ext>
                </a:extLst>
              </p:cNvPr>
              <p:cNvSpPr/>
              <p:nvPr/>
            </p:nvSpPr>
            <p:spPr>
              <a:xfrm>
                <a:off x="387464" y="957356"/>
                <a:ext cx="172165" cy="5359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304;p49">
                <a:extLst>
                  <a:ext uri="{FF2B5EF4-FFF2-40B4-BE49-F238E27FC236}">
                    <a16:creationId xmlns:a16="http://schemas.microsoft.com/office/drawing/2014/main" id="{2312A32C-04A9-62FF-F904-A5E4E263A4A5}"/>
                  </a:ext>
                </a:extLst>
              </p:cNvPr>
              <p:cNvSpPr/>
              <p:nvPr/>
            </p:nvSpPr>
            <p:spPr>
              <a:xfrm>
                <a:off x="620980" y="819594"/>
                <a:ext cx="79353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0F348334-CCB8-6284-BD9E-4321682A6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319" y="2546105"/>
            <a:ext cx="3464109" cy="27739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E9189F-8878-A94A-47F8-87988ED0CE90}"/>
              </a:ext>
            </a:extLst>
          </p:cNvPr>
          <p:cNvGrpSpPr/>
          <p:nvPr/>
        </p:nvGrpSpPr>
        <p:grpSpPr>
          <a:xfrm>
            <a:off x="4260538" y="2511163"/>
            <a:ext cx="2768207" cy="2591815"/>
            <a:chOff x="5256104" y="2358136"/>
            <a:chExt cx="3516764" cy="2589921"/>
          </a:xfrm>
        </p:grpSpPr>
        <p:pic>
          <p:nvPicPr>
            <p:cNvPr id="3" name="Google Shape;272;p32">
              <a:extLst>
                <a:ext uri="{FF2B5EF4-FFF2-40B4-BE49-F238E27FC236}">
                  <a16:creationId xmlns:a16="http://schemas.microsoft.com/office/drawing/2014/main" id="{4C8894A0-1602-F831-AE6E-1FCCFEB826D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84797">
              <a:off x="6310152" y="2358136"/>
              <a:ext cx="2462716" cy="2170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272;p32">
              <a:extLst>
                <a:ext uri="{FF2B5EF4-FFF2-40B4-BE49-F238E27FC236}">
                  <a16:creationId xmlns:a16="http://schemas.microsoft.com/office/drawing/2014/main" id="{B6D5E3B3-CDD7-2617-76D4-4EF9592DD74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21386350">
              <a:off x="5256104" y="3219033"/>
              <a:ext cx="1607949" cy="166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72;p32">
              <a:hlinkClick r:id="" action="ppaction://noaction"/>
              <a:extLst>
                <a:ext uri="{FF2B5EF4-FFF2-40B4-BE49-F238E27FC236}">
                  <a16:creationId xmlns:a16="http://schemas.microsoft.com/office/drawing/2014/main" id="{8F23DE4B-59FB-D829-91D0-3CB24B53427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90940">
              <a:off x="6168845" y="3568913"/>
              <a:ext cx="1690306" cy="137914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9692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9956F9-EEF1-B759-EDF1-F4F67CDC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98" y="1889535"/>
            <a:ext cx="2755311" cy="2090443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156430" y="124114"/>
            <a:ext cx="8508270" cy="1656242"/>
            <a:chOff x="156430" y="124114"/>
            <a:chExt cx="8508270" cy="165624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820EC57-FF3D-0B15-7DD6-E33A92E20AA7}"/>
                </a:ext>
              </a:extLst>
            </p:cNvPr>
            <p:cNvSpPr txBox="1"/>
            <p:nvPr/>
          </p:nvSpPr>
          <p:spPr>
            <a:xfrm>
              <a:off x="1851778" y="441954"/>
              <a:ext cx="6812922" cy="1172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sz="3200" b="1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Biết số bị trừ là 150, hiệu là 28. Vậy số trừ là: ......</a:t>
              </a:r>
              <a:endParaRPr lang="en-US" sz="32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48" name="Google Shape;4264;p49">
              <a:extLst>
                <a:ext uri="{FF2B5EF4-FFF2-40B4-BE49-F238E27FC236}">
                  <a16:creationId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49" name="Google Shape;4265;p49">
                <a:extLst>
                  <a:ext uri="{FF2B5EF4-FFF2-40B4-BE49-F238E27FC236}">
                    <a16:creationId xmlns:a16="http://schemas.microsoft.com/office/drawing/2014/main" id="{D5A258C8-C1BC-C81D-E565-C38F3EF16CCC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266;p49">
                <a:extLst>
                  <a:ext uri="{FF2B5EF4-FFF2-40B4-BE49-F238E27FC236}">
                    <a16:creationId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267;p49">
                <a:extLst>
                  <a:ext uri="{FF2B5EF4-FFF2-40B4-BE49-F238E27FC236}">
                    <a16:creationId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268;p49">
                <a:extLst>
                  <a:ext uri="{FF2B5EF4-FFF2-40B4-BE49-F238E27FC236}">
                    <a16:creationId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393352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latin typeface="UTM Guanine" panose="02040603050506020204" pitchFamily="18" charset="0"/>
                  </a:rPr>
                  <a:t>2</a:t>
                </a:r>
                <a:endParaRPr sz="2800" b="1">
                  <a:latin typeface="UTM Guanine" panose="02040603050506020204" pitchFamily="18" charset="0"/>
                </a:endParaRPr>
              </a:p>
            </p:txBody>
          </p:sp>
          <p:sp>
            <p:nvSpPr>
              <p:cNvPr id="53" name="Google Shape;4269;p49">
                <a:extLst>
                  <a:ext uri="{FF2B5EF4-FFF2-40B4-BE49-F238E27FC236}">
                    <a16:creationId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270;p49">
                <a:extLst>
                  <a:ext uri="{FF2B5EF4-FFF2-40B4-BE49-F238E27FC236}">
                    <a16:creationId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271;p49">
                <a:extLst>
                  <a:ext uri="{FF2B5EF4-FFF2-40B4-BE49-F238E27FC236}">
                    <a16:creationId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272;p49">
                <a:extLst>
                  <a:ext uri="{FF2B5EF4-FFF2-40B4-BE49-F238E27FC236}">
                    <a16:creationId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273;p49">
                <a:extLst>
                  <a:ext uri="{FF2B5EF4-FFF2-40B4-BE49-F238E27FC236}">
                    <a16:creationId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274;p49">
                <a:extLst>
                  <a:ext uri="{FF2B5EF4-FFF2-40B4-BE49-F238E27FC236}">
                    <a16:creationId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275;p49">
                <a:extLst>
                  <a:ext uri="{FF2B5EF4-FFF2-40B4-BE49-F238E27FC236}">
                    <a16:creationId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276;p49">
                <a:extLst>
                  <a:ext uri="{FF2B5EF4-FFF2-40B4-BE49-F238E27FC236}">
                    <a16:creationId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277;p49">
                <a:extLst>
                  <a:ext uri="{FF2B5EF4-FFF2-40B4-BE49-F238E27FC236}">
                    <a16:creationId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278;p49">
                <a:extLst>
                  <a:ext uri="{FF2B5EF4-FFF2-40B4-BE49-F238E27FC236}">
                    <a16:creationId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279;p49">
                <a:extLst>
                  <a:ext uri="{FF2B5EF4-FFF2-40B4-BE49-F238E27FC236}">
                    <a16:creationId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280;p49">
                <a:extLst>
                  <a:ext uri="{FF2B5EF4-FFF2-40B4-BE49-F238E27FC236}">
                    <a16:creationId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281;p49">
                <a:extLst>
                  <a:ext uri="{FF2B5EF4-FFF2-40B4-BE49-F238E27FC236}">
                    <a16:creationId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282;p49">
                <a:extLst>
                  <a:ext uri="{FF2B5EF4-FFF2-40B4-BE49-F238E27FC236}">
                    <a16:creationId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283;p49">
                <a:extLst>
                  <a:ext uri="{FF2B5EF4-FFF2-40B4-BE49-F238E27FC236}">
                    <a16:creationId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284;p49">
                <a:extLst>
                  <a:ext uri="{FF2B5EF4-FFF2-40B4-BE49-F238E27FC236}">
                    <a16:creationId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285;p49">
                <a:extLst>
                  <a:ext uri="{FF2B5EF4-FFF2-40B4-BE49-F238E27FC236}">
                    <a16:creationId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286;p49">
                <a:extLst>
                  <a:ext uri="{FF2B5EF4-FFF2-40B4-BE49-F238E27FC236}">
                    <a16:creationId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287;p49">
                <a:extLst>
                  <a:ext uri="{FF2B5EF4-FFF2-40B4-BE49-F238E27FC236}">
                    <a16:creationId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288;p49">
                <a:extLst>
                  <a:ext uri="{FF2B5EF4-FFF2-40B4-BE49-F238E27FC236}">
                    <a16:creationId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289;p49">
                <a:extLst>
                  <a:ext uri="{FF2B5EF4-FFF2-40B4-BE49-F238E27FC236}">
                    <a16:creationId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290;p49">
                <a:extLst>
                  <a:ext uri="{FF2B5EF4-FFF2-40B4-BE49-F238E27FC236}">
                    <a16:creationId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291;p49">
                <a:extLst>
                  <a:ext uri="{FF2B5EF4-FFF2-40B4-BE49-F238E27FC236}">
                    <a16:creationId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292;p49">
                <a:extLst>
                  <a:ext uri="{FF2B5EF4-FFF2-40B4-BE49-F238E27FC236}">
                    <a16:creationId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293;p49">
                <a:extLst>
                  <a:ext uri="{FF2B5EF4-FFF2-40B4-BE49-F238E27FC236}">
                    <a16:creationId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294;p49">
                <a:extLst>
                  <a:ext uri="{FF2B5EF4-FFF2-40B4-BE49-F238E27FC236}">
                    <a16:creationId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295;p49">
                <a:extLst>
                  <a:ext uri="{FF2B5EF4-FFF2-40B4-BE49-F238E27FC236}">
                    <a16:creationId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296;p49">
                <a:extLst>
                  <a:ext uri="{FF2B5EF4-FFF2-40B4-BE49-F238E27FC236}">
                    <a16:creationId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297;p49">
                <a:extLst>
                  <a:ext uri="{FF2B5EF4-FFF2-40B4-BE49-F238E27FC236}">
                    <a16:creationId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298;p49">
                <a:extLst>
                  <a:ext uri="{FF2B5EF4-FFF2-40B4-BE49-F238E27FC236}">
                    <a16:creationId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299;p49">
                <a:extLst>
                  <a:ext uri="{FF2B5EF4-FFF2-40B4-BE49-F238E27FC236}">
                    <a16:creationId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300;p49">
                <a:extLst>
                  <a:ext uri="{FF2B5EF4-FFF2-40B4-BE49-F238E27FC236}">
                    <a16:creationId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301;p49">
                <a:extLst>
                  <a:ext uri="{FF2B5EF4-FFF2-40B4-BE49-F238E27FC236}">
                    <a16:creationId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302;p49">
                <a:extLst>
                  <a:ext uri="{FF2B5EF4-FFF2-40B4-BE49-F238E27FC236}">
                    <a16:creationId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303;p49">
                <a:extLst>
                  <a:ext uri="{FF2B5EF4-FFF2-40B4-BE49-F238E27FC236}">
                    <a16:creationId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304;p49">
                <a:extLst>
                  <a:ext uri="{FF2B5EF4-FFF2-40B4-BE49-F238E27FC236}">
                    <a16:creationId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69DFFC6-84A2-48D3-D608-4146CCD6F237}"/>
              </a:ext>
            </a:extLst>
          </p:cNvPr>
          <p:cNvGrpSpPr/>
          <p:nvPr/>
        </p:nvGrpSpPr>
        <p:grpSpPr>
          <a:xfrm>
            <a:off x="1709688" y="2064127"/>
            <a:ext cx="5357206" cy="1256290"/>
            <a:chOff x="311419" y="3386316"/>
            <a:chExt cx="4009979" cy="113959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5E720A9-F1BE-A798-2FB5-7CE3F7218230}"/>
                </a:ext>
              </a:extLst>
            </p:cNvPr>
            <p:cNvGrpSpPr/>
            <p:nvPr/>
          </p:nvGrpSpPr>
          <p:grpSpPr>
            <a:xfrm>
              <a:off x="405311" y="3551949"/>
              <a:ext cx="3916087" cy="973966"/>
              <a:chOff x="-524047" y="190884"/>
              <a:chExt cx="11932920" cy="1724546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885FFB3-9343-E7DB-357C-14063679A395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FD20B98-52FF-BA73-DBB5-6633CB802B94}"/>
                  </a:ext>
                </a:extLst>
              </p:cNvPr>
              <p:cNvSpPr txBox="1"/>
              <p:nvPr/>
            </p:nvSpPr>
            <p:spPr>
              <a:xfrm>
                <a:off x="3169265" y="190884"/>
                <a:ext cx="5722031" cy="1507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normalizeH="0" baseline="0" noProof="0">
                    <a:ln w="0"/>
                    <a:solidFill>
                      <a:schemeClr val="accent5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178</a:t>
                </a:r>
                <a:endParaRPr kumimoji="0" lang="en-US" altLang="en-US" sz="5500" b="1" i="0" u="none" strike="noStrike" kern="1200" normalizeH="0" baseline="0" noProof="0" dirty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3" name="Google Shape;3606;p43">
              <a:extLst>
                <a:ext uri="{FF2B5EF4-FFF2-40B4-BE49-F238E27FC236}">
                  <a16:creationId xmlns:a16="http://schemas.microsoft.com/office/drawing/2014/main" id="{622A6404-8D5E-D20F-D851-3C5F89FAE0C1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>
                  <a:solidFill>
                    <a:srgbClr val="CA3659"/>
                  </a:solidFill>
                  <a:latin typeface="#9Slide07 Cadena" panose="02000503000000020004" pitchFamily="2" charset="0"/>
                </a:rPr>
                <a:t>A</a:t>
              </a:r>
              <a:endParaRPr sz="5500">
                <a:solidFill>
                  <a:srgbClr val="CA3659"/>
                </a:solidFill>
                <a:latin typeface="#9Slide07 Cadena" panose="02000503000000020004" pitchFamily="2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980710-187F-BD20-E923-9868087331FF}"/>
              </a:ext>
            </a:extLst>
          </p:cNvPr>
          <p:cNvGrpSpPr/>
          <p:nvPr/>
        </p:nvGrpSpPr>
        <p:grpSpPr>
          <a:xfrm>
            <a:off x="2702095" y="3738388"/>
            <a:ext cx="5374605" cy="1197950"/>
            <a:chOff x="264580" y="1643820"/>
            <a:chExt cx="4235200" cy="108760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B87BB19-2064-4F03-EE08-B1151B96760C}"/>
                </a:ext>
              </a:extLst>
            </p:cNvPr>
            <p:cNvGrpSpPr/>
            <p:nvPr/>
          </p:nvGrpSpPr>
          <p:grpSpPr>
            <a:xfrm>
              <a:off x="655913" y="1706624"/>
              <a:ext cx="3843867" cy="1024801"/>
              <a:chOff x="129540" y="24240"/>
              <a:chExt cx="11932920" cy="1814557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1887E11C-1631-8EE4-F35A-EB45BD63E33E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28A85DC-2F41-D16E-9DC3-2790EF2DB245}"/>
                  </a:ext>
                </a:extLst>
              </p:cNvPr>
              <p:cNvSpPr txBox="1"/>
              <p:nvPr/>
            </p:nvSpPr>
            <p:spPr>
              <a:xfrm>
                <a:off x="183113" y="24240"/>
                <a:ext cx="11221897" cy="1509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b="1" kern="1200" dirty="0">
                    <a:ln w="0"/>
                    <a:solidFill>
                      <a:schemeClr val="accent5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ea typeface="+mn-ea"/>
                    <a:cs typeface="+mn-cs"/>
                  </a:rPr>
                  <a:t>122</a:t>
                </a:r>
                <a:endParaRPr kumimoji="0" lang="en-US" altLang="en-US" sz="5500" b="1" i="0" u="none" strike="noStrike" kern="1200" normalizeH="0" baseline="0" noProof="0" dirty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8" name="Google Shape;3606;p43">
              <a:extLst>
                <a:ext uri="{FF2B5EF4-FFF2-40B4-BE49-F238E27FC236}">
                  <a16:creationId xmlns:a16="http://schemas.microsoft.com/office/drawing/2014/main" id="{44342317-34B6-BB5B-D871-6153A4594B2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>
                  <a:solidFill>
                    <a:srgbClr val="CA3659"/>
                  </a:solidFill>
                  <a:latin typeface="#9Slide07 Cadena" panose="02000503000000020004" pitchFamily="2" charset="0"/>
                </a:rPr>
                <a:t>B</a:t>
              </a:r>
              <a:endParaRPr sz="5500">
                <a:solidFill>
                  <a:srgbClr val="CA3659"/>
                </a:solidFill>
                <a:latin typeface="#9Slide07 Cadena" panose="02000503000000020004" pitchFamily="2" charset="0"/>
              </a:endParaRPr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3351CAF7-8DD4-5835-B63D-6CAF949AD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015" y="2465709"/>
            <a:ext cx="3464109" cy="277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7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042EF-1828-62DE-07D2-13A4AF73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787" y="467420"/>
            <a:ext cx="3770700" cy="292500"/>
          </a:xfr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50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SVN-Billo" panose="00000400000000000000" pitchFamily="2" charset="0"/>
              </a:rPr>
              <a:t>Toán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8D092BFD-CC0B-AB06-8552-4D0EB02AA7D0}"/>
              </a:ext>
            </a:extLst>
          </p:cNvPr>
          <p:cNvGrpSpPr/>
          <p:nvPr/>
        </p:nvGrpSpPr>
        <p:grpSpPr>
          <a:xfrm>
            <a:off x="-1327401" y="657778"/>
            <a:ext cx="9049213" cy="1311112"/>
            <a:chOff x="-160478" y="209550"/>
            <a:chExt cx="8260377" cy="1311112"/>
          </a:xfrm>
        </p:grpSpPr>
        <p:sp>
          <p:nvSpPr>
            <p:cNvPr id="183" name="Google Shape;895;p40">
              <a:extLst>
                <a:ext uri="{FF2B5EF4-FFF2-40B4-BE49-F238E27FC236}">
                  <a16:creationId xmlns:a16="http://schemas.microsoft.com/office/drawing/2014/main" id="{4556D3A9-8548-0952-C402-5E9679BE47F5}"/>
                </a:ext>
              </a:extLst>
            </p:cNvPr>
            <p:cNvSpPr txBox="1">
              <a:spLocks/>
            </p:cNvSpPr>
            <p:nvPr/>
          </p:nvSpPr>
          <p:spPr>
            <a:xfrm>
              <a:off x="713296" y="209550"/>
              <a:ext cx="7386603" cy="1311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4300">
                  <a:ln w="1746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Ôn tập bảng nhân 2,</a:t>
              </a:r>
            </a:p>
            <a:p>
              <a:pPr algn="just"/>
              <a:r>
                <a:rPr lang="en-US" sz="4300">
                  <a:ln w="1746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                      bảng chia 2</a:t>
              </a:r>
            </a:p>
          </p:txBody>
        </p:sp>
        <p:sp>
          <p:nvSpPr>
            <p:cNvPr id="182" name="Google Shape;895;p40">
              <a:extLst>
                <a:ext uri="{FF2B5EF4-FFF2-40B4-BE49-F238E27FC236}">
                  <a16:creationId xmlns:a16="http://schemas.microsoft.com/office/drawing/2014/main" id="{9F22D9E3-B58D-BD89-7A43-E7466F2CCEC5}"/>
                </a:ext>
              </a:extLst>
            </p:cNvPr>
            <p:cNvSpPr txBox="1">
              <a:spLocks/>
            </p:cNvSpPr>
            <p:nvPr/>
          </p:nvSpPr>
          <p:spPr>
            <a:xfrm>
              <a:off x="-160478" y="330626"/>
              <a:ext cx="7643713" cy="1068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300">
                  <a:solidFill>
                    <a:srgbClr val="CA3659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Ôn tập bảng nhân 2, </a:t>
              </a:r>
            </a:p>
            <a:p>
              <a:r>
                <a:rPr lang="en-US" sz="4300">
                  <a:solidFill>
                    <a:srgbClr val="CA3659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                               </a:t>
              </a:r>
              <a:r>
                <a:rPr lang="en-US" sz="4300">
                  <a:solidFill>
                    <a:srgbClr val="00B0F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bảng chia 2</a:t>
              </a:r>
            </a:p>
          </p:txBody>
        </p:sp>
      </p:grpSp>
      <p:pic>
        <p:nvPicPr>
          <p:cNvPr id="318" name="Picture 317">
            <a:extLst>
              <a:ext uri="{FF2B5EF4-FFF2-40B4-BE49-F238E27FC236}">
                <a16:creationId xmlns:a16="http://schemas.microsoft.com/office/drawing/2014/main" id="{108E8FBF-6127-9494-C881-7EF4915B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86" y="1733275"/>
            <a:ext cx="4480501" cy="3578815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6019D1D-A634-7FF5-F4A3-734AA8D638B0}"/>
              </a:ext>
            </a:extLst>
          </p:cNvPr>
          <p:cNvSpPr/>
          <p:nvPr/>
        </p:nvSpPr>
        <p:spPr>
          <a:xfrm flipH="1">
            <a:off x="4503472" y="2321902"/>
            <a:ext cx="1293320" cy="822484"/>
          </a:xfrm>
          <a:prstGeom prst="wedgeEllipseCallout">
            <a:avLst>
              <a:gd name="adj1" fmla="val -49119"/>
              <a:gd name="adj2" fmla="val 52652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accent6">
                    <a:lumMod val="10000"/>
                  </a:schemeClr>
                </a:solidFill>
                <a:latin typeface="#9Slide04 Manuale Bold" panose="02040804050405060204" pitchFamily="18" charset="0"/>
                <a:ea typeface="Cambria" panose="02040503050406030204" pitchFamily="18" charset="0"/>
              </a:rPr>
              <a:t>Trang 14</a:t>
            </a:r>
            <a:endParaRPr lang="en-US" sz="2000" b="1">
              <a:solidFill>
                <a:srgbClr val="C00000"/>
              </a:solidFill>
              <a:latin typeface="#9Slide04 Manuale Bold" panose="0204080405040506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58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43E6D9-2BDB-A314-ADC6-6D2A899F3E87}"/>
              </a:ext>
            </a:extLst>
          </p:cNvPr>
          <p:cNvSpPr txBox="1"/>
          <p:nvPr/>
        </p:nvSpPr>
        <p:spPr>
          <a:xfrm>
            <a:off x="176977" y="967894"/>
            <a:ext cx="8790045" cy="40300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28600" algn="just">
              <a:lnSpc>
                <a:spcPct val="115000"/>
              </a:lnSpc>
            </a:pPr>
            <a:r>
              <a:rPr lang="nl-NL" sz="16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1600" b="1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16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Thực hiện được các phép nhân, chia trong bảng nhân 2, bảng chia 2 và vận dụng vào các bài luyện tập, thực hành, giải toán có lời văn.</a:t>
            </a:r>
            <a:endParaRPr lang="en-US" sz="1600" b="1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16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Phát triển năng lực lập luận, tư duy toán học, năng lực giao tiếp toán học, giải quyết vấn đề...</a:t>
            </a:r>
            <a:endParaRPr lang="en-US" sz="1600" b="1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en-US" sz="1600" b="1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2. Năng lực chung.</a:t>
            </a:r>
          </a:p>
          <a:p>
            <a:pPr indent="228600" algn="just">
              <a:lnSpc>
                <a:spcPct val="115000"/>
              </a:lnSpc>
            </a:pPr>
            <a:r>
              <a:rPr lang="en-US" sz="1600" b="1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Năng lực tự chủ, tự học: lắng nghe, trả lời câu hỏi, làm bài tập.</a:t>
            </a:r>
          </a:p>
          <a:p>
            <a:pPr indent="228600" algn="just">
              <a:lnSpc>
                <a:spcPct val="115000"/>
              </a:lnSpc>
            </a:pPr>
            <a:r>
              <a:rPr lang="en-US" sz="1600" b="1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Năng lực giải quyết vấn đề và sáng tạo: tham gia trò chơi, vận dụng.</a:t>
            </a:r>
          </a:p>
          <a:p>
            <a:pPr indent="228600" algn="just">
              <a:lnSpc>
                <a:spcPct val="115000"/>
              </a:lnSpc>
            </a:pPr>
            <a:r>
              <a:rPr lang="en-US" sz="1600" b="1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Năng lực giao tiếp và hợp tác: hoạt động nhóm.</a:t>
            </a:r>
          </a:p>
          <a:p>
            <a:pPr indent="228600" algn="just">
              <a:lnSpc>
                <a:spcPct val="115000"/>
              </a:lnSpc>
            </a:pPr>
            <a:r>
              <a:rPr lang="en-US" sz="1600" b="1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3. Phẩm chất.</a:t>
            </a:r>
          </a:p>
          <a:p>
            <a:pPr indent="228600" algn="just">
              <a:lnSpc>
                <a:spcPct val="115000"/>
              </a:lnSpc>
            </a:pPr>
            <a:r>
              <a:rPr lang="en-US" sz="1600" b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Phẩm chất nhân ái: Có ý thức giúp đỡ lẫn nhau trong hoạt động nhóm để hoàn thành nhiệm vụ.</a:t>
            </a:r>
          </a:p>
          <a:p>
            <a:pPr indent="228600" algn="just">
              <a:lnSpc>
                <a:spcPct val="115000"/>
              </a:lnSpc>
            </a:pPr>
            <a:r>
              <a:rPr lang="en-US" sz="1600" b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Phẩm chất chăm chỉ: Chăm chỉ suy nghĩ, trả lời câu hỏi; làm tốt các bài tập.</a:t>
            </a:r>
          </a:p>
          <a:p>
            <a:pPr indent="228600" algn="just">
              <a:lnSpc>
                <a:spcPct val="115000"/>
              </a:lnSpc>
            </a:pPr>
            <a:r>
              <a:rPr lang="en-US" sz="1600" b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Phẩm chất trách nhiệm: Giữ trật tự, biết lắng nghe, học tập nghiêm túc.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03193F2B-7EED-016E-3300-5338AA2F64FF}"/>
              </a:ext>
            </a:extLst>
          </p:cNvPr>
          <p:cNvSpPr txBox="1"/>
          <p:nvPr/>
        </p:nvSpPr>
        <p:spPr>
          <a:xfrm>
            <a:off x="1892862" y="854878"/>
            <a:ext cx="5183877" cy="40521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Agile Script Calligra" panose="03070402050302030203" pitchFamily="66" charset="0"/>
                <a:cs typeface="#9Slide05 Bodega Script" pitchFamily="2" charset="0"/>
                <a:sym typeface="Arial"/>
              </a:rPr>
              <a:t>Mục tiêu cần đạt</a:t>
            </a:r>
            <a:endParaRPr lang="id-ID" sz="8000" b="1" ker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Agile Script Calligra" panose="03070402050302030203" pitchFamily="66" charset="0"/>
              <a:cs typeface="#9Slide05 Bodega Script" pitchFamily="2" charset="0"/>
              <a:sym typeface="Arial"/>
            </a:endParaRPr>
          </a:p>
        </p:txBody>
      </p:sp>
      <p:graphicFrame>
        <p:nvGraphicFramePr>
          <p:cNvPr id="4" name="Table 65">
            <a:extLst>
              <a:ext uri="{FF2B5EF4-FFF2-40B4-BE49-F238E27FC236}">
                <a16:creationId xmlns:a16="http://schemas.microsoft.com/office/drawing/2014/main" id="{FDD81021-FD7E-29EE-1B60-B8E97497A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137224"/>
              </p:ext>
            </p:extLst>
          </p:nvPr>
        </p:nvGraphicFramePr>
        <p:xfrm>
          <a:off x="-5910469" y="3372079"/>
          <a:ext cx="4638263" cy="2956560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773043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425181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425181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425181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Tích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9565F7-5E22-8AAA-FAE5-2E5A0B559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221548"/>
              </p:ext>
            </p:extLst>
          </p:nvPr>
        </p:nvGraphicFramePr>
        <p:xfrm>
          <a:off x="10416205" y="415519"/>
          <a:ext cx="5882209" cy="2956560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980369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98552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Số bị chia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98552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Số chia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98552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Thương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2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5AC8E463-E2A0-7E76-1C0D-5C816CBEE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984" y="0"/>
            <a:ext cx="1179709" cy="1045561"/>
          </a:xfrm>
          <a:prstGeom prst="rect">
            <a:avLst/>
          </a:prstGeom>
        </p:spPr>
      </p:pic>
      <p:sp>
        <p:nvSpPr>
          <p:cNvPr id="62" name="Title 61">
            <a:extLst>
              <a:ext uri="{FF2B5EF4-FFF2-40B4-BE49-F238E27FC236}">
                <a16:creationId xmlns:a16="http://schemas.microsoft.com/office/drawing/2014/main" id="{C0051ED7-4A46-AC72-D8D3-AF97CE53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9" y="151279"/>
            <a:ext cx="2235182" cy="993650"/>
          </a:xfrm>
          <a:noFill/>
        </p:spPr>
        <p:txBody>
          <a:bodyPr/>
          <a:lstStyle/>
          <a:p>
            <a:r>
              <a:rPr lang="en-US" sz="440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SỐ?</a:t>
            </a:r>
          </a:p>
        </p:txBody>
      </p:sp>
      <p:graphicFrame>
        <p:nvGraphicFramePr>
          <p:cNvPr id="65" name="Table 65">
            <a:extLst>
              <a:ext uri="{FF2B5EF4-FFF2-40B4-BE49-F238E27FC236}">
                <a16:creationId xmlns:a16="http://schemas.microsoft.com/office/drawing/2014/main" id="{1C02C5CD-84CA-9539-28AE-A67DD2E9C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988405"/>
              </p:ext>
            </p:extLst>
          </p:nvPr>
        </p:nvGraphicFramePr>
        <p:xfrm>
          <a:off x="609600" y="1296208"/>
          <a:ext cx="8534400" cy="1476624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492208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492208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492208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Tích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685DCEEF-7B43-E078-2FB6-AF8AA8FF7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829905"/>
              </p:ext>
            </p:extLst>
          </p:nvPr>
        </p:nvGraphicFramePr>
        <p:xfrm>
          <a:off x="121025" y="3372079"/>
          <a:ext cx="8901949" cy="1476624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1483659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492208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Số bị chia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492208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Số chia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492208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Thương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sp>
        <p:nvSpPr>
          <p:cNvPr id="67" name="Title 61">
            <a:extLst>
              <a:ext uri="{FF2B5EF4-FFF2-40B4-BE49-F238E27FC236}">
                <a16:creationId xmlns:a16="http://schemas.microsoft.com/office/drawing/2014/main" id="{0356AABD-251B-0269-1D95-C7C99C537AD9}"/>
              </a:ext>
            </a:extLst>
          </p:cNvPr>
          <p:cNvSpPr txBox="1">
            <a:spLocks/>
          </p:cNvSpPr>
          <p:nvPr/>
        </p:nvSpPr>
        <p:spPr>
          <a:xfrm>
            <a:off x="-507991" y="441623"/>
            <a:ext cx="2235182" cy="9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a)</a:t>
            </a:r>
          </a:p>
        </p:txBody>
      </p:sp>
      <p:sp>
        <p:nvSpPr>
          <p:cNvPr id="68" name="Title 61">
            <a:extLst>
              <a:ext uri="{FF2B5EF4-FFF2-40B4-BE49-F238E27FC236}">
                <a16:creationId xmlns:a16="http://schemas.microsoft.com/office/drawing/2014/main" id="{889E4D4F-625B-6A9D-E6E2-164F06F54DC0}"/>
              </a:ext>
            </a:extLst>
          </p:cNvPr>
          <p:cNvSpPr txBox="1">
            <a:spLocks/>
          </p:cNvSpPr>
          <p:nvPr/>
        </p:nvSpPr>
        <p:spPr>
          <a:xfrm>
            <a:off x="7533350" y="2633767"/>
            <a:ext cx="2235182" cy="9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b)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953348-6528-4407-22B4-DEE1710FB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704" y="4168516"/>
            <a:ext cx="2483241" cy="19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30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9"/>
          <p:cNvSpPr/>
          <p:nvPr/>
        </p:nvSpPr>
        <p:spPr>
          <a:xfrm rot="-2658911" flipH="1">
            <a:off x="1168795" y="1392138"/>
            <a:ext cx="2556535" cy="2511622"/>
          </a:xfrm>
          <a:custGeom>
            <a:avLst/>
            <a:gdLst/>
            <a:ahLst/>
            <a:cxnLst/>
            <a:rect l="l" t="t" r="r" b="b"/>
            <a:pathLst>
              <a:path w="49385" h="43570" extrusionOk="0">
                <a:moveTo>
                  <a:pt x="39467" y="1"/>
                </a:moveTo>
                <a:cubicBezTo>
                  <a:pt x="37216" y="1"/>
                  <a:pt x="35049" y="462"/>
                  <a:pt x="32886" y="989"/>
                </a:cubicBezTo>
                <a:cubicBezTo>
                  <a:pt x="30056" y="1680"/>
                  <a:pt x="27233" y="2367"/>
                  <a:pt x="24304" y="2517"/>
                </a:cubicBezTo>
                <a:cubicBezTo>
                  <a:pt x="22006" y="2636"/>
                  <a:pt x="19704" y="2696"/>
                  <a:pt x="17420" y="3038"/>
                </a:cubicBezTo>
                <a:cubicBezTo>
                  <a:pt x="10296" y="4107"/>
                  <a:pt x="5152" y="8009"/>
                  <a:pt x="1509" y="14060"/>
                </a:cubicBezTo>
                <a:cubicBezTo>
                  <a:pt x="526" y="15694"/>
                  <a:pt x="1" y="17481"/>
                  <a:pt x="300" y="19434"/>
                </a:cubicBezTo>
                <a:cubicBezTo>
                  <a:pt x="582" y="21273"/>
                  <a:pt x="559" y="23123"/>
                  <a:pt x="413" y="24966"/>
                </a:cubicBezTo>
                <a:cubicBezTo>
                  <a:pt x="270" y="26727"/>
                  <a:pt x="366" y="28453"/>
                  <a:pt x="725" y="30174"/>
                </a:cubicBezTo>
                <a:cubicBezTo>
                  <a:pt x="1246" y="32681"/>
                  <a:pt x="2558" y="34809"/>
                  <a:pt x="3873" y="36952"/>
                </a:cubicBezTo>
                <a:cubicBezTo>
                  <a:pt x="4976" y="38752"/>
                  <a:pt x="6421" y="40140"/>
                  <a:pt x="8303" y="41096"/>
                </a:cubicBezTo>
                <a:cubicBezTo>
                  <a:pt x="11574" y="42760"/>
                  <a:pt x="15028" y="43569"/>
                  <a:pt x="18163" y="43569"/>
                </a:cubicBezTo>
                <a:cubicBezTo>
                  <a:pt x="18346" y="43569"/>
                  <a:pt x="18528" y="43566"/>
                  <a:pt x="18708" y="43561"/>
                </a:cubicBezTo>
                <a:cubicBezTo>
                  <a:pt x="18874" y="43564"/>
                  <a:pt x="19039" y="43565"/>
                  <a:pt x="19203" y="43565"/>
                </a:cubicBezTo>
                <a:cubicBezTo>
                  <a:pt x="23825" y="43565"/>
                  <a:pt x="27699" y="42455"/>
                  <a:pt x="31560" y="41253"/>
                </a:cubicBezTo>
                <a:cubicBezTo>
                  <a:pt x="35217" y="40107"/>
                  <a:pt x="38243" y="38037"/>
                  <a:pt x="40703" y="35112"/>
                </a:cubicBezTo>
                <a:cubicBezTo>
                  <a:pt x="44147" y="31011"/>
                  <a:pt x="46581" y="26425"/>
                  <a:pt x="47747" y="21151"/>
                </a:cubicBezTo>
                <a:cubicBezTo>
                  <a:pt x="48670" y="16983"/>
                  <a:pt x="49384" y="12825"/>
                  <a:pt x="48986" y="8534"/>
                </a:cubicBezTo>
                <a:cubicBezTo>
                  <a:pt x="48554" y="3931"/>
                  <a:pt x="44333" y="62"/>
                  <a:pt x="39700" y="3"/>
                </a:cubicBezTo>
                <a:cubicBezTo>
                  <a:pt x="39622" y="2"/>
                  <a:pt x="39545" y="1"/>
                  <a:pt x="39467" y="1"/>
                </a:cubicBez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DB683-8B04-2AD3-0EC4-9A1B80FF9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969" y="273268"/>
            <a:ext cx="6423281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9ECBC-AD06-1A23-C2E1-5C02C1BD7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482" y="178436"/>
            <a:ext cx="5005250" cy="209720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B20A58E-6281-E139-D6C9-852515ABFB4B}"/>
              </a:ext>
            </a:extLst>
          </p:cNvPr>
          <p:cNvSpPr/>
          <p:nvPr/>
        </p:nvSpPr>
        <p:spPr>
          <a:xfrm>
            <a:off x="768096" y="1983491"/>
            <a:ext cx="4240519" cy="2981573"/>
          </a:xfrm>
          <a:prstGeom prst="wedgeRoundRectCallout">
            <a:avLst>
              <a:gd name="adj1" fmla="val 64068"/>
              <a:gd name="adj2" fmla="val 127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5" name="Google Shape;755;p39"/>
          <p:cNvSpPr txBox="1">
            <a:spLocks noGrp="1"/>
          </p:cNvSpPr>
          <p:nvPr>
            <p:ph type="ctrTitle"/>
          </p:nvPr>
        </p:nvSpPr>
        <p:spPr>
          <a:xfrm>
            <a:off x="937622" y="2156165"/>
            <a:ext cx="4070993" cy="182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Cùng lựa chọn Fast food mà bạn yêu thích để hoàn chỉnh bài tập này!</a:t>
            </a:r>
            <a:endParaRPr sz="3600">
              <a:ln w="3175">
                <a:solidFill>
                  <a:schemeClr val="bg1"/>
                </a:solidFill>
              </a:ln>
              <a:solidFill>
                <a:srgbClr val="002060"/>
              </a:solidFill>
              <a:latin typeface="#9Slide04 Vollkorn Black" panose="00000A00000000000000" pitchFamily="2" charset="0"/>
              <a:ea typeface="#9Slide04 Vollkorn Black" panose="00000A00000000000000" pitchFamily="2" charset="0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E4B9570-147C-910C-DB63-C11298402E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13" b="92560" l="4375" r="45899">
                        <a14:foregroundMark x1="16332" y1="79863" x2="37550" y2="75981"/>
                        <a14:foregroundMark x1="37550" y1="75981" x2="37550" y2="75981"/>
                        <a14:foregroundMark x1="16114" y1="82936" x2="39628" y2="79094"/>
                        <a14:foregroundMark x1="16114" y1="78811" x2="17062" y2="83987"/>
                        <a14:foregroundMark x1="6343" y1="73918" x2="6343" y2="73918"/>
                        <a14:foregroundMark x1="6817" y1="73393" x2="6307" y2="84149"/>
                        <a14:foregroundMark x1="6307" y1="84149" x2="7729" y2="84998"/>
                        <a14:foregroundMark x1="12869" y1="76506" x2="17973" y2="82936"/>
                        <a14:foregroundMark x1="38935" y1="86575" x2="41743" y2="88354"/>
                        <a14:foregroundMark x1="38243" y1="71573" x2="38243" y2="71573"/>
                        <a14:foregroundMark x1="8895" y1="90942" x2="8895" y2="90942"/>
                        <a14:foregroundMark x1="4375" y1="81237" x2="4375" y2="812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" t="66921" r="49126" b="4556"/>
          <a:stretch/>
        </p:blipFill>
        <p:spPr>
          <a:xfrm>
            <a:off x="6055027" y="4229136"/>
            <a:ext cx="1751411" cy="914364"/>
          </a:xfrm>
          <a:prstGeom prst="rect">
            <a:avLst/>
          </a:prstGeom>
        </p:spPr>
      </p:pic>
      <p:graphicFrame>
        <p:nvGraphicFramePr>
          <p:cNvPr id="10" name="Table 65">
            <a:extLst>
              <a:ext uri="{FF2B5EF4-FFF2-40B4-BE49-F238E27FC236}">
                <a16:creationId xmlns:a16="http://schemas.microsoft.com/office/drawing/2014/main" id="{41086316-45A1-CB61-B3E0-8AB3E7547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971710"/>
              </p:ext>
            </p:extLst>
          </p:nvPr>
        </p:nvGraphicFramePr>
        <p:xfrm>
          <a:off x="2555964" y="-1427303"/>
          <a:ext cx="3366049" cy="1152108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561009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384036"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384036"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384036"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Tích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 descr="Alphabets | English - Quizizz">
            <a:extLst>
              <a:ext uri="{FF2B5EF4-FFF2-40B4-BE49-F238E27FC236}">
                <a16:creationId xmlns:a16="http://schemas.microsoft.com/office/drawing/2014/main" id="{147A7170-1863-04E3-E820-800B271DF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738" l="8256" r="93256">
                        <a14:foregroundMark x1="8372" y1="49782" x2="8372" y2="49782"/>
                        <a14:foregroundMark x1="93256" y1="50655" x2="93256" y2="50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05" y="2982876"/>
            <a:ext cx="3501151" cy="244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AC8E463-E2A0-7E76-1C0D-5C816CBEE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4554" y="41761"/>
            <a:ext cx="1179709" cy="1045561"/>
          </a:xfrm>
          <a:prstGeom prst="rect">
            <a:avLst/>
          </a:prstGeom>
        </p:spPr>
      </p:pic>
      <p:sp>
        <p:nvSpPr>
          <p:cNvPr id="62" name="Title 61">
            <a:extLst>
              <a:ext uri="{FF2B5EF4-FFF2-40B4-BE49-F238E27FC236}">
                <a16:creationId xmlns:a16="http://schemas.microsoft.com/office/drawing/2014/main" id="{C0051ED7-4A46-AC72-D8D3-AF97CE53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9" y="151279"/>
            <a:ext cx="2235182" cy="993650"/>
          </a:xfrm>
          <a:noFill/>
        </p:spPr>
        <p:txBody>
          <a:bodyPr/>
          <a:lstStyle/>
          <a:p>
            <a:r>
              <a:rPr lang="en-US" sz="440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SỐ?</a:t>
            </a:r>
          </a:p>
        </p:txBody>
      </p:sp>
      <p:graphicFrame>
        <p:nvGraphicFramePr>
          <p:cNvPr id="65" name="Table 65">
            <a:extLst>
              <a:ext uri="{FF2B5EF4-FFF2-40B4-BE49-F238E27FC236}">
                <a16:creationId xmlns:a16="http://schemas.microsoft.com/office/drawing/2014/main" id="{1C02C5CD-84CA-9539-28AE-A67DD2E9C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650407"/>
              </p:ext>
            </p:extLst>
          </p:nvPr>
        </p:nvGraphicFramePr>
        <p:xfrm>
          <a:off x="141774" y="977804"/>
          <a:ext cx="8903616" cy="2047725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1483936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662305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692710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692710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Tích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sp>
        <p:nvSpPr>
          <p:cNvPr id="67" name="Title 61">
            <a:extLst>
              <a:ext uri="{FF2B5EF4-FFF2-40B4-BE49-F238E27FC236}">
                <a16:creationId xmlns:a16="http://schemas.microsoft.com/office/drawing/2014/main" id="{0356AABD-251B-0269-1D95-C7C99C537AD9}"/>
              </a:ext>
            </a:extLst>
          </p:cNvPr>
          <p:cNvSpPr txBox="1">
            <a:spLocks/>
          </p:cNvSpPr>
          <p:nvPr/>
        </p:nvSpPr>
        <p:spPr>
          <a:xfrm>
            <a:off x="-507991" y="253364"/>
            <a:ext cx="2235182" cy="9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>
                <a:ln w="19050">
                  <a:solidFill>
                    <a:schemeClr val="bg1"/>
                  </a:solidFill>
                </a:ln>
                <a:solidFill>
                  <a:srgbClr val="CA3659"/>
                </a:solidFill>
                <a:latin typeface="SVN-Poky's" panose="020B0606040200020203" pitchFamily="34" charset="0"/>
              </a:rPr>
              <a:t>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6C2625-F93C-8662-9113-2C4056B49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2798664"/>
            <a:ext cx="3056964" cy="2447892"/>
          </a:xfrm>
          <a:prstGeom prst="rect">
            <a:avLst/>
          </a:prstGeom>
        </p:spPr>
      </p:pic>
      <p:grpSp>
        <p:nvGrpSpPr>
          <p:cNvPr id="9" name="Google Shape;1258;p42">
            <a:extLst>
              <a:ext uri="{FF2B5EF4-FFF2-40B4-BE49-F238E27FC236}">
                <a16:creationId xmlns:a16="http://schemas.microsoft.com/office/drawing/2014/main" id="{084B2BE7-CCF1-4577-E8CE-77ADCE5BFA11}"/>
              </a:ext>
            </a:extLst>
          </p:cNvPr>
          <p:cNvGrpSpPr/>
          <p:nvPr/>
        </p:nvGrpSpPr>
        <p:grpSpPr>
          <a:xfrm>
            <a:off x="3048982" y="2359552"/>
            <a:ext cx="749411" cy="835666"/>
            <a:chOff x="2075531" y="1052902"/>
            <a:chExt cx="1126567" cy="1127279"/>
          </a:xfrm>
        </p:grpSpPr>
        <p:sp>
          <p:nvSpPr>
            <p:cNvPr id="10" name="Google Shape;1259;p42">
              <a:extLst>
                <a:ext uri="{FF2B5EF4-FFF2-40B4-BE49-F238E27FC236}">
                  <a16:creationId xmlns:a16="http://schemas.microsoft.com/office/drawing/2014/main" id="{24D4F315-C0BF-F849-5A86-E737B02566DC}"/>
                </a:ext>
              </a:extLst>
            </p:cNvPr>
            <p:cNvSpPr/>
            <p:nvPr/>
          </p:nvSpPr>
          <p:spPr>
            <a:xfrm rot="-2711790">
              <a:off x="2203676" y="1254820"/>
              <a:ext cx="870277" cy="723443"/>
            </a:xfrm>
            <a:custGeom>
              <a:avLst/>
              <a:gdLst/>
              <a:ahLst/>
              <a:cxnLst/>
              <a:rect l="l" t="t" r="r" b="b"/>
              <a:pathLst>
                <a:path w="38371" h="31897" extrusionOk="0">
                  <a:moveTo>
                    <a:pt x="27015" y="3882"/>
                  </a:moveTo>
                  <a:lnTo>
                    <a:pt x="27092" y="4286"/>
                  </a:lnTo>
                  <a:lnTo>
                    <a:pt x="27131" y="4708"/>
                  </a:lnTo>
                  <a:lnTo>
                    <a:pt x="27131" y="5131"/>
                  </a:lnTo>
                  <a:lnTo>
                    <a:pt x="27112" y="5535"/>
                  </a:lnTo>
                  <a:lnTo>
                    <a:pt x="27054" y="5938"/>
                  </a:lnTo>
                  <a:lnTo>
                    <a:pt x="26958" y="6322"/>
                  </a:lnTo>
                  <a:lnTo>
                    <a:pt x="26843" y="6707"/>
                  </a:lnTo>
                  <a:lnTo>
                    <a:pt x="26689" y="7053"/>
                  </a:lnTo>
                  <a:lnTo>
                    <a:pt x="26477" y="7398"/>
                  </a:lnTo>
                  <a:lnTo>
                    <a:pt x="26266" y="7706"/>
                  </a:lnTo>
                  <a:lnTo>
                    <a:pt x="26132" y="7860"/>
                  </a:lnTo>
                  <a:lnTo>
                    <a:pt x="25997" y="7994"/>
                  </a:lnTo>
                  <a:lnTo>
                    <a:pt x="25843" y="8129"/>
                  </a:lnTo>
                  <a:lnTo>
                    <a:pt x="25690" y="8263"/>
                  </a:lnTo>
                  <a:lnTo>
                    <a:pt x="25536" y="8359"/>
                  </a:lnTo>
                  <a:lnTo>
                    <a:pt x="25363" y="8474"/>
                  </a:lnTo>
                  <a:lnTo>
                    <a:pt x="25190" y="8570"/>
                  </a:lnTo>
                  <a:lnTo>
                    <a:pt x="24998" y="8647"/>
                  </a:lnTo>
                  <a:lnTo>
                    <a:pt x="24806" y="8724"/>
                  </a:lnTo>
                  <a:lnTo>
                    <a:pt x="24594" y="8801"/>
                  </a:lnTo>
                  <a:lnTo>
                    <a:pt x="24383" y="8859"/>
                  </a:lnTo>
                  <a:lnTo>
                    <a:pt x="24153" y="8897"/>
                  </a:lnTo>
                  <a:lnTo>
                    <a:pt x="23941" y="8916"/>
                  </a:lnTo>
                  <a:lnTo>
                    <a:pt x="23749" y="8936"/>
                  </a:lnTo>
                  <a:lnTo>
                    <a:pt x="23538" y="8936"/>
                  </a:lnTo>
                  <a:lnTo>
                    <a:pt x="23346" y="8916"/>
                  </a:lnTo>
                  <a:lnTo>
                    <a:pt x="23153" y="8897"/>
                  </a:lnTo>
                  <a:lnTo>
                    <a:pt x="22980" y="8859"/>
                  </a:lnTo>
                  <a:lnTo>
                    <a:pt x="22788" y="8820"/>
                  </a:lnTo>
                  <a:lnTo>
                    <a:pt x="22615" y="8743"/>
                  </a:lnTo>
                  <a:lnTo>
                    <a:pt x="22442" y="8686"/>
                  </a:lnTo>
                  <a:lnTo>
                    <a:pt x="22289" y="8609"/>
                  </a:lnTo>
                  <a:lnTo>
                    <a:pt x="21981" y="8417"/>
                  </a:lnTo>
                  <a:lnTo>
                    <a:pt x="21712" y="8205"/>
                  </a:lnTo>
                  <a:lnTo>
                    <a:pt x="21463" y="7956"/>
                  </a:lnTo>
                  <a:lnTo>
                    <a:pt x="21251" y="7667"/>
                  </a:lnTo>
                  <a:lnTo>
                    <a:pt x="21078" y="7360"/>
                  </a:lnTo>
                  <a:lnTo>
                    <a:pt x="20944" y="7033"/>
                  </a:lnTo>
                  <a:lnTo>
                    <a:pt x="20829" y="6687"/>
                  </a:lnTo>
                  <a:lnTo>
                    <a:pt x="20771" y="6322"/>
                  </a:lnTo>
                  <a:lnTo>
                    <a:pt x="20752" y="5957"/>
                  </a:lnTo>
                  <a:lnTo>
                    <a:pt x="20771" y="5765"/>
                  </a:lnTo>
                  <a:lnTo>
                    <a:pt x="20790" y="5573"/>
                  </a:lnTo>
                  <a:lnTo>
                    <a:pt x="20809" y="5381"/>
                  </a:lnTo>
                  <a:lnTo>
                    <a:pt x="20867" y="5170"/>
                  </a:lnTo>
                  <a:lnTo>
                    <a:pt x="22404" y="4881"/>
                  </a:lnTo>
                  <a:lnTo>
                    <a:pt x="23941" y="4555"/>
                  </a:lnTo>
                  <a:lnTo>
                    <a:pt x="25478" y="4228"/>
                  </a:lnTo>
                  <a:lnTo>
                    <a:pt x="27015" y="3882"/>
                  </a:lnTo>
                  <a:close/>
                  <a:moveTo>
                    <a:pt x="4823" y="7322"/>
                  </a:moveTo>
                  <a:lnTo>
                    <a:pt x="4842" y="7437"/>
                  </a:lnTo>
                  <a:lnTo>
                    <a:pt x="4881" y="7552"/>
                  </a:lnTo>
                  <a:lnTo>
                    <a:pt x="4996" y="7802"/>
                  </a:lnTo>
                  <a:lnTo>
                    <a:pt x="5131" y="8052"/>
                  </a:lnTo>
                  <a:lnTo>
                    <a:pt x="5265" y="8301"/>
                  </a:lnTo>
                  <a:lnTo>
                    <a:pt x="5303" y="8436"/>
                  </a:lnTo>
                  <a:lnTo>
                    <a:pt x="5323" y="8551"/>
                  </a:lnTo>
                  <a:lnTo>
                    <a:pt x="5342" y="8667"/>
                  </a:lnTo>
                  <a:lnTo>
                    <a:pt x="5323" y="8763"/>
                  </a:lnTo>
                  <a:lnTo>
                    <a:pt x="5265" y="8859"/>
                  </a:lnTo>
                  <a:lnTo>
                    <a:pt x="5188" y="8955"/>
                  </a:lnTo>
                  <a:lnTo>
                    <a:pt x="5054" y="9032"/>
                  </a:lnTo>
                  <a:lnTo>
                    <a:pt x="4881" y="9108"/>
                  </a:lnTo>
                  <a:lnTo>
                    <a:pt x="4689" y="9147"/>
                  </a:lnTo>
                  <a:lnTo>
                    <a:pt x="4496" y="9166"/>
                  </a:lnTo>
                  <a:lnTo>
                    <a:pt x="4304" y="9147"/>
                  </a:lnTo>
                  <a:lnTo>
                    <a:pt x="4112" y="9108"/>
                  </a:lnTo>
                  <a:lnTo>
                    <a:pt x="4035" y="9070"/>
                  </a:lnTo>
                  <a:lnTo>
                    <a:pt x="3978" y="9032"/>
                  </a:lnTo>
                  <a:lnTo>
                    <a:pt x="3939" y="8993"/>
                  </a:lnTo>
                  <a:lnTo>
                    <a:pt x="3901" y="8936"/>
                  </a:lnTo>
                  <a:lnTo>
                    <a:pt x="3862" y="8820"/>
                  </a:lnTo>
                  <a:lnTo>
                    <a:pt x="3843" y="8647"/>
                  </a:lnTo>
                  <a:lnTo>
                    <a:pt x="3670" y="7398"/>
                  </a:lnTo>
                  <a:lnTo>
                    <a:pt x="4823" y="7322"/>
                  </a:lnTo>
                  <a:close/>
                  <a:moveTo>
                    <a:pt x="12624" y="6515"/>
                  </a:moveTo>
                  <a:lnTo>
                    <a:pt x="12586" y="6995"/>
                  </a:lnTo>
                  <a:lnTo>
                    <a:pt x="12528" y="7475"/>
                  </a:lnTo>
                  <a:lnTo>
                    <a:pt x="12470" y="7725"/>
                  </a:lnTo>
                  <a:lnTo>
                    <a:pt x="12413" y="7956"/>
                  </a:lnTo>
                  <a:lnTo>
                    <a:pt x="12336" y="8205"/>
                  </a:lnTo>
                  <a:lnTo>
                    <a:pt x="12240" y="8436"/>
                  </a:lnTo>
                  <a:lnTo>
                    <a:pt x="12124" y="8647"/>
                  </a:lnTo>
                  <a:lnTo>
                    <a:pt x="12009" y="8859"/>
                  </a:lnTo>
                  <a:lnTo>
                    <a:pt x="11855" y="9051"/>
                  </a:lnTo>
                  <a:lnTo>
                    <a:pt x="11702" y="9243"/>
                  </a:lnTo>
                  <a:lnTo>
                    <a:pt x="11529" y="9397"/>
                  </a:lnTo>
                  <a:lnTo>
                    <a:pt x="11337" y="9550"/>
                  </a:lnTo>
                  <a:lnTo>
                    <a:pt x="11125" y="9666"/>
                  </a:lnTo>
                  <a:lnTo>
                    <a:pt x="10895" y="9762"/>
                  </a:lnTo>
                  <a:lnTo>
                    <a:pt x="10760" y="9800"/>
                  </a:lnTo>
                  <a:lnTo>
                    <a:pt x="10626" y="9819"/>
                  </a:lnTo>
                  <a:lnTo>
                    <a:pt x="10338" y="9858"/>
                  </a:lnTo>
                  <a:lnTo>
                    <a:pt x="9992" y="9858"/>
                  </a:lnTo>
                  <a:lnTo>
                    <a:pt x="9627" y="9819"/>
                  </a:lnTo>
                  <a:lnTo>
                    <a:pt x="9242" y="9743"/>
                  </a:lnTo>
                  <a:lnTo>
                    <a:pt x="8858" y="9627"/>
                  </a:lnTo>
                  <a:lnTo>
                    <a:pt x="8474" y="9512"/>
                  </a:lnTo>
                  <a:lnTo>
                    <a:pt x="8090" y="9339"/>
                  </a:lnTo>
                  <a:lnTo>
                    <a:pt x="7744" y="9147"/>
                  </a:lnTo>
                  <a:lnTo>
                    <a:pt x="7417" y="8936"/>
                  </a:lnTo>
                  <a:lnTo>
                    <a:pt x="7263" y="8820"/>
                  </a:lnTo>
                  <a:lnTo>
                    <a:pt x="7129" y="8705"/>
                  </a:lnTo>
                  <a:lnTo>
                    <a:pt x="6994" y="8570"/>
                  </a:lnTo>
                  <a:lnTo>
                    <a:pt x="6879" y="8436"/>
                  </a:lnTo>
                  <a:lnTo>
                    <a:pt x="6783" y="8301"/>
                  </a:lnTo>
                  <a:lnTo>
                    <a:pt x="6687" y="8148"/>
                  </a:lnTo>
                  <a:lnTo>
                    <a:pt x="6629" y="8013"/>
                  </a:lnTo>
                  <a:lnTo>
                    <a:pt x="6572" y="7840"/>
                  </a:lnTo>
                  <a:lnTo>
                    <a:pt x="6533" y="7687"/>
                  </a:lnTo>
                  <a:lnTo>
                    <a:pt x="6533" y="7514"/>
                  </a:lnTo>
                  <a:lnTo>
                    <a:pt x="6533" y="7360"/>
                  </a:lnTo>
                  <a:lnTo>
                    <a:pt x="6572" y="7168"/>
                  </a:lnTo>
                  <a:lnTo>
                    <a:pt x="8090" y="7033"/>
                  </a:lnTo>
                  <a:lnTo>
                    <a:pt x="9588" y="6880"/>
                  </a:lnTo>
                  <a:lnTo>
                    <a:pt x="11106" y="6707"/>
                  </a:lnTo>
                  <a:lnTo>
                    <a:pt x="12624" y="6515"/>
                  </a:lnTo>
                  <a:close/>
                  <a:moveTo>
                    <a:pt x="12662" y="13874"/>
                  </a:moveTo>
                  <a:lnTo>
                    <a:pt x="13028" y="13893"/>
                  </a:lnTo>
                  <a:lnTo>
                    <a:pt x="13393" y="13950"/>
                  </a:lnTo>
                  <a:lnTo>
                    <a:pt x="13738" y="14027"/>
                  </a:lnTo>
                  <a:lnTo>
                    <a:pt x="14084" y="14123"/>
                  </a:lnTo>
                  <a:lnTo>
                    <a:pt x="14430" y="14258"/>
                  </a:lnTo>
                  <a:lnTo>
                    <a:pt x="14738" y="14431"/>
                  </a:lnTo>
                  <a:lnTo>
                    <a:pt x="15026" y="14604"/>
                  </a:lnTo>
                  <a:lnTo>
                    <a:pt x="15295" y="14815"/>
                  </a:lnTo>
                  <a:lnTo>
                    <a:pt x="15545" y="15065"/>
                  </a:lnTo>
                  <a:lnTo>
                    <a:pt x="15775" y="15315"/>
                  </a:lnTo>
                  <a:lnTo>
                    <a:pt x="15948" y="15584"/>
                  </a:lnTo>
                  <a:lnTo>
                    <a:pt x="16121" y="15872"/>
                  </a:lnTo>
                  <a:lnTo>
                    <a:pt x="16256" y="16160"/>
                  </a:lnTo>
                  <a:lnTo>
                    <a:pt x="16352" y="16448"/>
                  </a:lnTo>
                  <a:lnTo>
                    <a:pt x="16428" y="16756"/>
                  </a:lnTo>
                  <a:lnTo>
                    <a:pt x="16467" y="17063"/>
                  </a:lnTo>
                  <a:lnTo>
                    <a:pt x="16505" y="17390"/>
                  </a:lnTo>
                  <a:lnTo>
                    <a:pt x="16505" y="17697"/>
                  </a:lnTo>
                  <a:lnTo>
                    <a:pt x="16486" y="18024"/>
                  </a:lnTo>
                  <a:lnTo>
                    <a:pt x="16428" y="18350"/>
                  </a:lnTo>
                  <a:lnTo>
                    <a:pt x="16371" y="18677"/>
                  </a:lnTo>
                  <a:lnTo>
                    <a:pt x="16275" y="18985"/>
                  </a:lnTo>
                  <a:lnTo>
                    <a:pt x="16179" y="19292"/>
                  </a:lnTo>
                  <a:lnTo>
                    <a:pt x="16063" y="19599"/>
                  </a:lnTo>
                  <a:lnTo>
                    <a:pt x="10165" y="14969"/>
                  </a:lnTo>
                  <a:lnTo>
                    <a:pt x="10280" y="14834"/>
                  </a:lnTo>
                  <a:lnTo>
                    <a:pt x="10395" y="14700"/>
                  </a:lnTo>
                  <a:lnTo>
                    <a:pt x="10530" y="14584"/>
                  </a:lnTo>
                  <a:lnTo>
                    <a:pt x="10664" y="14469"/>
                  </a:lnTo>
                  <a:lnTo>
                    <a:pt x="10799" y="14373"/>
                  </a:lnTo>
                  <a:lnTo>
                    <a:pt x="10952" y="14277"/>
                  </a:lnTo>
                  <a:lnTo>
                    <a:pt x="11260" y="14123"/>
                  </a:lnTo>
                  <a:lnTo>
                    <a:pt x="11586" y="14008"/>
                  </a:lnTo>
                  <a:lnTo>
                    <a:pt x="11932" y="13931"/>
                  </a:lnTo>
                  <a:lnTo>
                    <a:pt x="12297" y="13893"/>
                  </a:lnTo>
                  <a:lnTo>
                    <a:pt x="12662" y="13874"/>
                  </a:lnTo>
                  <a:close/>
                  <a:moveTo>
                    <a:pt x="19829" y="19234"/>
                  </a:moveTo>
                  <a:lnTo>
                    <a:pt x="19887" y="19254"/>
                  </a:lnTo>
                  <a:lnTo>
                    <a:pt x="19983" y="19330"/>
                  </a:lnTo>
                  <a:lnTo>
                    <a:pt x="20060" y="19407"/>
                  </a:lnTo>
                  <a:lnTo>
                    <a:pt x="20098" y="19503"/>
                  </a:lnTo>
                  <a:lnTo>
                    <a:pt x="20137" y="19619"/>
                  </a:lnTo>
                  <a:lnTo>
                    <a:pt x="20156" y="19734"/>
                  </a:lnTo>
                  <a:lnTo>
                    <a:pt x="20156" y="19849"/>
                  </a:lnTo>
                  <a:lnTo>
                    <a:pt x="20137" y="20080"/>
                  </a:lnTo>
                  <a:lnTo>
                    <a:pt x="20002" y="21329"/>
                  </a:lnTo>
                  <a:lnTo>
                    <a:pt x="19868" y="22578"/>
                  </a:lnTo>
                  <a:lnTo>
                    <a:pt x="19868" y="22635"/>
                  </a:lnTo>
                  <a:lnTo>
                    <a:pt x="18023" y="21156"/>
                  </a:lnTo>
                  <a:lnTo>
                    <a:pt x="18100" y="20925"/>
                  </a:lnTo>
                  <a:lnTo>
                    <a:pt x="18158" y="20695"/>
                  </a:lnTo>
                  <a:lnTo>
                    <a:pt x="18215" y="20464"/>
                  </a:lnTo>
                  <a:lnTo>
                    <a:pt x="18254" y="20233"/>
                  </a:lnTo>
                  <a:lnTo>
                    <a:pt x="18292" y="20003"/>
                  </a:lnTo>
                  <a:lnTo>
                    <a:pt x="18311" y="19772"/>
                  </a:lnTo>
                  <a:lnTo>
                    <a:pt x="18311" y="19292"/>
                  </a:lnTo>
                  <a:lnTo>
                    <a:pt x="19272" y="19273"/>
                  </a:lnTo>
                  <a:lnTo>
                    <a:pt x="19580" y="19234"/>
                  </a:lnTo>
                  <a:close/>
                  <a:moveTo>
                    <a:pt x="24037" y="22578"/>
                  </a:moveTo>
                  <a:lnTo>
                    <a:pt x="24095" y="22597"/>
                  </a:lnTo>
                  <a:lnTo>
                    <a:pt x="24172" y="22635"/>
                  </a:lnTo>
                  <a:lnTo>
                    <a:pt x="24229" y="22712"/>
                  </a:lnTo>
                  <a:lnTo>
                    <a:pt x="24345" y="22904"/>
                  </a:lnTo>
                  <a:lnTo>
                    <a:pt x="24441" y="23116"/>
                  </a:lnTo>
                  <a:lnTo>
                    <a:pt x="24537" y="23289"/>
                  </a:lnTo>
                  <a:lnTo>
                    <a:pt x="24633" y="23404"/>
                  </a:lnTo>
                  <a:lnTo>
                    <a:pt x="24748" y="23519"/>
                  </a:lnTo>
                  <a:lnTo>
                    <a:pt x="24979" y="23730"/>
                  </a:lnTo>
                  <a:lnTo>
                    <a:pt x="24306" y="23865"/>
                  </a:lnTo>
                  <a:lnTo>
                    <a:pt x="23960" y="23961"/>
                  </a:lnTo>
                  <a:lnTo>
                    <a:pt x="23634" y="24057"/>
                  </a:lnTo>
                  <a:lnTo>
                    <a:pt x="23307" y="24172"/>
                  </a:lnTo>
                  <a:lnTo>
                    <a:pt x="22980" y="24307"/>
                  </a:lnTo>
                  <a:lnTo>
                    <a:pt x="22673" y="24441"/>
                  </a:lnTo>
                  <a:lnTo>
                    <a:pt x="22385" y="24614"/>
                  </a:lnTo>
                  <a:lnTo>
                    <a:pt x="21155" y="23634"/>
                  </a:lnTo>
                  <a:lnTo>
                    <a:pt x="22519" y="23135"/>
                  </a:lnTo>
                  <a:lnTo>
                    <a:pt x="22865" y="23000"/>
                  </a:lnTo>
                  <a:lnTo>
                    <a:pt x="23307" y="22789"/>
                  </a:lnTo>
                  <a:lnTo>
                    <a:pt x="23557" y="22693"/>
                  </a:lnTo>
                  <a:lnTo>
                    <a:pt x="23768" y="22616"/>
                  </a:lnTo>
                  <a:lnTo>
                    <a:pt x="23960" y="22578"/>
                  </a:lnTo>
                  <a:close/>
                  <a:moveTo>
                    <a:pt x="31415" y="2825"/>
                  </a:moveTo>
                  <a:lnTo>
                    <a:pt x="31396" y="3210"/>
                  </a:lnTo>
                  <a:lnTo>
                    <a:pt x="31415" y="3594"/>
                  </a:lnTo>
                  <a:lnTo>
                    <a:pt x="31435" y="4382"/>
                  </a:lnTo>
                  <a:lnTo>
                    <a:pt x="31435" y="4766"/>
                  </a:lnTo>
                  <a:lnTo>
                    <a:pt x="31415" y="5150"/>
                  </a:lnTo>
                  <a:lnTo>
                    <a:pt x="31377" y="5535"/>
                  </a:lnTo>
                  <a:lnTo>
                    <a:pt x="31300" y="5900"/>
                  </a:lnTo>
                  <a:lnTo>
                    <a:pt x="31146" y="6380"/>
                  </a:lnTo>
                  <a:lnTo>
                    <a:pt x="30954" y="6841"/>
                  </a:lnTo>
                  <a:lnTo>
                    <a:pt x="30743" y="7283"/>
                  </a:lnTo>
                  <a:lnTo>
                    <a:pt x="30512" y="7744"/>
                  </a:lnTo>
                  <a:lnTo>
                    <a:pt x="30032" y="8628"/>
                  </a:lnTo>
                  <a:lnTo>
                    <a:pt x="29802" y="9070"/>
                  </a:lnTo>
                  <a:lnTo>
                    <a:pt x="29590" y="9512"/>
                  </a:lnTo>
                  <a:lnTo>
                    <a:pt x="29398" y="9935"/>
                  </a:lnTo>
                  <a:lnTo>
                    <a:pt x="29264" y="10377"/>
                  </a:lnTo>
                  <a:lnTo>
                    <a:pt x="29167" y="10684"/>
                  </a:lnTo>
                  <a:lnTo>
                    <a:pt x="29110" y="10991"/>
                  </a:lnTo>
                  <a:lnTo>
                    <a:pt x="29052" y="11280"/>
                  </a:lnTo>
                  <a:lnTo>
                    <a:pt x="29014" y="11587"/>
                  </a:lnTo>
                  <a:lnTo>
                    <a:pt x="28995" y="11895"/>
                  </a:lnTo>
                  <a:lnTo>
                    <a:pt x="28975" y="12202"/>
                  </a:lnTo>
                  <a:lnTo>
                    <a:pt x="28995" y="12817"/>
                  </a:lnTo>
                  <a:lnTo>
                    <a:pt x="29033" y="13412"/>
                  </a:lnTo>
                  <a:lnTo>
                    <a:pt x="29110" y="14027"/>
                  </a:lnTo>
                  <a:lnTo>
                    <a:pt x="29302" y="15257"/>
                  </a:lnTo>
                  <a:lnTo>
                    <a:pt x="29398" y="15872"/>
                  </a:lnTo>
                  <a:lnTo>
                    <a:pt x="29475" y="16467"/>
                  </a:lnTo>
                  <a:lnTo>
                    <a:pt x="29552" y="17082"/>
                  </a:lnTo>
                  <a:lnTo>
                    <a:pt x="29590" y="17697"/>
                  </a:lnTo>
                  <a:lnTo>
                    <a:pt x="29590" y="18293"/>
                  </a:lnTo>
                  <a:lnTo>
                    <a:pt x="29571" y="18600"/>
                  </a:lnTo>
                  <a:lnTo>
                    <a:pt x="29552" y="18908"/>
                  </a:lnTo>
                  <a:lnTo>
                    <a:pt x="29513" y="19215"/>
                  </a:lnTo>
                  <a:lnTo>
                    <a:pt x="29456" y="19503"/>
                  </a:lnTo>
                  <a:lnTo>
                    <a:pt x="29379" y="19811"/>
                  </a:lnTo>
                  <a:lnTo>
                    <a:pt x="29283" y="20118"/>
                  </a:lnTo>
                  <a:lnTo>
                    <a:pt x="29110" y="20579"/>
                  </a:lnTo>
                  <a:lnTo>
                    <a:pt x="28898" y="21040"/>
                  </a:lnTo>
                  <a:lnTo>
                    <a:pt x="28668" y="21502"/>
                  </a:lnTo>
                  <a:lnTo>
                    <a:pt x="28399" y="21963"/>
                  </a:lnTo>
                  <a:lnTo>
                    <a:pt x="27842" y="22847"/>
                  </a:lnTo>
                  <a:lnTo>
                    <a:pt x="27284" y="23750"/>
                  </a:lnTo>
                  <a:lnTo>
                    <a:pt x="27015" y="24192"/>
                  </a:lnTo>
                  <a:lnTo>
                    <a:pt x="26785" y="24653"/>
                  </a:lnTo>
                  <a:lnTo>
                    <a:pt x="26554" y="25114"/>
                  </a:lnTo>
                  <a:lnTo>
                    <a:pt x="26362" y="25575"/>
                  </a:lnTo>
                  <a:lnTo>
                    <a:pt x="26208" y="26036"/>
                  </a:lnTo>
                  <a:lnTo>
                    <a:pt x="26151" y="26286"/>
                  </a:lnTo>
                  <a:lnTo>
                    <a:pt x="26093" y="26517"/>
                  </a:lnTo>
                  <a:lnTo>
                    <a:pt x="26055" y="26766"/>
                  </a:lnTo>
                  <a:lnTo>
                    <a:pt x="26036" y="27016"/>
                  </a:lnTo>
                  <a:lnTo>
                    <a:pt x="26036" y="27266"/>
                  </a:lnTo>
                  <a:lnTo>
                    <a:pt x="26036" y="27516"/>
                  </a:lnTo>
                  <a:lnTo>
                    <a:pt x="22635" y="24826"/>
                  </a:lnTo>
                  <a:lnTo>
                    <a:pt x="23307" y="24557"/>
                  </a:lnTo>
                  <a:lnTo>
                    <a:pt x="23980" y="24307"/>
                  </a:lnTo>
                  <a:lnTo>
                    <a:pt x="24325" y="24192"/>
                  </a:lnTo>
                  <a:lnTo>
                    <a:pt x="24671" y="24096"/>
                  </a:lnTo>
                  <a:lnTo>
                    <a:pt x="25017" y="24019"/>
                  </a:lnTo>
                  <a:lnTo>
                    <a:pt x="25382" y="23942"/>
                  </a:lnTo>
                  <a:lnTo>
                    <a:pt x="25440" y="23923"/>
                  </a:lnTo>
                  <a:lnTo>
                    <a:pt x="25459" y="23903"/>
                  </a:lnTo>
                  <a:lnTo>
                    <a:pt x="25478" y="23865"/>
                  </a:lnTo>
                  <a:lnTo>
                    <a:pt x="25498" y="23827"/>
                  </a:lnTo>
                  <a:lnTo>
                    <a:pt x="25478" y="23750"/>
                  </a:lnTo>
                  <a:lnTo>
                    <a:pt x="25459" y="23711"/>
                  </a:lnTo>
                  <a:lnTo>
                    <a:pt x="25421" y="23673"/>
                  </a:lnTo>
                  <a:lnTo>
                    <a:pt x="25229" y="23558"/>
                  </a:lnTo>
                  <a:lnTo>
                    <a:pt x="25056" y="23423"/>
                  </a:lnTo>
                  <a:lnTo>
                    <a:pt x="24902" y="23269"/>
                  </a:lnTo>
                  <a:lnTo>
                    <a:pt x="24767" y="23096"/>
                  </a:lnTo>
                  <a:lnTo>
                    <a:pt x="24652" y="22923"/>
                  </a:lnTo>
                  <a:lnTo>
                    <a:pt x="24556" y="22731"/>
                  </a:lnTo>
                  <a:lnTo>
                    <a:pt x="24460" y="22539"/>
                  </a:lnTo>
                  <a:lnTo>
                    <a:pt x="24402" y="22309"/>
                  </a:lnTo>
                  <a:lnTo>
                    <a:pt x="24383" y="22270"/>
                  </a:lnTo>
                  <a:lnTo>
                    <a:pt x="24345" y="22232"/>
                  </a:lnTo>
                  <a:lnTo>
                    <a:pt x="24287" y="22213"/>
                  </a:lnTo>
                  <a:lnTo>
                    <a:pt x="24229" y="22213"/>
                  </a:lnTo>
                  <a:lnTo>
                    <a:pt x="22615" y="22866"/>
                  </a:lnTo>
                  <a:lnTo>
                    <a:pt x="20982" y="23519"/>
                  </a:lnTo>
                  <a:lnTo>
                    <a:pt x="19983" y="22712"/>
                  </a:lnTo>
                  <a:lnTo>
                    <a:pt x="20041" y="22712"/>
                  </a:lnTo>
                  <a:lnTo>
                    <a:pt x="20098" y="22693"/>
                  </a:lnTo>
                  <a:lnTo>
                    <a:pt x="20156" y="22635"/>
                  </a:lnTo>
                  <a:lnTo>
                    <a:pt x="20175" y="22578"/>
                  </a:lnTo>
                  <a:lnTo>
                    <a:pt x="20367" y="20733"/>
                  </a:lnTo>
                  <a:lnTo>
                    <a:pt x="20425" y="20387"/>
                  </a:lnTo>
                  <a:lnTo>
                    <a:pt x="20502" y="19984"/>
                  </a:lnTo>
                  <a:lnTo>
                    <a:pt x="20521" y="19772"/>
                  </a:lnTo>
                  <a:lnTo>
                    <a:pt x="20521" y="19580"/>
                  </a:lnTo>
                  <a:lnTo>
                    <a:pt x="20502" y="19407"/>
                  </a:lnTo>
                  <a:lnTo>
                    <a:pt x="20444" y="19254"/>
                  </a:lnTo>
                  <a:lnTo>
                    <a:pt x="20348" y="19119"/>
                  </a:lnTo>
                  <a:lnTo>
                    <a:pt x="20291" y="19061"/>
                  </a:lnTo>
                  <a:lnTo>
                    <a:pt x="20252" y="19023"/>
                  </a:lnTo>
                  <a:lnTo>
                    <a:pt x="20118" y="18985"/>
                  </a:lnTo>
                  <a:lnTo>
                    <a:pt x="19964" y="18965"/>
                  </a:lnTo>
                  <a:lnTo>
                    <a:pt x="19753" y="18946"/>
                  </a:lnTo>
                  <a:lnTo>
                    <a:pt x="19080" y="18946"/>
                  </a:lnTo>
                  <a:lnTo>
                    <a:pt x="18619" y="18985"/>
                  </a:lnTo>
                  <a:lnTo>
                    <a:pt x="18177" y="19004"/>
                  </a:lnTo>
                  <a:lnTo>
                    <a:pt x="18119" y="19023"/>
                  </a:lnTo>
                  <a:lnTo>
                    <a:pt x="18081" y="19061"/>
                  </a:lnTo>
                  <a:lnTo>
                    <a:pt x="18042" y="19100"/>
                  </a:lnTo>
                  <a:lnTo>
                    <a:pt x="18042" y="19157"/>
                  </a:lnTo>
                  <a:lnTo>
                    <a:pt x="18042" y="19388"/>
                  </a:lnTo>
                  <a:lnTo>
                    <a:pt x="18042" y="19638"/>
                  </a:lnTo>
                  <a:lnTo>
                    <a:pt x="18023" y="20099"/>
                  </a:lnTo>
                  <a:lnTo>
                    <a:pt x="17946" y="20560"/>
                  </a:lnTo>
                  <a:lnTo>
                    <a:pt x="17831" y="21021"/>
                  </a:lnTo>
                  <a:lnTo>
                    <a:pt x="16294" y="19792"/>
                  </a:lnTo>
                  <a:lnTo>
                    <a:pt x="16486" y="19465"/>
                  </a:lnTo>
                  <a:lnTo>
                    <a:pt x="16640" y="19100"/>
                  </a:lnTo>
                  <a:lnTo>
                    <a:pt x="16755" y="18754"/>
                  </a:lnTo>
                  <a:lnTo>
                    <a:pt x="16832" y="18370"/>
                  </a:lnTo>
                  <a:lnTo>
                    <a:pt x="16870" y="18005"/>
                  </a:lnTo>
                  <a:lnTo>
                    <a:pt x="16890" y="17620"/>
                  </a:lnTo>
                  <a:lnTo>
                    <a:pt x="16851" y="17236"/>
                  </a:lnTo>
                  <a:lnTo>
                    <a:pt x="16794" y="16871"/>
                  </a:lnTo>
                  <a:lnTo>
                    <a:pt x="16717" y="16487"/>
                  </a:lnTo>
                  <a:lnTo>
                    <a:pt x="16582" y="16122"/>
                  </a:lnTo>
                  <a:lnTo>
                    <a:pt x="16428" y="15776"/>
                  </a:lnTo>
                  <a:lnTo>
                    <a:pt x="16236" y="15449"/>
                  </a:lnTo>
                  <a:lnTo>
                    <a:pt x="16025" y="15142"/>
                  </a:lnTo>
                  <a:lnTo>
                    <a:pt x="15794" y="14834"/>
                  </a:lnTo>
                  <a:lnTo>
                    <a:pt x="15525" y="14584"/>
                  </a:lnTo>
                  <a:lnTo>
                    <a:pt x="15218" y="14335"/>
                  </a:lnTo>
                  <a:lnTo>
                    <a:pt x="14930" y="14162"/>
                  </a:lnTo>
                  <a:lnTo>
                    <a:pt x="14622" y="13989"/>
                  </a:lnTo>
                  <a:lnTo>
                    <a:pt x="14276" y="13854"/>
                  </a:lnTo>
                  <a:lnTo>
                    <a:pt x="13931" y="13739"/>
                  </a:lnTo>
                  <a:lnTo>
                    <a:pt x="13566" y="13643"/>
                  </a:lnTo>
                  <a:lnTo>
                    <a:pt x="13200" y="13585"/>
                  </a:lnTo>
                  <a:lnTo>
                    <a:pt x="12835" y="13566"/>
                  </a:lnTo>
                  <a:lnTo>
                    <a:pt x="12451" y="13566"/>
                  </a:lnTo>
                  <a:lnTo>
                    <a:pt x="12086" y="13605"/>
                  </a:lnTo>
                  <a:lnTo>
                    <a:pt x="11721" y="13662"/>
                  </a:lnTo>
                  <a:lnTo>
                    <a:pt x="11375" y="13758"/>
                  </a:lnTo>
                  <a:lnTo>
                    <a:pt x="11048" y="13893"/>
                  </a:lnTo>
                  <a:lnTo>
                    <a:pt x="10741" y="14066"/>
                  </a:lnTo>
                  <a:lnTo>
                    <a:pt x="10587" y="14162"/>
                  </a:lnTo>
                  <a:lnTo>
                    <a:pt x="10453" y="14277"/>
                  </a:lnTo>
                  <a:lnTo>
                    <a:pt x="10318" y="14392"/>
                  </a:lnTo>
                  <a:lnTo>
                    <a:pt x="10203" y="14527"/>
                  </a:lnTo>
                  <a:lnTo>
                    <a:pt x="10088" y="14661"/>
                  </a:lnTo>
                  <a:lnTo>
                    <a:pt x="9973" y="14815"/>
                  </a:lnTo>
                  <a:lnTo>
                    <a:pt x="7628" y="12990"/>
                  </a:lnTo>
                  <a:lnTo>
                    <a:pt x="5265" y="11164"/>
                  </a:lnTo>
                  <a:lnTo>
                    <a:pt x="2902" y="9339"/>
                  </a:lnTo>
                  <a:lnTo>
                    <a:pt x="538" y="7552"/>
                  </a:lnTo>
                  <a:lnTo>
                    <a:pt x="2018" y="7475"/>
                  </a:lnTo>
                  <a:lnTo>
                    <a:pt x="3497" y="7398"/>
                  </a:lnTo>
                  <a:lnTo>
                    <a:pt x="3574" y="8282"/>
                  </a:lnTo>
                  <a:lnTo>
                    <a:pt x="3651" y="9147"/>
                  </a:lnTo>
                  <a:lnTo>
                    <a:pt x="3689" y="9243"/>
                  </a:lnTo>
                  <a:lnTo>
                    <a:pt x="3709" y="9262"/>
                  </a:lnTo>
                  <a:lnTo>
                    <a:pt x="3747" y="9281"/>
                  </a:lnTo>
                  <a:lnTo>
                    <a:pt x="3997" y="9339"/>
                  </a:lnTo>
                  <a:lnTo>
                    <a:pt x="4247" y="9377"/>
                  </a:lnTo>
                  <a:lnTo>
                    <a:pt x="4496" y="9397"/>
                  </a:lnTo>
                  <a:lnTo>
                    <a:pt x="4746" y="9397"/>
                  </a:lnTo>
                  <a:lnTo>
                    <a:pt x="4881" y="9377"/>
                  </a:lnTo>
                  <a:lnTo>
                    <a:pt x="4996" y="9358"/>
                  </a:lnTo>
                  <a:lnTo>
                    <a:pt x="5111" y="9320"/>
                  </a:lnTo>
                  <a:lnTo>
                    <a:pt x="5207" y="9262"/>
                  </a:lnTo>
                  <a:lnTo>
                    <a:pt x="5323" y="9185"/>
                  </a:lnTo>
                  <a:lnTo>
                    <a:pt x="5400" y="9108"/>
                  </a:lnTo>
                  <a:lnTo>
                    <a:pt x="5476" y="9012"/>
                  </a:lnTo>
                  <a:lnTo>
                    <a:pt x="5553" y="8878"/>
                  </a:lnTo>
                  <a:lnTo>
                    <a:pt x="5592" y="8782"/>
                  </a:lnTo>
                  <a:lnTo>
                    <a:pt x="5630" y="8686"/>
                  </a:lnTo>
                  <a:lnTo>
                    <a:pt x="5630" y="8570"/>
                  </a:lnTo>
                  <a:lnTo>
                    <a:pt x="5630" y="8474"/>
                  </a:lnTo>
                  <a:lnTo>
                    <a:pt x="5592" y="8263"/>
                  </a:lnTo>
                  <a:lnTo>
                    <a:pt x="5496" y="8071"/>
                  </a:lnTo>
                  <a:lnTo>
                    <a:pt x="5284" y="7687"/>
                  </a:lnTo>
                  <a:lnTo>
                    <a:pt x="5188" y="7494"/>
                  </a:lnTo>
                  <a:lnTo>
                    <a:pt x="5111" y="7302"/>
                  </a:lnTo>
                  <a:lnTo>
                    <a:pt x="6399" y="7187"/>
                  </a:lnTo>
                  <a:lnTo>
                    <a:pt x="6360" y="7360"/>
                  </a:lnTo>
                  <a:lnTo>
                    <a:pt x="6341" y="7514"/>
                  </a:lnTo>
                  <a:lnTo>
                    <a:pt x="6341" y="7667"/>
                  </a:lnTo>
                  <a:lnTo>
                    <a:pt x="6341" y="7821"/>
                  </a:lnTo>
                  <a:lnTo>
                    <a:pt x="6379" y="7975"/>
                  </a:lnTo>
                  <a:lnTo>
                    <a:pt x="6418" y="8129"/>
                  </a:lnTo>
                  <a:lnTo>
                    <a:pt x="6495" y="8263"/>
                  </a:lnTo>
                  <a:lnTo>
                    <a:pt x="6552" y="8398"/>
                  </a:lnTo>
                  <a:lnTo>
                    <a:pt x="6648" y="8532"/>
                  </a:lnTo>
                  <a:lnTo>
                    <a:pt x="6745" y="8667"/>
                  </a:lnTo>
                  <a:lnTo>
                    <a:pt x="6975" y="8916"/>
                  </a:lnTo>
                  <a:lnTo>
                    <a:pt x="7244" y="9147"/>
                  </a:lnTo>
                  <a:lnTo>
                    <a:pt x="7532" y="9358"/>
                  </a:lnTo>
                  <a:lnTo>
                    <a:pt x="7840" y="9550"/>
                  </a:lnTo>
                  <a:lnTo>
                    <a:pt x="8166" y="9723"/>
                  </a:lnTo>
                  <a:lnTo>
                    <a:pt x="8512" y="9858"/>
                  </a:lnTo>
                  <a:lnTo>
                    <a:pt x="8839" y="9992"/>
                  </a:lnTo>
                  <a:lnTo>
                    <a:pt x="9185" y="10088"/>
                  </a:lnTo>
                  <a:lnTo>
                    <a:pt x="9492" y="10146"/>
                  </a:lnTo>
                  <a:lnTo>
                    <a:pt x="9800" y="10204"/>
                  </a:lnTo>
                  <a:lnTo>
                    <a:pt x="10069" y="10223"/>
                  </a:lnTo>
                  <a:lnTo>
                    <a:pt x="10261" y="10204"/>
                  </a:lnTo>
                  <a:lnTo>
                    <a:pt x="10434" y="10204"/>
                  </a:lnTo>
                  <a:lnTo>
                    <a:pt x="10587" y="10165"/>
                  </a:lnTo>
                  <a:lnTo>
                    <a:pt x="10760" y="10127"/>
                  </a:lnTo>
                  <a:lnTo>
                    <a:pt x="11068" y="10031"/>
                  </a:lnTo>
                  <a:lnTo>
                    <a:pt x="11337" y="9877"/>
                  </a:lnTo>
                  <a:lnTo>
                    <a:pt x="11606" y="9704"/>
                  </a:lnTo>
                  <a:lnTo>
                    <a:pt x="11836" y="9493"/>
                  </a:lnTo>
                  <a:lnTo>
                    <a:pt x="12048" y="9262"/>
                  </a:lnTo>
                  <a:lnTo>
                    <a:pt x="12240" y="9012"/>
                  </a:lnTo>
                  <a:lnTo>
                    <a:pt x="12393" y="8724"/>
                  </a:lnTo>
                  <a:lnTo>
                    <a:pt x="12547" y="8436"/>
                  </a:lnTo>
                  <a:lnTo>
                    <a:pt x="12662" y="8129"/>
                  </a:lnTo>
                  <a:lnTo>
                    <a:pt x="12759" y="7802"/>
                  </a:lnTo>
                  <a:lnTo>
                    <a:pt x="12816" y="7494"/>
                  </a:lnTo>
                  <a:lnTo>
                    <a:pt x="12874" y="7168"/>
                  </a:lnTo>
                  <a:lnTo>
                    <a:pt x="12912" y="6841"/>
                  </a:lnTo>
                  <a:lnTo>
                    <a:pt x="12912" y="6515"/>
                  </a:lnTo>
                  <a:lnTo>
                    <a:pt x="12912" y="6476"/>
                  </a:lnTo>
                  <a:lnTo>
                    <a:pt x="14834" y="6207"/>
                  </a:lnTo>
                  <a:lnTo>
                    <a:pt x="16755" y="5900"/>
                  </a:lnTo>
                  <a:lnTo>
                    <a:pt x="18677" y="5573"/>
                  </a:lnTo>
                  <a:lnTo>
                    <a:pt x="20598" y="5227"/>
                  </a:lnTo>
                  <a:lnTo>
                    <a:pt x="20521" y="5419"/>
                  </a:lnTo>
                  <a:lnTo>
                    <a:pt x="20483" y="5611"/>
                  </a:lnTo>
                  <a:lnTo>
                    <a:pt x="20444" y="5804"/>
                  </a:lnTo>
                  <a:lnTo>
                    <a:pt x="20425" y="5996"/>
                  </a:lnTo>
                  <a:lnTo>
                    <a:pt x="20406" y="6188"/>
                  </a:lnTo>
                  <a:lnTo>
                    <a:pt x="20425" y="6380"/>
                  </a:lnTo>
                  <a:lnTo>
                    <a:pt x="20444" y="6572"/>
                  </a:lnTo>
                  <a:lnTo>
                    <a:pt x="20463" y="6764"/>
                  </a:lnTo>
                  <a:lnTo>
                    <a:pt x="20521" y="6937"/>
                  </a:lnTo>
                  <a:lnTo>
                    <a:pt x="20560" y="7110"/>
                  </a:lnTo>
                  <a:lnTo>
                    <a:pt x="20636" y="7283"/>
                  </a:lnTo>
                  <a:lnTo>
                    <a:pt x="20713" y="7456"/>
                  </a:lnTo>
                  <a:lnTo>
                    <a:pt x="20886" y="7783"/>
                  </a:lnTo>
                  <a:lnTo>
                    <a:pt x="21117" y="8090"/>
                  </a:lnTo>
                  <a:lnTo>
                    <a:pt x="21366" y="8359"/>
                  </a:lnTo>
                  <a:lnTo>
                    <a:pt x="21655" y="8609"/>
                  </a:lnTo>
                  <a:lnTo>
                    <a:pt x="21962" y="8839"/>
                  </a:lnTo>
                  <a:lnTo>
                    <a:pt x="22308" y="9012"/>
                  </a:lnTo>
                  <a:lnTo>
                    <a:pt x="22673" y="9166"/>
                  </a:lnTo>
                  <a:lnTo>
                    <a:pt x="22846" y="9224"/>
                  </a:lnTo>
                  <a:lnTo>
                    <a:pt x="23038" y="9262"/>
                  </a:lnTo>
                  <a:lnTo>
                    <a:pt x="23230" y="9301"/>
                  </a:lnTo>
                  <a:lnTo>
                    <a:pt x="23442" y="9320"/>
                  </a:lnTo>
                  <a:lnTo>
                    <a:pt x="23845" y="9320"/>
                  </a:lnTo>
                  <a:lnTo>
                    <a:pt x="24229" y="9281"/>
                  </a:lnTo>
                  <a:lnTo>
                    <a:pt x="24614" y="9205"/>
                  </a:lnTo>
                  <a:lnTo>
                    <a:pt x="24979" y="9089"/>
                  </a:lnTo>
                  <a:lnTo>
                    <a:pt x="25305" y="8955"/>
                  </a:lnTo>
                  <a:lnTo>
                    <a:pt x="25632" y="8782"/>
                  </a:lnTo>
                  <a:lnTo>
                    <a:pt x="25920" y="8570"/>
                  </a:lnTo>
                  <a:lnTo>
                    <a:pt x="26189" y="8340"/>
                  </a:lnTo>
                  <a:lnTo>
                    <a:pt x="26439" y="8090"/>
                  </a:lnTo>
                  <a:lnTo>
                    <a:pt x="26612" y="7879"/>
                  </a:lnTo>
                  <a:lnTo>
                    <a:pt x="26766" y="7648"/>
                  </a:lnTo>
                  <a:lnTo>
                    <a:pt x="26919" y="7418"/>
                  </a:lnTo>
                  <a:lnTo>
                    <a:pt x="27054" y="7168"/>
                  </a:lnTo>
                  <a:lnTo>
                    <a:pt x="27169" y="6918"/>
                  </a:lnTo>
                  <a:lnTo>
                    <a:pt x="27265" y="6649"/>
                  </a:lnTo>
                  <a:lnTo>
                    <a:pt x="27342" y="6380"/>
                  </a:lnTo>
                  <a:lnTo>
                    <a:pt x="27419" y="6092"/>
                  </a:lnTo>
                  <a:lnTo>
                    <a:pt x="27477" y="5823"/>
                  </a:lnTo>
                  <a:lnTo>
                    <a:pt x="27515" y="5535"/>
                  </a:lnTo>
                  <a:lnTo>
                    <a:pt x="27534" y="5246"/>
                  </a:lnTo>
                  <a:lnTo>
                    <a:pt x="27534" y="4958"/>
                  </a:lnTo>
                  <a:lnTo>
                    <a:pt x="27515" y="4670"/>
                  </a:lnTo>
                  <a:lnTo>
                    <a:pt x="27477" y="4382"/>
                  </a:lnTo>
                  <a:lnTo>
                    <a:pt x="27438" y="4094"/>
                  </a:lnTo>
                  <a:lnTo>
                    <a:pt x="27361" y="3805"/>
                  </a:lnTo>
                  <a:lnTo>
                    <a:pt x="29379" y="3325"/>
                  </a:lnTo>
                  <a:lnTo>
                    <a:pt x="31415" y="2825"/>
                  </a:lnTo>
                  <a:close/>
                  <a:moveTo>
                    <a:pt x="404" y="7783"/>
                  </a:moveTo>
                  <a:lnTo>
                    <a:pt x="3593" y="10357"/>
                  </a:lnTo>
                  <a:lnTo>
                    <a:pt x="6783" y="12913"/>
                  </a:lnTo>
                  <a:lnTo>
                    <a:pt x="9992" y="15468"/>
                  </a:lnTo>
                  <a:lnTo>
                    <a:pt x="13200" y="18005"/>
                  </a:lnTo>
                  <a:lnTo>
                    <a:pt x="19656" y="23058"/>
                  </a:lnTo>
                  <a:lnTo>
                    <a:pt x="26112" y="28092"/>
                  </a:lnTo>
                  <a:lnTo>
                    <a:pt x="26208" y="28476"/>
                  </a:lnTo>
                  <a:lnTo>
                    <a:pt x="26343" y="28880"/>
                  </a:lnTo>
                  <a:lnTo>
                    <a:pt x="24594" y="27535"/>
                  </a:lnTo>
                  <a:lnTo>
                    <a:pt x="22827" y="26209"/>
                  </a:lnTo>
                  <a:lnTo>
                    <a:pt x="19253" y="23596"/>
                  </a:lnTo>
                  <a:lnTo>
                    <a:pt x="17485" y="22270"/>
                  </a:lnTo>
                  <a:lnTo>
                    <a:pt x="15698" y="20964"/>
                  </a:lnTo>
                  <a:lnTo>
                    <a:pt x="13950" y="19619"/>
                  </a:lnTo>
                  <a:lnTo>
                    <a:pt x="12201" y="18235"/>
                  </a:lnTo>
                  <a:lnTo>
                    <a:pt x="10626" y="16948"/>
                  </a:lnTo>
                  <a:lnTo>
                    <a:pt x="9031" y="15622"/>
                  </a:lnTo>
                  <a:lnTo>
                    <a:pt x="7436" y="14315"/>
                  </a:lnTo>
                  <a:lnTo>
                    <a:pt x="6629" y="13681"/>
                  </a:lnTo>
                  <a:lnTo>
                    <a:pt x="5822" y="13047"/>
                  </a:lnTo>
                  <a:lnTo>
                    <a:pt x="5073" y="12471"/>
                  </a:lnTo>
                  <a:lnTo>
                    <a:pt x="4304" y="11914"/>
                  </a:lnTo>
                  <a:lnTo>
                    <a:pt x="3517" y="11357"/>
                  </a:lnTo>
                  <a:lnTo>
                    <a:pt x="2729" y="10838"/>
                  </a:lnTo>
                  <a:lnTo>
                    <a:pt x="2517" y="10703"/>
                  </a:lnTo>
                  <a:lnTo>
                    <a:pt x="2268" y="10588"/>
                  </a:lnTo>
                  <a:lnTo>
                    <a:pt x="1768" y="10319"/>
                  </a:lnTo>
                  <a:lnTo>
                    <a:pt x="1518" y="10184"/>
                  </a:lnTo>
                  <a:lnTo>
                    <a:pt x="1288" y="10050"/>
                  </a:lnTo>
                  <a:lnTo>
                    <a:pt x="1076" y="9896"/>
                  </a:lnTo>
                  <a:lnTo>
                    <a:pt x="884" y="9723"/>
                  </a:lnTo>
                  <a:lnTo>
                    <a:pt x="788" y="9627"/>
                  </a:lnTo>
                  <a:lnTo>
                    <a:pt x="711" y="9531"/>
                  </a:lnTo>
                  <a:lnTo>
                    <a:pt x="596" y="9301"/>
                  </a:lnTo>
                  <a:lnTo>
                    <a:pt x="519" y="9070"/>
                  </a:lnTo>
                  <a:lnTo>
                    <a:pt x="462" y="8820"/>
                  </a:lnTo>
                  <a:lnTo>
                    <a:pt x="423" y="8551"/>
                  </a:lnTo>
                  <a:lnTo>
                    <a:pt x="423" y="8301"/>
                  </a:lnTo>
                  <a:lnTo>
                    <a:pt x="404" y="7783"/>
                  </a:lnTo>
                  <a:close/>
                  <a:moveTo>
                    <a:pt x="34202" y="500"/>
                  </a:moveTo>
                  <a:lnTo>
                    <a:pt x="34605" y="539"/>
                  </a:lnTo>
                  <a:lnTo>
                    <a:pt x="35028" y="616"/>
                  </a:lnTo>
                  <a:lnTo>
                    <a:pt x="35450" y="731"/>
                  </a:lnTo>
                  <a:lnTo>
                    <a:pt x="35854" y="885"/>
                  </a:lnTo>
                  <a:lnTo>
                    <a:pt x="36257" y="1058"/>
                  </a:lnTo>
                  <a:lnTo>
                    <a:pt x="36642" y="1250"/>
                  </a:lnTo>
                  <a:lnTo>
                    <a:pt x="36988" y="1461"/>
                  </a:lnTo>
                  <a:lnTo>
                    <a:pt x="37161" y="1749"/>
                  </a:lnTo>
                  <a:lnTo>
                    <a:pt x="37295" y="2057"/>
                  </a:lnTo>
                  <a:lnTo>
                    <a:pt x="37430" y="2383"/>
                  </a:lnTo>
                  <a:lnTo>
                    <a:pt x="37545" y="2691"/>
                  </a:lnTo>
                  <a:lnTo>
                    <a:pt x="37660" y="3018"/>
                  </a:lnTo>
                  <a:lnTo>
                    <a:pt x="37756" y="3344"/>
                  </a:lnTo>
                  <a:lnTo>
                    <a:pt x="37833" y="3671"/>
                  </a:lnTo>
                  <a:lnTo>
                    <a:pt x="37891" y="4017"/>
                  </a:lnTo>
                  <a:lnTo>
                    <a:pt x="37929" y="4343"/>
                  </a:lnTo>
                  <a:lnTo>
                    <a:pt x="37948" y="4689"/>
                  </a:lnTo>
                  <a:lnTo>
                    <a:pt x="37968" y="5035"/>
                  </a:lnTo>
                  <a:lnTo>
                    <a:pt x="37948" y="5362"/>
                  </a:lnTo>
                  <a:lnTo>
                    <a:pt x="37929" y="5708"/>
                  </a:lnTo>
                  <a:lnTo>
                    <a:pt x="37891" y="6034"/>
                  </a:lnTo>
                  <a:lnTo>
                    <a:pt x="37814" y="6380"/>
                  </a:lnTo>
                  <a:lnTo>
                    <a:pt x="37737" y="6707"/>
                  </a:lnTo>
                  <a:lnTo>
                    <a:pt x="37641" y="6976"/>
                  </a:lnTo>
                  <a:lnTo>
                    <a:pt x="37564" y="7245"/>
                  </a:lnTo>
                  <a:lnTo>
                    <a:pt x="37333" y="7744"/>
                  </a:lnTo>
                  <a:lnTo>
                    <a:pt x="37084" y="8225"/>
                  </a:lnTo>
                  <a:lnTo>
                    <a:pt x="36795" y="8705"/>
                  </a:lnTo>
                  <a:lnTo>
                    <a:pt x="36219" y="9627"/>
                  </a:lnTo>
                  <a:lnTo>
                    <a:pt x="35931" y="10088"/>
                  </a:lnTo>
                  <a:lnTo>
                    <a:pt x="35643" y="10569"/>
                  </a:lnTo>
                  <a:lnTo>
                    <a:pt x="35470" y="10915"/>
                  </a:lnTo>
                  <a:lnTo>
                    <a:pt x="35316" y="11241"/>
                  </a:lnTo>
                  <a:lnTo>
                    <a:pt x="35181" y="11587"/>
                  </a:lnTo>
                  <a:lnTo>
                    <a:pt x="35066" y="11952"/>
                  </a:lnTo>
                  <a:lnTo>
                    <a:pt x="34989" y="12317"/>
                  </a:lnTo>
                  <a:lnTo>
                    <a:pt x="34951" y="12682"/>
                  </a:lnTo>
                  <a:lnTo>
                    <a:pt x="34932" y="13047"/>
                  </a:lnTo>
                  <a:lnTo>
                    <a:pt x="34970" y="13432"/>
                  </a:lnTo>
                  <a:lnTo>
                    <a:pt x="35009" y="13739"/>
                  </a:lnTo>
                  <a:lnTo>
                    <a:pt x="35085" y="14046"/>
                  </a:lnTo>
                  <a:lnTo>
                    <a:pt x="35162" y="14354"/>
                  </a:lnTo>
                  <a:lnTo>
                    <a:pt x="35258" y="14642"/>
                  </a:lnTo>
                  <a:lnTo>
                    <a:pt x="35470" y="15238"/>
                  </a:lnTo>
                  <a:lnTo>
                    <a:pt x="35700" y="15814"/>
                  </a:lnTo>
                  <a:lnTo>
                    <a:pt x="35931" y="16391"/>
                  </a:lnTo>
                  <a:lnTo>
                    <a:pt x="36123" y="16967"/>
                  </a:lnTo>
                  <a:lnTo>
                    <a:pt x="36219" y="17274"/>
                  </a:lnTo>
                  <a:lnTo>
                    <a:pt x="36277" y="17582"/>
                  </a:lnTo>
                  <a:lnTo>
                    <a:pt x="36334" y="17889"/>
                  </a:lnTo>
                  <a:lnTo>
                    <a:pt x="36373" y="18216"/>
                  </a:lnTo>
                  <a:lnTo>
                    <a:pt x="36392" y="18543"/>
                  </a:lnTo>
                  <a:lnTo>
                    <a:pt x="36373" y="18888"/>
                  </a:lnTo>
                  <a:lnTo>
                    <a:pt x="36354" y="19215"/>
                  </a:lnTo>
                  <a:lnTo>
                    <a:pt x="36334" y="19542"/>
                  </a:lnTo>
                  <a:lnTo>
                    <a:pt x="36277" y="19868"/>
                  </a:lnTo>
                  <a:lnTo>
                    <a:pt x="36200" y="20176"/>
                  </a:lnTo>
                  <a:lnTo>
                    <a:pt x="36123" y="20483"/>
                  </a:lnTo>
                  <a:lnTo>
                    <a:pt x="36027" y="20791"/>
                  </a:lnTo>
                  <a:lnTo>
                    <a:pt x="35912" y="21098"/>
                  </a:lnTo>
                  <a:lnTo>
                    <a:pt x="35777" y="21406"/>
                  </a:lnTo>
                  <a:lnTo>
                    <a:pt x="35643" y="21694"/>
                  </a:lnTo>
                  <a:lnTo>
                    <a:pt x="35489" y="21982"/>
                  </a:lnTo>
                  <a:lnTo>
                    <a:pt x="35316" y="22270"/>
                  </a:lnTo>
                  <a:lnTo>
                    <a:pt x="35143" y="22539"/>
                  </a:lnTo>
                  <a:lnTo>
                    <a:pt x="34932" y="22808"/>
                  </a:lnTo>
                  <a:lnTo>
                    <a:pt x="34740" y="23077"/>
                  </a:lnTo>
                  <a:lnTo>
                    <a:pt x="34182" y="23769"/>
                  </a:lnTo>
                  <a:lnTo>
                    <a:pt x="33933" y="24115"/>
                  </a:lnTo>
                  <a:lnTo>
                    <a:pt x="33683" y="24461"/>
                  </a:lnTo>
                  <a:lnTo>
                    <a:pt x="33471" y="24826"/>
                  </a:lnTo>
                  <a:lnTo>
                    <a:pt x="33298" y="25191"/>
                  </a:lnTo>
                  <a:lnTo>
                    <a:pt x="33145" y="25613"/>
                  </a:lnTo>
                  <a:lnTo>
                    <a:pt x="33068" y="25825"/>
                  </a:lnTo>
                  <a:lnTo>
                    <a:pt x="33029" y="26055"/>
                  </a:lnTo>
                  <a:lnTo>
                    <a:pt x="32972" y="26344"/>
                  </a:lnTo>
                  <a:lnTo>
                    <a:pt x="32933" y="26651"/>
                  </a:lnTo>
                  <a:lnTo>
                    <a:pt x="32876" y="27266"/>
                  </a:lnTo>
                  <a:lnTo>
                    <a:pt x="32818" y="27861"/>
                  </a:lnTo>
                  <a:lnTo>
                    <a:pt x="32741" y="28457"/>
                  </a:lnTo>
                  <a:lnTo>
                    <a:pt x="32684" y="28745"/>
                  </a:lnTo>
                  <a:lnTo>
                    <a:pt x="32607" y="29034"/>
                  </a:lnTo>
                  <a:lnTo>
                    <a:pt x="32511" y="29322"/>
                  </a:lnTo>
                  <a:lnTo>
                    <a:pt x="32415" y="29591"/>
                  </a:lnTo>
                  <a:lnTo>
                    <a:pt x="32280" y="29860"/>
                  </a:lnTo>
                  <a:lnTo>
                    <a:pt x="32107" y="30110"/>
                  </a:lnTo>
                  <a:lnTo>
                    <a:pt x="31915" y="30359"/>
                  </a:lnTo>
                  <a:lnTo>
                    <a:pt x="31684" y="30590"/>
                  </a:lnTo>
                  <a:lnTo>
                    <a:pt x="31512" y="30744"/>
                  </a:lnTo>
                  <a:lnTo>
                    <a:pt x="31339" y="30878"/>
                  </a:lnTo>
                  <a:lnTo>
                    <a:pt x="31166" y="30993"/>
                  </a:lnTo>
                  <a:lnTo>
                    <a:pt x="30974" y="31089"/>
                  </a:lnTo>
                  <a:lnTo>
                    <a:pt x="30781" y="31186"/>
                  </a:lnTo>
                  <a:lnTo>
                    <a:pt x="30589" y="31262"/>
                  </a:lnTo>
                  <a:lnTo>
                    <a:pt x="30397" y="31320"/>
                  </a:lnTo>
                  <a:lnTo>
                    <a:pt x="30205" y="31378"/>
                  </a:lnTo>
                  <a:lnTo>
                    <a:pt x="30013" y="31416"/>
                  </a:lnTo>
                  <a:lnTo>
                    <a:pt x="29821" y="31435"/>
                  </a:lnTo>
                  <a:lnTo>
                    <a:pt x="29629" y="31455"/>
                  </a:lnTo>
                  <a:lnTo>
                    <a:pt x="29436" y="31435"/>
                  </a:lnTo>
                  <a:lnTo>
                    <a:pt x="29244" y="31435"/>
                  </a:lnTo>
                  <a:lnTo>
                    <a:pt x="29052" y="31397"/>
                  </a:lnTo>
                  <a:lnTo>
                    <a:pt x="28860" y="31378"/>
                  </a:lnTo>
                  <a:lnTo>
                    <a:pt x="28668" y="31320"/>
                  </a:lnTo>
                  <a:lnTo>
                    <a:pt x="28303" y="31186"/>
                  </a:lnTo>
                  <a:lnTo>
                    <a:pt x="27957" y="31032"/>
                  </a:lnTo>
                  <a:lnTo>
                    <a:pt x="27611" y="30820"/>
                  </a:lnTo>
                  <a:lnTo>
                    <a:pt x="27304" y="30571"/>
                  </a:lnTo>
                  <a:lnTo>
                    <a:pt x="27015" y="30282"/>
                  </a:lnTo>
                  <a:lnTo>
                    <a:pt x="26766" y="29975"/>
                  </a:lnTo>
                  <a:lnTo>
                    <a:pt x="26650" y="29802"/>
                  </a:lnTo>
                  <a:lnTo>
                    <a:pt x="26554" y="29610"/>
                  </a:lnTo>
                  <a:lnTo>
                    <a:pt x="26458" y="29437"/>
                  </a:lnTo>
                  <a:lnTo>
                    <a:pt x="26362" y="29245"/>
                  </a:lnTo>
                  <a:lnTo>
                    <a:pt x="26420" y="29206"/>
                  </a:lnTo>
                  <a:lnTo>
                    <a:pt x="26458" y="29168"/>
                  </a:lnTo>
                  <a:lnTo>
                    <a:pt x="26497" y="29110"/>
                  </a:lnTo>
                  <a:lnTo>
                    <a:pt x="26497" y="29034"/>
                  </a:lnTo>
                  <a:lnTo>
                    <a:pt x="26574" y="29034"/>
                  </a:lnTo>
                  <a:lnTo>
                    <a:pt x="26650" y="28995"/>
                  </a:lnTo>
                  <a:lnTo>
                    <a:pt x="26689" y="28976"/>
                  </a:lnTo>
                  <a:lnTo>
                    <a:pt x="26708" y="28937"/>
                  </a:lnTo>
                  <a:lnTo>
                    <a:pt x="26708" y="28880"/>
                  </a:lnTo>
                  <a:lnTo>
                    <a:pt x="26689" y="28841"/>
                  </a:lnTo>
                  <a:lnTo>
                    <a:pt x="26574" y="28438"/>
                  </a:lnTo>
                  <a:lnTo>
                    <a:pt x="26497" y="28054"/>
                  </a:lnTo>
                  <a:lnTo>
                    <a:pt x="26516" y="28015"/>
                  </a:lnTo>
                  <a:lnTo>
                    <a:pt x="26516" y="27958"/>
                  </a:lnTo>
                  <a:lnTo>
                    <a:pt x="26497" y="27919"/>
                  </a:lnTo>
                  <a:lnTo>
                    <a:pt x="26477" y="27881"/>
                  </a:lnTo>
                  <a:lnTo>
                    <a:pt x="26458" y="27631"/>
                  </a:lnTo>
                  <a:lnTo>
                    <a:pt x="26458" y="27381"/>
                  </a:lnTo>
                  <a:lnTo>
                    <a:pt x="26458" y="27131"/>
                  </a:lnTo>
                  <a:lnTo>
                    <a:pt x="26477" y="26901"/>
                  </a:lnTo>
                  <a:lnTo>
                    <a:pt x="26516" y="26651"/>
                  </a:lnTo>
                  <a:lnTo>
                    <a:pt x="26574" y="26420"/>
                  </a:lnTo>
                  <a:lnTo>
                    <a:pt x="26689" y="25959"/>
                  </a:lnTo>
                  <a:lnTo>
                    <a:pt x="26862" y="25498"/>
                  </a:lnTo>
                  <a:lnTo>
                    <a:pt x="27054" y="25056"/>
                  </a:lnTo>
                  <a:lnTo>
                    <a:pt x="27284" y="24614"/>
                  </a:lnTo>
                  <a:lnTo>
                    <a:pt x="27534" y="24192"/>
                  </a:lnTo>
                  <a:lnTo>
                    <a:pt x="28072" y="23327"/>
                  </a:lnTo>
                  <a:lnTo>
                    <a:pt x="28610" y="22462"/>
                  </a:lnTo>
                  <a:lnTo>
                    <a:pt x="28879" y="22020"/>
                  </a:lnTo>
                  <a:lnTo>
                    <a:pt x="29129" y="21598"/>
                  </a:lnTo>
                  <a:lnTo>
                    <a:pt x="29360" y="21156"/>
                  </a:lnTo>
                  <a:lnTo>
                    <a:pt x="29571" y="20695"/>
                  </a:lnTo>
                  <a:lnTo>
                    <a:pt x="29725" y="20272"/>
                  </a:lnTo>
                  <a:lnTo>
                    <a:pt x="29840" y="19849"/>
                  </a:lnTo>
                  <a:lnTo>
                    <a:pt x="29936" y="19407"/>
                  </a:lnTo>
                  <a:lnTo>
                    <a:pt x="29994" y="18985"/>
                  </a:lnTo>
                  <a:lnTo>
                    <a:pt x="30032" y="18562"/>
                  </a:lnTo>
                  <a:lnTo>
                    <a:pt x="30032" y="18120"/>
                  </a:lnTo>
                  <a:lnTo>
                    <a:pt x="30032" y="17697"/>
                  </a:lnTo>
                  <a:lnTo>
                    <a:pt x="29994" y="17255"/>
                  </a:lnTo>
                  <a:lnTo>
                    <a:pt x="29955" y="16833"/>
                  </a:lnTo>
                  <a:lnTo>
                    <a:pt x="29898" y="16391"/>
                  </a:lnTo>
                  <a:lnTo>
                    <a:pt x="29782" y="15526"/>
                  </a:lnTo>
                  <a:lnTo>
                    <a:pt x="29648" y="14661"/>
                  </a:lnTo>
                  <a:lnTo>
                    <a:pt x="29533" y="13777"/>
                  </a:lnTo>
                  <a:lnTo>
                    <a:pt x="29475" y="13182"/>
                  </a:lnTo>
                  <a:lnTo>
                    <a:pt x="29456" y="12605"/>
                  </a:lnTo>
                  <a:lnTo>
                    <a:pt x="29475" y="12029"/>
                  </a:lnTo>
                  <a:lnTo>
                    <a:pt x="29533" y="11472"/>
                  </a:lnTo>
                  <a:lnTo>
                    <a:pt x="29648" y="10915"/>
                  </a:lnTo>
                  <a:lnTo>
                    <a:pt x="29802" y="10357"/>
                  </a:lnTo>
                  <a:lnTo>
                    <a:pt x="29994" y="9819"/>
                  </a:lnTo>
                  <a:lnTo>
                    <a:pt x="30224" y="9262"/>
                  </a:lnTo>
                  <a:lnTo>
                    <a:pt x="30609" y="8513"/>
                  </a:lnTo>
                  <a:lnTo>
                    <a:pt x="31012" y="7783"/>
                  </a:lnTo>
                  <a:lnTo>
                    <a:pt x="31204" y="7398"/>
                  </a:lnTo>
                  <a:lnTo>
                    <a:pt x="31377" y="7014"/>
                  </a:lnTo>
                  <a:lnTo>
                    <a:pt x="31531" y="6630"/>
                  </a:lnTo>
                  <a:lnTo>
                    <a:pt x="31684" y="6246"/>
                  </a:lnTo>
                  <a:lnTo>
                    <a:pt x="31742" y="6034"/>
                  </a:lnTo>
                  <a:lnTo>
                    <a:pt x="31800" y="5823"/>
                  </a:lnTo>
                  <a:lnTo>
                    <a:pt x="31877" y="5381"/>
                  </a:lnTo>
                  <a:lnTo>
                    <a:pt x="31896" y="4977"/>
                  </a:lnTo>
                  <a:lnTo>
                    <a:pt x="31915" y="4555"/>
                  </a:lnTo>
                  <a:lnTo>
                    <a:pt x="31896" y="3709"/>
                  </a:lnTo>
                  <a:lnTo>
                    <a:pt x="31896" y="3267"/>
                  </a:lnTo>
                  <a:lnTo>
                    <a:pt x="31896" y="2825"/>
                  </a:lnTo>
                  <a:lnTo>
                    <a:pt x="31934" y="2537"/>
                  </a:lnTo>
                  <a:lnTo>
                    <a:pt x="31973" y="2268"/>
                  </a:lnTo>
                  <a:lnTo>
                    <a:pt x="32011" y="2018"/>
                  </a:lnTo>
                  <a:lnTo>
                    <a:pt x="32088" y="1807"/>
                  </a:lnTo>
                  <a:lnTo>
                    <a:pt x="32165" y="1596"/>
                  </a:lnTo>
                  <a:lnTo>
                    <a:pt x="32261" y="1404"/>
                  </a:lnTo>
                  <a:lnTo>
                    <a:pt x="32376" y="1250"/>
                  </a:lnTo>
                  <a:lnTo>
                    <a:pt x="32491" y="1096"/>
                  </a:lnTo>
                  <a:lnTo>
                    <a:pt x="32626" y="962"/>
                  </a:lnTo>
                  <a:lnTo>
                    <a:pt x="32780" y="846"/>
                  </a:lnTo>
                  <a:lnTo>
                    <a:pt x="32933" y="750"/>
                  </a:lnTo>
                  <a:lnTo>
                    <a:pt x="33087" y="673"/>
                  </a:lnTo>
                  <a:lnTo>
                    <a:pt x="33260" y="616"/>
                  </a:lnTo>
                  <a:lnTo>
                    <a:pt x="33433" y="558"/>
                  </a:lnTo>
                  <a:lnTo>
                    <a:pt x="33625" y="520"/>
                  </a:lnTo>
                  <a:lnTo>
                    <a:pt x="33817" y="500"/>
                  </a:lnTo>
                  <a:close/>
                  <a:moveTo>
                    <a:pt x="33798" y="1"/>
                  </a:moveTo>
                  <a:lnTo>
                    <a:pt x="33606" y="20"/>
                  </a:lnTo>
                  <a:lnTo>
                    <a:pt x="33414" y="59"/>
                  </a:lnTo>
                  <a:lnTo>
                    <a:pt x="33241" y="97"/>
                  </a:lnTo>
                  <a:lnTo>
                    <a:pt x="33068" y="155"/>
                  </a:lnTo>
                  <a:lnTo>
                    <a:pt x="32895" y="231"/>
                  </a:lnTo>
                  <a:lnTo>
                    <a:pt x="32722" y="308"/>
                  </a:lnTo>
                  <a:lnTo>
                    <a:pt x="32568" y="404"/>
                  </a:lnTo>
                  <a:lnTo>
                    <a:pt x="32415" y="520"/>
                  </a:lnTo>
                  <a:lnTo>
                    <a:pt x="32261" y="654"/>
                  </a:lnTo>
                  <a:lnTo>
                    <a:pt x="32126" y="808"/>
                  </a:lnTo>
                  <a:lnTo>
                    <a:pt x="31992" y="962"/>
                  </a:lnTo>
                  <a:lnTo>
                    <a:pt x="31877" y="1135"/>
                  </a:lnTo>
                  <a:lnTo>
                    <a:pt x="31761" y="1346"/>
                  </a:lnTo>
                  <a:lnTo>
                    <a:pt x="31646" y="1576"/>
                  </a:lnTo>
                  <a:lnTo>
                    <a:pt x="31569" y="1807"/>
                  </a:lnTo>
                  <a:lnTo>
                    <a:pt x="31512" y="2038"/>
                  </a:lnTo>
                  <a:lnTo>
                    <a:pt x="31454" y="2287"/>
                  </a:lnTo>
                  <a:lnTo>
                    <a:pt x="29533" y="2768"/>
                  </a:lnTo>
                  <a:lnTo>
                    <a:pt x="27611" y="3229"/>
                  </a:lnTo>
                  <a:lnTo>
                    <a:pt x="25690" y="3652"/>
                  </a:lnTo>
                  <a:lnTo>
                    <a:pt x="23768" y="4055"/>
                  </a:lnTo>
                  <a:lnTo>
                    <a:pt x="21847" y="4420"/>
                  </a:lnTo>
                  <a:lnTo>
                    <a:pt x="19925" y="4785"/>
                  </a:lnTo>
                  <a:lnTo>
                    <a:pt x="17985" y="5112"/>
                  </a:lnTo>
                  <a:lnTo>
                    <a:pt x="16044" y="5419"/>
                  </a:lnTo>
                  <a:lnTo>
                    <a:pt x="14123" y="5708"/>
                  </a:lnTo>
                  <a:lnTo>
                    <a:pt x="12163" y="5977"/>
                  </a:lnTo>
                  <a:lnTo>
                    <a:pt x="10222" y="6226"/>
                  </a:lnTo>
                  <a:lnTo>
                    <a:pt x="8282" y="6457"/>
                  </a:lnTo>
                  <a:lnTo>
                    <a:pt x="6322" y="6668"/>
                  </a:lnTo>
                  <a:lnTo>
                    <a:pt x="4362" y="6880"/>
                  </a:lnTo>
                  <a:lnTo>
                    <a:pt x="2402" y="7053"/>
                  </a:lnTo>
                  <a:lnTo>
                    <a:pt x="442" y="7225"/>
                  </a:lnTo>
                  <a:lnTo>
                    <a:pt x="365" y="7245"/>
                  </a:lnTo>
                  <a:lnTo>
                    <a:pt x="308" y="7302"/>
                  </a:lnTo>
                  <a:lnTo>
                    <a:pt x="231" y="7302"/>
                  </a:lnTo>
                  <a:lnTo>
                    <a:pt x="193" y="7283"/>
                  </a:lnTo>
                  <a:lnTo>
                    <a:pt x="154" y="7264"/>
                  </a:lnTo>
                  <a:lnTo>
                    <a:pt x="96" y="7264"/>
                  </a:lnTo>
                  <a:lnTo>
                    <a:pt x="58" y="7283"/>
                  </a:lnTo>
                  <a:lnTo>
                    <a:pt x="39" y="7302"/>
                  </a:lnTo>
                  <a:lnTo>
                    <a:pt x="20" y="7341"/>
                  </a:lnTo>
                  <a:lnTo>
                    <a:pt x="0" y="7398"/>
                  </a:lnTo>
                  <a:lnTo>
                    <a:pt x="20" y="7437"/>
                  </a:lnTo>
                  <a:lnTo>
                    <a:pt x="39" y="7475"/>
                  </a:lnTo>
                  <a:lnTo>
                    <a:pt x="173" y="7571"/>
                  </a:lnTo>
                  <a:lnTo>
                    <a:pt x="154" y="8590"/>
                  </a:lnTo>
                  <a:lnTo>
                    <a:pt x="154" y="9627"/>
                  </a:lnTo>
                  <a:lnTo>
                    <a:pt x="193" y="9704"/>
                  </a:lnTo>
                  <a:lnTo>
                    <a:pt x="212" y="9743"/>
                  </a:lnTo>
                  <a:lnTo>
                    <a:pt x="250" y="9762"/>
                  </a:lnTo>
                  <a:lnTo>
                    <a:pt x="1134" y="10261"/>
                  </a:lnTo>
                  <a:lnTo>
                    <a:pt x="1999" y="10799"/>
                  </a:lnTo>
                  <a:lnTo>
                    <a:pt x="2863" y="11357"/>
                  </a:lnTo>
                  <a:lnTo>
                    <a:pt x="3709" y="11933"/>
                  </a:lnTo>
                  <a:lnTo>
                    <a:pt x="4535" y="12529"/>
                  </a:lnTo>
                  <a:lnTo>
                    <a:pt x="5342" y="13143"/>
                  </a:lnTo>
                  <a:lnTo>
                    <a:pt x="6168" y="13758"/>
                  </a:lnTo>
                  <a:lnTo>
                    <a:pt x="6956" y="14392"/>
                  </a:lnTo>
                  <a:lnTo>
                    <a:pt x="8551" y="15680"/>
                  </a:lnTo>
                  <a:lnTo>
                    <a:pt x="10126" y="17005"/>
                  </a:lnTo>
                  <a:lnTo>
                    <a:pt x="11702" y="18312"/>
                  </a:lnTo>
                  <a:lnTo>
                    <a:pt x="13277" y="19599"/>
                  </a:lnTo>
                  <a:lnTo>
                    <a:pt x="16313" y="22040"/>
                  </a:lnTo>
                  <a:lnTo>
                    <a:pt x="17850" y="23250"/>
                  </a:lnTo>
                  <a:lnTo>
                    <a:pt x="19407" y="24441"/>
                  </a:lnTo>
                  <a:lnTo>
                    <a:pt x="20963" y="25633"/>
                  </a:lnTo>
                  <a:lnTo>
                    <a:pt x="22558" y="26786"/>
                  </a:lnTo>
                  <a:lnTo>
                    <a:pt x="23346" y="27343"/>
                  </a:lnTo>
                  <a:lnTo>
                    <a:pt x="24153" y="27881"/>
                  </a:lnTo>
                  <a:lnTo>
                    <a:pt x="24979" y="28419"/>
                  </a:lnTo>
                  <a:lnTo>
                    <a:pt x="25786" y="28957"/>
                  </a:lnTo>
                  <a:lnTo>
                    <a:pt x="25786" y="29014"/>
                  </a:lnTo>
                  <a:lnTo>
                    <a:pt x="25863" y="29245"/>
                  </a:lnTo>
                  <a:lnTo>
                    <a:pt x="25959" y="29475"/>
                  </a:lnTo>
                  <a:lnTo>
                    <a:pt x="26055" y="29687"/>
                  </a:lnTo>
                  <a:lnTo>
                    <a:pt x="26170" y="29898"/>
                  </a:lnTo>
                  <a:lnTo>
                    <a:pt x="26285" y="30110"/>
                  </a:lnTo>
                  <a:lnTo>
                    <a:pt x="26420" y="30302"/>
                  </a:lnTo>
                  <a:lnTo>
                    <a:pt x="26574" y="30475"/>
                  </a:lnTo>
                  <a:lnTo>
                    <a:pt x="26708" y="30648"/>
                  </a:lnTo>
                  <a:lnTo>
                    <a:pt x="26881" y="30820"/>
                  </a:lnTo>
                  <a:lnTo>
                    <a:pt x="27035" y="30974"/>
                  </a:lnTo>
                  <a:lnTo>
                    <a:pt x="27227" y="31109"/>
                  </a:lnTo>
                  <a:lnTo>
                    <a:pt x="27400" y="31243"/>
                  </a:lnTo>
                  <a:lnTo>
                    <a:pt x="27592" y="31358"/>
                  </a:lnTo>
                  <a:lnTo>
                    <a:pt x="27784" y="31474"/>
                  </a:lnTo>
                  <a:lnTo>
                    <a:pt x="27976" y="31570"/>
                  </a:lnTo>
                  <a:lnTo>
                    <a:pt x="28188" y="31647"/>
                  </a:lnTo>
                  <a:lnTo>
                    <a:pt x="28399" y="31724"/>
                  </a:lnTo>
                  <a:lnTo>
                    <a:pt x="28610" y="31781"/>
                  </a:lnTo>
                  <a:lnTo>
                    <a:pt x="28822" y="31839"/>
                  </a:lnTo>
                  <a:lnTo>
                    <a:pt x="29052" y="31877"/>
                  </a:lnTo>
                  <a:lnTo>
                    <a:pt x="29264" y="31896"/>
                  </a:lnTo>
                  <a:lnTo>
                    <a:pt x="29705" y="31896"/>
                  </a:lnTo>
                  <a:lnTo>
                    <a:pt x="29936" y="31877"/>
                  </a:lnTo>
                  <a:lnTo>
                    <a:pt x="30167" y="31839"/>
                  </a:lnTo>
                  <a:lnTo>
                    <a:pt x="30378" y="31800"/>
                  </a:lnTo>
                  <a:lnTo>
                    <a:pt x="30609" y="31724"/>
                  </a:lnTo>
                  <a:lnTo>
                    <a:pt x="30820" y="31647"/>
                  </a:lnTo>
                  <a:lnTo>
                    <a:pt x="31050" y="31551"/>
                  </a:lnTo>
                  <a:lnTo>
                    <a:pt x="31262" y="31435"/>
                  </a:lnTo>
                  <a:lnTo>
                    <a:pt x="31473" y="31320"/>
                  </a:lnTo>
                  <a:lnTo>
                    <a:pt x="31684" y="31166"/>
                  </a:lnTo>
                  <a:lnTo>
                    <a:pt x="31934" y="30974"/>
                  </a:lnTo>
                  <a:lnTo>
                    <a:pt x="32165" y="30763"/>
                  </a:lnTo>
                  <a:lnTo>
                    <a:pt x="32357" y="30551"/>
                  </a:lnTo>
                  <a:lnTo>
                    <a:pt x="32511" y="30321"/>
                  </a:lnTo>
                  <a:lnTo>
                    <a:pt x="32664" y="30090"/>
                  </a:lnTo>
                  <a:lnTo>
                    <a:pt x="32799" y="29841"/>
                  </a:lnTo>
                  <a:lnTo>
                    <a:pt x="32895" y="29591"/>
                  </a:lnTo>
                  <a:lnTo>
                    <a:pt x="32991" y="29322"/>
                  </a:lnTo>
                  <a:lnTo>
                    <a:pt x="33068" y="29072"/>
                  </a:lnTo>
                  <a:lnTo>
                    <a:pt x="33126" y="28784"/>
                  </a:lnTo>
                  <a:lnTo>
                    <a:pt x="33241" y="28227"/>
                  </a:lnTo>
                  <a:lnTo>
                    <a:pt x="33298" y="27650"/>
                  </a:lnTo>
                  <a:lnTo>
                    <a:pt x="33356" y="27055"/>
                  </a:lnTo>
                  <a:lnTo>
                    <a:pt x="33433" y="26536"/>
                  </a:lnTo>
                  <a:lnTo>
                    <a:pt x="33529" y="26055"/>
                  </a:lnTo>
                  <a:lnTo>
                    <a:pt x="33664" y="25613"/>
                  </a:lnTo>
                  <a:lnTo>
                    <a:pt x="33856" y="25191"/>
                  </a:lnTo>
                  <a:lnTo>
                    <a:pt x="34067" y="24787"/>
                  </a:lnTo>
                  <a:lnTo>
                    <a:pt x="34317" y="24384"/>
                  </a:lnTo>
                  <a:lnTo>
                    <a:pt x="34586" y="23980"/>
                  </a:lnTo>
                  <a:lnTo>
                    <a:pt x="34912" y="23577"/>
                  </a:lnTo>
                  <a:lnTo>
                    <a:pt x="35278" y="23116"/>
                  </a:lnTo>
                  <a:lnTo>
                    <a:pt x="35623" y="22635"/>
                  </a:lnTo>
                  <a:lnTo>
                    <a:pt x="35777" y="22405"/>
                  </a:lnTo>
                  <a:lnTo>
                    <a:pt x="35931" y="22155"/>
                  </a:lnTo>
                  <a:lnTo>
                    <a:pt x="36065" y="21905"/>
                  </a:lnTo>
                  <a:lnTo>
                    <a:pt x="36200" y="21617"/>
                  </a:lnTo>
                  <a:lnTo>
                    <a:pt x="36315" y="21348"/>
                  </a:lnTo>
                  <a:lnTo>
                    <a:pt x="36411" y="21079"/>
                  </a:lnTo>
                  <a:lnTo>
                    <a:pt x="36507" y="20810"/>
                  </a:lnTo>
                  <a:lnTo>
                    <a:pt x="36603" y="20522"/>
                  </a:lnTo>
                  <a:lnTo>
                    <a:pt x="36661" y="20233"/>
                  </a:lnTo>
                  <a:lnTo>
                    <a:pt x="36719" y="19945"/>
                  </a:lnTo>
                  <a:lnTo>
                    <a:pt x="36776" y="19657"/>
                  </a:lnTo>
                  <a:lnTo>
                    <a:pt x="36795" y="19369"/>
                  </a:lnTo>
                  <a:lnTo>
                    <a:pt x="36834" y="19061"/>
                  </a:lnTo>
                  <a:lnTo>
                    <a:pt x="36834" y="18773"/>
                  </a:lnTo>
                  <a:lnTo>
                    <a:pt x="36834" y="18485"/>
                  </a:lnTo>
                  <a:lnTo>
                    <a:pt x="36815" y="18178"/>
                  </a:lnTo>
                  <a:lnTo>
                    <a:pt x="36795" y="17889"/>
                  </a:lnTo>
                  <a:lnTo>
                    <a:pt x="36757" y="17601"/>
                  </a:lnTo>
                  <a:lnTo>
                    <a:pt x="36699" y="17313"/>
                  </a:lnTo>
                  <a:lnTo>
                    <a:pt x="36642" y="17025"/>
                  </a:lnTo>
                  <a:lnTo>
                    <a:pt x="36546" y="16660"/>
                  </a:lnTo>
                  <a:lnTo>
                    <a:pt x="36430" y="16314"/>
                  </a:lnTo>
                  <a:lnTo>
                    <a:pt x="36142" y="15641"/>
                  </a:lnTo>
                  <a:lnTo>
                    <a:pt x="35873" y="14950"/>
                  </a:lnTo>
                  <a:lnTo>
                    <a:pt x="35739" y="14604"/>
                  </a:lnTo>
                  <a:lnTo>
                    <a:pt x="35623" y="14258"/>
                  </a:lnTo>
                  <a:lnTo>
                    <a:pt x="35547" y="13989"/>
                  </a:lnTo>
                  <a:lnTo>
                    <a:pt x="35489" y="13739"/>
                  </a:lnTo>
                  <a:lnTo>
                    <a:pt x="35450" y="13470"/>
                  </a:lnTo>
                  <a:lnTo>
                    <a:pt x="35431" y="13220"/>
                  </a:lnTo>
                  <a:lnTo>
                    <a:pt x="35431" y="12990"/>
                  </a:lnTo>
                  <a:lnTo>
                    <a:pt x="35431" y="12740"/>
                  </a:lnTo>
                  <a:lnTo>
                    <a:pt x="35450" y="12509"/>
                  </a:lnTo>
                  <a:lnTo>
                    <a:pt x="35489" y="12279"/>
                  </a:lnTo>
                  <a:lnTo>
                    <a:pt x="35527" y="12048"/>
                  </a:lnTo>
                  <a:lnTo>
                    <a:pt x="35604" y="11818"/>
                  </a:lnTo>
                  <a:lnTo>
                    <a:pt x="35681" y="11587"/>
                  </a:lnTo>
                  <a:lnTo>
                    <a:pt x="35758" y="11357"/>
                  </a:lnTo>
                  <a:lnTo>
                    <a:pt x="35988" y="10895"/>
                  </a:lnTo>
                  <a:lnTo>
                    <a:pt x="36257" y="10415"/>
                  </a:lnTo>
                  <a:lnTo>
                    <a:pt x="36892" y="9377"/>
                  </a:lnTo>
                  <a:lnTo>
                    <a:pt x="37218" y="8878"/>
                  </a:lnTo>
                  <a:lnTo>
                    <a:pt x="37506" y="8359"/>
                  </a:lnTo>
                  <a:lnTo>
                    <a:pt x="37775" y="7821"/>
                  </a:lnTo>
                  <a:lnTo>
                    <a:pt x="37891" y="7552"/>
                  </a:lnTo>
                  <a:lnTo>
                    <a:pt x="38006" y="7283"/>
                  </a:lnTo>
                  <a:lnTo>
                    <a:pt x="38102" y="6995"/>
                  </a:lnTo>
                  <a:lnTo>
                    <a:pt x="38179" y="6707"/>
                  </a:lnTo>
                  <a:lnTo>
                    <a:pt x="38256" y="6399"/>
                  </a:lnTo>
                  <a:lnTo>
                    <a:pt x="38313" y="6092"/>
                  </a:lnTo>
                  <a:lnTo>
                    <a:pt x="38352" y="5784"/>
                  </a:lnTo>
                  <a:lnTo>
                    <a:pt x="38371" y="5477"/>
                  </a:lnTo>
                  <a:lnTo>
                    <a:pt x="38371" y="5170"/>
                  </a:lnTo>
                  <a:lnTo>
                    <a:pt x="38371" y="4862"/>
                  </a:lnTo>
                  <a:lnTo>
                    <a:pt x="38352" y="4555"/>
                  </a:lnTo>
                  <a:lnTo>
                    <a:pt x="38313" y="4266"/>
                  </a:lnTo>
                  <a:lnTo>
                    <a:pt x="38256" y="3959"/>
                  </a:lnTo>
                  <a:lnTo>
                    <a:pt x="38198" y="3671"/>
                  </a:lnTo>
                  <a:lnTo>
                    <a:pt x="38121" y="3383"/>
                  </a:lnTo>
                  <a:lnTo>
                    <a:pt x="38044" y="3094"/>
                  </a:lnTo>
                  <a:lnTo>
                    <a:pt x="37929" y="2825"/>
                  </a:lnTo>
                  <a:lnTo>
                    <a:pt x="37814" y="2537"/>
                  </a:lnTo>
                  <a:lnTo>
                    <a:pt x="37699" y="2268"/>
                  </a:lnTo>
                  <a:lnTo>
                    <a:pt x="37545" y="1999"/>
                  </a:lnTo>
                  <a:lnTo>
                    <a:pt x="37391" y="1730"/>
                  </a:lnTo>
                  <a:lnTo>
                    <a:pt x="37237" y="1461"/>
                  </a:lnTo>
                  <a:lnTo>
                    <a:pt x="37276" y="1423"/>
                  </a:lnTo>
                  <a:lnTo>
                    <a:pt x="37295" y="1365"/>
                  </a:lnTo>
                  <a:lnTo>
                    <a:pt x="37276" y="1307"/>
                  </a:lnTo>
                  <a:lnTo>
                    <a:pt x="37237" y="1250"/>
                  </a:lnTo>
                  <a:lnTo>
                    <a:pt x="36949" y="1019"/>
                  </a:lnTo>
                  <a:lnTo>
                    <a:pt x="36623" y="808"/>
                  </a:lnTo>
                  <a:lnTo>
                    <a:pt x="36277" y="597"/>
                  </a:lnTo>
                  <a:lnTo>
                    <a:pt x="35912" y="424"/>
                  </a:lnTo>
                  <a:lnTo>
                    <a:pt x="35547" y="270"/>
                  </a:lnTo>
                  <a:lnTo>
                    <a:pt x="35162" y="155"/>
                  </a:lnTo>
                  <a:lnTo>
                    <a:pt x="34759" y="59"/>
                  </a:lnTo>
                  <a:lnTo>
                    <a:pt x="3437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0;p42">
              <a:extLst>
                <a:ext uri="{FF2B5EF4-FFF2-40B4-BE49-F238E27FC236}">
                  <a16:creationId xmlns:a16="http://schemas.microsoft.com/office/drawing/2014/main" id="{10D56F6E-00FA-0DAF-54B5-987D6586BAB3}"/>
                </a:ext>
              </a:extLst>
            </p:cNvPr>
            <p:cNvSpPr/>
            <p:nvPr/>
          </p:nvSpPr>
          <p:spPr>
            <a:xfrm rot="-2711790">
              <a:off x="2715136" y="1057090"/>
              <a:ext cx="263231" cy="702077"/>
            </a:xfrm>
            <a:custGeom>
              <a:avLst/>
              <a:gdLst/>
              <a:ahLst/>
              <a:cxnLst/>
              <a:rect l="l" t="t" r="r" b="b"/>
              <a:pathLst>
                <a:path w="11606" h="30955" extrusionOk="0">
                  <a:moveTo>
                    <a:pt x="7455" y="0"/>
                  </a:moveTo>
                  <a:lnTo>
                    <a:pt x="7263" y="20"/>
                  </a:lnTo>
                  <a:lnTo>
                    <a:pt x="7071" y="58"/>
                  </a:lnTo>
                  <a:lnTo>
                    <a:pt x="6898" y="116"/>
                  </a:lnTo>
                  <a:lnTo>
                    <a:pt x="6725" y="173"/>
                  </a:lnTo>
                  <a:lnTo>
                    <a:pt x="6571" y="250"/>
                  </a:lnTo>
                  <a:lnTo>
                    <a:pt x="6418" y="346"/>
                  </a:lnTo>
                  <a:lnTo>
                    <a:pt x="6264" y="462"/>
                  </a:lnTo>
                  <a:lnTo>
                    <a:pt x="6129" y="596"/>
                  </a:lnTo>
                  <a:lnTo>
                    <a:pt x="6014" y="750"/>
                  </a:lnTo>
                  <a:lnTo>
                    <a:pt x="5899" y="904"/>
                  </a:lnTo>
                  <a:lnTo>
                    <a:pt x="5803" y="1096"/>
                  </a:lnTo>
                  <a:lnTo>
                    <a:pt x="5726" y="1307"/>
                  </a:lnTo>
                  <a:lnTo>
                    <a:pt x="5649" y="1518"/>
                  </a:lnTo>
                  <a:lnTo>
                    <a:pt x="5611" y="1768"/>
                  </a:lnTo>
                  <a:lnTo>
                    <a:pt x="5572" y="2037"/>
                  </a:lnTo>
                  <a:lnTo>
                    <a:pt x="5534" y="2325"/>
                  </a:lnTo>
                  <a:lnTo>
                    <a:pt x="5534" y="2767"/>
                  </a:lnTo>
                  <a:lnTo>
                    <a:pt x="5534" y="3209"/>
                  </a:lnTo>
                  <a:lnTo>
                    <a:pt x="5553" y="4055"/>
                  </a:lnTo>
                  <a:lnTo>
                    <a:pt x="5534" y="4477"/>
                  </a:lnTo>
                  <a:lnTo>
                    <a:pt x="5515" y="4881"/>
                  </a:lnTo>
                  <a:lnTo>
                    <a:pt x="5438" y="5323"/>
                  </a:lnTo>
                  <a:lnTo>
                    <a:pt x="5380" y="5534"/>
                  </a:lnTo>
                  <a:lnTo>
                    <a:pt x="5322" y="5746"/>
                  </a:lnTo>
                  <a:lnTo>
                    <a:pt x="5169" y="6130"/>
                  </a:lnTo>
                  <a:lnTo>
                    <a:pt x="5015" y="6514"/>
                  </a:lnTo>
                  <a:lnTo>
                    <a:pt x="4842" y="6898"/>
                  </a:lnTo>
                  <a:lnTo>
                    <a:pt x="4650" y="7283"/>
                  </a:lnTo>
                  <a:lnTo>
                    <a:pt x="4247" y="8013"/>
                  </a:lnTo>
                  <a:lnTo>
                    <a:pt x="3862" y="8762"/>
                  </a:lnTo>
                  <a:lnTo>
                    <a:pt x="3632" y="9319"/>
                  </a:lnTo>
                  <a:lnTo>
                    <a:pt x="3440" y="9857"/>
                  </a:lnTo>
                  <a:lnTo>
                    <a:pt x="3286" y="10415"/>
                  </a:lnTo>
                  <a:lnTo>
                    <a:pt x="3171" y="10972"/>
                  </a:lnTo>
                  <a:lnTo>
                    <a:pt x="3113" y="11529"/>
                  </a:lnTo>
                  <a:lnTo>
                    <a:pt x="3094" y="12105"/>
                  </a:lnTo>
                  <a:lnTo>
                    <a:pt x="3113" y="12682"/>
                  </a:lnTo>
                  <a:lnTo>
                    <a:pt x="3171" y="13277"/>
                  </a:lnTo>
                  <a:lnTo>
                    <a:pt x="3286" y="14161"/>
                  </a:lnTo>
                  <a:lnTo>
                    <a:pt x="3420" y="15026"/>
                  </a:lnTo>
                  <a:lnTo>
                    <a:pt x="3536" y="15891"/>
                  </a:lnTo>
                  <a:lnTo>
                    <a:pt x="3593" y="16333"/>
                  </a:lnTo>
                  <a:lnTo>
                    <a:pt x="3632" y="16755"/>
                  </a:lnTo>
                  <a:lnTo>
                    <a:pt x="3670" y="17197"/>
                  </a:lnTo>
                  <a:lnTo>
                    <a:pt x="3670" y="17620"/>
                  </a:lnTo>
                  <a:lnTo>
                    <a:pt x="3670" y="18062"/>
                  </a:lnTo>
                  <a:lnTo>
                    <a:pt x="3632" y="18485"/>
                  </a:lnTo>
                  <a:lnTo>
                    <a:pt x="3574" y="18907"/>
                  </a:lnTo>
                  <a:lnTo>
                    <a:pt x="3478" y="19349"/>
                  </a:lnTo>
                  <a:lnTo>
                    <a:pt x="3363" y="19772"/>
                  </a:lnTo>
                  <a:lnTo>
                    <a:pt x="3209" y="20195"/>
                  </a:lnTo>
                  <a:lnTo>
                    <a:pt x="2998" y="20656"/>
                  </a:lnTo>
                  <a:lnTo>
                    <a:pt x="2767" y="21098"/>
                  </a:lnTo>
                  <a:lnTo>
                    <a:pt x="2517" y="21520"/>
                  </a:lnTo>
                  <a:lnTo>
                    <a:pt x="2248" y="21962"/>
                  </a:lnTo>
                  <a:lnTo>
                    <a:pt x="1710" y="22827"/>
                  </a:lnTo>
                  <a:lnTo>
                    <a:pt x="1172" y="23692"/>
                  </a:lnTo>
                  <a:lnTo>
                    <a:pt x="922" y="24114"/>
                  </a:lnTo>
                  <a:lnTo>
                    <a:pt x="692" y="24556"/>
                  </a:lnTo>
                  <a:lnTo>
                    <a:pt x="500" y="24998"/>
                  </a:lnTo>
                  <a:lnTo>
                    <a:pt x="327" y="25459"/>
                  </a:lnTo>
                  <a:lnTo>
                    <a:pt x="212" y="25920"/>
                  </a:lnTo>
                  <a:lnTo>
                    <a:pt x="154" y="26151"/>
                  </a:lnTo>
                  <a:lnTo>
                    <a:pt x="115" y="26401"/>
                  </a:lnTo>
                  <a:lnTo>
                    <a:pt x="96" y="26631"/>
                  </a:lnTo>
                  <a:lnTo>
                    <a:pt x="96" y="26881"/>
                  </a:lnTo>
                  <a:lnTo>
                    <a:pt x="96" y="27131"/>
                  </a:lnTo>
                  <a:lnTo>
                    <a:pt x="115" y="27381"/>
                  </a:lnTo>
                  <a:lnTo>
                    <a:pt x="135" y="27419"/>
                  </a:lnTo>
                  <a:lnTo>
                    <a:pt x="154" y="27458"/>
                  </a:lnTo>
                  <a:lnTo>
                    <a:pt x="154" y="27515"/>
                  </a:lnTo>
                  <a:lnTo>
                    <a:pt x="135" y="27554"/>
                  </a:lnTo>
                  <a:lnTo>
                    <a:pt x="212" y="27938"/>
                  </a:lnTo>
                  <a:lnTo>
                    <a:pt x="327" y="28341"/>
                  </a:lnTo>
                  <a:lnTo>
                    <a:pt x="346" y="28380"/>
                  </a:lnTo>
                  <a:lnTo>
                    <a:pt x="346" y="28437"/>
                  </a:lnTo>
                  <a:lnTo>
                    <a:pt x="327" y="28476"/>
                  </a:lnTo>
                  <a:lnTo>
                    <a:pt x="288" y="28495"/>
                  </a:lnTo>
                  <a:lnTo>
                    <a:pt x="212" y="28534"/>
                  </a:lnTo>
                  <a:lnTo>
                    <a:pt x="135" y="28534"/>
                  </a:lnTo>
                  <a:lnTo>
                    <a:pt x="135" y="28610"/>
                  </a:lnTo>
                  <a:lnTo>
                    <a:pt x="96" y="28668"/>
                  </a:lnTo>
                  <a:lnTo>
                    <a:pt x="58" y="28706"/>
                  </a:lnTo>
                  <a:lnTo>
                    <a:pt x="0" y="28745"/>
                  </a:lnTo>
                  <a:lnTo>
                    <a:pt x="96" y="28937"/>
                  </a:lnTo>
                  <a:lnTo>
                    <a:pt x="192" y="29110"/>
                  </a:lnTo>
                  <a:lnTo>
                    <a:pt x="288" y="29302"/>
                  </a:lnTo>
                  <a:lnTo>
                    <a:pt x="404" y="29475"/>
                  </a:lnTo>
                  <a:lnTo>
                    <a:pt x="653" y="29782"/>
                  </a:lnTo>
                  <a:lnTo>
                    <a:pt x="942" y="30071"/>
                  </a:lnTo>
                  <a:lnTo>
                    <a:pt x="1249" y="30320"/>
                  </a:lnTo>
                  <a:lnTo>
                    <a:pt x="1595" y="30532"/>
                  </a:lnTo>
                  <a:lnTo>
                    <a:pt x="1941" y="30686"/>
                  </a:lnTo>
                  <a:lnTo>
                    <a:pt x="2306" y="30820"/>
                  </a:lnTo>
                  <a:lnTo>
                    <a:pt x="2498" y="30878"/>
                  </a:lnTo>
                  <a:lnTo>
                    <a:pt x="2690" y="30897"/>
                  </a:lnTo>
                  <a:lnTo>
                    <a:pt x="2882" y="30935"/>
                  </a:lnTo>
                  <a:lnTo>
                    <a:pt x="3074" y="30935"/>
                  </a:lnTo>
                  <a:lnTo>
                    <a:pt x="3267" y="30955"/>
                  </a:lnTo>
                  <a:lnTo>
                    <a:pt x="3459" y="30935"/>
                  </a:lnTo>
                  <a:lnTo>
                    <a:pt x="3651" y="30916"/>
                  </a:lnTo>
                  <a:lnTo>
                    <a:pt x="3843" y="30878"/>
                  </a:lnTo>
                  <a:lnTo>
                    <a:pt x="4035" y="30820"/>
                  </a:lnTo>
                  <a:lnTo>
                    <a:pt x="4227" y="30762"/>
                  </a:lnTo>
                  <a:lnTo>
                    <a:pt x="4419" y="30686"/>
                  </a:lnTo>
                  <a:lnTo>
                    <a:pt x="4612" y="30589"/>
                  </a:lnTo>
                  <a:lnTo>
                    <a:pt x="4804" y="30493"/>
                  </a:lnTo>
                  <a:lnTo>
                    <a:pt x="4977" y="30378"/>
                  </a:lnTo>
                  <a:lnTo>
                    <a:pt x="5150" y="30244"/>
                  </a:lnTo>
                  <a:lnTo>
                    <a:pt x="5322" y="30090"/>
                  </a:lnTo>
                  <a:lnTo>
                    <a:pt x="5553" y="29859"/>
                  </a:lnTo>
                  <a:lnTo>
                    <a:pt x="5745" y="29610"/>
                  </a:lnTo>
                  <a:lnTo>
                    <a:pt x="5918" y="29360"/>
                  </a:lnTo>
                  <a:lnTo>
                    <a:pt x="6053" y="29091"/>
                  </a:lnTo>
                  <a:lnTo>
                    <a:pt x="6149" y="28822"/>
                  </a:lnTo>
                  <a:lnTo>
                    <a:pt x="6245" y="28534"/>
                  </a:lnTo>
                  <a:lnTo>
                    <a:pt x="6322" y="28245"/>
                  </a:lnTo>
                  <a:lnTo>
                    <a:pt x="6379" y="27957"/>
                  </a:lnTo>
                  <a:lnTo>
                    <a:pt x="6456" y="27361"/>
                  </a:lnTo>
                  <a:lnTo>
                    <a:pt x="6514" y="26766"/>
                  </a:lnTo>
                  <a:lnTo>
                    <a:pt x="6571" y="26151"/>
                  </a:lnTo>
                  <a:lnTo>
                    <a:pt x="6610" y="25844"/>
                  </a:lnTo>
                  <a:lnTo>
                    <a:pt x="6667" y="25555"/>
                  </a:lnTo>
                  <a:lnTo>
                    <a:pt x="6706" y="25325"/>
                  </a:lnTo>
                  <a:lnTo>
                    <a:pt x="6783" y="25113"/>
                  </a:lnTo>
                  <a:lnTo>
                    <a:pt x="6936" y="24691"/>
                  </a:lnTo>
                  <a:lnTo>
                    <a:pt x="7109" y="24326"/>
                  </a:lnTo>
                  <a:lnTo>
                    <a:pt x="7321" y="23961"/>
                  </a:lnTo>
                  <a:lnTo>
                    <a:pt x="7571" y="23615"/>
                  </a:lnTo>
                  <a:lnTo>
                    <a:pt x="7820" y="23269"/>
                  </a:lnTo>
                  <a:lnTo>
                    <a:pt x="8378" y="22577"/>
                  </a:lnTo>
                  <a:lnTo>
                    <a:pt x="8570" y="22308"/>
                  </a:lnTo>
                  <a:lnTo>
                    <a:pt x="8781" y="22039"/>
                  </a:lnTo>
                  <a:lnTo>
                    <a:pt x="8954" y="21770"/>
                  </a:lnTo>
                  <a:lnTo>
                    <a:pt x="9127" y="21482"/>
                  </a:lnTo>
                  <a:lnTo>
                    <a:pt x="9281" y="21194"/>
                  </a:lnTo>
                  <a:lnTo>
                    <a:pt x="9415" y="20906"/>
                  </a:lnTo>
                  <a:lnTo>
                    <a:pt x="9550" y="20598"/>
                  </a:lnTo>
                  <a:lnTo>
                    <a:pt x="9665" y="20291"/>
                  </a:lnTo>
                  <a:lnTo>
                    <a:pt x="9761" y="19983"/>
                  </a:lnTo>
                  <a:lnTo>
                    <a:pt x="9838" y="19676"/>
                  </a:lnTo>
                  <a:lnTo>
                    <a:pt x="9915" y="19368"/>
                  </a:lnTo>
                  <a:lnTo>
                    <a:pt x="9972" y="19042"/>
                  </a:lnTo>
                  <a:lnTo>
                    <a:pt x="9992" y="18715"/>
                  </a:lnTo>
                  <a:lnTo>
                    <a:pt x="10011" y="18388"/>
                  </a:lnTo>
                  <a:lnTo>
                    <a:pt x="10030" y="18043"/>
                  </a:lnTo>
                  <a:lnTo>
                    <a:pt x="10011" y="17716"/>
                  </a:lnTo>
                  <a:lnTo>
                    <a:pt x="9972" y="17389"/>
                  </a:lnTo>
                  <a:lnTo>
                    <a:pt x="9915" y="17082"/>
                  </a:lnTo>
                  <a:lnTo>
                    <a:pt x="9857" y="16774"/>
                  </a:lnTo>
                  <a:lnTo>
                    <a:pt x="9761" y="16467"/>
                  </a:lnTo>
                  <a:lnTo>
                    <a:pt x="9569" y="15891"/>
                  </a:lnTo>
                  <a:lnTo>
                    <a:pt x="9338" y="15314"/>
                  </a:lnTo>
                  <a:lnTo>
                    <a:pt x="9108" y="14738"/>
                  </a:lnTo>
                  <a:lnTo>
                    <a:pt x="8896" y="14142"/>
                  </a:lnTo>
                  <a:lnTo>
                    <a:pt x="8800" y="13854"/>
                  </a:lnTo>
                  <a:lnTo>
                    <a:pt x="8723" y="13546"/>
                  </a:lnTo>
                  <a:lnTo>
                    <a:pt x="8647" y="13239"/>
                  </a:lnTo>
                  <a:lnTo>
                    <a:pt x="8608" y="12932"/>
                  </a:lnTo>
                  <a:lnTo>
                    <a:pt x="8570" y="12547"/>
                  </a:lnTo>
                  <a:lnTo>
                    <a:pt x="8589" y="12182"/>
                  </a:lnTo>
                  <a:lnTo>
                    <a:pt x="8627" y="11817"/>
                  </a:lnTo>
                  <a:lnTo>
                    <a:pt x="8704" y="11452"/>
                  </a:lnTo>
                  <a:lnTo>
                    <a:pt x="8819" y="11087"/>
                  </a:lnTo>
                  <a:lnTo>
                    <a:pt x="8954" y="10741"/>
                  </a:lnTo>
                  <a:lnTo>
                    <a:pt x="9108" y="10415"/>
                  </a:lnTo>
                  <a:lnTo>
                    <a:pt x="9281" y="10069"/>
                  </a:lnTo>
                  <a:lnTo>
                    <a:pt x="9569" y="9588"/>
                  </a:lnTo>
                  <a:lnTo>
                    <a:pt x="9857" y="9127"/>
                  </a:lnTo>
                  <a:lnTo>
                    <a:pt x="10433" y="8205"/>
                  </a:lnTo>
                  <a:lnTo>
                    <a:pt x="10722" y="7725"/>
                  </a:lnTo>
                  <a:lnTo>
                    <a:pt x="10971" y="7244"/>
                  </a:lnTo>
                  <a:lnTo>
                    <a:pt x="11202" y="6745"/>
                  </a:lnTo>
                  <a:lnTo>
                    <a:pt x="11279" y="6476"/>
                  </a:lnTo>
                  <a:lnTo>
                    <a:pt x="11375" y="6207"/>
                  </a:lnTo>
                  <a:lnTo>
                    <a:pt x="11452" y="5880"/>
                  </a:lnTo>
                  <a:lnTo>
                    <a:pt x="11529" y="5534"/>
                  </a:lnTo>
                  <a:lnTo>
                    <a:pt x="11567" y="5208"/>
                  </a:lnTo>
                  <a:lnTo>
                    <a:pt x="11586" y="4862"/>
                  </a:lnTo>
                  <a:lnTo>
                    <a:pt x="11606" y="4535"/>
                  </a:lnTo>
                  <a:lnTo>
                    <a:pt x="11586" y="4189"/>
                  </a:lnTo>
                  <a:lnTo>
                    <a:pt x="11567" y="3843"/>
                  </a:lnTo>
                  <a:lnTo>
                    <a:pt x="11529" y="3517"/>
                  </a:lnTo>
                  <a:lnTo>
                    <a:pt x="11471" y="3171"/>
                  </a:lnTo>
                  <a:lnTo>
                    <a:pt x="11394" y="2844"/>
                  </a:lnTo>
                  <a:lnTo>
                    <a:pt x="11298" y="2518"/>
                  </a:lnTo>
                  <a:lnTo>
                    <a:pt x="11183" y="2191"/>
                  </a:lnTo>
                  <a:lnTo>
                    <a:pt x="11068" y="1883"/>
                  </a:lnTo>
                  <a:lnTo>
                    <a:pt x="10933" y="1557"/>
                  </a:lnTo>
                  <a:lnTo>
                    <a:pt x="10799" y="1249"/>
                  </a:lnTo>
                  <a:lnTo>
                    <a:pt x="10626" y="961"/>
                  </a:lnTo>
                  <a:lnTo>
                    <a:pt x="10280" y="750"/>
                  </a:lnTo>
                  <a:lnTo>
                    <a:pt x="9895" y="558"/>
                  </a:lnTo>
                  <a:lnTo>
                    <a:pt x="9492" y="385"/>
                  </a:lnTo>
                  <a:lnTo>
                    <a:pt x="9088" y="231"/>
                  </a:lnTo>
                  <a:lnTo>
                    <a:pt x="8666" y="116"/>
                  </a:lnTo>
                  <a:lnTo>
                    <a:pt x="8243" y="39"/>
                  </a:lnTo>
                  <a:lnTo>
                    <a:pt x="7840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1;p42">
              <a:extLst>
                <a:ext uri="{FF2B5EF4-FFF2-40B4-BE49-F238E27FC236}">
                  <a16:creationId xmlns:a16="http://schemas.microsoft.com/office/drawing/2014/main" id="{1824E42C-4EC9-0C5C-3331-20E99A3F11CB}"/>
                </a:ext>
              </a:extLst>
            </p:cNvPr>
            <p:cNvSpPr/>
            <p:nvPr/>
          </p:nvSpPr>
          <p:spPr>
            <a:xfrm rot="-2711790">
              <a:off x="2580652" y="1227473"/>
              <a:ext cx="113312" cy="151665"/>
            </a:xfrm>
            <a:custGeom>
              <a:avLst/>
              <a:gdLst/>
              <a:ahLst/>
              <a:cxnLst/>
              <a:rect l="l" t="t" r="r" b="b"/>
              <a:pathLst>
                <a:path w="4996" h="6687" extrusionOk="0">
                  <a:moveTo>
                    <a:pt x="4976" y="0"/>
                  </a:moveTo>
                  <a:lnTo>
                    <a:pt x="2940" y="500"/>
                  </a:lnTo>
                  <a:lnTo>
                    <a:pt x="922" y="980"/>
                  </a:lnTo>
                  <a:lnTo>
                    <a:pt x="999" y="1269"/>
                  </a:lnTo>
                  <a:lnTo>
                    <a:pt x="1038" y="1557"/>
                  </a:lnTo>
                  <a:lnTo>
                    <a:pt x="1076" y="1845"/>
                  </a:lnTo>
                  <a:lnTo>
                    <a:pt x="1095" y="2133"/>
                  </a:lnTo>
                  <a:lnTo>
                    <a:pt x="1095" y="2421"/>
                  </a:lnTo>
                  <a:lnTo>
                    <a:pt x="1076" y="2710"/>
                  </a:lnTo>
                  <a:lnTo>
                    <a:pt x="1038" y="2998"/>
                  </a:lnTo>
                  <a:lnTo>
                    <a:pt x="980" y="3267"/>
                  </a:lnTo>
                  <a:lnTo>
                    <a:pt x="903" y="3555"/>
                  </a:lnTo>
                  <a:lnTo>
                    <a:pt x="826" y="3824"/>
                  </a:lnTo>
                  <a:lnTo>
                    <a:pt x="730" y="4093"/>
                  </a:lnTo>
                  <a:lnTo>
                    <a:pt x="615" y="4343"/>
                  </a:lnTo>
                  <a:lnTo>
                    <a:pt x="480" y="4593"/>
                  </a:lnTo>
                  <a:lnTo>
                    <a:pt x="327" y="4823"/>
                  </a:lnTo>
                  <a:lnTo>
                    <a:pt x="173" y="5054"/>
                  </a:lnTo>
                  <a:lnTo>
                    <a:pt x="0" y="5265"/>
                  </a:lnTo>
                  <a:lnTo>
                    <a:pt x="788" y="5630"/>
                  </a:lnTo>
                  <a:lnTo>
                    <a:pt x="826" y="5592"/>
                  </a:lnTo>
                  <a:lnTo>
                    <a:pt x="865" y="5573"/>
                  </a:lnTo>
                  <a:lnTo>
                    <a:pt x="922" y="5573"/>
                  </a:lnTo>
                  <a:lnTo>
                    <a:pt x="980" y="5592"/>
                  </a:lnTo>
                  <a:lnTo>
                    <a:pt x="2306" y="6303"/>
                  </a:lnTo>
                  <a:lnTo>
                    <a:pt x="2344" y="6322"/>
                  </a:lnTo>
                  <a:lnTo>
                    <a:pt x="2363" y="6380"/>
                  </a:lnTo>
                  <a:lnTo>
                    <a:pt x="2363" y="6437"/>
                  </a:lnTo>
                  <a:lnTo>
                    <a:pt x="2344" y="6495"/>
                  </a:lnTo>
                  <a:lnTo>
                    <a:pt x="3151" y="6687"/>
                  </a:lnTo>
                  <a:lnTo>
                    <a:pt x="3363" y="6245"/>
                  </a:lnTo>
                  <a:lnTo>
                    <a:pt x="3593" y="5803"/>
                  </a:lnTo>
                  <a:lnTo>
                    <a:pt x="4073" y="4919"/>
                  </a:lnTo>
                  <a:lnTo>
                    <a:pt x="4304" y="4458"/>
                  </a:lnTo>
                  <a:lnTo>
                    <a:pt x="4515" y="4016"/>
                  </a:lnTo>
                  <a:lnTo>
                    <a:pt x="4707" y="3555"/>
                  </a:lnTo>
                  <a:lnTo>
                    <a:pt x="4861" y="3075"/>
                  </a:lnTo>
                  <a:lnTo>
                    <a:pt x="4938" y="2710"/>
                  </a:lnTo>
                  <a:lnTo>
                    <a:pt x="4976" y="2325"/>
                  </a:lnTo>
                  <a:lnTo>
                    <a:pt x="4996" y="1941"/>
                  </a:lnTo>
                  <a:lnTo>
                    <a:pt x="4996" y="1557"/>
                  </a:lnTo>
                  <a:lnTo>
                    <a:pt x="4976" y="769"/>
                  </a:lnTo>
                  <a:lnTo>
                    <a:pt x="4957" y="385"/>
                  </a:lnTo>
                  <a:lnTo>
                    <a:pt x="4976" y="0"/>
                  </a:lnTo>
                  <a:close/>
                </a:path>
              </a:pathLst>
            </a:custGeom>
            <a:solidFill>
              <a:srgbClr val="FBEB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2;p42">
              <a:extLst>
                <a:ext uri="{FF2B5EF4-FFF2-40B4-BE49-F238E27FC236}">
                  <a16:creationId xmlns:a16="http://schemas.microsoft.com/office/drawing/2014/main" id="{F630254D-4F2E-589C-B4A4-A70821C128CB}"/>
                </a:ext>
              </a:extLst>
            </p:cNvPr>
            <p:cNvSpPr/>
            <p:nvPr/>
          </p:nvSpPr>
          <p:spPr>
            <a:xfrm rot="-2711790">
              <a:off x="2250289" y="1436860"/>
              <a:ext cx="658939" cy="505528"/>
            </a:xfrm>
            <a:custGeom>
              <a:avLst/>
              <a:gdLst/>
              <a:ahLst/>
              <a:cxnLst/>
              <a:rect l="l" t="t" r="r" b="b"/>
              <a:pathLst>
                <a:path w="29053" h="22289" extrusionOk="0">
                  <a:moveTo>
                    <a:pt x="16332" y="2133"/>
                  </a:moveTo>
                  <a:lnTo>
                    <a:pt x="16467" y="2152"/>
                  </a:lnTo>
                  <a:lnTo>
                    <a:pt x="16582" y="2191"/>
                  </a:lnTo>
                  <a:lnTo>
                    <a:pt x="16697" y="2248"/>
                  </a:lnTo>
                  <a:lnTo>
                    <a:pt x="16813" y="2325"/>
                  </a:lnTo>
                  <a:lnTo>
                    <a:pt x="17043" y="2498"/>
                  </a:lnTo>
                  <a:lnTo>
                    <a:pt x="17447" y="2882"/>
                  </a:lnTo>
                  <a:lnTo>
                    <a:pt x="18773" y="3978"/>
                  </a:lnTo>
                  <a:lnTo>
                    <a:pt x="18792" y="4016"/>
                  </a:lnTo>
                  <a:lnTo>
                    <a:pt x="18811" y="4054"/>
                  </a:lnTo>
                  <a:lnTo>
                    <a:pt x="18811" y="4131"/>
                  </a:lnTo>
                  <a:lnTo>
                    <a:pt x="18773" y="4189"/>
                  </a:lnTo>
                  <a:lnTo>
                    <a:pt x="18696" y="4227"/>
                  </a:lnTo>
                  <a:lnTo>
                    <a:pt x="18542" y="4304"/>
                  </a:lnTo>
                  <a:lnTo>
                    <a:pt x="18388" y="4381"/>
                  </a:lnTo>
                  <a:lnTo>
                    <a:pt x="18235" y="4458"/>
                  </a:lnTo>
                  <a:lnTo>
                    <a:pt x="18100" y="4554"/>
                  </a:lnTo>
                  <a:lnTo>
                    <a:pt x="17985" y="4650"/>
                  </a:lnTo>
                  <a:lnTo>
                    <a:pt x="17850" y="4765"/>
                  </a:lnTo>
                  <a:lnTo>
                    <a:pt x="17639" y="5034"/>
                  </a:lnTo>
                  <a:lnTo>
                    <a:pt x="17601" y="5111"/>
                  </a:lnTo>
                  <a:lnTo>
                    <a:pt x="17543" y="5150"/>
                  </a:lnTo>
                  <a:lnTo>
                    <a:pt x="17466" y="5169"/>
                  </a:lnTo>
                  <a:lnTo>
                    <a:pt x="17428" y="5150"/>
                  </a:lnTo>
                  <a:lnTo>
                    <a:pt x="17389" y="5130"/>
                  </a:lnTo>
                  <a:lnTo>
                    <a:pt x="17043" y="4861"/>
                  </a:lnTo>
                  <a:lnTo>
                    <a:pt x="16717" y="4612"/>
                  </a:lnTo>
                  <a:lnTo>
                    <a:pt x="16390" y="4362"/>
                  </a:lnTo>
                  <a:lnTo>
                    <a:pt x="16044" y="4131"/>
                  </a:lnTo>
                  <a:lnTo>
                    <a:pt x="15698" y="3920"/>
                  </a:lnTo>
                  <a:lnTo>
                    <a:pt x="15333" y="3728"/>
                  </a:lnTo>
                  <a:lnTo>
                    <a:pt x="14949" y="3536"/>
                  </a:lnTo>
                  <a:lnTo>
                    <a:pt x="14565" y="3382"/>
                  </a:lnTo>
                  <a:lnTo>
                    <a:pt x="14507" y="3343"/>
                  </a:lnTo>
                  <a:lnTo>
                    <a:pt x="14488" y="3324"/>
                  </a:lnTo>
                  <a:lnTo>
                    <a:pt x="14449" y="3228"/>
                  </a:lnTo>
                  <a:lnTo>
                    <a:pt x="14449" y="3190"/>
                  </a:lnTo>
                  <a:lnTo>
                    <a:pt x="14449" y="3151"/>
                  </a:lnTo>
                  <a:lnTo>
                    <a:pt x="14488" y="3113"/>
                  </a:lnTo>
                  <a:lnTo>
                    <a:pt x="14526" y="3074"/>
                  </a:lnTo>
                  <a:lnTo>
                    <a:pt x="14738" y="2940"/>
                  </a:lnTo>
                  <a:lnTo>
                    <a:pt x="14968" y="2767"/>
                  </a:lnTo>
                  <a:lnTo>
                    <a:pt x="15237" y="2575"/>
                  </a:lnTo>
                  <a:lnTo>
                    <a:pt x="15506" y="2402"/>
                  </a:lnTo>
                  <a:lnTo>
                    <a:pt x="15775" y="2267"/>
                  </a:lnTo>
                  <a:lnTo>
                    <a:pt x="15910" y="2210"/>
                  </a:lnTo>
                  <a:lnTo>
                    <a:pt x="16044" y="2171"/>
                  </a:lnTo>
                  <a:lnTo>
                    <a:pt x="16198" y="2152"/>
                  </a:lnTo>
                  <a:lnTo>
                    <a:pt x="16332" y="2133"/>
                  </a:lnTo>
                  <a:close/>
                  <a:moveTo>
                    <a:pt x="12432" y="5169"/>
                  </a:moveTo>
                  <a:lnTo>
                    <a:pt x="12490" y="5188"/>
                  </a:lnTo>
                  <a:lnTo>
                    <a:pt x="12528" y="5226"/>
                  </a:lnTo>
                  <a:lnTo>
                    <a:pt x="12566" y="5303"/>
                  </a:lnTo>
                  <a:lnTo>
                    <a:pt x="12566" y="5476"/>
                  </a:lnTo>
                  <a:lnTo>
                    <a:pt x="12605" y="5649"/>
                  </a:lnTo>
                  <a:lnTo>
                    <a:pt x="12624" y="5822"/>
                  </a:lnTo>
                  <a:lnTo>
                    <a:pt x="12682" y="5995"/>
                  </a:lnTo>
                  <a:lnTo>
                    <a:pt x="12739" y="6149"/>
                  </a:lnTo>
                  <a:lnTo>
                    <a:pt x="12816" y="6302"/>
                  </a:lnTo>
                  <a:lnTo>
                    <a:pt x="12893" y="6456"/>
                  </a:lnTo>
                  <a:lnTo>
                    <a:pt x="13008" y="6591"/>
                  </a:lnTo>
                  <a:lnTo>
                    <a:pt x="13028" y="6668"/>
                  </a:lnTo>
                  <a:lnTo>
                    <a:pt x="13008" y="6744"/>
                  </a:lnTo>
                  <a:lnTo>
                    <a:pt x="12970" y="6802"/>
                  </a:lnTo>
                  <a:lnTo>
                    <a:pt x="12912" y="6840"/>
                  </a:lnTo>
                  <a:lnTo>
                    <a:pt x="11106" y="7321"/>
                  </a:lnTo>
                  <a:lnTo>
                    <a:pt x="10837" y="7398"/>
                  </a:lnTo>
                  <a:lnTo>
                    <a:pt x="10549" y="7474"/>
                  </a:lnTo>
                  <a:lnTo>
                    <a:pt x="10395" y="7494"/>
                  </a:lnTo>
                  <a:lnTo>
                    <a:pt x="10107" y="7494"/>
                  </a:lnTo>
                  <a:lnTo>
                    <a:pt x="9953" y="7455"/>
                  </a:lnTo>
                  <a:lnTo>
                    <a:pt x="9819" y="7398"/>
                  </a:lnTo>
                  <a:lnTo>
                    <a:pt x="9684" y="7302"/>
                  </a:lnTo>
                  <a:lnTo>
                    <a:pt x="9588" y="7205"/>
                  </a:lnTo>
                  <a:lnTo>
                    <a:pt x="9511" y="7071"/>
                  </a:lnTo>
                  <a:lnTo>
                    <a:pt x="9473" y="6937"/>
                  </a:lnTo>
                  <a:lnTo>
                    <a:pt x="9492" y="6783"/>
                  </a:lnTo>
                  <a:lnTo>
                    <a:pt x="9531" y="6648"/>
                  </a:lnTo>
                  <a:lnTo>
                    <a:pt x="9569" y="6571"/>
                  </a:lnTo>
                  <a:lnTo>
                    <a:pt x="9627" y="6514"/>
                  </a:lnTo>
                  <a:lnTo>
                    <a:pt x="9607" y="6475"/>
                  </a:lnTo>
                  <a:lnTo>
                    <a:pt x="9607" y="6437"/>
                  </a:lnTo>
                  <a:lnTo>
                    <a:pt x="9607" y="6399"/>
                  </a:lnTo>
                  <a:lnTo>
                    <a:pt x="9646" y="6379"/>
                  </a:lnTo>
                  <a:lnTo>
                    <a:pt x="10991" y="5784"/>
                  </a:lnTo>
                  <a:lnTo>
                    <a:pt x="12355" y="5188"/>
                  </a:lnTo>
                  <a:lnTo>
                    <a:pt x="12432" y="5169"/>
                  </a:lnTo>
                  <a:close/>
                  <a:moveTo>
                    <a:pt x="20118" y="5342"/>
                  </a:moveTo>
                  <a:lnTo>
                    <a:pt x="20194" y="5361"/>
                  </a:lnTo>
                  <a:lnTo>
                    <a:pt x="20367" y="5419"/>
                  </a:lnTo>
                  <a:lnTo>
                    <a:pt x="20598" y="5515"/>
                  </a:lnTo>
                  <a:lnTo>
                    <a:pt x="20867" y="5611"/>
                  </a:lnTo>
                  <a:lnTo>
                    <a:pt x="21136" y="5726"/>
                  </a:lnTo>
                  <a:lnTo>
                    <a:pt x="21386" y="5880"/>
                  </a:lnTo>
                  <a:lnTo>
                    <a:pt x="21482" y="5957"/>
                  </a:lnTo>
                  <a:lnTo>
                    <a:pt x="21559" y="6033"/>
                  </a:lnTo>
                  <a:lnTo>
                    <a:pt x="21616" y="6130"/>
                  </a:lnTo>
                  <a:lnTo>
                    <a:pt x="21655" y="6226"/>
                  </a:lnTo>
                  <a:lnTo>
                    <a:pt x="21655" y="6341"/>
                  </a:lnTo>
                  <a:lnTo>
                    <a:pt x="21616" y="6456"/>
                  </a:lnTo>
                  <a:lnTo>
                    <a:pt x="21559" y="6571"/>
                  </a:lnTo>
                  <a:lnTo>
                    <a:pt x="21443" y="6687"/>
                  </a:lnTo>
                  <a:lnTo>
                    <a:pt x="21328" y="6821"/>
                  </a:lnTo>
                  <a:lnTo>
                    <a:pt x="21174" y="6937"/>
                  </a:lnTo>
                  <a:lnTo>
                    <a:pt x="20886" y="7148"/>
                  </a:lnTo>
                  <a:lnTo>
                    <a:pt x="20636" y="7340"/>
                  </a:lnTo>
                  <a:lnTo>
                    <a:pt x="19964" y="7916"/>
                  </a:lnTo>
                  <a:lnTo>
                    <a:pt x="19272" y="8493"/>
                  </a:lnTo>
                  <a:lnTo>
                    <a:pt x="19253" y="8570"/>
                  </a:lnTo>
                  <a:lnTo>
                    <a:pt x="19195" y="8627"/>
                  </a:lnTo>
                  <a:lnTo>
                    <a:pt x="19118" y="8647"/>
                  </a:lnTo>
                  <a:lnTo>
                    <a:pt x="19080" y="8647"/>
                  </a:lnTo>
                  <a:lnTo>
                    <a:pt x="19042" y="8627"/>
                  </a:lnTo>
                  <a:lnTo>
                    <a:pt x="18773" y="8474"/>
                  </a:lnTo>
                  <a:lnTo>
                    <a:pt x="18523" y="8320"/>
                  </a:lnTo>
                  <a:lnTo>
                    <a:pt x="18235" y="8185"/>
                  </a:lnTo>
                  <a:lnTo>
                    <a:pt x="17946" y="8089"/>
                  </a:lnTo>
                  <a:lnTo>
                    <a:pt x="17889" y="8070"/>
                  </a:lnTo>
                  <a:lnTo>
                    <a:pt x="17850" y="8032"/>
                  </a:lnTo>
                  <a:lnTo>
                    <a:pt x="17831" y="7993"/>
                  </a:lnTo>
                  <a:lnTo>
                    <a:pt x="17831" y="7955"/>
                  </a:lnTo>
                  <a:lnTo>
                    <a:pt x="17831" y="7897"/>
                  </a:lnTo>
                  <a:lnTo>
                    <a:pt x="17831" y="7859"/>
                  </a:lnTo>
                  <a:lnTo>
                    <a:pt x="17870" y="7820"/>
                  </a:lnTo>
                  <a:lnTo>
                    <a:pt x="17908" y="7782"/>
                  </a:lnTo>
                  <a:lnTo>
                    <a:pt x="18215" y="7532"/>
                  </a:lnTo>
                  <a:lnTo>
                    <a:pt x="18523" y="7282"/>
                  </a:lnTo>
                  <a:lnTo>
                    <a:pt x="18792" y="6994"/>
                  </a:lnTo>
                  <a:lnTo>
                    <a:pt x="19061" y="6706"/>
                  </a:lnTo>
                  <a:lnTo>
                    <a:pt x="19311" y="6418"/>
                  </a:lnTo>
                  <a:lnTo>
                    <a:pt x="19541" y="6091"/>
                  </a:lnTo>
                  <a:lnTo>
                    <a:pt x="19753" y="5764"/>
                  </a:lnTo>
                  <a:lnTo>
                    <a:pt x="19964" y="5419"/>
                  </a:lnTo>
                  <a:lnTo>
                    <a:pt x="20002" y="5361"/>
                  </a:lnTo>
                  <a:lnTo>
                    <a:pt x="20060" y="5342"/>
                  </a:lnTo>
                  <a:close/>
                  <a:moveTo>
                    <a:pt x="24729" y="8089"/>
                  </a:moveTo>
                  <a:lnTo>
                    <a:pt x="25075" y="8128"/>
                  </a:lnTo>
                  <a:lnTo>
                    <a:pt x="25401" y="8205"/>
                  </a:lnTo>
                  <a:lnTo>
                    <a:pt x="25728" y="8301"/>
                  </a:lnTo>
                  <a:lnTo>
                    <a:pt x="26036" y="8435"/>
                  </a:lnTo>
                  <a:lnTo>
                    <a:pt x="26324" y="8608"/>
                  </a:lnTo>
                  <a:lnTo>
                    <a:pt x="26593" y="8819"/>
                  </a:lnTo>
                  <a:lnTo>
                    <a:pt x="26843" y="9050"/>
                  </a:lnTo>
                  <a:lnTo>
                    <a:pt x="27073" y="9319"/>
                  </a:lnTo>
                  <a:lnTo>
                    <a:pt x="27169" y="9473"/>
                  </a:lnTo>
                  <a:lnTo>
                    <a:pt x="27265" y="9626"/>
                  </a:lnTo>
                  <a:lnTo>
                    <a:pt x="27400" y="9934"/>
                  </a:lnTo>
                  <a:lnTo>
                    <a:pt x="27496" y="10241"/>
                  </a:lnTo>
                  <a:lnTo>
                    <a:pt x="27573" y="10549"/>
                  </a:lnTo>
                  <a:lnTo>
                    <a:pt x="27611" y="10856"/>
                  </a:lnTo>
                  <a:lnTo>
                    <a:pt x="27611" y="11164"/>
                  </a:lnTo>
                  <a:lnTo>
                    <a:pt x="27592" y="11471"/>
                  </a:lnTo>
                  <a:lnTo>
                    <a:pt x="27534" y="11778"/>
                  </a:lnTo>
                  <a:lnTo>
                    <a:pt x="27457" y="12067"/>
                  </a:lnTo>
                  <a:lnTo>
                    <a:pt x="27342" y="12355"/>
                  </a:lnTo>
                  <a:lnTo>
                    <a:pt x="27188" y="12624"/>
                  </a:lnTo>
                  <a:lnTo>
                    <a:pt x="27015" y="12893"/>
                  </a:lnTo>
                  <a:lnTo>
                    <a:pt x="26823" y="13123"/>
                  </a:lnTo>
                  <a:lnTo>
                    <a:pt x="26612" y="13354"/>
                  </a:lnTo>
                  <a:lnTo>
                    <a:pt x="26362" y="13546"/>
                  </a:lnTo>
                  <a:lnTo>
                    <a:pt x="26093" y="13738"/>
                  </a:lnTo>
                  <a:lnTo>
                    <a:pt x="25805" y="13892"/>
                  </a:lnTo>
                  <a:lnTo>
                    <a:pt x="25498" y="14007"/>
                  </a:lnTo>
                  <a:lnTo>
                    <a:pt x="25171" y="14103"/>
                  </a:lnTo>
                  <a:lnTo>
                    <a:pt x="24863" y="14161"/>
                  </a:lnTo>
                  <a:lnTo>
                    <a:pt x="24537" y="14199"/>
                  </a:lnTo>
                  <a:lnTo>
                    <a:pt x="24210" y="14199"/>
                  </a:lnTo>
                  <a:lnTo>
                    <a:pt x="23903" y="14161"/>
                  </a:lnTo>
                  <a:lnTo>
                    <a:pt x="23576" y="14103"/>
                  </a:lnTo>
                  <a:lnTo>
                    <a:pt x="23288" y="14007"/>
                  </a:lnTo>
                  <a:lnTo>
                    <a:pt x="22980" y="13892"/>
                  </a:lnTo>
                  <a:lnTo>
                    <a:pt x="22692" y="13738"/>
                  </a:lnTo>
                  <a:lnTo>
                    <a:pt x="22423" y="13565"/>
                  </a:lnTo>
                  <a:lnTo>
                    <a:pt x="22173" y="13373"/>
                  </a:lnTo>
                  <a:lnTo>
                    <a:pt x="21924" y="13162"/>
                  </a:lnTo>
                  <a:lnTo>
                    <a:pt x="21712" y="12912"/>
                  </a:lnTo>
                  <a:lnTo>
                    <a:pt x="21501" y="12643"/>
                  </a:lnTo>
                  <a:lnTo>
                    <a:pt x="21328" y="12355"/>
                  </a:lnTo>
                  <a:lnTo>
                    <a:pt x="21213" y="12124"/>
                  </a:lnTo>
                  <a:lnTo>
                    <a:pt x="21117" y="11855"/>
                  </a:lnTo>
                  <a:lnTo>
                    <a:pt x="21021" y="11586"/>
                  </a:lnTo>
                  <a:lnTo>
                    <a:pt x="20982" y="11317"/>
                  </a:lnTo>
                  <a:lnTo>
                    <a:pt x="20944" y="11048"/>
                  </a:lnTo>
                  <a:lnTo>
                    <a:pt x="20925" y="10760"/>
                  </a:lnTo>
                  <a:lnTo>
                    <a:pt x="20944" y="10491"/>
                  </a:lnTo>
                  <a:lnTo>
                    <a:pt x="20982" y="10241"/>
                  </a:lnTo>
                  <a:lnTo>
                    <a:pt x="21059" y="9972"/>
                  </a:lnTo>
                  <a:lnTo>
                    <a:pt x="21155" y="9742"/>
                  </a:lnTo>
                  <a:lnTo>
                    <a:pt x="21270" y="9511"/>
                  </a:lnTo>
                  <a:lnTo>
                    <a:pt x="21424" y="9319"/>
                  </a:lnTo>
                  <a:lnTo>
                    <a:pt x="21597" y="9127"/>
                  </a:lnTo>
                  <a:lnTo>
                    <a:pt x="21808" y="8973"/>
                  </a:lnTo>
                  <a:lnTo>
                    <a:pt x="22039" y="8858"/>
                  </a:lnTo>
                  <a:lnTo>
                    <a:pt x="22289" y="8762"/>
                  </a:lnTo>
                  <a:lnTo>
                    <a:pt x="22289" y="8704"/>
                  </a:lnTo>
                  <a:lnTo>
                    <a:pt x="22308" y="8666"/>
                  </a:lnTo>
                  <a:lnTo>
                    <a:pt x="22327" y="8608"/>
                  </a:lnTo>
                  <a:lnTo>
                    <a:pt x="22366" y="8589"/>
                  </a:lnTo>
                  <a:lnTo>
                    <a:pt x="22673" y="8435"/>
                  </a:lnTo>
                  <a:lnTo>
                    <a:pt x="23000" y="8320"/>
                  </a:lnTo>
                  <a:lnTo>
                    <a:pt x="23346" y="8224"/>
                  </a:lnTo>
                  <a:lnTo>
                    <a:pt x="23691" y="8147"/>
                  </a:lnTo>
                  <a:lnTo>
                    <a:pt x="24037" y="8109"/>
                  </a:lnTo>
                  <a:lnTo>
                    <a:pt x="24383" y="8089"/>
                  </a:lnTo>
                  <a:close/>
                  <a:moveTo>
                    <a:pt x="20060" y="0"/>
                  </a:moveTo>
                  <a:lnTo>
                    <a:pt x="18139" y="346"/>
                  </a:lnTo>
                  <a:lnTo>
                    <a:pt x="16217" y="673"/>
                  </a:lnTo>
                  <a:lnTo>
                    <a:pt x="14296" y="980"/>
                  </a:lnTo>
                  <a:lnTo>
                    <a:pt x="12374" y="1249"/>
                  </a:lnTo>
                  <a:lnTo>
                    <a:pt x="12374" y="1288"/>
                  </a:lnTo>
                  <a:lnTo>
                    <a:pt x="12374" y="1614"/>
                  </a:lnTo>
                  <a:lnTo>
                    <a:pt x="12336" y="1941"/>
                  </a:lnTo>
                  <a:lnTo>
                    <a:pt x="12278" y="2267"/>
                  </a:lnTo>
                  <a:lnTo>
                    <a:pt x="12221" y="2575"/>
                  </a:lnTo>
                  <a:lnTo>
                    <a:pt x="12124" y="2902"/>
                  </a:lnTo>
                  <a:lnTo>
                    <a:pt x="12009" y="3209"/>
                  </a:lnTo>
                  <a:lnTo>
                    <a:pt x="11855" y="3497"/>
                  </a:lnTo>
                  <a:lnTo>
                    <a:pt x="11702" y="3785"/>
                  </a:lnTo>
                  <a:lnTo>
                    <a:pt x="11510" y="4035"/>
                  </a:lnTo>
                  <a:lnTo>
                    <a:pt x="11298" y="4266"/>
                  </a:lnTo>
                  <a:lnTo>
                    <a:pt x="11068" y="4477"/>
                  </a:lnTo>
                  <a:lnTo>
                    <a:pt x="10799" y="4650"/>
                  </a:lnTo>
                  <a:lnTo>
                    <a:pt x="10530" y="4804"/>
                  </a:lnTo>
                  <a:lnTo>
                    <a:pt x="10222" y="4900"/>
                  </a:lnTo>
                  <a:lnTo>
                    <a:pt x="10049" y="4938"/>
                  </a:lnTo>
                  <a:lnTo>
                    <a:pt x="9896" y="4977"/>
                  </a:lnTo>
                  <a:lnTo>
                    <a:pt x="9723" y="4977"/>
                  </a:lnTo>
                  <a:lnTo>
                    <a:pt x="9531" y="4996"/>
                  </a:lnTo>
                  <a:lnTo>
                    <a:pt x="9262" y="4977"/>
                  </a:lnTo>
                  <a:lnTo>
                    <a:pt x="8954" y="4919"/>
                  </a:lnTo>
                  <a:lnTo>
                    <a:pt x="8647" y="4861"/>
                  </a:lnTo>
                  <a:lnTo>
                    <a:pt x="8301" y="4765"/>
                  </a:lnTo>
                  <a:lnTo>
                    <a:pt x="7974" y="4631"/>
                  </a:lnTo>
                  <a:lnTo>
                    <a:pt x="7628" y="4496"/>
                  </a:lnTo>
                  <a:lnTo>
                    <a:pt x="7302" y="4323"/>
                  </a:lnTo>
                  <a:lnTo>
                    <a:pt x="6994" y="4131"/>
                  </a:lnTo>
                  <a:lnTo>
                    <a:pt x="6706" y="3920"/>
                  </a:lnTo>
                  <a:lnTo>
                    <a:pt x="6437" y="3689"/>
                  </a:lnTo>
                  <a:lnTo>
                    <a:pt x="6207" y="3440"/>
                  </a:lnTo>
                  <a:lnTo>
                    <a:pt x="6110" y="3305"/>
                  </a:lnTo>
                  <a:lnTo>
                    <a:pt x="6014" y="3171"/>
                  </a:lnTo>
                  <a:lnTo>
                    <a:pt x="5957" y="3036"/>
                  </a:lnTo>
                  <a:lnTo>
                    <a:pt x="5880" y="2902"/>
                  </a:lnTo>
                  <a:lnTo>
                    <a:pt x="5841" y="2748"/>
                  </a:lnTo>
                  <a:lnTo>
                    <a:pt x="5803" y="2594"/>
                  </a:lnTo>
                  <a:lnTo>
                    <a:pt x="5803" y="2440"/>
                  </a:lnTo>
                  <a:lnTo>
                    <a:pt x="5803" y="2287"/>
                  </a:lnTo>
                  <a:lnTo>
                    <a:pt x="5822" y="2133"/>
                  </a:lnTo>
                  <a:lnTo>
                    <a:pt x="5861" y="1960"/>
                  </a:lnTo>
                  <a:lnTo>
                    <a:pt x="4573" y="2075"/>
                  </a:lnTo>
                  <a:lnTo>
                    <a:pt x="4650" y="2267"/>
                  </a:lnTo>
                  <a:lnTo>
                    <a:pt x="4746" y="2460"/>
                  </a:lnTo>
                  <a:lnTo>
                    <a:pt x="4958" y="2844"/>
                  </a:lnTo>
                  <a:lnTo>
                    <a:pt x="5054" y="3036"/>
                  </a:lnTo>
                  <a:lnTo>
                    <a:pt x="5092" y="3247"/>
                  </a:lnTo>
                  <a:lnTo>
                    <a:pt x="5092" y="3343"/>
                  </a:lnTo>
                  <a:lnTo>
                    <a:pt x="5092" y="3459"/>
                  </a:lnTo>
                  <a:lnTo>
                    <a:pt x="5054" y="3555"/>
                  </a:lnTo>
                  <a:lnTo>
                    <a:pt x="5015" y="3651"/>
                  </a:lnTo>
                  <a:lnTo>
                    <a:pt x="4938" y="3785"/>
                  </a:lnTo>
                  <a:lnTo>
                    <a:pt x="4862" y="3881"/>
                  </a:lnTo>
                  <a:lnTo>
                    <a:pt x="4785" y="3958"/>
                  </a:lnTo>
                  <a:lnTo>
                    <a:pt x="4669" y="4035"/>
                  </a:lnTo>
                  <a:lnTo>
                    <a:pt x="4573" y="4093"/>
                  </a:lnTo>
                  <a:lnTo>
                    <a:pt x="4458" y="4131"/>
                  </a:lnTo>
                  <a:lnTo>
                    <a:pt x="4343" y="4150"/>
                  </a:lnTo>
                  <a:lnTo>
                    <a:pt x="4208" y="4170"/>
                  </a:lnTo>
                  <a:lnTo>
                    <a:pt x="3958" y="4170"/>
                  </a:lnTo>
                  <a:lnTo>
                    <a:pt x="3709" y="4150"/>
                  </a:lnTo>
                  <a:lnTo>
                    <a:pt x="3459" y="4112"/>
                  </a:lnTo>
                  <a:lnTo>
                    <a:pt x="3209" y="4054"/>
                  </a:lnTo>
                  <a:lnTo>
                    <a:pt x="3171" y="4035"/>
                  </a:lnTo>
                  <a:lnTo>
                    <a:pt x="3151" y="4016"/>
                  </a:lnTo>
                  <a:lnTo>
                    <a:pt x="3113" y="3920"/>
                  </a:lnTo>
                  <a:lnTo>
                    <a:pt x="3036" y="3055"/>
                  </a:lnTo>
                  <a:lnTo>
                    <a:pt x="2959" y="2171"/>
                  </a:lnTo>
                  <a:lnTo>
                    <a:pt x="1480" y="2248"/>
                  </a:lnTo>
                  <a:lnTo>
                    <a:pt x="0" y="2325"/>
                  </a:lnTo>
                  <a:lnTo>
                    <a:pt x="2364" y="4112"/>
                  </a:lnTo>
                  <a:lnTo>
                    <a:pt x="4727" y="5937"/>
                  </a:lnTo>
                  <a:lnTo>
                    <a:pt x="7090" y="7763"/>
                  </a:lnTo>
                  <a:lnTo>
                    <a:pt x="9435" y="9588"/>
                  </a:lnTo>
                  <a:lnTo>
                    <a:pt x="9550" y="9434"/>
                  </a:lnTo>
                  <a:lnTo>
                    <a:pt x="9665" y="9300"/>
                  </a:lnTo>
                  <a:lnTo>
                    <a:pt x="9780" y="9165"/>
                  </a:lnTo>
                  <a:lnTo>
                    <a:pt x="9915" y="9050"/>
                  </a:lnTo>
                  <a:lnTo>
                    <a:pt x="10049" y="8935"/>
                  </a:lnTo>
                  <a:lnTo>
                    <a:pt x="10203" y="8839"/>
                  </a:lnTo>
                  <a:lnTo>
                    <a:pt x="10510" y="8666"/>
                  </a:lnTo>
                  <a:lnTo>
                    <a:pt x="10837" y="8531"/>
                  </a:lnTo>
                  <a:lnTo>
                    <a:pt x="11183" y="8435"/>
                  </a:lnTo>
                  <a:lnTo>
                    <a:pt x="11548" y="8378"/>
                  </a:lnTo>
                  <a:lnTo>
                    <a:pt x="11913" y="8339"/>
                  </a:lnTo>
                  <a:lnTo>
                    <a:pt x="12297" y="8339"/>
                  </a:lnTo>
                  <a:lnTo>
                    <a:pt x="12662" y="8358"/>
                  </a:lnTo>
                  <a:lnTo>
                    <a:pt x="13028" y="8416"/>
                  </a:lnTo>
                  <a:lnTo>
                    <a:pt x="13393" y="8512"/>
                  </a:lnTo>
                  <a:lnTo>
                    <a:pt x="13738" y="8627"/>
                  </a:lnTo>
                  <a:lnTo>
                    <a:pt x="14084" y="8762"/>
                  </a:lnTo>
                  <a:lnTo>
                    <a:pt x="14392" y="8935"/>
                  </a:lnTo>
                  <a:lnTo>
                    <a:pt x="14680" y="9108"/>
                  </a:lnTo>
                  <a:lnTo>
                    <a:pt x="14987" y="9357"/>
                  </a:lnTo>
                  <a:lnTo>
                    <a:pt x="15256" y="9607"/>
                  </a:lnTo>
                  <a:lnTo>
                    <a:pt x="15487" y="9915"/>
                  </a:lnTo>
                  <a:lnTo>
                    <a:pt x="15698" y="10222"/>
                  </a:lnTo>
                  <a:lnTo>
                    <a:pt x="15890" y="10549"/>
                  </a:lnTo>
                  <a:lnTo>
                    <a:pt x="16044" y="10895"/>
                  </a:lnTo>
                  <a:lnTo>
                    <a:pt x="16179" y="11260"/>
                  </a:lnTo>
                  <a:lnTo>
                    <a:pt x="16256" y="11644"/>
                  </a:lnTo>
                  <a:lnTo>
                    <a:pt x="16313" y="12009"/>
                  </a:lnTo>
                  <a:lnTo>
                    <a:pt x="16352" y="12393"/>
                  </a:lnTo>
                  <a:lnTo>
                    <a:pt x="16332" y="12778"/>
                  </a:lnTo>
                  <a:lnTo>
                    <a:pt x="16294" y="13143"/>
                  </a:lnTo>
                  <a:lnTo>
                    <a:pt x="16217" y="13527"/>
                  </a:lnTo>
                  <a:lnTo>
                    <a:pt x="16102" y="13873"/>
                  </a:lnTo>
                  <a:lnTo>
                    <a:pt x="15948" y="14238"/>
                  </a:lnTo>
                  <a:lnTo>
                    <a:pt x="15756" y="14565"/>
                  </a:lnTo>
                  <a:lnTo>
                    <a:pt x="17293" y="15794"/>
                  </a:lnTo>
                  <a:lnTo>
                    <a:pt x="17408" y="15333"/>
                  </a:lnTo>
                  <a:lnTo>
                    <a:pt x="17485" y="14872"/>
                  </a:lnTo>
                  <a:lnTo>
                    <a:pt x="17504" y="14411"/>
                  </a:lnTo>
                  <a:lnTo>
                    <a:pt x="17504" y="14161"/>
                  </a:lnTo>
                  <a:lnTo>
                    <a:pt x="17504" y="13930"/>
                  </a:lnTo>
                  <a:lnTo>
                    <a:pt x="17504" y="13873"/>
                  </a:lnTo>
                  <a:lnTo>
                    <a:pt x="17543" y="13834"/>
                  </a:lnTo>
                  <a:lnTo>
                    <a:pt x="17581" y="13796"/>
                  </a:lnTo>
                  <a:lnTo>
                    <a:pt x="17639" y="13777"/>
                  </a:lnTo>
                  <a:lnTo>
                    <a:pt x="18081" y="13758"/>
                  </a:lnTo>
                  <a:lnTo>
                    <a:pt x="18542" y="13719"/>
                  </a:lnTo>
                  <a:lnTo>
                    <a:pt x="19215" y="13719"/>
                  </a:lnTo>
                  <a:lnTo>
                    <a:pt x="19426" y="13738"/>
                  </a:lnTo>
                  <a:lnTo>
                    <a:pt x="19580" y="13758"/>
                  </a:lnTo>
                  <a:lnTo>
                    <a:pt x="19714" y="13796"/>
                  </a:lnTo>
                  <a:lnTo>
                    <a:pt x="19753" y="13834"/>
                  </a:lnTo>
                  <a:lnTo>
                    <a:pt x="19810" y="13892"/>
                  </a:lnTo>
                  <a:lnTo>
                    <a:pt x="19906" y="14027"/>
                  </a:lnTo>
                  <a:lnTo>
                    <a:pt x="19964" y="14180"/>
                  </a:lnTo>
                  <a:lnTo>
                    <a:pt x="19983" y="14353"/>
                  </a:lnTo>
                  <a:lnTo>
                    <a:pt x="19983" y="14545"/>
                  </a:lnTo>
                  <a:lnTo>
                    <a:pt x="19964" y="14757"/>
                  </a:lnTo>
                  <a:lnTo>
                    <a:pt x="19887" y="15160"/>
                  </a:lnTo>
                  <a:lnTo>
                    <a:pt x="19829" y="15506"/>
                  </a:lnTo>
                  <a:lnTo>
                    <a:pt x="19637" y="17351"/>
                  </a:lnTo>
                  <a:lnTo>
                    <a:pt x="19618" y="17408"/>
                  </a:lnTo>
                  <a:lnTo>
                    <a:pt x="19560" y="17466"/>
                  </a:lnTo>
                  <a:lnTo>
                    <a:pt x="19503" y="17485"/>
                  </a:lnTo>
                  <a:lnTo>
                    <a:pt x="19445" y="17485"/>
                  </a:lnTo>
                  <a:lnTo>
                    <a:pt x="20444" y="18292"/>
                  </a:lnTo>
                  <a:lnTo>
                    <a:pt x="22077" y="17639"/>
                  </a:lnTo>
                  <a:lnTo>
                    <a:pt x="23691" y="16986"/>
                  </a:lnTo>
                  <a:lnTo>
                    <a:pt x="23749" y="16986"/>
                  </a:lnTo>
                  <a:lnTo>
                    <a:pt x="23807" y="17005"/>
                  </a:lnTo>
                  <a:lnTo>
                    <a:pt x="23845" y="17043"/>
                  </a:lnTo>
                  <a:lnTo>
                    <a:pt x="23864" y="17082"/>
                  </a:lnTo>
                  <a:lnTo>
                    <a:pt x="23922" y="17312"/>
                  </a:lnTo>
                  <a:lnTo>
                    <a:pt x="24018" y="17504"/>
                  </a:lnTo>
                  <a:lnTo>
                    <a:pt x="24114" y="17696"/>
                  </a:lnTo>
                  <a:lnTo>
                    <a:pt x="24229" y="17869"/>
                  </a:lnTo>
                  <a:lnTo>
                    <a:pt x="24364" y="18042"/>
                  </a:lnTo>
                  <a:lnTo>
                    <a:pt x="24518" y="18196"/>
                  </a:lnTo>
                  <a:lnTo>
                    <a:pt x="24691" y="18331"/>
                  </a:lnTo>
                  <a:lnTo>
                    <a:pt x="24883" y="18446"/>
                  </a:lnTo>
                  <a:lnTo>
                    <a:pt x="24921" y="18484"/>
                  </a:lnTo>
                  <a:lnTo>
                    <a:pt x="24940" y="18523"/>
                  </a:lnTo>
                  <a:lnTo>
                    <a:pt x="24960" y="18600"/>
                  </a:lnTo>
                  <a:lnTo>
                    <a:pt x="24940" y="18638"/>
                  </a:lnTo>
                  <a:lnTo>
                    <a:pt x="24921" y="18676"/>
                  </a:lnTo>
                  <a:lnTo>
                    <a:pt x="24902" y="18696"/>
                  </a:lnTo>
                  <a:lnTo>
                    <a:pt x="24844" y="18715"/>
                  </a:lnTo>
                  <a:lnTo>
                    <a:pt x="24479" y="18792"/>
                  </a:lnTo>
                  <a:lnTo>
                    <a:pt x="24133" y="18869"/>
                  </a:lnTo>
                  <a:lnTo>
                    <a:pt x="23787" y="18965"/>
                  </a:lnTo>
                  <a:lnTo>
                    <a:pt x="23442" y="19080"/>
                  </a:lnTo>
                  <a:lnTo>
                    <a:pt x="22769" y="19330"/>
                  </a:lnTo>
                  <a:lnTo>
                    <a:pt x="22097" y="19599"/>
                  </a:lnTo>
                  <a:lnTo>
                    <a:pt x="25498" y="22289"/>
                  </a:lnTo>
                  <a:lnTo>
                    <a:pt x="25498" y="22039"/>
                  </a:lnTo>
                  <a:lnTo>
                    <a:pt x="25498" y="21789"/>
                  </a:lnTo>
                  <a:lnTo>
                    <a:pt x="25517" y="21539"/>
                  </a:lnTo>
                  <a:lnTo>
                    <a:pt x="25555" y="21290"/>
                  </a:lnTo>
                  <a:lnTo>
                    <a:pt x="25613" y="21059"/>
                  </a:lnTo>
                  <a:lnTo>
                    <a:pt x="25670" y="20809"/>
                  </a:lnTo>
                  <a:lnTo>
                    <a:pt x="25824" y="20348"/>
                  </a:lnTo>
                  <a:lnTo>
                    <a:pt x="26016" y="19887"/>
                  </a:lnTo>
                  <a:lnTo>
                    <a:pt x="26247" y="19426"/>
                  </a:lnTo>
                  <a:lnTo>
                    <a:pt x="26477" y="18965"/>
                  </a:lnTo>
                  <a:lnTo>
                    <a:pt x="26746" y="18523"/>
                  </a:lnTo>
                  <a:lnTo>
                    <a:pt x="27304" y="17620"/>
                  </a:lnTo>
                  <a:lnTo>
                    <a:pt x="27861" y="16736"/>
                  </a:lnTo>
                  <a:lnTo>
                    <a:pt x="28130" y="16275"/>
                  </a:lnTo>
                  <a:lnTo>
                    <a:pt x="28360" y="15813"/>
                  </a:lnTo>
                  <a:lnTo>
                    <a:pt x="28572" y="15352"/>
                  </a:lnTo>
                  <a:lnTo>
                    <a:pt x="28745" y="14891"/>
                  </a:lnTo>
                  <a:lnTo>
                    <a:pt x="28841" y="14584"/>
                  </a:lnTo>
                  <a:lnTo>
                    <a:pt x="28918" y="14276"/>
                  </a:lnTo>
                  <a:lnTo>
                    <a:pt x="28975" y="13988"/>
                  </a:lnTo>
                  <a:lnTo>
                    <a:pt x="29014" y="13681"/>
                  </a:lnTo>
                  <a:lnTo>
                    <a:pt x="29033" y="13373"/>
                  </a:lnTo>
                  <a:lnTo>
                    <a:pt x="29052" y="13066"/>
                  </a:lnTo>
                  <a:lnTo>
                    <a:pt x="29052" y="12470"/>
                  </a:lnTo>
                  <a:lnTo>
                    <a:pt x="29014" y="11855"/>
                  </a:lnTo>
                  <a:lnTo>
                    <a:pt x="28937" y="11240"/>
                  </a:lnTo>
                  <a:lnTo>
                    <a:pt x="28860" y="10645"/>
                  </a:lnTo>
                  <a:lnTo>
                    <a:pt x="28764" y="10030"/>
                  </a:lnTo>
                  <a:lnTo>
                    <a:pt x="28572" y="8800"/>
                  </a:lnTo>
                  <a:lnTo>
                    <a:pt x="28495" y="8185"/>
                  </a:lnTo>
                  <a:lnTo>
                    <a:pt x="28457" y="7590"/>
                  </a:lnTo>
                  <a:lnTo>
                    <a:pt x="28437" y="6975"/>
                  </a:lnTo>
                  <a:lnTo>
                    <a:pt x="28457" y="6668"/>
                  </a:lnTo>
                  <a:lnTo>
                    <a:pt x="28476" y="6360"/>
                  </a:lnTo>
                  <a:lnTo>
                    <a:pt x="28514" y="6053"/>
                  </a:lnTo>
                  <a:lnTo>
                    <a:pt x="28572" y="5764"/>
                  </a:lnTo>
                  <a:lnTo>
                    <a:pt x="28629" y="5457"/>
                  </a:lnTo>
                  <a:lnTo>
                    <a:pt x="28726" y="5150"/>
                  </a:lnTo>
                  <a:lnTo>
                    <a:pt x="28860" y="4708"/>
                  </a:lnTo>
                  <a:lnTo>
                    <a:pt x="29052" y="4285"/>
                  </a:lnTo>
                  <a:lnTo>
                    <a:pt x="28245" y="4093"/>
                  </a:lnTo>
                  <a:lnTo>
                    <a:pt x="27265" y="5553"/>
                  </a:lnTo>
                  <a:lnTo>
                    <a:pt x="26285" y="7013"/>
                  </a:lnTo>
                  <a:lnTo>
                    <a:pt x="26247" y="7052"/>
                  </a:lnTo>
                  <a:lnTo>
                    <a:pt x="26189" y="7090"/>
                  </a:lnTo>
                  <a:lnTo>
                    <a:pt x="26132" y="7090"/>
                  </a:lnTo>
                  <a:lnTo>
                    <a:pt x="26074" y="7071"/>
                  </a:lnTo>
                  <a:lnTo>
                    <a:pt x="25728" y="6840"/>
                  </a:lnTo>
                  <a:lnTo>
                    <a:pt x="25421" y="6591"/>
                  </a:lnTo>
                  <a:lnTo>
                    <a:pt x="25132" y="6322"/>
                  </a:lnTo>
                  <a:lnTo>
                    <a:pt x="24979" y="6168"/>
                  </a:lnTo>
                  <a:lnTo>
                    <a:pt x="24863" y="6014"/>
                  </a:lnTo>
                  <a:lnTo>
                    <a:pt x="24844" y="5976"/>
                  </a:lnTo>
                  <a:lnTo>
                    <a:pt x="24825" y="5937"/>
                  </a:lnTo>
                  <a:lnTo>
                    <a:pt x="24844" y="5899"/>
                  </a:lnTo>
                  <a:lnTo>
                    <a:pt x="24863" y="5861"/>
                  </a:lnTo>
                  <a:lnTo>
                    <a:pt x="24921" y="5822"/>
                  </a:lnTo>
                  <a:lnTo>
                    <a:pt x="24979" y="5803"/>
                  </a:lnTo>
                  <a:lnTo>
                    <a:pt x="24960" y="5745"/>
                  </a:lnTo>
                  <a:lnTo>
                    <a:pt x="24979" y="5688"/>
                  </a:lnTo>
                  <a:lnTo>
                    <a:pt x="25843" y="4458"/>
                  </a:lnTo>
                  <a:lnTo>
                    <a:pt x="26689" y="3228"/>
                  </a:lnTo>
                  <a:lnTo>
                    <a:pt x="25901" y="2863"/>
                  </a:lnTo>
                  <a:lnTo>
                    <a:pt x="25651" y="3113"/>
                  </a:lnTo>
                  <a:lnTo>
                    <a:pt x="25382" y="3343"/>
                  </a:lnTo>
                  <a:lnTo>
                    <a:pt x="25094" y="3555"/>
                  </a:lnTo>
                  <a:lnTo>
                    <a:pt x="24767" y="3728"/>
                  </a:lnTo>
                  <a:lnTo>
                    <a:pt x="24441" y="3862"/>
                  </a:lnTo>
                  <a:lnTo>
                    <a:pt x="24076" y="3978"/>
                  </a:lnTo>
                  <a:lnTo>
                    <a:pt x="23691" y="4054"/>
                  </a:lnTo>
                  <a:lnTo>
                    <a:pt x="23307" y="4093"/>
                  </a:lnTo>
                  <a:lnTo>
                    <a:pt x="22904" y="4093"/>
                  </a:lnTo>
                  <a:lnTo>
                    <a:pt x="22692" y="4074"/>
                  </a:lnTo>
                  <a:lnTo>
                    <a:pt x="22500" y="4035"/>
                  </a:lnTo>
                  <a:lnTo>
                    <a:pt x="22308" y="3997"/>
                  </a:lnTo>
                  <a:lnTo>
                    <a:pt x="22135" y="3939"/>
                  </a:lnTo>
                  <a:lnTo>
                    <a:pt x="21770" y="3785"/>
                  </a:lnTo>
                  <a:lnTo>
                    <a:pt x="21424" y="3612"/>
                  </a:lnTo>
                  <a:lnTo>
                    <a:pt x="21117" y="3382"/>
                  </a:lnTo>
                  <a:lnTo>
                    <a:pt x="20828" y="3132"/>
                  </a:lnTo>
                  <a:lnTo>
                    <a:pt x="20579" y="2863"/>
                  </a:lnTo>
                  <a:lnTo>
                    <a:pt x="20348" y="2556"/>
                  </a:lnTo>
                  <a:lnTo>
                    <a:pt x="20175" y="2229"/>
                  </a:lnTo>
                  <a:lnTo>
                    <a:pt x="20098" y="2056"/>
                  </a:lnTo>
                  <a:lnTo>
                    <a:pt x="20022" y="1883"/>
                  </a:lnTo>
                  <a:lnTo>
                    <a:pt x="19983" y="1710"/>
                  </a:lnTo>
                  <a:lnTo>
                    <a:pt x="19925" y="1537"/>
                  </a:lnTo>
                  <a:lnTo>
                    <a:pt x="19906" y="1345"/>
                  </a:lnTo>
                  <a:lnTo>
                    <a:pt x="19887" y="1153"/>
                  </a:lnTo>
                  <a:lnTo>
                    <a:pt x="19868" y="961"/>
                  </a:lnTo>
                  <a:lnTo>
                    <a:pt x="19887" y="769"/>
                  </a:lnTo>
                  <a:lnTo>
                    <a:pt x="19906" y="577"/>
                  </a:lnTo>
                  <a:lnTo>
                    <a:pt x="19945" y="384"/>
                  </a:lnTo>
                  <a:lnTo>
                    <a:pt x="19983" y="192"/>
                  </a:lnTo>
                  <a:lnTo>
                    <a:pt x="20060" y="0"/>
                  </a:lnTo>
                  <a:close/>
                </a:path>
              </a:pathLst>
            </a:custGeom>
            <a:solidFill>
              <a:srgbClr val="FBEB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3;p42">
              <a:extLst>
                <a:ext uri="{FF2B5EF4-FFF2-40B4-BE49-F238E27FC236}">
                  <a16:creationId xmlns:a16="http://schemas.microsoft.com/office/drawing/2014/main" id="{A78EF30B-3530-25D1-B9ED-587E54ACF18F}"/>
                </a:ext>
              </a:extLst>
            </p:cNvPr>
            <p:cNvSpPr/>
            <p:nvPr/>
          </p:nvSpPr>
          <p:spPr>
            <a:xfrm rot="-2711790">
              <a:off x="2636077" y="1355632"/>
              <a:ext cx="78021" cy="88931"/>
            </a:xfrm>
            <a:custGeom>
              <a:avLst/>
              <a:gdLst/>
              <a:ahLst/>
              <a:cxnLst/>
              <a:rect l="l" t="t" r="r" b="b"/>
              <a:pathLst>
                <a:path w="3440" h="3921" extrusionOk="0">
                  <a:moveTo>
                    <a:pt x="2114" y="385"/>
                  </a:moveTo>
                  <a:lnTo>
                    <a:pt x="2210" y="404"/>
                  </a:lnTo>
                  <a:lnTo>
                    <a:pt x="2421" y="500"/>
                  </a:lnTo>
                  <a:lnTo>
                    <a:pt x="2632" y="615"/>
                  </a:lnTo>
                  <a:lnTo>
                    <a:pt x="2786" y="731"/>
                  </a:lnTo>
                  <a:lnTo>
                    <a:pt x="2959" y="865"/>
                  </a:lnTo>
                  <a:lnTo>
                    <a:pt x="2997" y="904"/>
                  </a:lnTo>
                  <a:lnTo>
                    <a:pt x="3017" y="942"/>
                  </a:lnTo>
                  <a:lnTo>
                    <a:pt x="2997" y="1000"/>
                  </a:lnTo>
                  <a:lnTo>
                    <a:pt x="2978" y="1038"/>
                  </a:lnTo>
                  <a:lnTo>
                    <a:pt x="2882" y="1230"/>
                  </a:lnTo>
                  <a:lnTo>
                    <a:pt x="2748" y="1461"/>
                  </a:lnTo>
                  <a:lnTo>
                    <a:pt x="2594" y="1672"/>
                  </a:lnTo>
                  <a:lnTo>
                    <a:pt x="2267" y="2114"/>
                  </a:lnTo>
                  <a:lnTo>
                    <a:pt x="1287" y="3555"/>
                  </a:lnTo>
                  <a:lnTo>
                    <a:pt x="1018" y="3363"/>
                  </a:lnTo>
                  <a:lnTo>
                    <a:pt x="749" y="3132"/>
                  </a:lnTo>
                  <a:lnTo>
                    <a:pt x="500" y="2902"/>
                  </a:lnTo>
                  <a:lnTo>
                    <a:pt x="269" y="2671"/>
                  </a:lnTo>
                  <a:lnTo>
                    <a:pt x="307" y="2652"/>
                  </a:lnTo>
                  <a:lnTo>
                    <a:pt x="327" y="2633"/>
                  </a:lnTo>
                  <a:lnTo>
                    <a:pt x="1460" y="1077"/>
                  </a:lnTo>
                  <a:lnTo>
                    <a:pt x="1710" y="692"/>
                  </a:lnTo>
                  <a:lnTo>
                    <a:pt x="1787" y="577"/>
                  </a:lnTo>
                  <a:lnTo>
                    <a:pt x="1864" y="500"/>
                  </a:lnTo>
                  <a:lnTo>
                    <a:pt x="1941" y="423"/>
                  </a:lnTo>
                  <a:lnTo>
                    <a:pt x="2037" y="385"/>
                  </a:lnTo>
                  <a:close/>
                  <a:moveTo>
                    <a:pt x="1941" y="1"/>
                  </a:moveTo>
                  <a:lnTo>
                    <a:pt x="1902" y="20"/>
                  </a:lnTo>
                  <a:lnTo>
                    <a:pt x="1864" y="58"/>
                  </a:lnTo>
                  <a:lnTo>
                    <a:pt x="1018" y="1288"/>
                  </a:lnTo>
                  <a:lnTo>
                    <a:pt x="154" y="2518"/>
                  </a:lnTo>
                  <a:lnTo>
                    <a:pt x="135" y="2575"/>
                  </a:lnTo>
                  <a:lnTo>
                    <a:pt x="154" y="2633"/>
                  </a:lnTo>
                  <a:lnTo>
                    <a:pt x="96" y="2652"/>
                  </a:lnTo>
                  <a:lnTo>
                    <a:pt x="38" y="2691"/>
                  </a:lnTo>
                  <a:lnTo>
                    <a:pt x="19" y="2729"/>
                  </a:lnTo>
                  <a:lnTo>
                    <a:pt x="0" y="2767"/>
                  </a:lnTo>
                  <a:lnTo>
                    <a:pt x="19" y="2806"/>
                  </a:lnTo>
                  <a:lnTo>
                    <a:pt x="38" y="2844"/>
                  </a:lnTo>
                  <a:lnTo>
                    <a:pt x="154" y="2998"/>
                  </a:lnTo>
                  <a:lnTo>
                    <a:pt x="307" y="3152"/>
                  </a:lnTo>
                  <a:lnTo>
                    <a:pt x="596" y="3421"/>
                  </a:lnTo>
                  <a:lnTo>
                    <a:pt x="903" y="3670"/>
                  </a:lnTo>
                  <a:lnTo>
                    <a:pt x="1249" y="3901"/>
                  </a:lnTo>
                  <a:lnTo>
                    <a:pt x="1307" y="3920"/>
                  </a:lnTo>
                  <a:lnTo>
                    <a:pt x="1364" y="3920"/>
                  </a:lnTo>
                  <a:lnTo>
                    <a:pt x="1422" y="3882"/>
                  </a:lnTo>
                  <a:lnTo>
                    <a:pt x="1460" y="3843"/>
                  </a:lnTo>
                  <a:lnTo>
                    <a:pt x="2440" y="2383"/>
                  </a:lnTo>
                  <a:lnTo>
                    <a:pt x="3420" y="923"/>
                  </a:lnTo>
                  <a:lnTo>
                    <a:pt x="3439" y="865"/>
                  </a:lnTo>
                  <a:lnTo>
                    <a:pt x="3439" y="808"/>
                  </a:lnTo>
                  <a:lnTo>
                    <a:pt x="3420" y="750"/>
                  </a:lnTo>
                  <a:lnTo>
                    <a:pt x="3382" y="731"/>
                  </a:lnTo>
                  <a:lnTo>
                    <a:pt x="2056" y="20"/>
                  </a:lnTo>
                  <a:lnTo>
                    <a:pt x="19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4;p42">
              <a:extLst>
                <a:ext uri="{FF2B5EF4-FFF2-40B4-BE49-F238E27FC236}">
                  <a16:creationId xmlns:a16="http://schemas.microsoft.com/office/drawing/2014/main" id="{48A4F808-076F-A7FD-21FB-A59FD08F0669}"/>
                </a:ext>
              </a:extLst>
            </p:cNvPr>
            <p:cNvSpPr/>
            <p:nvPr/>
          </p:nvSpPr>
          <p:spPr>
            <a:xfrm rot="-2711790">
              <a:off x="2642847" y="1365517"/>
              <a:ext cx="62326" cy="71943"/>
            </a:xfrm>
            <a:custGeom>
              <a:avLst/>
              <a:gdLst/>
              <a:ahLst/>
              <a:cxnLst/>
              <a:rect l="l" t="t" r="r" b="b"/>
              <a:pathLst>
                <a:path w="2748" h="3172" extrusionOk="0">
                  <a:moveTo>
                    <a:pt x="1768" y="1"/>
                  </a:moveTo>
                  <a:lnTo>
                    <a:pt x="1672" y="39"/>
                  </a:lnTo>
                  <a:lnTo>
                    <a:pt x="1595" y="116"/>
                  </a:lnTo>
                  <a:lnTo>
                    <a:pt x="1518" y="193"/>
                  </a:lnTo>
                  <a:lnTo>
                    <a:pt x="1441" y="308"/>
                  </a:lnTo>
                  <a:lnTo>
                    <a:pt x="1191" y="693"/>
                  </a:lnTo>
                  <a:lnTo>
                    <a:pt x="58" y="2249"/>
                  </a:lnTo>
                  <a:lnTo>
                    <a:pt x="38" y="2268"/>
                  </a:lnTo>
                  <a:lnTo>
                    <a:pt x="0" y="2287"/>
                  </a:lnTo>
                  <a:lnTo>
                    <a:pt x="231" y="2518"/>
                  </a:lnTo>
                  <a:lnTo>
                    <a:pt x="480" y="2748"/>
                  </a:lnTo>
                  <a:lnTo>
                    <a:pt x="749" y="2979"/>
                  </a:lnTo>
                  <a:lnTo>
                    <a:pt x="1018" y="3171"/>
                  </a:lnTo>
                  <a:lnTo>
                    <a:pt x="1998" y="1730"/>
                  </a:lnTo>
                  <a:lnTo>
                    <a:pt x="2325" y="1288"/>
                  </a:lnTo>
                  <a:lnTo>
                    <a:pt x="2479" y="1077"/>
                  </a:lnTo>
                  <a:lnTo>
                    <a:pt x="2613" y="846"/>
                  </a:lnTo>
                  <a:lnTo>
                    <a:pt x="2709" y="654"/>
                  </a:lnTo>
                  <a:lnTo>
                    <a:pt x="2728" y="616"/>
                  </a:lnTo>
                  <a:lnTo>
                    <a:pt x="2748" y="558"/>
                  </a:lnTo>
                  <a:lnTo>
                    <a:pt x="2728" y="520"/>
                  </a:lnTo>
                  <a:lnTo>
                    <a:pt x="2690" y="481"/>
                  </a:lnTo>
                  <a:lnTo>
                    <a:pt x="2517" y="347"/>
                  </a:lnTo>
                  <a:lnTo>
                    <a:pt x="2363" y="231"/>
                  </a:lnTo>
                  <a:lnTo>
                    <a:pt x="2152" y="116"/>
                  </a:lnTo>
                  <a:lnTo>
                    <a:pt x="1941" y="20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5;p42">
              <a:extLst>
                <a:ext uri="{FF2B5EF4-FFF2-40B4-BE49-F238E27FC236}">
                  <a16:creationId xmlns:a16="http://schemas.microsoft.com/office/drawing/2014/main" id="{5AE1DE40-687C-863F-286E-F3937DE857F5}"/>
                </a:ext>
              </a:extLst>
            </p:cNvPr>
            <p:cNvSpPr/>
            <p:nvPr/>
          </p:nvSpPr>
          <p:spPr>
            <a:xfrm rot="-2711790">
              <a:off x="2659629" y="1463563"/>
              <a:ext cx="151688" cy="138601"/>
            </a:xfrm>
            <a:custGeom>
              <a:avLst/>
              <a:gdLst/>
              <a:ahLst/>
              <a:cxnLst/>
              <a:rect l="l" t="t" r="r" b="b"/>
              <a:pathLst>
                <a:path w="6688" h="6111" extrusionOk="0">
                  <a:moveTo>
                    <a:pt x="3863" y="404"/>
                  </a:moveTo>
                  <a:lnTo>
                    <a:pt x="4093" y="442"/>
                  </a:lnTo>
                  <a:lnTo>
                    <a:pt x="4305" y="481"/>
                  </a:lnTo>
                  <a:lnTo>
                    <a:pt x="4516" y="538"/>
                  </a:lnTo>
                  <a:lnTo>
                    <a:pt x="4727" y="615"/>
                  </a:lnTo>
                  <a:lnTo>
                    <a:pt x="4919" y="711"/>
                  </a:lnTo>
                  <a:lnTo>
                    <a:pt x="5131" y="827"/>
                  </a:lnTo>
                  <a:lnTo>
                    <a:pt x="5323" y="961"/>
                  </a:lnTo>
                  <a:lnTo>
                    <a:pt x="5553" y="1153"/>
                  </a:lnTo>
                  <a:lnTo>
                    <a:pt x="5765" y="1384"/>
                  </a:lnTo>
                  <a:lnTo>
                    <a:pt x="5938" y="1634"/>
                  </a:lnTo>
                  <a:lnTo>
                    <a:pt x="6072" y="1883"/>
                  </a:lnTo>
                  <a:lnTo>
                    <a:pt x="6168" y="2152"/>
                  </a:lnTo>
                  <a:lnTo>
                    <a:pt x="6245" y="2421"/>
                  </a:lnTo>
                  <a:lnTo>
                    <a:pt x="6284" y="2710"/>
                  </a:lnTo>
                  <a:lnTo>
                    <a:pt x="6284" y="2998"/>
                  </a:lnTo>
                  <a:lnTo>
                    <a:pt x="6264" y="3286"/>
                  </a:lnTo>
                  <a:lnTo>
                    <a:pt x="6226" y="3574"/>
                  </a:lnTo>
                  <a:lnTo>
                    <a:pt x="6149" y="3843"/>
                  </a:lnTo>
                  <a:lnTo>
                    <a:pt x="6034" y="4112"/>
                  </a:lnTo>
                  <a:lnTo>
                    <a:pt x="5899" y="4362"/>
                  </a:lnTo>
                  <a:lnTo>
                    <a:pt x="5726" y="4612"/>
                  </a:lnTo>
                  <a:lnTo>
                    <a:pt x="5534" y="4842"/>
                  </a:lnTo>
                  <a:lnTo>
                    <a:pt x="5323" y="5034"/>
                  </a:lnTo>
                  <a:lnTo>
                    <a:pt x="5131" y="5188"/>
                  </a:lnTo>
                  <a:lnTo>
                    <a:pt x="4919" y="5323"/>
                  </a:lnTo>
                  <a:lnTo>
                    <a:pt x="4708" y="5438"/>
                  </a:lnTo>
                  <a:lnTo>
                    <a:pt x="4477" y="5534"/>
                  </a:lnTo>
                  <a:lnTo>
                    <a:pt x="4247" y="5611"/>
                  </a:lnTo>
                  <a:lnTo>
                    <a:pt x="4016" y="5669"/>
                  </a:lnTo>
                  <a:lnTo>
                    <a:pt x="3786" y="5688"/>
                  </a:lnTo>
                  <a:lnTo>
                    <a:pt x="3555" y="5707"/>
                  </a:lnTo>
                  <a:lnTo>
                    <a:pt x="3305" y="5707"/>
                  </a:lnTo>
                  <a:lnTo>
                    <a:pt x="3075" y="5688"/>
                  </a:lnTo>
                  <a:lnTo>
                    <a:pt x="2844" y="5649"/>
                  </a:lnTo>
                  <a:lnTo>
                    <a:pt x="2614" y="5592"/>
                  </a:lnTo>
                  <a:lnTo>
                    <a:pt x="2383" y="5515"/>
                  </a:lnTo>
                  <a:lnTo>
                    <a:pt x="2153" y="5419"/>
                  </a:lnTo>
                  <a:lnTo>
                    <a:pt x="1941" y="5303"/>
                  </a:lnTo>
                  <a:lnTo>
                    <a:pt x="1730" y="5169"/>
                  </a:lnTo>
                  <a:lnTo>
                    <a:pt x="1461" y="4977"/>
                  </a:lnTo>
                  <a:lnTo>
                    <a:pt x="1230" y="4727"/>
                  </a:lnTo>
                  <a:lnTo>
                    <a:pt x="1000" y="4439"/>
                  </a:lnTo>
                  <a:lnTo>
                    <a:pt x="808" y="4131"/>
                  </a:lnTo>
                  <a:lnTo>
                    <a:pt x="654" y="3805"/>
                  </a:lnTo>
                  <a:lnTo>
                    <a:pt x="519" y="3459"/>
                  </a:lnTo>
                  <a:lnTo>
                    <a:pt x="423" y="3113"/>
                  </a:lnTo>
                  <a:lnTo>
                    <a:pt x="366" y="2767"/>
                  </a:lnTo>
                  <a:lnTo>
                    <a:pt x="366" y="2421"/>
                  </a:lnTo>
                  <a:lnTo>
                    <a:pt x="385" y="2268"/>
                  </a:lnTo>
                  <a:lnTo>
                    <a:pt x="404" y="2095"/>
                  </a:lnTo>
                  <a:lnTo>
                    <a:pt x="442" y="1941"/>
                  </a:lnTo>
                  <a:lnTo>
                    <a:pt x="500" y="1787"/>
                  </a:lnTo>
                  <a:lnTo>
                    <a:pt x="558" y="1653"/>
                  </a:lnTo>
                  <a:lnTo>
                    <a:pt x="635" y="1499"/>
                  </a:lnTo>
                  <a:lnTo>
                    <a:pt x="731" y="1384"/>
                  </a:lnTo>
                  <a:lnTo>
                    <a:pt x="846" y="1249"/>
                  </a:lnTo>
                  <a:lnTo>
                    <a:pt x="961" y="1153"/>
                  </a:lnTo>
                  <a:lnTo>
                    <a:pt x="1096" y="1038"/>
                  </a:lnTo>
                  <a:lnTo>
                    <a:pt x="1249" y="961"/>
                  </a:lnTo>
                  <a:lnTo>
                    <a:pt x="1422" y="884"/>
                  </a:lnTo>
                  <a:lnTo>
                    <a:pt x="1615" y="807"/>
                  </a:lnTo>
                  <a:lnTo>
                    <a:pt x="1826" y="769"/>
                  </a:lnTo>
                  <a:lnTo>
                    <a:pt x="1864" y="750"/>
                  </a:lnTo>
                  <a:lnTo>
                    <a:pt x="1884" y="692"/>
                  </a:lnTo>
                  <a:lnTo>
                    <a:pt x="2325" y="577"/>
                  </a:lnTo>
                  <a:lnTo>
                    <a:pt x="2767" y="481"/>
                  </a:lnTo>
                  <a:lnTo>
                    <a:pt x="3209" y="423"/>
                  </a:lnTo>
                  <a:lnTo>
                    <a:pt x="3440" y="404"/>
                  </a:lnTo>
                  <a:close/>
                  <a:moveTo>
                    <a:pt x="3459" y="0"/>
                  </a:moveTo>
                  <a:lnTo>
                    <a:pt x="3113" y="20"/>
                  </a:lnTo>
                  <a:lnTo>
                    <a:pt x="2767" y="58"/>
                  </a:lnTo>
                  <a:lnTo>
                    <a:pt x="2422" y="135"/>
                  </a:lnTo>
                  <a:lnTo>
                    <a:pt x="2076" y="231"/>
                  </a:lnTo>
                  <a:lnTo>
                    <a:pt x="1749" y="346"/>
                  </a:lnTo>
                  <a:lnTo>
                    <a:pt x="1442" y="500"/>
                  </a:lnTo>
                  <a:lnTo>
                    <a:pt x="1403" y="519"/>
                  </a:lnTo>
                  <a:lnTo>
                    <a:pt x="1384" y="577"/>
                  </a:lnTo>
                  <a:lnTo>
                    <a:pt x="1365" y="615"/>
                  </a:lnTo>
                  <a:lnTo>
                    <a:pt x="1365" y="673"/>
                  </a:lnTo>
                  <a:lnTo>
                    <a:pt x="1115" y="769"/>
                  </a:lnTo>
                  <a:lnTo>
                    <a:pt x="884" y="884"/>
                  </a:lnTo>
                  <a:lnTo>
                    <a:pt x="673" y="1038"/>
                  </a:lnTo>
                  <a:lnTo>
                    <a:pt x="500" y="1230"/>
                  </a:lnTo>
                  <a:lnTo>
                    <a:pt x="346" y="1422"/>
                  </a:lnTo>
                  <a:lnTo>
                    <a:pt x="231" y="1653"/>
                  </a:lnTo>
                  <a:lnTo>
                    <a:pt x="135" y="1883"/>
                  </a:lnTo>
                  <a:lnTo>
                    <a:pt x="58" y="2152"/>
                  </a:lnTo>
                  <a:lnTo>
                    <a:pt x="20" y="2402"/>
                  </a:lnTo>
                  <a:lnTo>
                    <a:pt x="1" y="2671"/>
                  </a:lnTo>
                  <a:lnTo>
                    <a:pt x="20" y="2959"/>
                  </a:lnTo>
                  <a:lnTo>
                    <a:pt x="58" y="3228"/>
                  </a:lnTo>
                  <a:lnTo>
                    <a:pt x="97" y="3497"/>
                  </a:lnTo>
                  <a:lnTo>
                    <a:pt x="193" y="3766"/>
                  </a:lnTo>
                  <a:lnTo>
                    <a:pt x="289" y="4035"/>
                  </a:lnTo>
                  <a:lnTo>
                    <a:pt x="404" y="4266"/>
                  </a:lnTo>
                  <a:lnTo>
                    <a:pt x="577" y="4554"/>
                  </a:lnTo>
                  <a:lnTo>
                    <a:pt x="788" y="4823"/>
                  </a:lnTo>
                  <a:lnTo>
                    <a:pt x="1000" y="5073"/>
                  </a:lnTo>
                  <a:lnTo>
                    <a:pt x="1249" y="5284"/>
                  </a:lnTo>
                  <a:lnTo>
                    <a:pt x="1499" y="5476"/>
                  </a:lnTo>
                  <a:lnTo>
                    <a:pt x="1768" y="5649"/>
                  </a:lnTo>
                  <a:lnTo>
                    <a:pt x="2056" y="5803"/>
                  </a:lnTo>
                  <a:lnTo>
                    <a:pt x="2364" y="5918"/>
                  </a:lnTo>
                  <a:lnTo>
                    <a:pt x="2652" y="6014"/>
                  </a:lnTo>
                  <a:lnTo>
                    <a:pt x="2979" y="6072"/>
                  </a:lnTo>
                  <a:lnTo>
                    <a:pt x="3286" y="6110"/>
                  </a:lnTo>
                  <a:lnTo>
                    <a:pt x="3613" y="6110"/>
                  </a:lnTo>
                  <a:lnTo>
                    <a:pt x="3939" y="6072"/>
                  </a:lnTo>
                  <a:lnTo>
                    <a:pt x="4247" y="6014"/>
                  </a:lnTo>
                  <a:lnTo>
                    <a:pt x="4574" y="5918"/>
                  </a:lnTo>
                  <a:lnTo>
                    <a:pt x="4881" y="5803"/>
                  </a:lnTo>
                  <a:lnTo>
                    <a:pt x="5169" y="5649"/>
                  </a:lnTo>
                  <a:lnTo>
                    <a:pt x="5438" y="5457"/>
                  </a:lnTo>
                  <a:lnTo>
                    <a:pt x="5688" y="5265"/>
                  </a:lnTo>
                  <a:lnTo>
                    <a:pt x="5899" y="5034"/>
                  </a:lnTo>
                  <a:lnTo>
                    <a:pt x="6091" y="4804"/>
                  </a:lnTo>
                  <a:lnTo>
                    <a:pt x="6264" y="4535"/>
                  </a:lnTo>
                  <a:lnTo>
                    <a:pt x="6418" y="4266"/>
                  </a:lnTo>
                  <a:lnTo>
                    <a:pt x="6533" y="3978"/>
                  </a:lnTo>
                  <a:lnTo>
                    <a:pt x="6610" y="3689"/>
                  </a:lnTo>
                  <a:lnTo>
                    <a:pt x="6668" y="3382"/>
                  </a:lnTo>
                  <a:lnTo>
                    <a:pt x="6687" y="3075"/>
                  </a:lnTo>
                  <a:lnTo>
                    <a:pt x="6687" y="2767"/>
                  </a:lnTo>
                  <a:lnTo>
                    <a:pt x="6649" y="2460"/>
                  </a:lnTo>
                  <a:lnTo>
                    <a:pt x="6572" y="2152"/>
                  </a:lnTo>
                  <a:lnTo>
                    <a:pt x="6476" y="1845"/>
                  </a:lnTo>
                  <a:lnTo>
                    <a:pt x="6341" y="1537"/>
                  </a:lnTo>
                  <a:lnTo>
                    <a:pt x="6245" y="1384"/>
                  </a:lnTo>
                  <a:lnTo>
                    <a:pt x="6149" y="1230"/>
                  </a:lnTo>
                  <a:lnTo>
                    <a:pt x="5919" y="961"/>
                  </a:lnTo>
                  <a:lnTo>
                    <a:pt x="5669" y="730"/>
                  </a:lnTo>
                  <a:lnTo>
                    <a:pt x="5400" y="519"/>
                  </a:lnTo>
                  <a:lnTo>
                    <a:pt x="5112" y="346"/>
                  </a:lnTo>
                  <a:lnTo>
                    <a:pt x="4804" y="212"/>
                  </a:lnTo>
                  <a:lnTo>
                    <a:pt x="4477" y="116"/>
                  </a:lnTo>
                  <a:lnTo>
                    <a:pt x="4151" y="39"/>
                  </a:lnTo>
                  <a:lnTo>
                    <a:pt x="38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6;p42">
              <a:extLst>
                <a:ext uri="{FF2B5EF4-FFF2-40B4-BE49-F238E27FC236}">
                  <a16:creationId xmlns:a16="http://schemas.microsoft.com/office/drawing/2014/main" id="{EDFCAE8A-964D-CA37-3B2E-7152B155B35B}"/>
                </a:ext>
              </a:extLst>
            </p:cNvPr>
            <p:cNvSpPr/>
            <p:nvPr/>
          </p:nvSpPr>
          <p:spPr>
            <a:xfrm rot="-2711790">
              <a:off x="2488974" y="1330235"/>
              <a:ext cx="144702" cy="114628"/>
            </a:xfrm>
            <a:custGeom>
              <a:avLst/>
              <a:gdLst/>
              <a:ahLst/>
              <a:cxnLst/>
              <a:rect l="l" t="t" r="r" b="b"/>
              <a:pathLst>
                <a:path w="6380" h="5054" extrusionOk="0">
                  <a:moveTo>
                    <a:pt x="6264" y="0"/>
                  </a:moveTo>
                  <a:lnTo>
                    <a:pt x="4727" y="346"/>
                  </a:lnTo>
                  <a:lnTo>
                    <a:pt x="3190" y="673"/>
                  </a:lnTo>
                  <a:lnTo>
                    <a:pt x="1653" y="999"/>
                  </a:lnTo>
                  <a:lnTo>
                    <a:pt x="116" y="1288"/>
                  </a:lnTo>
                  <a:lnTo>
                    <a:pt x="58" y="1499"/>
                  </a:lnTo>
                  <a:lnTo>
                    <a:pt x="39" y="1691"/>
                  </a:lnTo>
                  <a:lnTo>
                    <a:pt x="20" y="1883"/>
                  </a:lnTo>
                  <a:lnTo>
                    <a:pt x="1" y="2075"/>
                  </a:lnTo>
                  <a:lnTo>
                    <a:pt x="20" y="2440"/>
                  </a:lnTo>
                  <a:lnTo>
                    <a:pt x="78" y="2805"/>
                  </a:lnTo>
                  <a:lnTo>
                    <a:pt x="193" y="3151"/>
                  </a:lnTo>
                  <a:lnTo>
                    <a:pt x="327" y="3478"/>
                  </a:lnTo>
                  <a:lnTo>
                    <a:pt x="500" y="3785"/>
                  </a:lnTo>
                  <a:lnTo>
                    <a:pt x="712" y="4074"/>
                  </a:lnTo>
                  <a:lnTo>
                    <a:pt x="961" y="4323"/>
                  </a:lnTo>
                  <a:lnTo>
                    <a:pt x="1230" y="4535"/>
                  </a:lnTo>
                  <a:lnTo>
                    <a:pt x="1538" y="4727"/>
                  </a:lnTo>
                  <a:lnTo>
                    <a:pt x="1691" y="4804"/>
                  </a:lnTo>
                  <a:lnTo>
                    <a:pt x="1864" y="4861"/>
                  </a:lnTo>
                  <a:lnTo>
                    <a:pt x="2037" y="4938"/>
                  </a:lnTo>
                  <a:lnTo>
                    <a:pt x="2229" y="4977"/>
                  </a:lnTo>
                  <a:lnTo>
                    <a:pt x="2402" y="5015"/>
                  </a:lnTo>
                  <a:lnTo>
                    <a:pt x="2595" y="5034"/>
                  </a:lnTo>
                  <a:lnTo>
                    <a:pt x="2787" y="5054"/>
                  </a:lnTo>
                  <a:lnTo>
                    <a:pt x="2998" y="5054"/>
                  </a:lnTo>
                  <a:lnTo>
                    <a:pt x="3190" y="5034"/>
                  </a:lnTo>
                  <a:lnTo>
                    <a:pt x="3402" y="5015"/>
                  </a:lnTo>
                  <a:lnTo>
                    <a:pt x="3632" y="4977"/>
                  </a:lnTo>
                  <a:lnTo>
                    <a:pt x="3843" y="4919"/>
                  </a:lnTo>
                  <a:lnTo>
                    <a:pt x="4055" y="4842"/>
                  </a:lnTo>
                  <a:lnTo>
                    <a:pt x="4247" y="4765"/>
                  </a:lnTo>
                  <a:lnTo>
                    <a:pt x="4439" y="4688"/>
                  </a:lnTo>
                  <a:lnTo>
                    <a:pt x="4612" y="4592"/>
                  </a:lnTo>
                  <a:lnTo>
                    <a:pt x="4785" y="4477"/>
                  </a:lnTo>
                  <a:lnTo>
                    <a:pt x="4939" y="4381"/>
                  </a:lnTo>
                  <a:lnTo>
                    <a:pt x="5092" y="4247"/>
                  </a:lnTo>
                  <a:lnTo>
                    <a:pt x="5246" y="4112"/>
                  </a:lnTo>
                  <a:lnTo>
                    <a:pt x="5381" y="3978"/>
                  </a:lnTo>
                  <a:lnTo>
                    <a:pt x="5515" y="3824"/>
                  </a:lnTo>
                  <a:lnTo>
                    <a:pt x="5726" y="3516"/>
                  </a:lnTo>
                  <a:lnTo>
                    <a:pt x="5938" y="3171"/>
                  </a:lnTo>
                  <a:lnTo>
                    <a:pt x="6092" y="2825"/>
                  </a:lnTo>
                  <a:lnTo>
                    <a:pt x="6207" y="2440"/>
                  </a:lnTo>
                  <a:lnTo>
                    <a:pt x="6303" y="2056"/>
                  </a:lnTo>
                  <a:lnTo>
                    <a:pt x="6361" y="1653"/>
                  </a:lnTo>
                  <a:lnTo>
                    <a:pt x="6380" y="1249"/>
                  </a:lnTo>
                  <a:lnTo>
                    <a:pt x="6380" y="826"/>
                  </a:lnTo>
                  <a:lnTo>
                    <a:pt x="6341" y="404"/>
                  </a:lnTo>
                  <a:lnTo>
                    <a:pt x="62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67;p42">
              <a:extLst>
                <a:ext uri="{FF2B5EF4-FFF2-40B4-BE49-F238E27FC236}">
                  <a16:creationId xmlns:a16="http://schemas.microsoft.com/office/drawing/2014/main" id="{6DDC16A3-AA48-0D98-C9C7-47EA3CB562A3}"/>
                </a:ext>
              </a:extLst>
            </p:cNvPr>
            <p:cNvSpPr/>
            <p:nvPr/>
          </p:nvSpPr>
          <p:spPr>
            <a:xfrm rot="-2711790">
              <a:off x="2668030" y="1473021"/>
              <a:ext cx="134246" cy="120298"/>
            </a:xfrm>
            <a:custGeom>
              <a:avLst/>
              <a:gdLst/>
              <a:ahLst/>
              <a:cxnLst/>
              <a:rect l="l" t="t" r="r" b="b"/>
              <a:pathLst>
                <a:path w="5919" h="5304" extrusionOk="0">
                  <a:moveTo>
                    <a:pt x="3075" y="1"/>
                  </a:moveTo>
                  <a:lnTo>
                    <a:pt x="2844" y="20"/>
                  </a:lnTo>
                  <a:lnTo>
                    <a:pt x="2402" y="78"/>
                  </a:lnTo>
                  <a:lnTo>
                    <a:pt x="1960" y="174"/>
                  </a:lnTo>
                  <a:lnTo>
                    <a:pt x="1519" y="289"/>
                  </a:lnTo>
                  <a:lnTo>
                    <a:pt x="1499" y="347"/>
                  </a:lnTo>
                  <a:lnTo>
                    <a:pt x="1461" y="366"/>
                  </a:lnTo>
                  <a:lnTo>
                    <a:pt x="1250" y="404"/>
                  </a:lnTo>
                  <a:lnTo>
                    <a:pt x="1057" y="481"/>
                  </a:lnTo>
                  <a:lnTo>
                    <a:pt x="884" y="558"/>
                  </a:lnTo>
                  <a:lnTo>
                    <a:pt x="731" y="635"/>
                  </a:lnTo>
                  <a:lnTo>
                    <a:pt x="596" y="750"/>
                  </a:lnTo>
                  <a:lnTo>
                    <a:pt x="481" y="846"/>
                  </a:lnTo>
                  <a:lnTo>
                    <a:pt x="366" y="981"/>
                  </a:lnTo>
                  <a:lnTo>
                    <a:pt x="270" y="1096"/>
                  </a:lnTo>
                  <a:lnTo>
                    <a:pt x="193" y="1250"/>
                  </a:lnTo>
                  <a:lnTo>
                    <a:pt x="135" y="1384"/>
                  </a:lnTo>
                  <a:lnTo>
                    <a:pt x="77" y="1538"/>
                  </a:lnTo>
                  <a:lnTo>
                    <a:pt x="39" y="1692"/>
                  </a:lnTo>
                  <a:lnTo>
                    <a:pt x="20" y="1865"/>
                  </a:lnTo>
                  <a:lnTo>
                    <a:pt x="1" y="2018"/>
                  </a:lnTo>
                  <a:lnTo>
                    <a:pt x="1" y="2364"/>
                  </a:lnTo>
                  <a:lnTo>
                    <a:pt x="58" y="2710"/>
                  </a:lnTo>
                  <a:lnTo>
                    <a:pt x="154" y="3056"/>
                  </a:lnTo>
                  <a:lnTo>
                    <a:pt x="289" y="3402"/>
                  </a:lnTo>
                  <a:lnTo>
                    <a:pt x="443" y="3728"/>
                  </a:lnTo>
                  <a:lnTo>
                    <a:pt x="635" y="4036"/>
                  </a:lnTo>
                  <a:lnTo>
                    <a:pt x="865" y="4324"/>
                  </a:lnTo>
                  <a:lnTo>
                    <a:pt x="1096" y="4574"/>
                  </a:lnTo>
                  <a:lnTo>
                    <a:pt x="1365" y="4766"/>
                  </a:lnTo>
                  <a:lnTo>
                    <a:pt x="1576" y="4900"/>
                  </a:lnTo>
                  <a:lnTo>
                    <a:pt x="1788" y="5016"/>
                  </a:lnTo>
                  <a:lnTo>
                    <a:pt x="2018" y="5112"/>
                  </a:lnTo>
                  <a:lnTo>
                    <a:pt x="2249" y="5189"/>
                  </a:lnTo>
                  <a:lnTo>
                    <a:pt x="2479" y="5246"/>
                  </a:lnTo>
                  <a:lnTo>
                    <a:pt x="2710" y="5285"/>
                  </a:lnTo>
                  <a:lnTo>
                    <a:pt x="2940" y="5304"/>
                  </a:lnTo>
                  <a:lnTo>
                    <a:pt x="3190" y="5304"/>
                  </a:lnTo>
                  <a:lnTo>
                    <a:pt x="3421" y="5285"/>
                  </a:lnTo>
                  <a:lnTo>
                    <a:pt x="3651" y="5266"/>
                  </a:lnTo>
                  <a:lnTo>
                    <a:pt x="3882" y="5208"/>
                  </a:lnTo>
                  <a:lnTo>
                    <a:pt x="4112" y="5131"/>
                  </a:lnTo>
                  <a:lnTo>
                    <a:pt x="4343" y="5035"/>
                  </a:lnTo>
                  <a:lnTo>
                    <a:pt x="4554" y="4920"/>
                  </a:lnTo>
                  <a:lnTo>
                    <a:pt x="4766" y="4785"/>
                  </a:lnTo>
                  <a:lnTo>
                    <a:pt x="4958" y="4631"/>
                  </a:lnTo>
                  <a:lnTo>
                    <a:pt x="5169" y="4439"/>
                  </a:lnTo>
                  <a:lnTo>
                    <a:pt x="5361" y="4209"/>
                  </a:lnTo>
                  <a:lnTo>
                    <a:pt x="5534" y="3959"/>
                  </a:lnTo>
                  <a:lnTo>
                    <a:pt x="5669" y="3709"/>
                  </a:lnTo>
                  <a:lnTo>
                    <a:pt x="5784" y="3440"/>
                  </a:lnTo>
                  <a:lnTo>
                    <a:pt x="5861" y="3171"/>
                  </a:lnTo>
                  <a:lnTo>
                    <a:pt x="5899" y="2883"/>
                  </a:lnTo>
                  <a:lnTo>
                    <a:pt x="5919" y="2595"/>
                  </a:lnTo>
                  <a:lnTo>
                    <a:pt x="5919" y="2307"/>
                  </a:lnTo>
                  <a:lnTo>
                    <a:pt x="5880" y="2018"/>
                  </a:lnTo>
                  <a:lnTo>
                    <a:pt x="5803" y="1749"/>
                  </a:lnTo>
                  <a:lnTo>
                    <a:pt x="5707" y="1480"/>
                  </a:lnTo>
                  <a:lnTo>
                    <a:pt x="5573" y="1231"/>
                  </a:lnTo>
                  <a:lnTo>
                    <a:pt x="5400" y="981"/>
                  </a:lnTo>
                  <a:lnTo>
                    <a:pt x="5188" y="750"/>
                  </a:lnTo>
                  <a:lnTo>
                    <a:pt x="4958" y="558"/>
                  </a:lnTo>
                  <a:lnTo>
                    <a:pt x="4766" y="424"/>
                  </a:lnTo>
                  <a:lnTo>
                    <a:pt x="4554" y="308"/>
                  </a:lnTo>
                  <a:lnTo>
                    <a:pt x="4362" y="212"/>
                  </a:lnTo>
                  <a:lnTo>
                    <a:pt x="4151" y="135"/>
                  </a:lnTo>
                  <a:lnTo>
                    <a:pt x="3940" y="78"/>
                  </a:lnTo>
                  <a:lnTo>
                    <a:pt x="3728" y="39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8;p42">
              <a:extLst>
                <a:ext uri="{FF2B5EF4-FFF2-40B4-BE49-F238E27FC236}">
                  <a16:creationId xmlns:a16="http://schemas.microsoft.com/office/drawing/2014/main" id="{7CA7520F-8725-14B8-FF25-A8C80F852AE0}"/>
                </a:ext>
              </a:extLst>
            </p:cNvPr>
            <p:cNvSpPr/>
            <p:nvPr/>
          </p:nvSpPr>
          <p:spPr>
            <a:xfrm rot="-2711790">
              <a:off x="2290090" y="1508907"/>
              <a:ext cx="588334" cy="478515"/>
            </a:xfrm>
            <a:custGeom>
              <a:avLst/>
              <a:gdLst/>
              <a:ahLst/>
              <a:cxnLst/>
              <a:rect l="l" t="t" r="r" b="b"/>
              <a:pathLst>
                <a:path w="25940" h="21098" extrusionOk="0">
                  <a:moveTo>
                    <a:pt x="1" y="1"/>
                  </a:moveTo>
                  <a:lnTo>
                    <a:pt x="20" y="519"/>
                  </a:lnTo>
                  <a:lnTo>
                    <a:pt x="20" y="769"/>
                  </a:lnTo>
                  <a:lnTo>
                    <a:pt x="59" y="1038"/>
                  </a:lnTo>
                  <a:lnTo>
                    <a:pt x="116" y="1288"/>
                  </a:lnTo>
                  <a:lnTo>
                    <a:pt x="193" y="1519"/>
                  </a:lnTo>
                  <a:lnTo>
                    <a:pt x="308" y="1749"/>
                  </a:lnTo>
                  <a:lnTo>
                    <a:pt x="385" y="1845"/>
                  </a:lnTo>
                  <a:lnTo>
                    <a:pt x="481" y="1941"/>
                  </a:lnTo>
                  <a:lnTo>
                    <a:pt x="673" y="2114"/>
                  </a:lnTo>
                  <a:lnTo>
                    <a:pt x="885" y="2268"/>
                  </a:lnTo>
                  <a:lnTo>
                    <a:pt x="1115" y="2402"/>
                  </a:lnTo>
                  <a:lnTo>
                    <a:pt x="1365" y="2537"/>
                  </a:lnTo>
                  <a:lnTo>
                    <a:pt x="1865" y="2806"/>
                  </a:lnTo>
                  <a:lnTo>
                    <a:pt x="2114" y="2921"/>
                  </a:lnTo>
                  <a:lnTo>
                    <a:pt x="2326" y="3056"/>
                  </a:lnTo>
                  <a:lnTo>
                    <a:pt x="3114" y="3575"/>
                  </a:lnTo>
                  <a:lnTo>
                    <a:pt x="3901" y="4132"/>
                  </a:lnTo>
                  <a:lnTo>
                    <a:pt x="4670" y="4689"/>
                  </a:lnTo>
                  <a:lnTo>
                    <a:pt x="5419" y="5265"/>
                  </a:lnTo>
                  <a:lnTo>
                    <a:pt x="6226" y="5899"/>
                  </a:lnTo>
                  <a:lnTo>
                    <a:pt x="7033" y="6533"/>
                  </a:lnTo>
                  <a:lnTo>
                    <a:pt x="8628" y="7840"/>
                  </a:lnTo>
                  <a:lnTo>
                    <a:pt x="10223" y="9166"/>
                  </a:lnTo>
                  <a:lnTo>
                    <a:pt x="11798" y="10453"/>
                  </a:lnTo>
                  <a:lnTo>
                    <a:pt x="13547" y="11837"/>
                  </a:lnTo>
                  <a:lnTo>
                    <a:pt x="15295" y="13182"/>
                  </a:lnTo>
                  <a:lnTo>
                    <a:pt x="17082" y="14488"/>
                  </a:lnTo>
                  <a:lnTo>
                    <a:pt x="18850" y="15814"/>
                  </a:lnTo>
                  <a:lnTo>
                    <a:pt x="22424" y="18427"/>
                  </a:lnTo>
                  <a:lnTo>
                    <a:pt x="24191" y="19753"/>
                  </a:lnTo>
                  <a:lnTo>
                    <a:pt x="25940" y="21098"/>
                  </a:lnTo>
                  <a:lnTo>
                    <a:pt x="25805" y="20694"/>
                  </a:lnTo>
                  <a:lnTo>
                    <a:pt x="25709" y="20310"/>
                  </a:lnTo>
                  <a:lnTo>
                    <a:pt x="19253" y="15276"/>
                  </a:lnTo>
                  <a:lnTo>
                    <a:pt x="12797" y="10223"/>
                  </a:lnTo>
                  <a:lnTo>
                    <a:pt x="9589" y="7686"/>
                  </a:lnTo>
                  <a:lnTo>
                    <a:pt x="6380" y="5131"/>
                  </a:lnTo>
                  <a:lnTo>
                    <a:pt x="3190" y="25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69;p42">
              <a:extLst>
                <a:ext uri="{FF2B5EF4-FFF2-40B4-BE49-F238E27FC236}">
                  <a16:creationId xmlns:a16="http://schemas.microsoft.com/office/drawing/2014/main" id="{F15BD0BE-442B-E78D-8FFD-B67AE1E4BC4B}"/>
                </a:ext>
              </a:extLst>
            </p:cNvPr>
            <p:cNvSpPr/>
            <p:nvPr/>
          </p:nvSpPr>
          <p:spPr>
            <a:xfrm rot="-2711790">
              <a:off x="2780575" y="1653211"/>
              <a:ext cx="86731" cy="46223"/>
            </a:xfrm>
            <a:custGeom>
              <a:avLst/>
              <a:gdLst/>
              <a:ahLst/>
              <a:cxnLst/>
              <a:rect l="l" t="t" r="r" b="b"/>
              <a:pathLst>
                <a:path w="3824" h="2038" extrusionOk="0">
                  <a:moveTo>
                    <a:pt x="2805" y="1"/>
                  </a:moveTo>
                  <a:lnTo>
                    <a:pt x="2613" y="39"/>
                  </a:lnTo>
                  <a:lnTo>
                    <a:pt x="2402" y="116"/>
                  </a:lnTo>
                  <a:lnTo>
                    <a:pt x="2152" y="212"/>
                  </a:lnTo>
                  <a:lnTo>
                    <a:pt x="1710" y="423"/>
                  </a:lnTo>
                  <a:lnTo>
                    <a:pt x="1364" y="558"/>
                  </a:lnTo>
                  <a:lnTo>
                    <a:pt x="0" y="1057"/>
                  </a:lnTo>
                  <a:lnTo>
                    <a:pt x="1230" y="2037"/>
                  </a:lnTo>
                  <a:lnTo>
                    <a:pt x="1518" y="1864"/>
                  </a:lnTo>
                  <a:lnTo>
                    <a:pt x="1825" y="1730"/>
                  </a:lnTo>
                  <a:lnTo>
                    <a:pt x="2152" y="1595"/>
                  </a:lnTo>
                  <a:lnTo>
                    <a:pt x="2479" y="1480"/>
                  </a:lnTo>
                  <a:lnTo>
                    <a:pt x="2805" y="1384"/>
                  </a:lnTo>
                  <a:lnTo>
                    <a:pt x="3151" y="1288"/>
                  </a:lnTo>
                  <a:lnTo>
                    <a:pt x="3824" y="1153"/>
                  </a:lnTo>
                  <a:lnTo>
                    <a:pt x="3593" y="942"/>
                  </a:lnTo>
                  <a:lnTo>
                    <a:pt x="3478" y="827"/>
                  </a:lnTo>
                  <a:lnTo>
                    <a:pt x="3382" y="712"/>
                  </a:lnTo>
                  <a:lnTo>
                    <a:pt x="3286" y="539"/>
                  </a:lnTo>
                  <a:lnTo>
                    <a:pt x="3190" y="327"/>
                  </a:lnTo>
                  <a:lnTo>
                    <a:pt x="3074" y="135"/>
                  </a:lnTo>
                  <a:lnTo>
                    <a:pt x="3017" y="58"/>
                  </a:lnTo>
                  <a:lnTo>
                    <a:pt x="2940" y="20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70;p42">
              <a:extLst>
                <a:ext uri="{FF2B5EF4-FFF2-40B4-BE49-F238E27FC236}">
                  <a16:creationId xmlns:a16="http://schemas.microsoft.com/office/drawing/2014/main" id="{29D048D0-672A-C1F7-0914-DAA46BDD33C9}"/>
                </a:ext>
              </a:extLst>
            </p:cNvPr>
            <p:cNvSpPr/>
            <p:nvPr/>
          </p:nvSpPr>
          <p:spPr>
            <a:xfrm rot="-2711790">
              <a:off x="2552992" y="1501853"/>
              <a:ext cx="86731" cy="74982"/>
            </a:xfrm>
            <a:custGeom>
              <a:avLst/>
              <a:gdLst/>
              <a:ahLst/>
              <a:cxnLst/>
              <a:rect l="l" t="t" r="r" b="b"/>
              <a:pathLst>
                <a:path w="3824" h="3306" extrusionOk="0">
                  <a:moveTo>
                    <a:pt x="2344" y="366"/>
                  </a:moveTo>
                  <a:lnTo>
                    <a:pt x="2767" y="539"/>
                  </a:lnTo>
                  <a:lnTo>
                    <a:pt x="2959" y="635"/>
                  </a:lnTo>
                  <a:lnTo>
                    <a:pt x="3151" y="750"/>
                  </a:lnTo>
                  <a:lnTo>
                    <a:pt x="3266" y="808"/>
                  </a:lnTo>
                  <a:lnTo>
                    <a:pt x="3363" y="865"/>
                  </a:lnTo>
                  <a:lnTo>
                    <a:pt x="3401" y="904"/>
                  </a:lnTo>
                  <a:lnTo>
                    <a:pt x="3420" y="942"/>
                  </a:lnTo>
                  <a:lnTo>
                    <a:pt x="3420" y="1000"/>
                  </a:lnTo>
                  <a:lnTo>
                    <a:pt x="3420" y="1077"/>
                  </a:lnTo>
                  <a:lnTo>
                    <a:pt x="3401" y="1134"/>
                  </a:lnTo>
                  <a:lnTo>
                    <a:pt x="3343" y="1192"/>
                  </a:lnTo>
                  <a:lnTo>
                    <a:pt x="3209" y="1327"/>
                  </a:lnTo>
                  <a:lnTo>
                    <a:pt x="2921" y="1538"/>
                  </a:lnTo>
                  <a:lnTo>
                    <a:pt x="2133" y="2268"/>
                  </a:lnTo>
                  <a:lnTo>
                    <a:pt x="1326" y="2979"/>
                  </a:lnTo>
                  <a:lnTo>
                    <a:pt x="1134" y="2844"/>
                  </a:lnTo>
                  <a:lnTo>
                    <a:pt x="942" y="2710"/>
                  </a:lnTo>
                  <a:lnTo>
                    <a:pt x="730" y="2614"/>
                  </a:lnTo>
                  <a:lnTo>
                    <a:pt x="519" y="2518"/>
                  </a:lnTo>
                  <a:lnTo>
                    <a:pt x="788" y="2287"/>
                  </a:lnTo>
                  <a:lnTo>
                    <a:pt x="1057" y="2057"/>
                  </a:lnTo>
                  <a:lnTo>
                    <a:pt x="1287" y="1807"/>
                  </a:lnTo>
                  <a:lnTo>
                    <a:pt x="1537" y="1538"/>
                  </a:lnTo>
                  <a:lnTo>
                    <a:pt x="1749" y="1269"/>
                  </a:lnTo>
                  <a:lnTo>
                    <a:pt x="1960" y="981"/>
                  </a:lnTo>
                  <a:lnTo>
                    <a:pt x="2152" y="673"/>
                  </a:lnTo>
                  <a:lnTo>
                    <a:pt x="2344" y="366"/>
                  </a:lnTo>
                  <a:close/>
                  <a:moveTo>
                    <a:pt x="2229" y="1"/>
                  </a:moveTo>
                  <a:lnTo>
                    <a:pt x="2171" y="20"/>
                  </a:lnTo>
                  <a:lnTo>
                    <a:pt x="2133" y="78"/>
                  </a:lnTo>
                  <a:lnTo>
                    <a:pt x="1922" y="423"/>
                  </a:lnTo>
                  <a:lnTo>
                    <a:pt x="1710" y="750"/>
                  </a:lnTo>
                  <a:lnTo>
                    <a:pt x="1480" y="1077"/>
                  </a:lnTo>
                  <a:lnTo>
                    <a:pt x="1230" y="1365"/>
                  </a:lnTo>
                  <a:lnTo>
                    <a:pt x="961" y="1653"/>
                  </a:lnTo>
                  <a:lnTo>
                    <a:pt x="692" y="1941"/>
                  </a:lnTo>
                  <a:lnTo>
                    <a:pt x="384" y="2191"/>
                  </a:lnTo>
                  <a:lnTo>
                    <a:pt x="77" y="2441"/>
                  </a:lnTo>
                  <a:lnTo>
                    <a:pt x="39" y="2479"/>
                  </a:lnTo>
                  <a:lnTo>
                    <a:pt x="0" y="2518"/>
                  </a:lnTo>
                  <a:lnTo>
                    <a:pt x="0" y="2556"/>
                  </a:lnTo>
                  <a:lnTo>
                    <a:pt x="0" y="2614"/>
                  </a:lnTo>
                  <a:lnTo>
                    <a:pt x="0" y="2652"/>
                  </a:lnTo>
                  <a:lnTo>
                    <a:pt x="19" y="2691"/>
                  </a:lnTo>
                  <a:lnTo>
                    <a:pt x="58" y="2729"/>
                  </a:lnTo>
                  <a:lnTo>
                    <a:pt x="115" y="2748"/>
                  </a:lnTo>
                  <a:lnTo>
                    <a:pt x="404" y="2844"/>
                  </a:lnTo>
                  <a:lnTo>
                    <a:pt x="692" y="2979"/>
                  </a:lnTo>
                  <a:lnTo>
                    <a:pt x="942" y="3133"/>
                  </a:lnTo>
                  <a:lnTo>
                    <a:pt x="1211" y="3286"/>
                  </a:lnTo>
                  <a:lnTo>
                    <a:pt x="1249" y="3306"/>
                  </a:lnTo>
                  <a:lnTo>
                    <a:pt x="1287" y="3306"/>
                  </a:lnTo>
                  <a:lnTo>
                    <a:pt x="1364" y="3286"/>
                  </a:lnTo>
                  <a:lnTo>
                    <a:pt x="1422" y="3229"/>
                  </a:lnTo>
                  <a:lnTo>
                    <a:pt x="1441" y="3152"/>
                  </a:lnTo>
                  <a:lnTo>
                    <a:pt x="2133" y="2575"/>
                  </a:lnTo>
                  <a:lnTo>
                    <a:pt x="2805" y="1999"/>
                  </a:lnTo>
                  <a:lnTo>
                    <a:pt x="3055" y="1807"/>
                  </a:lnTo>
                  <a:lnTo>
                    <a:pt x="3343" y="1596"/>
                  </a:lnTo>
                  <a:lnTo>
                    <a:pt x="3497" y="1480"/>
                  </a:lnTo>
                  <a:lnTo>
                    <a:pt x="3612" y="1346"/>
                  </a:lnTo>
                  <a:lnTo>
                    <a:pt x="3728" y="1230"/>
                  </a:lnTo>
                  <a:lnTo>
                    <a:pt x="3785" y="1115"/>
                  </a:lnTo>
                  <a:lnTo>
                    <a:pt x="3824" y="1000"/>
                  </a:lnTo>
                  <a:lnTo>
                    <a:pt x="3824" y="885"/>
                  </a:lnTo>
                  <a:lnTo>
                    <a:pt x="3785" y="789"/>
                  </a:lnTo>
                  <a:lnTo>
                    <a:pt x="3728" y="692"/>
                  </a:lnTo>
                  <a:lnTo>
                    <a:pt x="3651" y="616"/>
                  </a:lnTo>
                  <a:lnTo>
                    <a:pt x="3555" y="539"/>
                  </a:lnTo>
                  <a:lnTo>
                    <a:pt x="3305" y="385"/>
                  </a:lnTo>
                  <a:lnTo>
                    <a:pt x="3036" y="270"/>
                  </a:lnTo>
                  <a:lnTo>
                    <a:pt x="2767" y="174"/>
                  </a:lnTo>
                  <a:lnTo>
                    <a:pt x="2536" y="78"/>
                  </a:lnTo>
                  <a:lnTo>
                    <a:pt x="2363" y="20"/>
                  </a:lnTo>
                  <a:lnTo>
                    <a:pt x="228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71;p42">
              <a:extLst>
                <a:ext uri="{FF2B5EF4-FFF2-40B4-BE49-F238E27FC236}">
                  <a16:creationId xmlns:a16="http://schemas.microsoft.com/office/drawing/2014/main" id="{BAFD9306-E76E-1734-9D9C-BE115585C452}"/>
                </a:ext>
              </a:extLst>
            </p:cNvPr>
            <p:cNvSpPr/>
            <p:nvPr/>
          </p:nvSpPr>
          <p:spPr>
            <a:xfrm rot="-2711790">
              <a:off x="2564661" y="1509080"/>
              <a:ext cx="65842" cy="59287"/>
            </a:xfrm>
            <a:custGeom>
              <a:avLst/>
              <a:gdLst/>
              <a:ahLst/>
              <a:cxnLst/>
              <a:rect l="l" t="t" r="r" b="b"/>
              <a:pathLst>
                <a:path w="2903" h="2614" extrusionOk="0">
                  <a:moveTo>
                    <a:pt x="1826" y="1"/>
                  </a:moveTo>
                  <a:lnTo>
                    <a:pt x="1634" y="308"/>
                  </a:lnTo>
                  <a:lnTo>
                    <a:pt x="1442" y="616"/>
                  </a:lnTo>
                  <a:lnTo>
                    <a:pt x="1231" y="904"/>
                  </a:lnTo>
                  <a:lnTo>
                    <a:pt x="1019" y="1173"/>
                  </a:lnTo>
                  <a:lnTo>
                    <a:pt x="769" y="1442"/>
                  </a:lnTo>
                  <a:lnTo>
                    <a:pt x="539" y="1692"/>
                  </a:lnTo>
                  <a:lnTo>
                    <a:pt x="270" y="1922"/>
                  </a:lnTo>
                  <a:lnTo>
                    <a:pt x="1" y="2153"/>
                  </a:lnTo>
                  <a:lnTo>
                    <a:pt x="212" y="2249"/>
                  </a:lnTo>
                  <a:lnTo>
                    <a:pt x="424" y="2345"/>
                  </a:lnTo>
                  <a:lnTo>
                    <a:pt x="616" y="2479"/>
                  </a:lnTo>
                  <a:lnTo>
                    <a:pt x="808" y="2614"/>
                  </a:lnTo>
                  <a:lnTo>
                    <a:pt x="1615" y="1903"/>
                  </a:lnTo>
                  <a:lnTo>
                    <a:pt x="2403" y="1173"/>
                  </a:lnTo>
                  <a:lnTo>
                    <a:pt x="2691" y="962"/>
                  </a:lnTo>
                  <a:lnTo>
                    <a:pt x="2825" y="827"/>
                  </a:lnTo>
                  <a:lnTo>
                    <a:pt x="2883" y="769"/>
                  </a:lnTo>
                  <a:lnTo>
                    <a:pt x="2902" y="712"/>
                  </a:lnTo>
                  <a:lnTo>
                    <a:pt x="2902" y="635"/>
                  </a:lnTo>
                  <a:lnTo>
                    <a:pt x="2902" y="577"/>
                  </a:lnTo>
                  <a:lnTo>
                    <a:pt x="2883" y="539"/>
                  </a:lnTo>
                  <a:lnTo>
                    <a:pt x="2845" y="500"/>
                  </a:lnTo>
                  <a:lnTo>
                    <a:pt x="2748" y="443"/>
                  </a:lnTo>
                  <a:lnTo>
                    <a:pt x="2633" y="385"/>
                  </a:lnTo>
                  <a:lnTo>
                    <a:pt x="2441" y="270"/>
                  </a:lnTo>
                  <a:lnTo>
                    <a:pt x="2249" y="174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72;p42">
              <a:extLst>
                <a:ext uri="{FF2B5EF4-FFF2-40B4-BE49-F238E27FC236}">
                  <a16:creationId xmlns:a16="http://schemas.microsoft.com/office/drawing/2014/main" id="{F428640E-BA81-C435-A32D-D37F9E187DB9}"/>
                </a:ext>
              </a:extLst>
            </p:cNvPr>
            <p:cNvSpPr/>
            <p:nvPr/>
          </p:nvSpPr>
          <p:spPr>
            <a:xfrm rot="-2711790">
              <a:off x="2693355" y="1659219"/>
              <a:ext cx="48378" cy="77159"/>
            </a:xfrm>
            <a:custGeom>
              <a:avLst/>
              <a:gdLst/>
              <a:ahLst/>
              <a:cxnLst/>
              <a:rect l="l" t="t" r="r" b="b"/>
              <a:pathLst>
                <a:path w="2133" h="3402" extrusionOk="0">
                  <a:moveTo>
                    <a:pt x="1557" y="0"/>
                  </a:moveTo>
                  <a:lnTo>
                    <a:pt x="1249" y="39"/>
                  </a:lnTo>
                  <a:lnTo>
                    <a:pt x="288" y="58"/>
                  </a:lnTo>
                  <a:lnTo>
                    <a:pt x="288" y="538"/>
                  </a:lnTo>
                  <a:lnTo>
                    <a:pt x="269" y="769"/>
                  </a:lnTo>
                  <a:lnTo>
                    <a:pt x="231" y="999"/>
                  </a:lnTo>
                  <a:lnTo>
                    <a:pt x="192" y="1230"/>
                  </a:lnTo>
                  <a:lnTo>
                    <a:pt x="135" y="1461"/>
                  </a:lnTo>
                  <a:lnTo>
                    <a:pt x="77" y="1691"/>
                  </a:lnTo>
                  <a:lnTo>
                    <a:pt x="0" y="1922"/>
                  </a:lnTo>
                  <a:lnTo>
                    <a:pt x="1845" y="3401"/>
                  </a:lnTo>
                  <a:lnTo>
                    <a:pt x="1845" y="3344"/>
                  </a:lnTo>
                  <a:lnTo>
                    <a:pt x="1979" y="2095"/>
                  </a:lnTo>
                  <a:lnTo>
                    <a:pt x="2114" y="846"/>
                  </a:lnTo>
                  <a:lnTo>
                    <a:pt x="2133" y="615"/>
                  </a:lnTo>
                  <a:lnTo>
                    <a:pt x="2133" y="500"/>
                  </a:lnTo>
                  <a:lnTo>
                    <a:pt x="2114" y="385"/>
                  </a:lnTo>
                  <a:lnTo>
                    <a:pt x="2075" y="269"/>
                  </a:lnTo>
                  <a:lnTo>
                    <a:pt x="2037" y="173"/>
                  </a:lnTo>
                  <a:lnTo>
                    <a:pt x="1960" y="96"/>
                  </a:lnTo>
                  <a:lnTo>
                    <a:pt x="1864" y="20"/>
                  </a:lnTo>
                  <a:lnTo>
                    <a:pt x="18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73;p42">
              <a:extLst>
                <a:ext uri="{FF2B5EF4-FFF2-40B4-BE49-F238E27FC236}">
                  <a16:creationId xmlns:a16="http://schemas.microsoft.com/office/drawing/2014/main" id="{36C20E73-8810-012C-77B8-9401B54D0871}"/>
                </a:ext>
              </a:extLst>
            </p:cNvPr>
            <p:cNvSpPr/>
            <p:nvPr/>
          </p:nvSpPr>
          <p:spPr>
            <a:xfrm rot="-2711790">
              <a:off x="2443328" y="1501560"/>
              <a:ext cx="98933" cy="68881"/>
            </a:xfrm>
            <a:custGeom>
              <a:avLst/>
              <a:gdLst/>
              <a:ahLst/>
              <a:cxnLst/>
              <a:rect l="l" t="t" r="r" b="b"/>
              <a:pathLst>
                <a:path w="4362" h="3037" extrusionOk="0">
                  <a:moveTo>
                    <a:pt x="1903" y="481"/>
                  </a:moveTo>
                  <a:lnTo>
                    <a:pt x="2095" y="539"/>
                  </a:lnTo>
                  <a:lnTo>
                    <a:pt x="2287" y="635"/>
                  </a:lnTo>
                  <a:lnTo>
                    <a:pt x="2517" y="770"/>
                  </a:lnTo>
                  <a:lnTo>
                    <a:pt x="2883" y="1039"/>
                  </a:lnTo>
                  <a:lnTo>
                    <a:pt x="3248" y="1327"/>
                  </a:lnTo>
                  <a:lnTo>
                    <a:pt x="3939" y="1922"/>
                  </a:lnTo>
                  <a:lnTo>
                    <a:pt x="3670" y="2076"/>
                  </a:lnTo>
                  <a:lnTo>
                    <a:pt x="3440" y="2268"/>
                  </a:lnTo>
                  <a:lnTo>
                    <a:pt x="3248" y="2460"/>
                  </a:lnTo>
                  <a:lnTo>
                    <a:pt x="3055" y="2710"/>
                  </a:lnTo>
                  <a:lnTo>
                    <a:pt x="2767" y="2460"/>
                  </a:lnTo>
                  <a:lnTo>
                    <a:pt x="2479" y="2211"/>
                  </a:lnTo>
                  <a:lnTo>
                    <a:pt x="2172" y="1980"/>
                  </a:lnTo>
                  <a:lnTo>
                    <a:pt x="1864" y="1769"/>
                  </a:lnTo>
                  <a:lnTo>
                    <a:pt x="1538" y="1577"/>
                  </a:lnTo>
                  <a:lnTo>
                    <a:pt x="1192" y="1384"/>
                  </a:lnTo>
                  <a:lnTo>
                    <a:pt x="865" y="1211"/>
                  </a:lnTo>
                  <a:lnTo>
                    <a:pt x="500" y="1058"/>
                  </a:lnTo>
                  <a:lnTo>
                    <a:pt x="1019" y="750"/>
                  </a:lnTo>
                  <a:lnTo>
                    <a:pt x="1211" y="635"/>
                  </a:lnTo>
                  <a:lnTo>
                    <a:pt x="1384" y="558"/>
                  </a:lnTo>
                  <a:lnTo>
                    <a:pt x="1557" y="501"/>
                  </a:lnTo>
                  <a:lnTo>
                    <a:pt x="1730" y="481"/>
                  </a:lnTo>
                  <a:close/>
                  <a:moveTo>
                    <a:pt x="1883" y="1"/>
                  </a:moveTo>
                  <a:lnTo>
                    <a:pt x="1749" y="20"/>
                  </a:lnTo>
                  <a:lnTo>
                    <a:pt x="1595" y="39"/>
                  </a:lnTo>
                  <a:lnTo>
                    <a:pt x="1461" y="78"/>
                  </a:lnTo>
                  <a:lnTo>
                    <a:pt x="1326" y="135"/>
                  </a:lnTo>
                  <a:lnTo>
                    <a:pt x="1057" y="270"/>
                  </a:lnTo>
                  <a:lnTo>
                    <a:pt x="788" y="443"/>
                  </a:lnTo>
                  <a:lnTo>
                    <a:pt x="519" y="635"/>
                  </a:lnTo>
                  <a:lnTo>
                    <a:pt x="289" y="808"/>
                  </a:lnTo>
                  <a:lnTo>
                    <a:pt x="77" y="942"/>
                  </a:lnTo>
                  <a:lnTo>
                    <a:pt x="39" y="981"/>
                  </a:lnTo>
                  <a:lnTo>
                    <a:pt x="0" y="1019"/>
                  </a:lnTo>
                  <a:lnTo>
                    <a:pt x="0" y="1058"/>
                  </a:lnTo>
                  <a:lnTo>
                    <a:pt x="0" y="1096"/>
                  </a:lnTo>
                  <a:lnTo>
                    <a:pt x="39" y="1192"/>
                  </a:lnTo>
                  <a:lnTo>
                    <a:pt x="58" y="1211"/>
                  </a:lnTo>
                  <a:lnTo>
                    <a:pt x="116" y="1250"/>
                  </a:lnTo>
                  <a:lnTo>
                    <a:pt x="500" y="1404"/>
                  </a:lnTo>
                  <a:lnTo>
                    <a:pt x="884" y="1596"/>
                  </a:lnTo>
                  <a:lnTo>
                    <a:pt x="1249" y="1788"/>
                  </a:lnTo>
                  <a:lnTo>
                    <a:pt x="1595" y="1999"/>
                  </a:lnTo>
                  <a:lnTo>
                    <a:pt x="1941" y="2230"/>
                  </a:lnTo>
                  <a:lnTo>
                    <a:pt x="2268" y="2480"/>
                  </a:lnTo>
                  <a:lnTo>
                    <a:pt x="2594" y="2729"/>
                  </a:lnTo>
                  <a:lnTo>
                    <a:pt x="2940" y="2998"/>
                  </a:lnTo>
                  <a:lnTo>
                    <a:pt x="2979" y="3018"/>
                  </a:lnTo>
                  <a:lnTo>
                    <a:pt x="3017" y="3037"/>
                  </a:lnTo>
                  <a:lnTo>
                    <a:pt x="3094" y="3018"/>
                  </a:lnTo>
                  <a:lnTo>
                    <a:pt x="3152" y="2979"/>
                  </a:lnTo>
                  <a:lnTo>
                    <a:pt x="3190" y="2902"/>
                  </a:lnTo>
                  <a:lnTo>
                    <a:pt x="3401" y="2633"/>
                  </a:lnTo>
                  <a:lnTo>
                    <a:pt x="3536" y="2518"/>
                  </a:lnTo>
                  <a:lnTo>
                    <a:pt x="3651" y="2422"/>
                  </a:lnTo>
                  <a:lnTo>
                    <a:pt x="3786" y="2326"/>
                  </a:lnTo>
                  <a:lnTo>
                    <a:pt x="3939" y="2249"/>
                  </a:lnTo>
                  <a:lnTo>
                    <a:pt x="4093" y="2172"/>
                  </a:lnTo>
                  <a:lnTo>
                    <a:pt x="4247" y="2095"/>
                  </a:lnTo>
                  <a:lnTo>
                    <a:pt x="4324" y="2057"/>
                  </a:lnTo>
                  <a:lnTo>
                    <a:pt x="4362" y="1999"/>
                  </a:lnTo>
                  <a:lnTo>
                    <a:pt x="4362" y="1922"/>
                  </a:lnTo>
                  <a:lnTo>
                    <a:pt x="4343" y="1884"/>
                  </a:lnTo>
                  <a:lnTo>
                    <a:pt x="4324" y="1846"/>
                  </a:lnTo>
                  <a:lnTo>
                    <a:pt x="2998" y="750"/>
                  </a:lnTo>
                  <a:lnTo>
                    <a:pt x="2594" y="366"/>
                  </a:lnTo>
                  <a:lnTo>
                    <a:pt x="2364" y="193"/>
                  </a:lnTo>
                  <a:lnTo>
                    <a:pt x="2248" y="116"/>
                  </a:lnTo>
                  <a:lnTo>
                    <a:pt x="2133" y="59"/>
                  </a:lnTo>
                  <a:lnTo>
                    <a:pt x="2018" y="20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74;p42">
              <a:extLst>
                <a:ext uri="{FF2B5EF4-FFF2-40B4-BE49-F238E27FC236}">
                  <a16:creationId xmlns:a16="http://schemas.microsoft.com/office/drawing/2014/main" id="{CE7E1204-13EB-CA2A-9C88-048DA57E35A9}"/>
                </a:ext>
              </a:extLst>
            </p:cNvPr>
            <p:cNvSpPr/>
            <p:nvPr/>
          </p:nvSpPr>
          <p:spPr>
            <a:xfrm rot="-2711790">
              <a:off x="2455636" y="1511331"/>
              <a:ext cx="78044" cy="50578"/>
            </a:xfrm>
            <a:custGeom>
              <a:avLst/>
              <a:gdLst/>
              <a:ahLst/>
              <a:cxnLst/>
              <a:rect l="l" t="t" r="r" b="b"/>
              <a:pathLst>
                <a:path w="3441" h="2230" extrusionOk="0">
                  <a:moveTo>
                    <a:pt x="1231" y="0"/>
                  </a:moveTo>
                  <a:lnTo>
                    <a:pt x="1058" y="20"/>
                  </a:lnTo>
                  <a:lnTo>
                    <a:pt x="885" y="77"/>
                  </a:lnTo>
                  <a:lnTo>
                    <a:pt x="712" y="154"/>
                  </a:lnTo>
                  <a:lnTo>
                    <a:pt x="520" y="269"/>
                  </a:lnTo>
                  <a:lnTo>
                    <a:pt x="1" y="577"/>
                  </a:lnTo>
                  <a:lnTo>
                    <a:pt x="366" y="730"/>
                  </a:lnTo>
                  <a:lnTo>
                    <a:pt x="693" y="903"/>
                  </a:lnTo>
                  <a:lnTo>
                    <a:pt x="1039" y="1096"/>
                  </a:lnTo>
                  <a:lnTo>
                    <a:pt x="1365" y="1288"/>
                  </a:lnTo>
                  <a:lnTo>
                    <a:pt x="1673" y="1499"/>
                  </a:lnTo>
                  <a:lnTo>
                    <a:pt x="1980" y="1730"/>
                  </a:lnTo>
                  <a:lnTo>
                    <a:pt x="2268" y="1979"/>
                  </a:lnTo>
                  <a:lnTo>
                    <a:pt x="2556" y="2229"/>
                  </a:lnTo>
                  <a:lnTo>
                    <a:pt x="2749" y="1979"/>
                  </a:lnTo>
                  <a:lnTo>
                    <a:pt x="2941" y="1787"/>
                  </a:lnTo>
                  <a:lnTo>
                    <a:pt x="3171" y="1595"/>
                  </a:lnTo>
                  <a:lnTo>
                    <a:pt x="3440" y="1441"/>
                  </a:lnTo>
                  <a:lnTo>
                    <a:pt x="2749" y="846"/>
                  </a:lnTo>
                  <a:lnTo>
                    <a:pt x="2384" y="558"/>
                  </a:lnTo>
                  <a:lnTo>
                    <a:pt x="2018" y="289"/>
                  </a:lnTo>
                  <a:lnTo>
                    <a:pt x="1788" y="154"/>
                  </a:lnTo>
                  <a:lnTo>
                    <a:pt x="1596" y="58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75;p42">
              <a:extLst>
                <a:ext uri="{FF2B5EF4-FFF2-40B4-BE49-F238E27FC236}">
                  <a16:creationId xmlns:a16="http://schemas.microsoft.com/office/drawing/2014/main" id="{F9F25E8D-835F-49D7-01A8-F1FBE5D45A01}"/>
                </a:ext>
              </a:extLst>
            </p:cNvPr>
            <p:cNvSpPr/>
            <p:nvPr/>
          </p:nvSpPr>
          <p:spPr>
            <a:xfrm rot="-2711790">
              <a:off x="2486080" y="1658350"/>
              <a:ext cx="143840" cy="129892"/>
            </a:xfrm>
            <a:custGeom>
              <a:avLst/>
              <a:gdLst/>
              <a:ahLst/>
              <a:cxnLst/>
              <a:rect l="l" t="t" r="r" b="b"/>
              <a:pathLst>
                <a:path w="6342" h="5727" extrusionOk="0">
                  <a:moveTo>
                    <a:pt x="2498" y="1"/>
                  </a:moveTo>
                  <a:lnTo>
                    <a:pt x="2133" y="20"/>
                  </a:lnTo>
                  <a:lnTo>
                    <a:pt x="1768" y="58"/>
                  </a:lnTo>
                  <a:lnTo>
                    <a:pt x="1422" y="135"/>
                  </a:lnTo>
                  <a:lnTo>
                    <a:pt x="1096" y="250"/>
                  </a:lnTo>
                  <a:lnTo>
                    <a:pt x="788" y="404"/>
                  </a:lnTo>
                  <a:lnTo>
                    <a:pt x="635" y="500"/>
                  </a:lnTo>
                  <a:lnTo>
                    <a:pt x="500" y="596"/>
                  </a:lnTo>
                  <a:lnTo>
                    <a:pt x="366" y="711"/>
                  </a:lnTo>
                  <a:lnTo>
                    <a:pt x="231" y="827"/>
                  </a:lnTo>
                  <a:lnTo>
                    <a:pt x="116" y="961"/>
                  </a:lnTo>
                  <a:lnTo>
                    <a:pt x="1" y="1096"/>
                  </a:lnTo>
                  <a:lnTo>
                    <a:pt x="5899" y="5726"/>
                  </a:lnTo>
                  <a:lnTo>
                    <a:pt x="6015" y="5419"/>
                  </a:lnTo>
                  <a:lnTo>
                    <a:pt x="6111" y="5112"/>
                  </a:lnTo>
                  <a:lnTo>
                    <a:pt x="6207" y="4804"/>
                  </a:lnTo>
                  <a:lnTo>
                    <a:pt x="6264" y="4477"/>
                  </a:lnTo>
                  <a:lnTo>
                    <a:pt x="6322" y="4151"/>
                  </a:lnTo>
                  <a:lnTo>
                    <a:pt x="6341" y="3824"/>
                  </a:lnTo>
                  <a:lnTo>
                    <a:pt x="6341" y="3517"/>
                  </a:lnTo>
                  <a:lnTo>
                    <a:pt x="6303" y="3190"/>
                  </a:lnTo>
                  <a:lnTo>
                    <a:pt x="6264" y="2883"/>
                  </a:lnTo>
                  <a:lnTo>
                    <a:pt x="6188" y="2575"/>
                  </a:lnTo>
                  <a:lnTo>
                    <a:pt x="6092" y="2287"/>
                  </a:lnTo>
                  <a:lnTo>
                    <a:pt x="5957" y="1999"/>
                  </a:lnTo>
                  <a:lnTo>
                    <a:pt x="5784" y="1711"/>
                  </a:lnTo>
                  <a:lnTo>
                    <a:pt x="5611" y="1442"/>
                  </a:lnTo>
                  <a:lnTo>
                    <a:pt x="5381" y="1192"/>
                  </a:lnTo>
                  <a:lnTo>
                    <a:pt x="5131" y="942"/>
                  </a:lnTo>
                  <a:lnTo>
                    <a:pt x="4862" y="731"/>
                  </a:lnTo>
                  <a:lnTo>
                    <a:pt x="4574" y="558"/>
                  </a:lnTo>
                  <a:lnTo>
                    <a:pt x="4266" y="385"/>
                  </a:lnTo>
                  <a:lnTo>
                    <a:pt x="3920" y="250"/>
                  </a:lnTo>
                  <a:lnTo>
                    <a:pt x="3574" y="154"/>
                  </a:lnTo>
                  <a:lnTo>
                    <a:pt x="3229" y="77"/>
                  </a:lnTo>
                  <a:lnTo>
                    <a:pt x="2864" y="20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76;p42">
              <a:extLst>
                <a:ext uri="{FF2B5EF4-FFF2-40B4-BE49-F238E27FC236}">
                  <a16:creationId xmlns:a16="http://schemas.microsoft.com/office/drawing/2014/main" id="{AB1F8637-D566-A429-5F60-FF62B6E917DB}"/>
                </a:ext>
              </a:extLst>
            </p:cNvPr>
            <p:cNvSpPr/>
            <p:nvPr/>
          </p:nvSpPr>
          <p:spPr>
            <a:xfrm rot="-2711790">
              <a:off x="2409614" y="1639045"/>
              <a:ext cx="80652" cy="52755"/>
            </a:xfrm>
            <a:custGeom>
              <a:avLst/>
              <a:gdLst/>
              <a:ahLst/>
              <a:cxnLst/>
              <a:rect l="l" t="t" r="r" b="b"/>
              <a:pathLst>
                <a:path w="3556" h="2326" extrusionOk="0">
                  <a:moveTo>
                    <a:pt x="2825" y="327"/>
                  </a:moveTo>
                  <a:lnTo>
                    <a:pt x="2864" y="616"/>
                  </a:lnTo>
                  <a:lnTo>
                    <a:pt x="2941" y="885"/>
                  </a:lnTo>
                  <a:lnTo>
                    <a:pt x="3037" y="1154"/>
                  </a:lnTo>
                  <a:lnTo>
                    <a:pt x="3152" y="1403"/>
                  </a:lnTo>
                  <a:lnTo>
                    <a:pt x="2038" y="1692"/>
                  </a:lnTo>
                  <a:lnTo>
                    <a:pt x="1423" y="1865"/>
                  </a:lnTo>
                  <a:lnTo>
                    <a:pt x="1192" y="1922"/>
                  </a:lnTo>
                  <a:lnTo>
                    <a:pt x="1077" y="1961"/>
                  </a:lnTo>
                  <a:lnTo>
                    <a:pt x="866" y="1961"/>
                  </a:lnTo>
                  <a:lnTo>
                    <a:pt x="750" y="1922"/>
                  </a:lnTo>
                  <a:lnTo>
                    <a:pt x="654" y="1865"/>
                  </a:lnTo>
                  <a:lnTo>
                    <a:pt x="577" y="1769"/>
                  </a:lnTo>
                  <a:lnTo>
                    <a:pt x="481" y="1653"/>
                  </a:lnTo>
                  <a:lnTo>
                    <a:pt x="404" y="1519"/>
                  </a:lnTo>
                  <a:lnTo>
                    <a:pt x="424" y="1480"/>
                  </a:lnTo>
                  <a:lnTo>
                    <a:pt x="424" y="1423"/>
                  </a:lnTo>
                  <a:lnTo>
                    <a:pt x="385" y="1365"/>
                  </a:lnTo>
                  <a:lnTo>
                    <a:pt x="347" y="1327"/>
                  </a:lnTo>
                  <a:lnTo>
                    <a:pt x="1596" y="827"/>
                  </a:lnTo>
                  <a:lnTo>
                    <a:pt x="2825" y="327"/>
                  </a:lnTo>
                  <a:close/>
                  <a:moveTo>
                    <a:pt x="2960" y="1"/>
                  </a:moveTo>
                  <a:lnTo>
                    <a:pt x="2883" y="20"/>
                  </a:lnTo>
                  <a:lnTo>
                    <a:pt x="1519" y="616"/>
                  </a:lnTo>
                  <a:lnTo>
                    <a:pt x="174" y="1211"/>
                  </a:lnTo>
                  <a:lnTo>
                    <a:pt x="135" y="1231"/>
                  </a:lnTo>
                  <a:lnTo>
                    <a:pt x="135" y="1269"/>
                  </a:lnTo>
                  <a:lnTo>
                    <a:pt x="135" y="1307"/>
                  </a:lnTo>
                  <a:lnTo>
                    <a:pt x="155" y="1346"/>
                  </a:lnTo>
                  <a:lnTo>
                    <a:pt x="97" y="1403"/>
                  </a:lnTo>
                  <a:lnTo>
                    <a:pt x="59" y="1480"/>
                  </a:lnTo>
                  <a:lnTo>
                    <a:pt x="20" y="1615"/>
                  </a:lnTo>
                  <a:lnTo>
                    <a:pt x="1" y="1769"/>
                  </a:lnTo>
                  <a:lnTo>
                    <a:pt x="39" y="1903"/>
                  </a:lnTo>
                  <a:lnTo>
                    <a:pt x="116" y="2037"/>
                  </a:lnTo>
                  <a:lnTo>
                    <a:pt x="212" y="2134"/>
                  </a:lnTo>
                  <a:lnTo>
                    <a:pt x="347" y="2230"/>
                  </a:lnTo>
                  <a:lnTo>
                    <a:pt x="481" y="2287"/>
                  </a:lnTo>
                  <a:lnTo>
                    <a:pt x="635" y="2326"/>
                  </a:lnTo>
                  <a:lnTo>
                    <a:pt x="923" y="2326"/>
                  </a:lnTo>
                  <a:lnTo>
                    <a:pt x="1077" y="2306"/>
                  </a:lnTo>
                  <a:lnTo>
                    <a:pt x="1365" y="2230"/>
                  </a:lnTo>
                  <a:lnTo>
                    <a:pt x="1634" y="2153"/>
                  </a:lnTo>
                  <a:lnTo>
                    <a:pt x="3440" y="1672"/>
                  </a:lnTo>
                  <a:lnTo>
                    <a:pt x="3498" y="1634"/>
                  </a:lnTo>
                  <a:lnTo>
                    <a:pt x="3536" y="1576"/>
                  </a:lnTo>
                  <a:lnTo>
                    <a:pt x="3556" y="1500"/>
                  </a:lnTo>
                  <a:lnTo>
                    <a:pt x="3536" y="1423"/>
                  </a:lnTo>
                  <a:lnTo>
                    <a:pt x="3421" y="1288"/>
                  </a:lnTo>
                  <a:lnTo>
                    <a:pt x="3344" y="1134"/>
                  </a:lnTo>
                  <a:lnTo>
                    <a:pt x="3267" y="981"/>
                  </a:lnTo>
                  <a:lnTo>
                    <a:pt x="3210" y="827"/>
                  </a:lnTo>
                  <a:lnTo>
                    <a:pt x="3152" y="654"/>
                  </a:lnTo>
                  <a:lnTo>
                    <a:pt x="3133" y="481"/>
                  </a:lnTo>
                  <a:lnTo>
                    <a:pt x="3094" y="308"/>
                  </a:lnTo>
                  <a:lnTo>
                    <a:pt x="3094" y="135"/>
                  </a:lnTo>
                  <a:lnTo>
                    <a:pt x="3056" y="58"/>
                  </a:lnTo>
                  <a:lnTo>
                    <a:pt x="3018" y="20"/>
                  </a:lnTo>
                  <a:lnTo>
                    <a:pt x="29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77;p42">
              <a:extLst>
                <a:ext uri="{FF2B5EF4-FFF2-40B4-BE49-F238E27FC236}">
                  <a16:creationId xmlns:a16="http://schemas.microsoft.com/office/drawing/2014/main" id="{7DC3804D-3DBB-58B9-AE35-D5BED07D6650}"/>
                </a:ext>
              </a:extLst>
            </p:cNvPr>
            <p:cNvSpPr/>
            <p:nvPr/>
          </p:nvSpPr>
          <p:spPr>
            <a:xfrm rot="-2711790">
              <a:off x="2417347" y="1647048"/>
              <a:ext cx="63664" cy="37060"/>
            </a:xfrm>
            <a:custGeom>
              <a:avLst/>
              <a:gdLst/>
              <a:ahLst/>
              <a:cxnLst/>
              <a:rect l="l" t="t" r="r" b="b"/>
              <a:pathLst>
                <a:path w="2807" h="1634" extrusionOk="0">
                  <a:moveTo>
                    <a:pt x="2479" y="0"/>
                  </a:moveTo>
                  <a:lnTo>
                    <a:pt x="1250" y="500"/>
                  </a:lnTo>
                  <a:lnTo>
                    <a:pt x="1" y="1000"/>
                  </a:lnTo>
                  <a:lnTo>
                    <a:pt x="39" y="1038"/>
                  </a:lnTo>
                  <a:lnTo>
                    <a:pt x="78" y="1096"/>
                  </a:lnTo>
                  <a:lnTo>
                    <a:pt x="78" y="1153"/>
                  </a:lnTo>
                  <a:lnTo>
                    <a:pt x="58" y="1192"/>
                  </a:lnTo>
                  <a:lnTo>
                    <a:pt x="135" y="1326"/>
                  </a:lnTo>
                  <a:lnTo>
                    <a:pt x="231" y="1442"/>
                  </a:lnTo>
                  <a:lnTo>
                    <a:pt x="308" y="1538"/>
                  </a:lnTo>
                  <a:lnTo>
                    <a:pt x="404" y="1595"/>
                  </a:lnTo>
                  <a:lnTo>
                    <a:pt x="520" y="1634"/>
                  </a:lnTo>
                  <a:lnTo>
                    <a:pt x="731" y="1634"/>
                  </a:lnTo>
                  <a:lnTo>
                    <a:pt x="846" y="1595"/>
                  </a:lnTo>
                  <a:lnTo>
                    <a:pt x="1077" y="1538"/>
                  </a:lnTo>
                  <a:lnTo>
                    <a:pt x="1692" y="1365"/>
                  </a:lnTo>
                  <a:lnTo>
                    <a:pt x="2806" y="1076"/>
                  </a:lnTo>
                  <a:lnTo>
                    <a:pt x="2691" y="827"/>
                  </a:lnTo>
                  <a:lnTo>
                    <a:pt x="2595" y="558"/>
                  </a:lnTo>
                  <a:lnTo>
                    <a:pt x="2518" y="289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78;p42">
              <a:extLst>
                <a:ext uri="{FF2B5EF4-FFF2-40B4-BE49-F238E27FC236}">
                  <a16:creationId xmlns:a16="http://schemas.microsoft.com/office/drawing/2014/main" id="{2B67764C-F64F-872D-D88D-C7BAED2552F6}"/>
                </a:ext>
              </a:extLst>
            </p:cNvPr>
            <p:cNvSpPr/>
            <p:nvPr/>
          </p:nvSpPr>
          <p:spPr>
            <a:xfrm rot="-2711790">
              <a:off x="2291282" y="1609153"/>
              <a:ext cx="138170" cy="75844"/>
            </a:xfrm>
            <a:custGeom>
              <a:avLst/>
              <a:gdLst/>
              <a:ahLst/>
              <a:cxnLst/>
              <a:rect l="l" t="t" r="r" b="b"/>
              <a:pathLst>
                <a:path w="6092" h="3344" extrusionOk="0">
                  <a:moveTo>
                    <a:pt x="6091" y="1"/>
                  </a:moveTo>
                  <a:lnTo>
                    <a:pt x="4573" y="193"/>
                  </a:lnTo>
                  <a:lnTo>
                    <a:pt x="3055" y="366"/>
                  </a:lnTo>
                  <a:lnTo>
                    <a:pt x="1557" y="519"/>
                  </a:lnTo>
                  <a:lnTo>
                    <a:pt x="39" y="654"/>
                  </a:lnTo>
                  <a:lnTo>
                    <a:pt x="0" y="846"/>
                  </a:lnTo>
                  <a:lnTo>
                    <a:pt x="0" y="1000"/>
                  </a:lnTo>
                  <a:lnTo>
                    <a:pt x="0" y="1173"/>
                  </a:lnTo>
                  <a:lnTo>
                    <a:pt x="39" y="1326"/>
                  </a:lnTo>
                  <a:lnTo>
                    <a:pt x="96" y="1499"/>
                  </a:lnTo>
                  <a:lnTo>
                    <a:pt x="154" y="1634"/>
                  </a:lnTo>
                  <a:lnTo>
                    <a:pt x="250" y="1787"/>
                  </a:lnTo>
                  <a:lnTo>
                    <a:pt x="346" y="1922"/>
                  </a:lnTo>
                  <a:lnTo>
                    <a:pt x="461" y="2056"/>
                  </a:lnTo>
                  <a:lnTo>
                    <a:pt x="596" y="2191"/>
                  </a:lnTo>
                  <a:lnTo>
                    <a:pt x="730" y="2306"/>
                  </a:lnTo>
                  <a:lnTo>
                    <a:pt x="884" y="2422"/>
                  </a:lnTo>
                  <a:lnTo>
                    <a:pt x="1211" y="2633"/>
                  </a:lnTo>
                  <a:lnTo>
                    <a:pt x="1557" y="2825"/>
                  </a:lnTo>
                  <a:lnTo>
                    <a:pt x="1941" y="2998"/>
                  </a:lnTo>
                  <a:lnTo>
                    <a:pt x="2325" y="3113"/>
                  </a:lnTo>
                  <a:lnTo>
                    <a:pt x="2709" y="3229"/>
                  </a:lnTo>
                  <a:lnTo>
                    <a:pt x="3094" y="3305"/>
                  </a:lnTo>
                  <a:lnTo>
                    <a:pt x="3459" y="3344"/>
                  </a:lnTo>
                  <a:lnTo>
                    <a:pt x="3805" y="3344"/>
                  </a:lnTo>
                  <a:lnTo>
                    <a:pt x="4093" y="3305"/>
                  </a:lnTo>
                  <a:lnTo>
                    <a:pt x="4227" y="3286"/>
                  </a:lnTo>
                  <a:lnTo>
                    <a:pt x="4362" y="3248"/>
                  </a:lnTo>
                  <a:lnTo>
                    <a:pt x="4592" y="3152"/>
                  </a:lnTo>
                  <a:lnTo>
                    <a:pt x="4804" y="3036"/>
                  </a:lnTo>
                  <a:lnTo>
                    <a:pt x="4996" y="2883"/>
                  </a:lnTo>
                  <a:lnTo>
                    <a:pt x="5169" y="2729"/>
                  </a:lnTo>
                  <a:lnTo>
                    <a:pt x="5322" y="2537"/>
                  </a:lnTo>
                  <a:lnTo>
                    <a:pt x="5476" y="2345"/>
                  </a:lnTo>
                  <a:lnTo>
                    <a:pt x="5591" y="2133"/>
                  </a:lnTo>
                  <a:lnTo>
                    <a:pt x="5707" y="1922"/>
                  </a:lnTo>
                  <a:lnTo>
                    <a:pt x="5803" y="1691"/>
                  </a:lnTo>
                  <a:lnTo>
                    <a:pt x="5880" y="1442"/>
                  </a:lnTo>
                  <a:lnTo>
                    <a:pt x="5937" y="1211"/>
                  </a:lnTo>
                  <a:lnTo>
                    <a:pt x="5995" y="961"/>
                  </a:lnTo>
                  <a:lnTo>
                    <a:pt x="6053" y="481"/>
                  </a:lnTo>
                  <a:lnTo>
                    <a:pt x="60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79;p42">
              <a:extLst>
                <a:ext uri="{FF2B5EF4-FFF2-40B4-BE49-F238E27FC236}">
                  <a16:creationId xmlns:a16="http://schemas.microsoft.com/office/drawing/2014/main" id="{F80C8E8E-5219-217D-9BC0-363A9B25B2E5}"/>
                </a:ext>
              </a:extLst>
            </p:cNvPr>
            <p:cNvSpPr/>
            <p:nvPr/>
          </p:nvSpPr>
          <p:spPr>
            <a:xfrm rot="-2711790">
              <a:off x="2261258" y="1708706"/>
              <a:ext cx="37922" cy="41868"/>
            </a:xfrm>
            <a:custGeom>
              <a:avLst/>
              <a:gdLst/>
              <a:ahLst/>
              <a:cxnLst/>
              <a:rect l="l" t="t" r="r" b="b"/>
              <a:pathLst>
                <a:path w="1672" h="1846" extrusionOk="0">
                  <a:moveTo>
                    <a:pt x="1153" y="1"/>
                  </a:moveTo>
                  <a:lnTo>
                    <a:pt x="0" y="77"/>
                  </a:lnTo>
                  <a:lnTo>
                    <a:pt x="173" y="1326"/>
                  </a:lnTo>
                  <a:lnTo>
                    <a:pt x="192" y="1499"/>
                  </a:lnTo>
                  <a:lnTo>
                    <a:pt x="231" y="1615"/>
                  </a:lnTo>
                  <a:lnTo>
                    <a:pt x="269" y="1672"/>
                  </a:lnTo>
                  <a:lnTo>
                    <a:pt x="308" y="1711"/>
                  </a:lnTo>
                  <a:lnTo>
                    <a:pt x="365" y="1749"/>
                  </a:lnTo>
                  <a:lnTo>
                    <a:pt x="442" y="1787"/>
                  </a:lnTo>
                  <a:lnTo>
                    <a:pt x="634" y="1826"/>
                  </a:lnTo>
                  <a:lnTo>
                    <a:pt x="826" y="1845"/>
                  </a:lnTo>
                  <a:lnTo>
                    <a:pt x="1019" y="1826"/>
                  </a:lnTo>
                  <a:lnTo>
                    <a:pt x="1211" y="1787"/>
                  </a:lnTo>
                  <a:lnTo>
                    <a:pt x="1384" y="1711"/>
                  </a:lnTo>
                  <a:lnTo>
                    <a:pt x="1518" y="1634"/>
                  </a:lnTo>
                  <a:lnTo>
                    <a:pt x="1595" y="1538"/>
                  </a:lnTo>
                  <a:lnTo>
                    <a:pt x="1653" y="1442"/>
                  </a:lnTo>
                  <a:lnTo>
                    <a:pt x="1672" y="1346"/>
                  </a:lnTo>
                  <a:lnTo>
                    <a:pt x="1653" y="1230"/>
                  </a:lnTo>
                  <a:lnTo>
                    <a:pt x="1633" y="1115"/>
                  </a:lnTo>
                  <a:lnTo>
                    <a:pt x="1595" y="980"/>
                  </a:lnTo>
                  <a:lnTo>
                    <a:pt x="1461" y="731"/>
                  </a:lnTo>
                  <a:lnTo>
                    <a:pt x="1326" y="481"/>
                  </a:lnTo>
                  <a:lnTo>
                    <a:pt x="1211" y="231"/>
                  </a:lnTo>
                  <a:lnTo>
                    <a:pt x="1172" y="116"/>
                  </a:lnTo>
                  <a:lnTo>
                    <a:pt x="1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1280;p42">
            <a:extLst>
              <a:ext uri="{FF2B5EF4-FFF2-40B4-BE49-F238E27FC236}">
                <a16:creationId xmlns:a16="http://schemas.microsoft.com/office/drawing/2014/main" id="{6C45EB15-494C-A9D2-0F6A-24A58030C37D}"/>
              </a:ext>
            </a:extLst>
          </p:cNvPr>
          <p:cNvGrpSpPr/>
          <p:nvPr/>
        </p:nvGrpSpPr>
        <p:grpSpPr>
          <a:xfrm>
            <a:off x="3942213" y="2351435"/>
            <a:ext cx="629787" cy="573361"/>
            <a:chOff x="6135325" y="1154900"/>
            <a:chExt cx="749410" cy="761706"/>
          </a:xfrm>
        </p:grpSpPr>
        <p:sp>
          <p:nvSpPr>
            <p:cNvPr id="32" name="Google Shape;1281;p42">
              <a:extLst>
                <a:ext uri="{FF2B5EF4-FFF2-40B4-BE49-F238E27FC236}">
                  <a16:creationId xmlns:a16="http://schemas.microsoft.com/office/drawing/2014/main" id="{63E2CEAB-EB16-C23F-7B8B-89C492ACD5C4}"/>
                </a:ext>
              </a:extLst>
            </p:cNvPr>
            <p:cNvSpPr/>
            <p:nvPr/>
          </p:nvSpPr>
          <p:spPr>
            <a:xfrm>
              <a:off x="6407973" y="1531287"/>
              <a:ext cx="409851" cy="326867"/>
            </a:xfrm>
            <a:custGeom>
              <a:avLst/>
              <a:gdLst/>
              <a:ahLst/>
              <a:cxnLst/>
              <a:rect l="l" t="t" r="r" b="b"/>
              <a:pathLst>
                <a:path w="18600" h="14834" extrusionOk="0">
                  <a:moveTo>
                    <a:pt x="538" y="0"/>
                  </a:moveTo>
                  <a:lnTo>
                    <a:pt x="0" y="365"/>
                  </a:lnTo>
                  <a:lnTo>
                    <a:pt x="327" y="846"/>
                  </a:lnTo>
                  <a:lnTo>
                    <a:pt x="673" y="1326"/>
                  </a:lnTo>
                  <a:lnTo>
                    <a:pt x="999" y="1730"/>
                  </a:lnTo>
                  <a:lnTo>
                    <a:pt x="1326" y="2133"/>
                  </a:lnTo>
                  <a:lnTo>
                    <a:pt x="1672" y="2537"/>
                  </a:lnTo>
                  <a:lnTo>
                    <a:pt x="2018" y="2921"/>
                  </a:lnTo>
                  <a:lnTo>
                    <a:pt x="2364" y="3286"/>
                  </a:lnTo>
                  <a:lnTo>
                    <a:pt x="2729" y="3670"/>
                  </a:lnTo>
                  <a:lnTo>
                    <a:pt x="3478" y="4381"/>
                  </a:lnTo>
                  <a:lnTo>
                    <a:pt x="4266" y="5073"/>
                  </a:lnTo>
                  <a:lnTo>
                    <a:pt x="5073" y="5726"/>
                  </a:lnTo>
                  <a:lnTo>
                    <a:pt x="5899" y="6341"/>
                  </a:lnTo>
                  <a:lnTo>
                    <a:pt x="6764" y="6917"/>
                  </a:lnTo>
                  <a:lnTo>
                    <a:pt x="7205" y="7186"/>
                  </a:lnTo>
                  <a:lnTo>
                    <a:pt x="7628" y="7436"/>
                  </a:lnTo>
                  <a:lnTo>
                    <a:pt x="8070" y="7667"/>
                  </a:lnTo>
                  <a:lnTo>
                    <a:pt x="8531" y="7897"/>
                  </a:lnTo>
                  <a:lnTo>
                    <a:pt x="9434" y="8320"/>
                  </a:lnTo>
                  <a:lnTo>
                    <a:pt x="10357" y="8724"/>
                  </a:lnTo>
                  <a:lnTo>
                    <a:pt x="11279" y="9127"/>
                  </a:lnTo>
                  <a:lnTo>
                    <a:pt x="12182" y="9550"/>
                  </a:lnTo>
                  <a:lnTo>
                    <a:pt x="12624" y="9761"/>
                  </a:lnTo>
                  <a:lnTo>
                    <a:pt x="13066" y="9992"/>
                  </a:lnTo>
                  <a:lnTo>
                    <a:pt x="13508" y="10241"/>
                  </a:lnTo>
                  <a:lnTo>
                    <a:pt x="13950" y="10491"/>
                  </a:lnTo>
                  <a:lnTo>
                    <a:pt x="14199" y="10664"/>
                  </a:lnTo>
                  <a:lnTo>
                    <a:pt x="14468" y="10856"/>
                  </a:lnTo>
                  <a:lnTo>
                    <a:pt x="14718" y="11048"/>
                  </a:lnTo>
                  <a:lnTo>
                    <a:pt x="14968" y="11260"/>
                  </a:lnTo>
                  <a:lnTo>
                    <a:pt x="15199" y="11490"/>
                  </a:lnTo>
                  <a:lnTo>
                    <a:pt x="15429" y="11740"/>
                  </a:lnTo>
                  <a:lnTo>
                    <a:pt x="15640" y="11990"/>
                  </a:lnTo>
                  <a:lnTo>
                    <a:pt x="15833" y="12240"/>
                  </a:lnTo>
                  <a:lnTo>
                    <a:pt x="16006" y="12528"/>
                  </a:lnTo>
                  <a:lnTo>
                    <a:pt x="16159" y="12797"/>
                  </a:lnTo>
                  <a:lnTo>
                    <a:pt x="16294" y="13104"/>
                  </a:lnTo>
                  <a:lnTo>
                    <a:pt x="16390" y="13393"/>
                  </a:lnTo>
                  <a:lnTo>
                    <a:pt x="16467" y="13700"/>
                  </a:lnTo>
                  <a:lnTo>
                    <a:pt x="16524" y="14027"/>
                  </a:lnTo>
                  <a:lnTo>
                    <a:pt x="16524" y="14353"/>
                  </a:lnTo>
                  <a:lnTo>
                    <a:pt x="16505" y="14680"/>
                  </a:lnTo>
                  <a:lnTo>
                    <a:pt x="16486" y="14834"/>
                  </a:lnTo>
                  <a:lnTo>
                    <a:pt x="16678" y="14776"/>
                  </a:lnTo>
                  <a:lnTo>
                    <a:pt x="16851" y="14718"/>
                  </a:lnTo>
                  <a:lnTo>
                    <a:pt x="17024" y="14642"/>
                  </a:lnTo>
                  <a:lnTo>
                    <a:pt x="17197" y="14545"/>
                  </a:lnTo>
                  <a:lnTo>
                    <a:pt x="17351" y="14449"/>
                  </a:lnTo>
                  <a:lnTo>
                    <a:pt x="17485" y="14353"/>
                  </a:lnTo>
                  <a:lnTo>
                    <a:pt x="17620" y="14238"/>
                  </a:lnTo>
                  <a:lnTo>
                    <a:pt x="17754" y="14104"/>
                  </a:lnTo>
                  <a:lnTo>
                    <a:pt x="17869" y="13988"/>
                  </a:lnTo>
                  <a:lnTo>
                    <a:pt x="17985" y="13835"/>
                  </a:lnTo>
                  <a:lnTo>
                    <a:pt x="18177" y="13546"/>
                  </a:lnTo>
                  <a:lnTo>
                    <a:pt x="18330" y="13220"/>
                  </a:lnTo>
                  <a:lnTo>
                    <a:pt x="18446" y="12874"/>
                  </a:lnTo>
                  <a:lnTo>
                    <a:pt x="18523" y="12528"/>
                  </a:lnTo>
                  <a:lnTo>
                    <a:pt x="18580" y="12163"/>
                  </a:lnTo>
                  <a:lnTo>
                    <a:pt x="18599" y="11798"/>
                  </a:lnTo>
                  <a:lnTo>
                    <a:pt x="18561" y="11414"/>
                  </a:lnTo>
                  <a:lnTo>
                    <a:pt x="18523" y="11048"/>
                  </a:lnTo>
                  <a:lnTo>
                    <a:pt x="18427" y="10683"/>
                  </a:lnTo>
                  <a:lnTo>
                    <a:pt x="18292" y="10318"/>
                  </a:lnTo>
                  <a:lnTo>
                    <a:pt x="18138" y="9992"/>
                  </a:lnTo>
                  <a:lnTo>
                    <a:pt x="17985" y="9723"/>
                  </a:lnTo>
                  <a:lnTo>
                    <a:pt x="17812" y="9454"/>
                  </a:lnTo>
                  <a:lnTo>
                    <a:pt x="17620" y="9204"/>
                  </a:lnTo>
                  <a:lnTo>
                    <a:pt x="17427" y="8973"/>
                  </a:lnTo>
                  <a:lnTo>
                    <a:pt x="17216" y="8743"/>
                  </a:lnTo>
                  <a:lnTo>
                    <a:pt x="17005" y="8531"/>
                  </a:lnTo>
                  <a:lnTo>
                    <a:pt x="16774" y="8320"/>
                  </a:lnTo>
                  <a:lnTo>
                    <a:pt x="16544" y="8128"/>
                  </a:lnTo>
                  <a:lnTo>
                    <a:pt x="16294" y="7936"/>
                  </a:lnTo>
                  <a:lnTo>
                    <a:pt x="16044" y="7763"/>
                  </a:lnTo>
                  <a:lnTo>
                    <a:pt x="15525" y="7417"/>
                  </a:lnTo>
                  <a:lnTo>
                    <a:pt x="14987" y="7129"/>
                  </a:lnTo>
                  <a:lnTo>
                    <a:pt x="14430" y="6841"/>
                  </a:lnTo>
                  <a:lnTo>
                    <a:pt x="14392" y="6994"/>
                  </a:lnTo>
                  <a:lnTo>
                    <a:pt x="14334" y="7148"/>
                  </a:lnTo>
                  <a:lnTo>
                    <a:pt x="14238" y="7263"/>
                  </a:lnTo>
                  <a:lnTo>
                    <a:pt x="14142" y="7398"/>
                  </a:lnTo>
                  <a:lnTo>
                    <a:pt x="14007" y="7494"/>
                  </a:lnTo>
                  <a:lnTo>
                    <a:pt x="13873" y="7590"/>
                  </a:lnTo>
                  <a:lnTo>
                    <a:pt x="13738" y="7667"/>
                  </a:lnTo>
                  <a:lnTo>
                    <a:pt x="13585" y="7724"/>
                  </a:lnTo>
                  <a:lnTo>
                    <a:pt x="13604" y="7763"/>
                  </a:lnTo>
                  <a:lnTo>
                    <a:pt x="13585" y="7782"/>
                  </a:lnTo>
                  <a:lnTo>
                    <a:pt x="13565" y="7820"/>
                  </a:lnTo>
                  <a:lnTo>
                    <a:pt x="13527" y="7820"/>
                  </a:lnTo>
                  <a:lnTo>
                    <a:pt x="13104" y="7859"/>
                  </a:lnTo>
                  <a:lnTo>
                    <a:pt x="12701" y="7859"/>
                  </a:lnTo>
                  <a:lnTo>
                    <a:pt x="12316" y="7820"/>
                  </a:lnTo>
                  <a:lnTo>
                    <a:pt x="11932" y="7782"/>
                  </a:lnTo>
                  <a:lnTo>
                    <a:pt x="11548" y="7705"/>
                  </a:lnTo>
                  <a:lnTo>
                    <a:pt x="11183" y="7628"/>
                  </a:lnTo>
                  <a:lnTo>
                    <a:pt x="10818" y="7513"/>
                  </a:lnTo>
                  <a:lnTo>
                    <a:pt x="10472" y="7359"/>
                  </a:lnTo>
                  <a:lnTo>
                    <a:pt x="10126" y="7206"/>
                  </a:lnTo>
                  <a:lnTo>
                    <a:pt x="9799" y="7033"/>
                  </a:lnTo>
                  <a:lnTo>
                    <a:pt x="9473" y="6821"/>
                  </a:lnTo>
                  <a:lnTo>
                    <a:pt x="9165" y="6591"/>
                  </a:lnTo>
                  <a:lnTo>
                    <a:pt x="8877" y="6341"/>
                  </a:lnTo>
                  <a:lnTo>
                    <a:pt x="8570" y="6072"/>
                  </a:lnTo>
                  <a:lnTo>
                    <a:pt x="8301" y="5784"/>
                  </a:lnTo>
                  <a:lnTo>
                    <a:pt x="8032" y="5476"/>
                  </a:lnTo>
                  <a:lnTo>
                    <a:pt x="7743" y="5092"/>
                  </a:lnTo>
                  <a:lnTo>
                    <a:pt x="7455" y="4689"/>
                  </a:lnTo>
                  <a:lnTo>
                    <a:pt x="6917" y="3882"/>
                  </a:lnTo>
                  <a:lnTo>
                    <a:pt x="6648" y="3478"/>
                  </a:lnTo>
                  <a:lnTo>
                    <a:pt x="6360" y="3075"/>
                  </a:lnTo>
                  <a:lnTo>
                    <a:pt x="6053" y="2690"/>
                  </a:lnTo>
                  <a:lnTo>
                    <a:pt x="5726" y="2344"/>
                  </a:lnTo>
                  <a:lnTo>
                    <a:pt x="5515" y="2133"/>
                  </a:lnTo>
                  <a:lnTo>
                    <a:pt x="5303" y="1979"/>
                  </a:lnTo>
                  <a:lnTo>
                    <a:pt x="5092" y="1826"/>
                  </a:lnTo>
                  <a:lnTo>
                    <a:pt x="4881" y="1691"/>
                  </a:lnTo>
                  <a:lnTo>
                    <a:pt x="4669" y="1576"/>
                  </a:lnTo>
                  <a:lnTo>
                    <a:pt x="4458" y="1480"/>
                  </a:lnTo>
                  <a:lnTo>
                    <a:pt x="4247" y="1403"/>
                  </a:lnTo>
                  <a:lnTo>
                    <a:pt x="4035" y="1326"/>
                  </a:lnTo>
                  <a:lnTo>
                    <a:pt x="3574" y="1230"/>
                  </a:lnTo>
                  <a:lnTo>
                    <a:pt x="3113" y="1134"/>
                  </a:lnTo>
                  <a:lnTo>
                    <a:pt x="2114" y="961"/>
                  </a:lnTo>
                  <a:lnTo>
                    <a:pt x="1845" y="903"/>
                  </a:lnTo>
                  <a:lnTo>
                    <a:pt x="1595" y="827"/>
                  </a:lnTo>
                  <a:lnTo>
                    <a:pt x="1384" y="730"/>
                  </a:lnTo>
                  <a:lnTo>
                    <a:pt x="1172" y="615"/>
                  </a:lnTo>
                  <a:lnTo>
                    <a:pt x="999" y="481"/>
                  </a:lnTo>
                  <a:lnTo>
                    <a:pt x="826" y="327"/>
                  </a:lnTo>
                  <a:lnTo>
                    <a:pt x="673" y="173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834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82;p42">
              <a:extLst>
                <a:ext uri="{FF2B5EF4-FFF2-40B4-BE49-F238E27FC236}">
                  <a16:creationId xmlns:a16="http://schemas.microsoft.com/office/drawing/2014/main" id="{AC974EF7-54DF-B10A-8ACA-E4216029246B}"/>
                </a:ext>
              </a:extLst>
            </p:cNvPr>
            <p:cNvSpPr/>
            <p:nvPr/>
          </p:nvSpPr>
          <p:spPr>
            <a:xfrm>
              <a:off x="6231856" y="1210801"/>
              <a:ext cx="188003" cy="328564"/>
            </a:xfrm>
            <a:custGeom>
              <a:avLst/>
              <a:gdLst/>
              <a:ahLst/>
              <a:cxnLst/>
              <a:rect l="l" t="t" r="r" b="b"/>
              <a:pathLst>
                <a:path w="8532" h="14911" extrusionOk="0">
                  <a:moveTo>
                    <a:pt x="2037" y="0"/>
                  </a:moveTo>
                  <a:lnTo>
                    <a:pt x="1729" y="19"/>
                  </a:lnTo>
                  <a:lnTo>
                    <a:pt x="1422" y="77"/>
                  </a:lnTo>
                  <a:lnTo>
                    <a:pt x="1134" y="154"/>
                  </a:lnTo>
                  <a:lnTo>
                    <a:pt x="826" y="250"/>
                  </a:lnTo>
                  <a:lnTo>
                    <a:pt x="538" y="384"/>
                  </a:lnTo>
                  <a:lnTo>
                    <a:pt x="269" y="538"/>
                  </a:lnTo>
                  <a:lnTo>
                    <a:pt x="0" y="711"/>
                  </a:lnTo>
                  <a:lnTo>
                    <a:pt x="288" y="788"/>
                  </a:lnTo>
                  <a:lnTo>
                    <a:pt x="577" y="884"/>
                  </a:lnTo>
                  <a:lnTo>
                    <a:pt x="596" y="865"/>
                  </a:lnTo>
                  <a:lnTo>
                    <a:pt x="673" y="750"/>
                  </a:lnTo>
                  <a:lnTo>
                    <a:pt x="711" y="730"/>
                  </a:lnTo>
                  <a:lnTo>
                    <a:pt x="788" y="692"/>
                  </a:lnTo>
                  <a:lnTo>
                    <a:pt x="865" y="692"/>
                  </a:lnTo>
                  <a:lnTo>
                    <a:pt x="922" y="750"/>
                  </a:lnTo>
                  <a:lnTo>
                    <a:pt x="942" y="826"/>
                  </a:lnTo>
                  <a:lnTo>
                    <a:pt x="942" y="865"/>
                  </a:lnTo>
                  <a:lnTo>
                    <a:pt x="942" y="903"/>
                  </a:lnTo>
                  <a:lnTo>
                    <a:pt x="903" y="961"/>
                  </a:lnTo>
                  <a:lnTo>
                    <a:pt x="846" y="980"/>
                  </a:lnTo>
                  <a:lnTo>
                    <a:pt x="1191" y="1153"/>
                  </a:lnTo>
                  <a:lnTo>
                    <a:pt x="1518" y="1326"/>
                  </a:lnTo>
                  <a:lnTo>
                    <a:pt x="1825" y="1518"/>
                  </a:lnTo>
                  <a:lnTo>
                    <a:pt x="2114" y="1749"/>
                  </a:lnTo>
                  <a:lnTo>
                    <a:pt x="2479" y="2075"/>
                  </a:lnTo>
                  <a:lnTo>
                    <a:pt x="2805" y="2421"/>
                  </a:lnTo>
                  <a:lnTo>
                    <a:pt x="3094" y="2767"/>
                  </a:lnTo>
                  <a:lnTo>
                    <a:pt x="3343" y="3151"/>
                  </a:lnTo>
                  <a:lnTo>
                    <a:pt x="3593" y="3555"/>
                  </a:lnTo>
                  <a:lnTo>
                    <a:pt x="3804" y="3958"/>
                  </a:lnTo>
                  <a:lnTo>
                    <a:pt x="3977" y="4381"/>
                  </a:lnTo>
                  <a:lnTo>
                    <a:pt x="4150" y="4804"/>
                  </a:lnTo>
                  <a:lnTo>
                    <a:pt x="4304" y="5246"/>
                  </a:lnTo>
                  <a:lnTo>
                    <a:pt x="4439" y="5688"/>
                  </a:lnTo>
                  <a:lnTo>
                    <a:pt x="4688" y="6591"/>
                  </a:lnTo>
                  <a:lnTo>
                    <a:pt x="5130" y="8416"/>
                  </a:lnTo>
                  <a:lnTo>
                    <a:pt x="5361" y="9281"/>
                  </a:lnTo>
                  <a:lnTo>
                    <a:pt x="5630" y="10145"/>
                  </a:lnTo>
                  <a:lnTo>
                    <a:pt x="5918" y="10971"/>
                  </a:lnTo>
                  <a:lnTo>
                    <a:pt x="6264" y="11798"/>
                  </a:lnTo>
                  <a:lnTo>
                    <a:pt x="6648" y="12605"/>
                  </a:lnTo>
                  <a:lnTo>
                    <a:pt x="7052" y="13392"/>
                  </a:lnTo>
                  <a:lnTo>
                    <a:pt x="7513" y="14161"/>
                  </a:lnTo>
                  <a:lnTo>
                    <a:pt x="7993" y="14910"/>
                  </a:lnTo>
                  <a:lnTo>
                    <a:pt x="8531" y="14545"/>
                  </a:lnTo>
                  <a:lnTo>
                    <a:pt x="8358" y="14257"/>
                  </a:lnTo>
                  <a:lnTo>
                    <a:pt x="8205" y="13930"/>
                  </a:lnTo>
                  <a:lnTo>
                    <a:pt x="8089" y="13604"/>
                  </a:lnTo>
                  <a:lnTo>
                    <a:pt x="8012" y="13239"/>
                  </a:lnTo>
                  <a:lnTo>
                    <a:pt x="7955" y="12874"/>
                  </a:lnTo>
                  <a:lnTo>
                    <a:pt x="7916" y="12509"/>
                  </a:lnTo>
                  <a:lnTo>
                    <a:pt x="7916" y="12124"/>
                  </a:lnTo>
                  <a:lnTo>
                    <a:pt x="7916" y="11740"/>
                  </a:lnTo>
                  <a:lnTo>
                    <a:pt x="7936" y="11164"/>
                  </a:lnTo>
                  <a:lnTo>
                    <a:pt x="7916" y="10626"/>
                  </a:lnTo>
                  <a:lnTo>
                    <a:pt x="7897" y="10107"/>
                  </a:lnTo>
                  <a:lnTo>
                    <a:pt x="7839" y="9588"/>
                  </a:lnTo>
                  <a:lnTo>
                    <a:pt x="7724" y="9108"/>
                  </a:lnTo>
                  <a:lnTo>
                    <a:pt x="7667" y="8858"/>
                  </a:lnTo>
                  <a:lnTo>
                    <a:pt x="7590" y="8608"/>
                  </a:lnTo>
                  <a:lnTo>
                    <a:pt x="7494" y="8358"/>
                  </a:lnTo>
                  <a:lnTo>
                    <a:pt x="7378" y="8089"/>
                  </a:lnTo>
                  <a:lnTo>
                    <a:pt x="7263" y="7840"/>
                  </a:lnTo>
                  <a:lnTo>
                    <a:pt x="7109" y="7571"/>
                  </a:lnTo>
                  <a:lnTo>
                    <a:pt x="6802" y="7013"/>
                  </a:lnTo>
                  <a:lnTo>
                    <a:pt x="6667" y="6725"/>
                  </a:lnTo>
                  <a:lnTo>
                    <a:pt x="6552" y="6456"/>
                  </a:lnTo>
                  <a:lnTo>
                    <a:pt x="6456" y="6168"/>
                  </a:lnTo>
                  <a:lnTo>
                    <a:pt x="6379" y="5880"/>
                  </a:lnTo>
                  <a:lnTo>
                    <a:pt x="6322" y="5572"/>
                  </a:lnTo>
                  <a:lnTo>
                    <a:pt x="6302" y="5246"/>
                  </a:lnTo>
                  <a:lnTo>
                    <a:pt x="6302" y="5207"/>
                  </a:lnTo>
                  <a:lnTo>
                    <a:pt x="6322" y="5169"/>
                  </a:lnTo>
                  <a:lnTo>
                    <a:pt x="6360" y="5150"/>
                  </a:lnTo>
                  <a:lnTo>
                    <a:pt x="6418" y="5150"/>
                  </a:lnTo>
                  <a:lnTo>
                    <a:pt x="6456" y="5169"/>
                  </a:lnTo>
                  <a:lnTo>
                    <a:pt x="6475" y="5207"/>
                  </a:lnTo>
                  <a:lnTo>
                    <a:pt x="6494" y="5246"/>
                  </a:lnTo>
                  <a:lnTo>
                    <a:pt x="6494" y="5303"/>
                  </a:lnTo>
                  <a:lnTo>
                    <a:pt x="6591" y="5226"/>
                  </a:lnTo>
                  <a:lnTo>
                    <a:pt x="6687" y="5188"/>
                  </a:lnTo>
                  <a:lnTo>
                    <a:pt x="6552" y="4612"/>
                  </a:lnTo>
                  <a:lnTo>
                    <a:pt x="6398" y="4035"/>
                  </a:lnTo>
                  <a:lnTo>
                    <a:pt x="6225" y="3459"/>
                  </a:lnTo>
                  <a:lnTo>
                    <a:pt x="6014" y="2902"/>
                  </a:lnTo>
                  <a:lnTo>
                    <a:pt x="5880" y="2633"/>
                  </a:lnTo>
                  <a:lnTo>
                    <a:pt x="5764" y="2383"/>
                  </a:lnTo>
                  <a:lnTo>
                    <a:pt x="5611" y="2114"/>
                  </a:lnTo>
                  <a:lnTo>
                    <a:pt x="5457" y="1864"/>
                  </a:lnTo>
                  <a:lnTo>
                    <a:pt x="5284" y="1633"/>
                  </a:lnTo>
                  <a:lnTo>
                    <a:pt x="5092" y="1403"/>
                  </a:lnTo>
                  <a:lnTo>
                    <a:pt x="4880" y="1172"/>
                  </a:lnTo>
                  <a:lnTo>
                    <a:pt x="4669" y="980"/>
                  </a:lnTo>
                  <a:lnTo>
                    <a:pt x="4400" y="750"/>
                  </a:lnTo>
                  <a:lnTo>
                    <a:pt x="4131" y="577"/>
                  </a:lnTo>
                  <a:lnTo>
                    <a:pt x="3843" y="404"/>
                  </a:lnTo>
                  <a:lnTo>
                    <a:pt x="3555" y="269"/>
                  </a:lnTo>
                  <a:lnTo>
                    <a:pt x="3266" y="173"/>
                  </a:lnTo>
                  <a:lnTo>
                    <a:pt x="2959" y="77"/>
                  </a:lnTo>
                  <a:lnTo>
                    <a:pt x="2652" y="39"/>
                  </a:lnTo>
                  <a:lnTo>
                    <a:pt x="23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83;p42">
              <a:extLst>
                <a:ext uri="{FF2B5EF4-FFF2-40B4-BE49-F238E27FC236}">
                  <a16:creationId xmlns:a16="http://schemas.microsoft.com/office/drawing/2014/main" id="{744AF5DD-2287-F505-F6C0-EAC213A3F249}"/>
                </a:ext>
              </a:extLst>
            </p:cNvPr>
            <p:cNvSpPr/>
            <p:nvPr/>
          </p:nvSpPr>
          <p:spPr>
            <a:xfrm>
              <a:off x="6135325" y="1154900"/>
              <a:ext cx="749410" cy="761706"/>
            </a:xfrm>
            <a:custGeom>
              <a:avLst/>
              <a:gdLst/>
              <a:ahLst/>
              <a:cxnLst/>
              <a:rect l="l" t="t" r="r" b="b"/>
              <a:pathLst>
                <a:path w="34010" h="34568" extrusionOk="0">
                  <a:moveTo>
                    <a:pt x="6725" y="2537"/>
                  </a:moveTo>
                  <a:lnTo>
                    <a:pt x="7033" y="2576"/>
                  </a:lnTo>
                  <a:lnTo>
                    <a:pt x="7340" y="2614"/>
                  </a:lnTo>
                  <a:lnTo>
                    <a:pt x="7647" y="2710"/>
                  </a:lnTo>
                  <a:lnTo>
                    <a:pt x="7936" y="2806"/>
                  </a:lnTo>
                  <a:lnTo>
                    <a:pt x="8224" y="2941"/>
                  </a:lnTo>
                  <a:lnTo>
                    <a:pt x="8512" y="3114"/>
                  </a:lnTo>
                  <a:lnTo>
                    <a:pt x="8781" y="3287"/>
                  </a:lnTo>
                  <a:lnTo>
                    <a:pt x="9050" y="3517"/>
                  </a:lnTo>
                  <a:lnTo>
                    <a:pt x="9261" y="3709"/>
                  </a:lnTo>
                  <a:lnTo>
                    <a:pt x="9473" y="3940"/>
                  </a:lnTo>
                  <a:lnTo>
                    <a:pt x="9665" y="4170"/>
                  </a:lnTo>
                  <a:lnTo>
                    <a:pt x="9838" y="4401"/>
                  </a:lnTo>
                  <a:lnTo>
                    <a:pt x="9992" y="4651"/>
                  </a:lnTo>
                  <a:lnTo>
                    <a:pt x="10145" y="4920"/>
                  </a:lnTo>
                  <a:lnTo>
                    <a:pt x="10261" y="5170"/>
                  </a:lnTo>
                  <a:lnTo>
                    <a:pt x="10395" y="5439"/>
                  </a:lnTo>
                  <a:lnTo>
                    <a:pt x="10606" y="5996"/>
                  </a:lnTo>
                  <a:lnTo>
                    <a:pt x="10779" y="6572"/>
                  </a:lnTo>
                  <a:lnTo>
                    <a:pt x="10933" y="7149"/>
                  </a:lnTo>
                  <a:lnTo>
                    <a:pt x="11068" y="7725"/>
                  </a:lnTo>
                  <a:lnTo>
                    <a:pt x="10972" y="7763"/>
                  </a:lnTo>
                  <a:lnTo>
                    <a:pt x="10875" y="7840"/>
                  </a:lnTo>
                  <a:lnTo>
                    <a:pt x="10875" y="7783"/>
                  </a:lnTo>
                  <a:lnTo>
                    <a:pt x="10856" y="7744"/>
                  </a:lnTo>
                  <a:lnTo>
                    <a:pt x="10837" y="7706"/>
                  </a:lnTo>
                  <a:lnTo>
                    <a:pt x="10799" y="7687"/>
                  </a:lnTo>
                  <a:lnTo>
                    <a:pt x="10741" y="7687"/>
                  </a:lnTo>
                  <a:lnTo>
                    <a:pt x="10703" y="7706"/>
                  </a:lnTo>
                  <a:lnTo>
                    <a:pt x="10683" y="7744"/>
                  </a:lnTo>
                  <a:lnTo>
                    <a:pt x="10683" y="7783"/>
                  </a:lnTo>
                  <a:lnTo>
                    <a:pt x="10703" y="8109"/>
                  </a:lnTo>
                  <a:lnTo>
                    <a:pt x="10760" y="8417"/>
                  </a:lnTo>
                  <a:lnTo>
                    <a:pt x="10837" y="8705"/>
                  </a:lnTo>
                  <a:lnTo>
                    <a:pt x="10933" y="8993"/>
                  </a:lnTo>
                  <a:lnTo>
                    <a:pt x="11048" y="9262"/>
                  </a:lnTo>
                  <a:lnTo>
                    <a:pt x="11183" y="9550"/>
                  </a:lnTo>
                  <a:lnTo>
                    <a:pt x="11490" y="10108"/>
                  </a:lnTo>
                  <a:lnTo>
                    <a:pt x="11644" y="10377"/>
                  </a:lnTo>
                  <a:lnTo>
                    <a:pt x="11759" y="10626"/>
                  </a:lnTo>
                  <a:lnTo>
                    <a:pt x="11875" y="10895"/>
                  </a:lnTo>
                  <a:lnTo>
                    <a:pt x="11971" y="11145"/>
                  </a:lnTo>
                  <a:lnTo>
                    <a:pt x="12048" y="11395"/>
                  </a:lnTo>
                  <a:lnTo>
                    <a:pt x="12105" y="11645"/>
                  </a:lnTo>
                  <a:lnTo>
                    <a:pt x="12220" y="12125"/>
                  </a:lnTo>
                  <a:lnTo>
                    <a:pt x="12278" y="12644"/>
                  </a:lnTo>
                  <a:lnTo>
                    <a:pt x="12297" y="13163"/>
                  </a:lnTo>
                  <a:lnTo>
                    <a:pt x="12317" y="13701"/>
                  </a:lnTo>
                  <a:lnTo>
                    <a:pt x="12297" y="14277"/>
                  </a:lnTo>
                  <a:lnTo>
                    <a:pt x="12297" y="14661"/>
                  </a:lnTo>
                  <a:lnTo>
                    <a:pt x="12297" y="15046"/>
                  </a:lnTo>
                  <a:lnTo>
                    <a:pt x="12336" y="15411"/>
                  </a:lnTo>
                  <a:lnTo>
                    <a:pt x="12393" y="15776"/>
                  </a:lnTo>
                  <a:lnTo>
                    <a:pt x="12470" y="16141"/>
                  </a:lnTo>
                  <a:lnTo>
                    <a:pt x="12586" y="16467"/>
                  </a:lnTo>
                  <a:lnTo>
                    <a:pt x="12739" y="16794"/>
                  </a:lnTo>
                  <a:lnTo>
                    <a:pt x="12912" y="17082"/>
                  </a:lnTo>
                  <a:lnTo>
                    <a:pt x="13047" y="17255"/>
                  </a:lnTo>
                  <a:lnTo>
                    <a:pt x="13200" y="17409"/>
                  </a:lnTo>
                  <a:lnTo>
                    <a:pt x="13373" y="17563"/>
                  </a:lnTo>
                  <a:lnTo>
                    <a:pt x="13546" y="17697"/>
                  </a:lnTo>
                  <a:lnTo>
                    <a:pt x="13758" y="17812"/>
                  </a:lnTo>
                  <a:lnTo>
                    <a:pt x="13969" y="17909"/>
                  </a:lnTo>
                  <a:lnTo>
                    <a:pt x="14219" y="17985"/>
                  </a:lnTo>
                  <a:lnTo>
                    <a:pt x="14488" y="18043"/>
                  </a:lnTo>
                  <a:lnTo>
                    <a:pt x="15487" y="18216"/>
                  </a:lnTo>
                  <a:lnTo>
                    <a:pt x="15948" y="18312"/>
                  </a:lnTo>
                  <a:lnTo>
                    <a:pt x="16409" y="18408"/>
                  </a:lnTo>
                  <a:lnTo>
                    <a:pt x="16621" y="18485"/>
                  </a:lnTo>
                  <a:lnTo>
                    <a:pt x="16832" y="18562"/>
                  </a:lnTo>
                  <a:lnTo>
                    <a:pt x="17043" y="18658"/>
                  </a:lnTo>
                  <a:lnTo>
                    <a:pt x="17255" y="18773"/>
                  </a:lnTo>
                  <a:lnTo>
                    <a:pt x="17466" y="18908"/>
                  </a:lnTo>
                  <a:lnTo>
                    <a:pt x="17677" y="19061"/>
                  </a:lnTo>
                  <a:lnTo>
                    <a:pt x="17889" y="19215"/>
                  </a:lnTo>
                  <a:lnTo>
                    <a:pt x="18100" y="19426"/>
                  </a:lnTo>
                  <a:lnTo>
                    <a:pt x="18427" y="19772"/>
                  </a:lnTo>
                  <a:lnTo>
                    <a:pt x="18734" y="20157"/>
                  </a:lnTo>
                  <a:lnTo>
                    <a:pt x="19022" y="20560"/>
                  </a:lnTo>
                  <a:lnTo>
                    <a:pt x="19291" y="20964"/>
                  </a:lnTo>
                  <a:lnTo>
                    <a:pt x="19829" y="21771"/>
                  </a:lnTo>
                  <a:lnTo>
                    <a:pt x="20117" y="22174"/>
                  </a:lnTo>
                  <a:lnTo>
                    <a:pt x="20406" y="22558"/>
                  </a:lnTo>
                  <a:lnTo>
                    <a:pt x="20675" y="22866"/>
                  </a:lnTo>
                  <a:lnTo>
                    <a:pt x="20944" y="23154"/>
                  </a:lnTo>
                  <a:lnTo>
                    <a:pt x="21251" y="23423"/>
                  </a:lnTo>
                  <a:lnTo>
                    <a:pt x="21539" y="23673"/>
                  </a:lnTo>
                  <a:lnTo>
                    <a:pt x="21847" y="23903"/>
                  </a:lnTo>
                  <a:lnTo>
                    <a:pt x="22173" y="24115"/>
                  </a:lnTo>
                  <a:lnTo>
                    <a:pt x="22500" y="24288"/>
                  </a:lnTo>
                  <a:lnTo>
                    <a:pt x="22846" y="24441"/>
                  </a:lnTo>
                  <a:lnTo>
                    <a:pt x="23192" y="24595"/>
                  </a:lnTo>
                  <a:lnTo>
                    <a:pt x="23557" y="24710"/>
                  </a:lnTo>
                  <a:lnTo>
                    <a:pt x="23922" y="24787"/>
                  </a:lnTo>
                  <a:lnTo>
                    <a:pt x="24306" y="24864"/>
                  </a:lnTo>
                  <a:lnTo>
                    <a:pt x="24690" y="24902"/>
                  </a:lnTo>
                  <a:lnTo>
                    <a:pt x="25075" y="24941"/>
                  </a:lnTo>
                  <a:lnTo>
                    <a:pt x="25478" y="24941"/>
                  </a:lnTo>
                  <a:lnTo>
                    <a:pt x="25901" y="24902"/>
                  </a:lnTo>
                  <a:lnTo>
                    <a:pt x="25939" y="24902"/>
                  </a:lnTo>
                  <a:lnTo>
                    <a:pt x="25959" y="24864"/>
                  </a:lnTo>
                  <a:lnTo>
                    <a:pt x="25978" y="24845"/>
                  </a:lnTo>
                  <a:lnTo>
                    <a:pt x="25959" y="24806"/>
                  </a:lnTo>
                  <a:lnTo>
                    <a:pt x="26112" y="24749"/>
                  </a:lnTo>
                  <a:lnTo>
                    <a:pt x="26247" y="24672"/>
                  </a:lnTo>
                  <a:lnTo>
                    <a:pt x="26381" y="24576"/>
                  </a:lnTo>
                  <a:lnTo>
                    <a:pt x="26516" y="24480"/>
                  </a:lnTo>
                  <a:lnTo>
                    <a:pt x="26612" y="24345"/>
                  </a:lnTo>
                  <a:lnTo>
                    <a:pt x="26708" y="24230"/>
                  </a:lnTo>
                  <a:lnTo>
                    <a:pt x="26766" y="24076"/>
                  </a:lnTo>
                  <a:lnTo>
                    <a:pt x="26804" y="23923"/>
                  </a:lnTo>
                  <a:lnTo>
                    <a:pt x="27361" y="24211"/>
                  </a:lnTo>
                  <a:lnTo>
                    <a:pt x="27899" y="24499"/>
                  </a:lnTo>
                  <a:lnTo>
                    <a:pt x="28418" y="24845"/>
                  </a:lnTo>
                  <a:lnTo>
                    <a:pt x="28668" y="25018"/>
                  </a:lnTo>
                  <a:lnTo>
                    <a:pt x="28918" y="25210"/>
                  </a:lnTo>
                  <a:lnTo>
                    <a:pt x="29148" y="25402"/>
                  </a:lnTo>
                  <a:lnTo>
                    <a:pt x="29379" y="25613"/>
                  </a:lnTo>
                  <a:lnTo>
                    <a:pt x="29590" y="25825"/>
                  </a:lnTo>
                  <a:lnTo>
                    <a:pt x="29801" y="26055"/>
                  </a:lnTo>
                  <a:lnTo>
                    <a:pt x="29994" y="26286"/>
                  </a:lnTo>
                  <a:lnTo>
                    <a:pt x="30186" y="26536"/>
                  </a:lnTo>
                  <a:lnTo>
                    <a:pt x="30359" y="26805"/>
                  </a:lnTo>
                  <a:lnTo>
                    <a:pt x="30512" y="27074"/>
                  </a:lnTo>
                  <a:lnTo>
                    <a:pt x="30666" y="27400"/>
                  </a:lnTo>
                  <a:lnTo>
                    <a:pt x="30801" y="27765"/>
                  </a:lnTo>
                  <a:lnTo>
                    <a:pt x="30897" y="28130"/>
                  </a:lnTo>
                  <a:lnTo>
                    <a:pt x="30935" y="28496"/>
                  </a:lnTo>
                  <a:lnTo>
                    <a:pt x="30973" y="28880"/>
                  </a:lnTo>
                  <a:lnTo>
                    <a:pt x="30954" y="29245"/>
                  </a:lnTo>
                  <a:lnTo>
                    <a:pt x="30897" y="29610"/>
                  </a:lnTo>
                  <a:lnTo>
                    <a:pt x="30820" y="29956"/>
                  </a:lnTo>
                  <a:lnTo>
                    <a:pt x="30704" y="30302"/>
                  </a:lnTo>
                  <a:lnTo>
                    <a:pt x="30551" y="30628"/>
                  </a:lnTo>
                  <a:lnTo>
                    <a:pt x="30359" y="30917"/>
                  </a:lnTo>
                  <a:lnTo>
                    <a:pt x="30243" y="31070"/>
                  </a:lnTo>
                  <a:lnTo>
                    <a:pt x="30128" y="31186"/>
                  </a:lnTo>
                  <a:lnTo>
                    <a:pt x="29994" y="31320"/>
                  </a:lnTo>
                  <a:lnTo>
                    <a:pt x="29859" y="31435"/>
                  </a:lnTo>
                  <a:lnTo>
                    <a:pt x="29725" y="31531"/>
                  </a:lnTo>
                  <a:lnTo>
                    <a:pt x="29571" y="31627"/>
                  </a:lnTo>
                  <a:lnTo>
                    <a:pt x="29398" y="31724"/>
                  </a:lnTo>
                  <a:lnTo>
                    <a:pt x="29225" y="31800"/>
                  </a:lnTo>
                  <a:lnTo>
                    <a:pt x="29052" y="31858"/>
                  </a:lnTo>
                  <a:lnTo>
                    <a:pt x="28860" y="31916"/>
                  </a:lnTo>
                  <a:lnTo>
                    <a:pt x="28879" y="31762"/>
                  </a:lnTo>
                  <a:lnTo>
                    <a:pt x="28898" y="31435"/>
                  </a:lnTo>
                  <a:lnTo>
                    <a:pt x="28898" y="31109"/>
                  </a:lnTo>
                  <a:lnTo>
                    <a:pt x="28841" y="30782"/>
                  </a:lnTo>
                  <a:lnTo>
                    <a:pt x="28764" y="30475"/>
                  </a:lnTo>
                  <a:lnTo>
                    <a:pt x="28668" y="30186"/>
                  </a:lnTo>
                  <a:lnTo>
                    <a:pt x="28533" y="29879"/>
                  </a:lnTo>
                  <a:lnTo>
                    <a:pt x="28380" y="29610"/>
                  </a:lnTo>
                  <a:lnTo>
                    <a:pt x="28207" y="29322"/>
                  </a:lnTo>
                  <a:lnTo>
                    <a:pt x="28014" y="29072"/>
                  </a:lnTo>
                  <a:lnTo>
                    <a:pt x="27803" y="28822"/>
                  </a:lnTo>
                  <a:lnTo>
                    <a:pt x="27573" y="28572"/>
                  </a:lnTo>
                  <a:lnTo>
                    <a:pt x="27342" y="28342"/>
                  </a:lnTo>
                  <a:lnTo>
                    <a:pt x="27092" y="28130"/>
                  </a:lnTo>
                  <a:lnTo>
                    <a:pt x="26842" y="27938"/>
                  </a:lnTo>
                  <a:lnTo>
                    <a:pt x="26573" y="27746"/>
                  </a:lnTo>
                  <a:lnTo>
                    <a:pt x="26324" y="27573"/>
                  </a:lnTo>
                  <a:lnTo>
                    <a:pt x="25882" y="27323"/>
                  </a:lnTo>
                  <a:lnTo>
                    <a:pt x="25440" y="27074"/>
                  </a:lnTo>
                  <a:lnTo>
                    <a:pt x="24998" y="26843"/>
                  </a:lnTo>
                  <a:lnTo>
                    <a:pt x="24556" y="26632"/>
                  </a:lnTo>
                  <a:lnTo>
                    <a:pt x="23653" y="26209"/>
                  </a:lnTo>
                  <a:lnTo>
                    <a:pt x="22731" y="25806"/>
                  </a:lnTo>
                  <a:lnTo>
                    <a:pt x="21808" y="25402"/>
                  </a:lnTo>
                  <a:lnTo>
                    <a:pt x="20905" y="24979"/>
                  </a:lnTo>
                  <a:lnTo>
                    <a:pt x="20444" y="24749"/>
                  </a:lnTo>
                  <a:lnTo>
                    <a:pt x="20002" y="24518"/>
                  </a:lnTo>
                  <a:lnTo>
                    <a:pt x="19579" y="24268"/>
                  </a:lnTo>
                  <a:lnTo>
                    <a:pt x="19138" y="23999"/>
                  </a:lnTo>
                  <a:lnTo>
                    <a:pt x="18273" y="23423"/>
                  </a:lnTo>
                  <a:lnTo>
                    <a:pt x="17447" y="22808"/>
                  </a:lnTo>
                  <a:lnTo>
                    <a:pt x="16640" y="22155"/>
                  </a:lnTo>
                  <a:lnTo>
                    <a:pt x="15852" y="21463"/>
                  </a:lnTo>
                  <a:lnTo>
                    <a:pt x="15103" y="20752"/>
                  </a:lnTo>
                  <a:lnTo>
                    <a:pt x="14738" y="20368"/>
                  </a:lnTo>
                  <a:lnTo>
                    <a:pt x="14392" y="20003"/>
                  </a:lnTo>
                  <a:lnTo>
                    <a:pt x="14046" y="19619"/>
                  </a:lnTo>
                  <a:lnTo>
                    <a:pt x="13700" y="19215"/>
                  </a:lnTo>
                  <a:lnTo>
                    <a:pt x="13373" y="18812"/>
                  </a:lnTo>
                  <a:lnTo>
                    <a:pt x="13047" y="18408"/>
                  </a:lnTo>
                  <a:lnTo>
                    <a:pt x="12701" y="17928"/>
                  </a:lnTo>
                  <a:lnTo>
                    <a:pt x="12374" y="17447"/>
                  </a:lnTo>
                  <a:lnTo>
                    <a:pt x="11894" y="16698"/>
                  </a:lnTo>
                  <a:lnTo>
                    <a:pt x="11433" y="15929"/>
                  </a:lnTo>
                  <a:lnTo>
                    <a:pt x="11029" y="15142"/>
                  </a:lnTo>
                  <a:lnTo>
                    <a:pt x="10645" y="14335"/>
                  </a:lnTo>
                  <a:lnTo>
                    <a:pt x="10299" y="13508"/>
                  </a:lnTo>
                  <a:lnTo>
                    <a:pt x="10011" y="12682"/>
                  </a:lnTo>
                  <a:lnTo>
                    <a:pt x="9742" y="11818"/>
                  </a:lnTo>
                  <a:lnTo>
                    <a:pt x="9511" y="10953"/>
                  </a:lnTo>
                  <a:lnTo>
                    <a:pt x="9069" y="9128"/>
                  </a:lnTo>
                  <a:lnTo>
                    <a:pt x="8820" y="8225"/>
                  </a:lnTo>
                  <a:lnTo>
                    <a:pt x="8685" y="7783"/>
                  </a:lnTo>
                  <a:lnTo>
                    <a:pt x="8531" y="7341"/>
                  </a:lnTo>
                  <a:lnTo>
                    <a:pt x="8358" y="6918"/>
                  </a:lnTo>
                  <a:lnTo>
                    <a:pt x="8185" y="6495"/>
                  </a:lnTo>
                  <a:lnTo>
                    <a:pt x="7974" y="6092"/>
                  </a:lnTo>
                  <a:lnTo>
                    <a:pt x="7724" y="5688"/>
                  </a:lnTo>
                  <a:lnTo>
                    <a:pt x="7475" y="5304"/>
                  </a:lnTo>
                  <a:lnTo>
                    <a:pt x="7186" y="4958"/>
                  </a:lnTo>
                  <a:lnTo>
                    <a:pt x="6860" y="4612"/>
                  </a:lnTo>
                  <a:lnTo>
                    <a:pt x="6495" y="4286"/>
                  </a:lnTo>
                  <a:lnTo>
                    <a:pt x="6206" y="4055"/>
                  </a:lnTo>
                  <a:lnTo>
                    <a:pt x="5899" y="3863"/>
                  </a:lnTo>
                  <a:lnTo>
                    <a:pt x="5572" y="3690"/>
                  </a:lnTo>
                  <a:lnTo>
                    <a:pt x="5227" y="3517"/>
                  </a:lnTo>
                  <a:lnTo>
                    <a:pt x="5284" y="3498"/>
                  </a:lnTo>
                  <a:lnTo>
                    <a:pt x="5323" y="3440"/>
                  </a:lnTo>
                  <a:lnTo>
                    <a:pt x="5323" y="3402"/>
                  </a:lnTo>
                  <a:lnTo>
                    <a:pt x="5323" y="3363"/>
                  </a:lnTo>
                  <a:lnTo>
                    <a:pt x="5303" y="3287"/>
                  </a:lnTo>
                  <a:lnTo>
                    <a:pt x="5246" y="3229"/>
                  </a:lnTo>
                  <a:lnTo>
                    <a:pt x="5169" y="3229"/>
                  </a:lnTo>
                  <a:lnTo>
                    <a:pt x="5092" y="3267"/>
                  </a:lnTo>
                  <a:lnTo>
                    <a:pt x="5054" y="3287"/>
                  </a:lnTo>
                  <a:lnTo>
                    <a:pt x="4977" y="3402"/>
                  </a:lnTo>
                  <a:lnTo>
                    <a:pt x="4958" y="3421"/>
                  </a:lnTo>
                  <a:lnTo>
                    <a:pt x="4669" y="3325"/>
                  </a:lnTo>
                  <a:lnTo>
                    <a:pt x="4381" y="3248"/>
                  </a:lnTo>
                  <a:lnTo>
                    <a:pt x="4650" y="3075"/>
                  </a:lnTo>
                  <a:lnTo>
                    <a:pt x="4919" y="2921"/>
                  </a:lnTo>
                  <a:lnTo>
                    <a:pt x="5207" y="2787"/>
                  </a:lnTo>
                  <a:lnTo>
                    <a:pt x="5515" y="2691"/>
                  </a:lnTo>
                  <a:lnTo>
                    <a:pt x="5803" y="2614"/>
                  </a:lnTo>
                  <a:lnTo>
                    <a:pt x="6110" y="2556"/>
                  </a:lnTo>
                  <a:lnTo>
                    <a:pt x="6418" y="2537"/>
                  </a:lnTo>
                  <a:close/>
                  <a:moveTo>
                    <a:pt x="6610" y="366"/>
                  </a:moveTo>
                  <a:lnTo>
                    <a:pt x="7033" y="385"/>
                  </a:lnTo>
                  <a:lnTo>
                    <a:pt x="7436" y="443"/>
                  </a:lnTo>
                  <a:lnTo>
                    <a:pt x="7840" y="558"/>
                  </a:lnTo>
                  <a:lnTo>
                    <a:pt x="8282" y="693"/>
                  </a:lnTo>
                  <a:lnTo>
                    <a:pt x="8685" y="885"/>
                  </a:lnTo>
                  <a:lnTo>
                    <a:pt x="9089" y="1096"/>
                  </a:lnTo>
                  <a:lnTo>
                    <a:pt x="9473" y="1346"/>
                  </a:lnTo>
                  <a:lnTo>
                    <a:pt x="9819" y="1615"/>
                  </a:lnTo>
                  <a:lnTo>
                    <a:pt x="10165" y="1903"/>
                  </a:lnTo>
                  <a:lnTo>
                    <a:pt x="10491" y="2230"/>
                  </a:lnTo>
                  <a:lnTo>
                    <a:pt x="10799" y="2556"/>
                  </a:lnTo>
                  <a:lnTo>
                    <a:pt x="11087" y="2921"/>
                  </a:lnTo>
                  <a:lnTo>
                    <a:pt x="11356" y="3287"/>
                  </a:lnTo>
                  <a:lnTo>
                    <a:pt x="11606" y="3652"/>
                  </a:lnTo>
                  <a:lnTo>
                    <a:pt x="11855" y="4036"/>
                  </a:lnTo>
                  <a:lnTo>
                    <a:pt x="12086" y="4439"/>
                  </a:lnTo>
                  <a:lnTo>
                    <a:pt x="12297" y="4843"/>
                  </a:lnTo>
                  <a:lnTo>
                    <a:pt x="12489" y="5246"/>
                  </a:lnTo>
                  <a:lnTo>
                    <a:pt x="12682" y="5650"/>
                  </a:lnTo>
                  <a:lnTo>
                    <a:pt x="13008" y="6418"/>
                  </a:lnTo>
                  <a:lnTo>
                    <a:pt x="13296" y="7225"/>
                  </a:lnTo>
                  <a:lnTo>
                    <a:pt x="13873" y="8820"/>
                  </a:lnTo>
                  <a:lnTo>
                    <a:pt x="14161" y="9608"/>
                  </a:lnTo>
                  <a:lnTo>
                    <a:pt x="14469" y="10415"/>
                  </a:lnTo>
                  <a:lnTo>
                    <a:pt x="14795" y="11184"/>
                  </a:lnTo>
                  <a:lnTo>
                    <a:pt x="15160" y="11952"/>
                  </a:lnTo>
                  <a:lnTo>
                    <a:pt x="15545" y="12682"/>
                  </a:lnTo>
                  <a:lnTo>
                    <a:pt x="15967" y="13374"/>
                  </a:lnTo>
                  <a:lnTo>
                    <a:pt x="16409" y="14046"/>
                  </a:lnTo>
                  <a:lnTo>
                    <a:pt x="16870" y="14700"/>
                  </a:lnTo>
                  <a:lnTo>
                    <a:pt x="17370" y="15334"/>
                  </a:lnTo>
                  <a:lnTo>
                    <a:pt x="17908" y="15968"/>
                  </a:lnTo>
                  <a:lnTo>
                    <a:pt x="18446" y="16564"/>
                  </a:lnTo>
                  <a:lnTo>
                    <a:pt x="19022" y="17140"/>
                  </a:lnTo>
                  <a:lnTo>
                    <a:pt x="19426" y="17543"/>
                  </a:lnTo>
                  <a:lnTo>
                    <a:pt x="19868" y="17928"/>
                  </a:lnTo>
                  <a:lnTo>
                    <a:pt x="20252" y="18274"/>
                  </a:lnTo>
                  <a:lnTo>
                    <a:pt x="20655" y="18600"/>
                  </a:lnTo>
                  <a:lnTo>
                    <a:pt x="21462" y="19234"/>
                  </a:lnTo>
                  <a:lnTo>
                    <a:pt x="22289" y="19849"/>
                  </a:lnTo>
                  <a:lnTo>
                    <a:pt x="23134" y="20406"/>
                  </a:lnTo>
                  <a:lnTo>
                    <a:pt x="23999" y="20964"/>
                  </a:lnTo>
                  <a:lnTo>
                    <a:pt x="24883" y="21482"/>
                  </a:lnTo>
                  <a:lnTo>
                    <a:pt x="25766" y="22001"/>
                  </a:lnTo>
                  <a:lnTo>
                    <a:pt x="26650" y="22520"/>
                  </a:lnTo>
                  <a:lnTo>
                    <a:pt x="28130" y="23365"/>
                  </a:lnTo>
                  <a:lnTo>
                    <a:pt x="29609" y="24230"/>
                  </a:lnTo>
                  <a:lnTo>
                    <a:pt x="30013" y="24480"/>
                  </a:lnTo>
                  <a:lnTo>
                    <a:pt x="30416" y="24749"/>
                  </a:lnTo>
                  <a:lnTo>
                    <a:pt x="30820" y="25037"/>
                  </a:lnTo>
                  <a:lnTo>
                    <a:pt x="31223" y="25344"/>
                  </a:lnTo>
                  <a:lnTo>
                    <a:pt x="31588" y="25671"/>
                  </a:lnTo>
                  <a:lnTo>
                    <a:pt x="31953" y="26017"/>
                  </a:lnTo>
                  <a:lnTo>
                    <a:pt x="32280" y="26363"/>
                  </a:lnTo>
                  <a:lnTo>
                    <a:pt x="32587" y="26747"/>
                  </a:lnTo>
                  <a:lnTo>
                    <a:pt x="32856" y="27151"/>
                  </a:lnTo>
                  <a:lnTo>
                    <a:pt x="33087" y="27554"/>
                  </a:lnTo>
                  <a:lnTo>
                    <a:pt x="33183" y="27765"/>
                  </a:lnTo>
                  <a:lnTo>
                    <a:pt x="33279" y="27996"/>
                  </a:lnTo>
                  <a:lnTo>
                    <a:pt x="33356" y="28207"/>
                  </a:lnTo>
                  <a:lnTo>
                    <a:pt x="33414" y="28438"/>
                  </a:lnTo>
                  <a:lnTo>
                    <a:pt x="33452" y="28668"/>
                  </a:lnTo>
                  <a:lnTo>
                    <a:pt x="33491" y="28899"/>
                  </a:lnTo>
                  <a:lnTo>
                    <a:pt x="33529" y="29149"/>
                  </a:lnTo>
                  <a:lnTo>
                    <a:pt x="33529" y="29399"/>
                  </a:lnTo>
                  <a:lnTo>
                    <a:pt x="33529" y="29648"/>
                  </a:lnTo>
                  <a:lnTo>
                    <a:pt x="33491" y="29898"/>
                  </a:lnTo>
                  <a:lnTo>
                    <a:pt x="33452" y="30148"/>
                  </a:lnTo>
                  <a:lnTo>
                    <a:pt x="33394" y="30417"/>
                  </a:lnTo>
                  <a:lnTo>
                    <a:pt x="33337" y="30648"/>
                  </a:lnTo>
                  <a:lnTo>
                    <a:pt x="33260" y="30859"/>
                  </a:lnTo>
                  <a:lnTo>
                    <a:pt x="33183" y="31089"/>
                  </a:lnTo>
                  <a:lnTo>
                    <a:pt x="33087" y="31282"/>
                  </a:lnTo>
                  <a:lnTo>
                    <a:pt x="32972" y="31493"/>
                  </a:lnTo>
                  <a:lnTo>
                    <a:pt x="32876" y="31685"/>
                  </a:lnTo>
                  <a:lnTo>
                    <a:pt x="32626" y="32031"/>
                  </a:lnTo>
                  <a:lnTo>
                    <a:pt x="32338" y="32358"/>
                  </a:lnTo>
                  <a:lnTo>
                    <a:pt x="32049" y="32646"/>
                  </a:lnTo>
                  <a:lnTo>
                    <a:pt x="31704" y="32896"/>
                  </a:lnTo>
                  <a:lnTo>
                    <a:pt x="31358" y="33107"/>
                  </a:lnTo>
                  <a:lnTo>
                    <a:pt x="30993" y="33280"/>
                  </a:lnTo>
                  <a:lnTo>
                    <a:pt x="30589" y="33434"/>
                  </a:lnTo>
                  <a:lnTo>
                    <a:pt x="30186" y="33549"/>
                  </a:lnTo>
                  <a:lnTo>
                    <a:pt x="29763" y="33607"/>
                  </a:lnTo>
                  <a:lnTo>
                    <a:pt x="29340" y="33645"/>
                  </a:lnTo>
                  <a:lnTo>
                    <a:pt x="28918" y="33645"/>
                  </a:lnTo>
                  <a:lnTo>
                    <a:pt x="28476" y="33607"/>
                  </a:lnTo>
                  <a:lnTo>
                    <a:pt x="28034" y="33530"/>
                  </a:lnTo>
                  <a:lnTo>
                    <a:pt x="28264" y="33280"/>
                  </a:lnTo>
                  <a:lnTo>
                    <a:pt x="28456" y="32992"/>
                  </a:lnTo>
                  <a:lnTo>
                    <a:pt x="28629" y="32703"/>
                  </a:lnTo>
                  <a:lnTo>
                    <a:pt x="28745" y="32377"/>
                  </a:lnTo>
                  <a:lnTo>
                    <a:pt x="29071" y="32300"/>
                  </a:lnTo>
                  <a:lnTo>
                    <a:pt x="29379" y="32185"/>
                  </a:lnTo>
                  <a:lnTo>
                    <a:pt x="29667" y="32050"/>
                  </a:lnTo>
                  <a:lnTo>
                    <a:pt x="29955" y="31877"/>
                  </a:lnTo>
                  <a:lnTo>
                    <a:pt x="30205" y="31685"/>
                  </a:lnTo>
                  <a:lnTo>
                    <a:pt x="30435" y="31474"/>
                  </a:lnTo>
                  <a:lnTo>
                    <a:pt x="30647" y="31224"/>
                  </a:lnTo>
                  <a:lnTo>
                    <a:pt x="30839" y="30974"/>
                  </a:lnTo>
                  <a:lnTo>
                    <a:pt x="30993" y="30705"/>
                  </a:lnTo>
                  <a:lnTo>
                    <a:pt x="31127" y="30398"/>
                  </a:lnTo>
                  <a:lnTo>
                    <a:pt x="31242" y="30110"/>
                  </a:lnTo>
                  <a:lnTo>
                    <a:pt x="31339" y="29783"/>
                  </a:lnTo>
                  <a:lnTo>
                    <a:pt x="31396" y="29456"/>
                  </a:lnTo>
                  <a:lnTo>
                    <a:pt x="31435" y="29130"/>
                  </a:lnTo>
                  <a:lnTo>
                    <a:pt x="31435" y="28803"/>
                  </a:lnTo>
                  <a:lnTo>
                    <a:pt x="31415" y="28457"/>
                  </a:lnTo>
                  <a:lnTo>
                    <a:pt x="31319" y="28034"/>
                  </a:lnTo>
                  <a:lnTo>
                    <a:pt x="31204" y="27612"/>
                  </a:lnTo>
                  <a:lnTo>
                    <a:pt x="31050" y="27208"/>
                  </a:lnTo>
                  <a:lnTo>
                    <a:pt x="30858" y="26824"/>
                  </a:lnTo>
                  <a:lnTo>
                    <a:pt x="30647" y="26440"/>
                  </a:lnTo>
                  <a:lnTo>
                    <a:pt x="30378" y="26075"/>
                  </a:lnTo>
                  <a:lnTo>
                    <a:pt x="30109" y="25729"/>
                  </a:lnTo>
                  <a:lnTo>
                    <a:pt x="29801" y="25402"/>
                  </a:lnTo>
                  <a:lnTo>
                    <a:pt x="29475" y="25114"/>
                  </a:lnTo>
                  <a:lnTo>
                    <a:pt x="29129" y="24826"/>
                  </a:lnTo>
                  <a:lnTo>
                    <a:pt x="28764" y="24557"/>
                  </a:lnTo>
                  <a:lnTo>
                    <a:pt x="28380" y="24326"/>
                  </a:lnTo>
                  <a:lnTo>
                    <a:pt x="27995" y="24115"/>
                  </a:lnTo>
                  <a:lnTo>
                    <a:pt x="27611" y="23923"/>
                  </a:lnTo>
                  <a:lnTo>
                    <a:pt x="27207" y="23769"/>
                  </a:lnTo>
                  <a:lnTo>
                    <a:pt x="26804" y="23634"/>
                  </a:lnTo>
                  <a:lnTo>
                    <a:pt x="26785" y="23634"/>
                  </a:lnTo>
                  <a:lnTo>
                    <a:pt x="26708" y="23461"/>
                  </a:lnTo>
                  <a:lnTo>
                    <a:pt x="26612" y="23308"/>
                  </a:lnTo>
                  <a:lnTo>
                    <a:pt x="26477" y="23192"/>
                  </a:lnTo>
                  <a:lnTo>
                    <a:pt x="26401" y="23135"/>
                  </a:lnTo>
                  <a:lnTo>
                    <a:pt x="26324" y="23096"/>
                  </a:lnTo>
                  <a:lnTo>
                    <a:pt x="26208" y="23058"/>
                  </a:lnTo>
                  <a:lnTo>
                    <a:pt x="26093" y="23039"/>
                  </a:lnTo>
                  <a:lnTo>
                    <a:pt x="25978" y="23058"/>
                  </a:lnTo>
                  <a:lnTo>
                    <a:pt x="25863" y="23096"/>
                  </a:lnTo>
                  <a:lnTo>
                    <a:pt x="25843" y="23116"/>
                  </a:lnTo>
                  <a:lnTo>
                    <a:pt x="25824" y="23154"/>
                  </a:lnTo>
                  <a:lnTo>
                    <a:pt x="25805" y="23231"/>
                  </a:lnTo>
                  <a:lnTo>
                    <a:pt x="25824" y="23288"/>
                  </a:lnTo>
                  <a:lnTo>
                    <a:pt x="25863" y="23327"/>
                  </a:lnTo>
                  <a:lnTo>
                    <a:pt x="25882" y="23346"/>
                  </a:lnTo>
                  <a:lnTo>
                    <a:pt x="26035" y="23346"/>
                  </a:lnTo>
                  <a:lnTo>
                    <a:pt x="26132" y="23365"/>
                  </a:lnTo>
                  <a:lnTo>
                    <a:pt x="26228" y="23404"/>
                  </a:lnTo>
                  <a:lnTo>
                    <a:pt x="26304" y="23461"/>
                  </a:lnTo>
                  <a:lnTo>
                    <a:pt x="26381" y="23538"/>
                  </a:lnTo>
                  <a:lnTo>
                    <a:pt x="26439" y="23615"/>
                  </a:lnTo>
                  <a:lnTo>
                    <a:pt x="26477" y="23711"/>
                  </a:lnTo>
                  <a:lnTo>
                    <a:pt x="26477" y="23807"/>
                  </a:lnTo>
                  <a:lnTo>
                    <a:pt x="26477" y="23942"/>
                  </a:lnTo>
                  <a:lnTo>
                    <a:pt x="26439" y="24076"/>
                  </a:lnTo>
                  <a:lnTo>
                    <a:pt x="26362" y="24192"/>
                  </a:lnTo>
                  <a:lnTo>
                    <a:pt x="26285" y="24288"/>
                  </a:lnTo>
                  <a:lnTo>
                    <a:pt x="26189" y="24384"/>
                  </a:lnTo>
                  <a:lnTo>
                    <a:pt x="26074" y="24480"/>
                  </a:lnTo>
                  <a:lnTo>
                    <a:pt x="25863" y="24614"/>
                  </a:lnTo>
                  <a:lnTo>
                    <a:pt x="25824" y="24653"/>
                  </a:lnTo>
                  <a:lnTo>
                    <a:pt x="25805" y="24672"/>
                  </a:lnTo>
                  <a:lnTo>
                    <a:pt x="25805" y="24710"/>
                  </a:lnTo>
                  <a:lnTo>
                    <a:pt x="25824" y="24749"/>
                  </a:lnTo>
                  <a:lnTo>
                    <a:pt x="25267" y="24749"/>
                  </a:lnTo>
                  <a:lnTo>
                    <a:pt x="24748" y="24710"/>
                  </a:lnTo>
                  <a:lnTo>
                    <a:pt x="24268" y="24633"/>
                  </a:lnTo>
                  <a:lnTo>
                    <a:pt x="23787" y="24499"/>
                  </a:lnTo>
                  <a:lnTo>
                    <a:pt x="23345" y="24345"/>
                  </a:lnTo>
                  <a:lnTo>
                    <a:pt x="22923" y="24153"/>
                  </a:lnTo>
                  <a:lnTo>
                    <a:pt x="22519" y="23923"/>
                  </a:lnTo>
                  <a:lnTo>
                    <a:pt x="22135" y="23654"/>
                  </a:lnTo>
                  <a:lnTo>
                    <a:pt x="21770" y="23385"/>
                  </a:lnTo>
                  <a:lnTo>
                    <a:pt x="21405" y="23058"/>
                  </a:lnTo>
                  <a:lnTo>
                    <a:pt x="21059" y="22731"/>
                  </a:lnTo>
                  <a:lnTo>
                    <a:pt x="20732" y="22366"/>
                  </a:lnTo>
                  <a:lnTo>
                    <a:pt x="20406" y="22001"/>
                  </a:lnTo>
                  <a:lnTo>
                    <a:pt x="20098" y="21598"/>
                  </a:lnTo>
                  <a:lnTo>
                    <a:pt x="19791" y="21194"/>
                  </a:lnTo>
                  <a:lnTo>
                    <a:pt x="19503" y="20771"/>
                  </a:lnTo>
                  <a:lnTo>
                    <a:pt x="19176" y="20291"/>
                  </a:lnTo>
                  <a:lnTo>
                    <a:pt x="18830" y="19849"/>
                  </a:lnTo>
                  <a:lnTo>
                    <a:pt x="18465" y="19407"/>
                  </a:lnTo>
                  <a:lnTo>
                    <a:pt x="18273" y="19196"/>
                  </a:lnTo>
                  <a:lnTo>
                    <a:pt x="18081" y="19004"/>
                  </a:lnTo>
                  <a:lnTo>
                    <a:pt x="17869" y="18831"/>
                  </a:lnTo>
                  <a:lnTo>
                    <a:pt x="17658" y="18658"/>
                  </a:lnTo>
                  <a:lnTo>
                    <a:pt x="17427" y="18485"/>
                  </a:lnTo>
                  <a:lnTo>
                    <a:pt x="17197" y="18350"/>
                  </a:lnTo>
                  <a:lnTo>
                    <a:pt x="16947" y="18216"/>
                  </a:lnTo>
                  <a:lnTo>
                    <a:pt x="16697" y="18101"/>
                  </a:lnTo>
                  <a:lnTo>
                    <a:pt x="16428" y="18005"/>
                  </a:lnTo>
                  <a:lnTo>
                    <a:pt x="16140" y="17928"/>
                  </a:lnTo>
                  <a:lnTo>
                    <a:pt x="15621" y="17832"/>
                  </a:lnTo>
                  <a:lnTo>
                    <a:pt x="15103" y="17755"/>
                  </a:lnTo>
                  <a:lnTo>
                    <a:pt x="14603" y="17678"/>
                  </a:lnTo>
                  <a:lnTo>
                    <a:pt x="14372" y="17620"/>
                  </a:lnTo>
                  <a:lnTo>
                    <a:pt x="14142" y="17543"/>
                  </a:lnTo>
                  <a:lnTo>
                    <a:pt x="13931" y="17467"/>
                  </a:lnTo>
                  <a:lnTo>
                    <a:pt x="13719" y="17351"/>
                  </a:lnTo>
                  <a:lnTo>
                    <a:pt x="13527" y="17217"/>
                  </a:lnTo>
                  <a:lnTo>
                    <a:pt x="13354" y="17063"/>
                  </a:lnTo>
                  <a:lnTo>
                    <a:pt x="13181" y="16871"/>
                  </a:lnTo>
                  <a:lnTo>
                    <a:pt x="13027" y="16660"/>
                  </a:lnTo>
                  <a:lnTo>
                    <a:pt x="12893" y="16391"/>
                  </a:lnTo>
                  <a:lnTo>
                    <a:pt x="12778" y="16083"/>
                  </a:lnTo>
                  <a:lnTo>
                    <a:pt x="12720" y="15891"/>
                  </a:lnTo>
                  <a:lnTo>
                    <a:pt x="12682" y="15699"/>
                  </a:lnTo>
                  <a:lnTo>
                    <a:pt x="12624" y="15295"/>
                  </a:lnTo>
                  <a:lnTo>
                    <a:pt x="12605" y="14892"/>
                  </a:lnTo>
                  <a:lnTo>
                    <a:pt x="12624" y="14488"/>
                  </a:lnTo>
                  <a:lnTo>
                    <a:pt x="12662" y="13681"/>
                  </a:lnTo>
                  <a:lnTo>
                    <a:pt x="12682" y="13278"/>
                  </a:lnTo>
                  <a:lnTo>
                    <a:pt x="12701" y="12874"/>
                  </a:lnTo>
                  <a:lnTo>
                    <a:pt x="12682" y="12548"/>
                  </a:lnTo>
                  <a:lnTo>
                    <a:pt x="12624" y="12221"/>
                  </a:lnTo>
                  <a:lnTo>
                    <a:pt x="12547" y="11894"/>
                  </a:lnTo>
                  <a:lnTo>
                    <a:pt x="12451" y="11587"/>
                  </a:lnTo>
                  <a:lnTo>
                    <a:pt x="12336" y="11299"/>
                  </a:lnTo>
                  <a:lnTo>
                    <a:pt x="12220" y="11011"/>
                  </a:lnTo>
                  <a:lnTo>
                    <a:pt x="11932" y="10453"/>
                  </a:lnTo>
                  <a:lnTo>
                    <a:pt x="11625" y="9896"/>
                  </a:lnTo>
                  <a:lnTo>
                    <a:pt x="11356" y="9339"/>
                  </a:lnTo>
                  <a:lnTo>
                    <a:pt x="11221" y="9051"/>
                  </a:lnTo>
                  <a:lnTo>
                    <a:pt x="11106" y="8743"/>
                  </a:lnTo>
                  <a:lnTo>
                    <a:pt x="11010" y="8455"/>
                  </a:lnTo>
                  <a:lnTo>
                    <a:pt x="10933" y="8128"/>
                  </a:lnTo>
                  <a:lnTo>
                    <a:pt x="10972" y="8090"/>
                  </a:lnTo>
                  <a:lnTo>
                    <a:pt x="11029" y="8032"/>
                  </a:lnTo>
                  <a:lnTo>
                    <a:pt x="11087" y="7975"/>
                  </a:lnTo>
                  <a:lnTo>
                    <a:pt x="11144" y="7936"/>
                  </a:lnTo>
                  <a:lnTo>
                    <a:pt x="11221" y="7917"/>
                  </a:lnTo>
                  <a:lnTo>
                    <a:pt x="11298" y="7917"/>
                  </a:lnTo>
                  <a:lnTo>
                    <a:pt x="11356" y="7936"/>
                  </a:lnTo>
                  <a:lnTo>
                    <a:pt x="11529" y="7994"/>
                  </a:lnTo>
                  <a:lnTo>
                    <a:pt x="11682" y="8109"/>
                  </a:lnTo>
                  <a:lnTo>
                    <a:pt x="11855" y="8263"/>
                  </a:lnTo>
                  <a:lnTo>
                    <a:pt x="12009" y="8455"/>
                  </a:lnTo>
                  <a:lnTo>
                    <a:pt x="12182" y="8666"/>
                  </a:lnTo>
                  <a:lnTo>
                    <a:pt x="12489" y="9108"/>
                  </a:lnTo>
                  <a:lnTo>
                    <a:pt x="12758" y="9550"/>
                  </a:lnTo>
                  <a:lnTo>
                    <a:pt x="12951" y="9935"/>
                  </a:lnTo>
                  <a:lnTo>
                    <a:pt x="13066" y="10146"/>
                  </a:lnTo>
                  <a:lnTo>
                    <a:pt x="13181" y="10530"/>
                  </a:lnTo>
                  <a:lnTo>
                    <a:pt x="13277" y="10915"/>
                  </a:lnTo>
                  <a:lnTo>
                    <a:pt x="13469" y="11683"/>
                  </a:lnTo>
                  <a:lnTo>
                    <a:pt x="13642" y="12317"/>
                  </a:lnTo>
                  <a:lnTo>
                    <a:pt x="13854" y="12913"/>
                  </a:lnTo>
                  <a:lnTo>
                    <a:pt x="14103" y="13508"/>
                  </a:lnTo>
                  <a:lnTo>
                    <a:pt x="14238" y="13777"/>
                  </a:lnTo>
                  <a:lnTo>
                    <a:pt x="14392" y="14066"/>
                  </a:lnTo>
                  <a:lnTo>
                    <a:pt x="14565" y="14354"/>
                  </a:lnTo>
                  <a:lnTo>
                    <a:pt x="14757" y="14642"/>
                  </a:lnTo>
                  <a:lnTo>
                    <a:pt x="14949" y="14911"/>
                  </a:lnTo>
                  <a:lnTo>
                    <a:pt x="15141" y="15161"/>
                  </a:lnTo>
                  <a:lnTo>
                    <a:pt x="15352" y="15411"/>
                  </a:lnTo>
                  <a:lnTo>
                    <a:pt x="15564" y="15660"/>
                  </a:lnTo>
                  <a:lnTo>
                    <a:pt x="16025" y="16102"/>
                  </a:lnTo>
                  <a:lnTo>
                    <a:pt x="16505" y="16544"/>
                  </a:lnTo>
                  <a:lnTo>
                    <a:pt x="17005" y="16948"/>
                  </a:lnTo>
                  <a:lnTo>
                    <a:pt x="17524" y="17351"/>
                  </a:lnTo>
                  <a:lnTo>
                    <a:pt x="18062" y="17736"/>
                  </a:lnTo>
                  <a:lnTo>
                    <a:pt x="18523" y="18081"/>
                  </a:lnTo>
                  <a:lnTo>
                    <a:pt x="18945" y="18408"/>
                  </a:lnTo>
                  <a:lnTo>
                    <a:pt x="19330" y="18735"/>
                  </a:lnTo>
                  <a:lnTo>
                    <a:pt x="19695" y="19081"/>
                  </a:lnTo>
                  <a:lnTo>
                    <a:pt x="20041" y="19426"/>
                  </a:lnTo>
                  <a:lnTo>
                    <a:pt x="20367" y="19830"/>
                  </a:lnTo>
                  <a:lnTo>
                    <a:pt x="20675" y="20253"/>
                  </a:lnTo>
                  <a:lnTo>
                    <a:pt x="20982" y="20714"/>
                  </a:lnTo>
                  <a:lnTo>
                    <a:pt x="21328" y="21252"/>
                  </a:lnTo>
                  <a:lnTo>
                    <a:pt x="21655" y="21771"/>
                  </a:lnTo>
                  <a:lnTo>
                    <a:pt x="21847" y="22020"/>
                  </a:lnTo>
                  <a:lnTo>
                    <a:pt x="22039" y="22270"/>
                  </a:lnTo>
                  <a:lnTo>
                    <a:pt x="22269" y="22501"/>
                  </a:lnTo>
                  <a:lnTo>
                    <a:pt x="22500" y="22712"/>
                  </a:lnTo>
                  <a:lnTo>
                    <a:pt x="22692" y="22847"/>
                  </a:lnTo>
                  <a:lnTo>
                    <a:pt x="22884" y="22981"/>
                  </a:lnTo>
                  <a:lnTo>
                    <a:pt x="23076" y="23096"/>
                  </a:lnTo>
                  <a:lnTo>
                    <a:pt x="23288" y="23192"/>
                  </a:lnTo>
                  <a:lnTo>
                    <a:pt x="23480" y="23288"/>
                  </a:lnTo>
                  <a:lnTo>
                    <a:pt x="23691" y="23385"/>
                  </a:lnTo>
                  <a:lnTo>
                    <a:pt x="23903" y="23442"/>
                  </a:lnTo>
                  <a:lnTo>
                    <a:pt x="24114" y="23500"/>
                  </a:lnTo>
                  <a:lnTo>
                    <a:pt x="24556" y="23577"/>
                  </a:lnTo>
                  <a:lnTo>
                    <a:pt x="24998" y="23615"/>
                  </a:lnTo>
                  <a:lnTo>
                    <a:pt x="25440" y="23615"/>
                  </a:lnTo>
                  <a:lnTo>
                    <a:pt x="25901" y="23577"/>
                  </a:lnTo>
                  <a:lnTo>
                    <a:pt x="25939" y="23557"/>
                  </a:lnTo>
                  <a:lnTo>
                    <a:pt x="25959" y="23538"/>
                  </a:lnTo>
                  <a:lnTo>
                    <a:pt x="25978" y="23481"/>
                  </a:lnTo>
                  <a:lnTo>
                    <a:pt x="25959" y="23423"/>
                  </a:lnTo>
                  <a:lnTo>
                    <a:pt x="25920" y="23385"/>
                  </a:lnTo>
                  <a:lnTo>
                    <a:pt x="25882" y="23365"/>
                  </a:lnTo>
                  <a:lnTo>
                    <a:pt x="25574" y="23385"/>
                  </a:lnTo>
                  <a:lnTo>
                    <a:pt x="25267" y="23365"/>
                  </a:lnTo>
                  <a:lnTo>
                    <a:pt x="24979" y="23346"/>
                  </a:lnTo>
                  <a:lnTo>
                    <a:pt x="24690" y="23308"/>
                  </a:lnTo>
                  <a:lnTo>
                    <a:pt x="24402" y="23250"/>
                  </a:lnTo>
                  <a:lnTo>
                    <a:pt x="24133" y="23173"/>
                  </a:lnTo>
                  <a:lnTo>
                    <a:pt x="23864" y="23077"/>
                  </a:lnTo>
                  <a:lnTo>
                    <a:pt x="23595" y="22962"/>
                  </a:lnTo>
                  <a:lnTo>
                    <a:pt x="23345" y="22847"/>
                  </a:lnTo>
                  <a:lnTo>
                    <a:pt x="23096" y="22693"/>
                  </a:lnTo>
                  <a:lnTo>
                    <a:pt x="22865" y="22539"/>
                  </a:lnTo>
                  <a:lnTo>
                    <a:pt x="22635" y="22366"/>
                  </a:lnTo>
                  <a:lnTo>
                    <a:pt x="22423" y="22155"/>
                  </a:lnTo>
                  <a:lnTo>
                    <a:pt x="22212" y="21944"/>
                  </a:lnTo>
                  <a:lnTo>
                    <a:pt x="22020" y="21713"/>
                  </a:lnTo>
                  <a:lnTo>
                    <a:pt x="21847" y="21463"/>
                  </a:lnTo>
                  <a:lnTo>
                    <a:pt x="21655" y="21175"/>
                  </a:lnTo>
                  <a:lnTo>
                    <a:pt x="21462" y="20887"/>
                  </a:lnTo>
                  <a:lnTo>
                    <a:pt x="21117" y="20291"/>
                  </a:lnTo>
                  <a:lnTo>
                    <a:pt x="20944" y="20003"/>
                  </a:lnTo>
                  <a:lnTo>
                    <a:pt x="20771" y="19715"/>
                  </a:lnTo>
                  <a:lnTo>
                    <a:pt x="20579" y="19426"/>
                  </a:lnTo>
                  <a:lnTo>
                    <a:pt x="20348" y="19157"/>
                  </a:lnTo>
                  <a:lnTo>
                    <a:pt x="20156" y="18946"/>
                  </a:lnTo>
                  <a:lnTo>
                    <a:pt x="19945" y="18735"/>
                  </a:lnTo>
                  <a:lnTo>
                    <a:pt x="19503" y="18331"/>
                  </a:lnTo>
                  <a:lnTo>
                    <a:pt x="18926" y="17851"/>
                  </a:lnTo>
                  <a:lnTo>
                    <a:pt x="18311" y="17390"/>
                  </a:lnTo>
                  <a:lnTo>
                    <a:pt x="17716" y="16948"/>
                  </a:lnTo>
                  <a:lnTo>
                    <a:pt x="17101" y="16487"/>
                  </a:lnTo>
                  <a:lnTo>
                    <a:pt x="16505" y="16006"/>
                  </a:lnTo>
                  <a:lnTo>
                    <a:pt x="16236" y="15757"/>
                  </a:lnTo>
                  <a:lnTo>
                    <a:pt x="15948" y="15507"/>
                  </a:lnTo>
                  <a:lnTo>
                    <a:pt x="15698" y="15238"/>
                  </a:lnTo>
                  <a:lnTo>
                    <a:pt x="15448" y="14930"/>
                  </a:lnTo>
                  <a:lnTo>
                    <a:pt x="15199" y="14642"/>
                  </a:lnTo>
                  <a:lnTo>
                    <a:pt x="14987" y="14315"/>
                  </a:lnTo>
                  <a:lnTo>
                    <a:pt x="14795" y="13989"/>
                  </a:lnTo>
                  <a:lnTo>
                    <a:pt x="14622" y="13643"/>
                  </a:lnTo>
                  <a:lnTo>
                    <a:pt x="14469" y="13297"/>
                  </a:lnTo>
                  <a:lnTo>
                    <a:pt x="14334" y="12932"/>
                  </a:lnTo>
                  <a:lnTo>
                    <a:pt x="14123" y="12202"/>
                  </a:lnTo>
                  <a:lnTo>
                    <a:pt x="13911" y="11453"/>
                  </a:lnTo>
                  <a:lnTo>
                    <a:pt x="13700" y="10722"/>
                  </a:lnTo>
                  <a:lnTo>
                    <a:pt x="13585" y="10357"/>
                  </a:lnTo>
                  <a:lnTo>
                    <a:pt x="13450" y="10011"/>
                  </a:lnTo>
                  <a:lnTo>
                    <a:pt x="13316" y="9666"/>
                  </a:lnTo>
                  <a:lnTo>
                    <a:pt x="13143" y="9339"/>
                  </a:lnTo>
                  <a:lnTo>
                    <a:pt x="12951" y="9012"/>
                  </a:lnTo>
                  <a:lnTo>
                    <a:pt x="12739" y="8705"/>
                  </a:lnTo>
                  <a:lnTo>
                    <a:pt x="12509" y="8474"/>
                  </a:lnTo>
                  <a:lnTo>
                    <a:pt x="12355" y="8321"/>
                  </a:lnTo>
                  <a:lnTo>
                    <a:pt x="12201" y="8167"/>
                  </a:lnTo>
                  <a:lnTo>
                    <a:pt x="12009" y="8032"/>
                  </a:lnTo>
                  <a:lnTo>
                    <a:pt x="11817" y="7898"/>
                  </a:lnTo>
                  <a:lnTo>
                    <a:pt x="11606" y="7802"/>
                  </a:lnTo>
                  <a:lnTo>
                    <a:pt x="11413" y="7725"/>
                  </a:lnTo>
                  <a:lnTo>
                    <a:pt x="11413" y="7648"/>
                  </a:lnTo>
                  <a:lnTo>
                    <a:pt x="11356" y="7264"/>
                  </a:lnTo>
                  <a:lnTo>
                    <a:pt x="11279" y="6880"/>
                  </a:lnTo>
                  <a:lnTo>
                    <a:pt x="11183" y="6495"/>
                  </a:lnTo>
                  <a:lnTo>
                    <a:pt x="11068" y="6111"/>
                  </a:lnTo>
                  <a:lnTo>
                    <a:pt x="10933" y="5727"/>
                  </a:lnTo>
                  <a:lnTo>
                    <a:pt x="10779" y="5342"/>
                  </a:lnTo>
                  <a:lnTo>
                    <a:pt x="10626" y="4977"/>
                  </a:lnTo>
                  <a:lnTo>
                    <a:pt x="10434" y="4632"/>
                  </a:lnTo>
                  <a:lnTo>
                    <a:pt x="10222" y="4286"/>
                  </a:lnTo>
                  <a:lnTo>
                    <a:pt x="9992" y="3959"/>
                  </a:lnTo>
                  <a:lnTo>
                    <a:pt x="9742" y="3652"/>
                  </a:lnTo>
                  <a:lnTo>
                    <a:pt x="9473" y="3363"/>
                  </a:lnTo>
                  <a:lnTo>
                    <a:pt x="9185" y="3094"/>
                  </a:lnTo>
                  <a:lnTo>
                    <a:pt x="8858" y="2864"/>
                  </a:lnTo>
                  <a:lnTo>
                    <a:pt x="8531" y="2652"/>
                  </a:lnTo>
                  <a:lnTo>
                    <a:pt x="8166" y="2460"/>
                  </a:lnTo>
                  <a:lnTo>
                    <a:pt x="7897" y="2364"/>
                  </a:lnTo>
                  <a:lnTo>
                    <a:pt x="7609" y="2268"/>
                  </a:lnTo>
                  <a:lnTo>
                    <a:pt x="7340" y="2211"/>
                  </a:lnTo>
                  <a:lnTo>
                    <a:pt x="7052" y="2153"/>
                  </a:lnTo>
                  <a:lnTo>
                    <a:pt x="6783" y="2134"/>
                  </a:lnTo>
                  <a:lnTo>
                    <a:pt x="6495" y="2114"/>
                  </a:lnTo>
                  <a:lnTo>
                    <a:pt x="6226" y="2134"/>
                  </a:lnTo>
                  <a:lnTo>
                    <a:pt x="5937" y="2172"/>
                  </a:lnTo>
                  <a:lnTo>
                    <a:pt x="5668" y="2211"/>
                  </a:lnTo>
                  <a:lnTo>
                    <a:pt x="5399" y="2287"/>
                  </a:lnTo>
                  <a:lnTo>
                    <a:pt x="5150" y="2383"/>
                  </a:lnTo>
                  <a:lnTo>
                    <a:pt x="4900" y="2499"/>
                  </a:lnTo>
                  <a:lnTo>
                    <a:pt x="4669" y="2652"/>
                  </a:lnTo>
                  <a:lnTo>
                    <a:pt x="4439" y="2806"/>
                  </a:lnTo>
                  <a:lnTo>
                    <a:pt x="4227" y="2998"/>
                  </a:lnTo>
                  <a:lnTo>
                    <a:pt x="4016" y="3190"/>
                  </a:lnTo>
                  <a:lnTo>
                    <a:pt x="3670" y="3171"/>
                  </a:lnTo>
                  <a:lnTo>
                    <a:pt x="3305" y="3171"/>
                  </a:lnTo>
                  <a:lnTo>
                    <a:pt x="2940" y="3210"/>
                  </a:lnTo>
                  <a:lnTo>
                    <a:pt x="2594" y="3287"/>
                  </a:lnTo>
                  <a:lnTo>
                    <a:pt x="2633" y="3075"/>
                  </a:lnTo>
                  <a:lnTo>
                    <a:pt x="2709" y="2883"/>
                  </a:lnTo>
                  <a:lnTo>
                    <a:pt x="2786" y="2672"/>
                  </a:lnTo>
                  <a:lnTo>
                    <a:pt x="2863" y="2499"/>
                  </a:lnTo>
                  <a:lnTo>
                    <a:pt x="2978" y="2307"/>
                  </a:lnTo>
                  <a:lnTo>
                    <a:pt x="3075" y="2153"/>
                  </a:lnTo>
                  <a:lnTo>
                    <a:pt x="3190" y="1980"/>
                  </a:lnTo>
                  <a:lnTo>
                    <a:pt x="3324" y="1826"/>
                  </a:lnTo>
                  <a:lnTo>
                    <a:pt x="3593" y="1519"/>
                  </a:lnTo>
                  <a:lnTo>
                    <a:pt x="3920" y="1269"/>
                  </a:lnTo>
                  <a:lnTo>
                    <a:pt x="4247" y="1038"/>
                  </a:lnTo>
                  <a:lnTo>
                    <a:pt x="4612" y="827"/>
                  </a:lnTo>
                  <a:lnTo>
                    <a:pt x="4977" y="673"/>
                  </a:lnTo>
                  <a:lnTo>
                    <a:pt x="5380" y="539"/>
                  </a:lnTo>
                  <a:lnTo>
                    <a:pt x="5784" y="443"/>
                  </a:lnTo>
                  <a:lnTo>
                    <a:pt x="6187" y="385"/>
                  </a:lnTo>
                  <a:lnTo>
                    <a:pt x="6610" y="366"/>
                  </a:lnTo>
                  <a:close/>
                  <a:moveTo>
                    <a:pt x="3843" y="3671"/>
                  </a:moveTo>
                  <a:lnTo>
                    <a:pt x="4074" y="3690"/>
                  </a:lnTo>
                  <a:lnTo>
                    <a:pt x="4323" y="3709"/>
                  </a:lnTo>
                  <a:lnTo>
                    <a:pt x="4554" y="3767"/>
                  </a:lnTo>
                  <a:lnTo>
                    <a:pt x="4785" y="3825"/>
                  </a:lnTo>
                  <a:lnTo>
                    <a:pt x="5015" y="3882"/>
                  </a:lnTo>
                  <a:lnTo>
                    <a:pt x="5246" y="3978"/>
                  </a:lnTo>
                  <a:lnTo>
                    <a:pt x="5476" y="4074"/>
                  </a:lnTo>
                  <a:lnTo>
                    <a:pt x="5688" y="4190"/>
                  </a:lnTo>
                  <a:lnTo>
                    <a:pt x="5880" y="4324"/>
                  </a:lnTo>
                  <a:lnTo>
                    <a:pt x="6072" y="4459"/>
                  </a:lnTo>
                  <a:lnTo>
                    <a:pt x="6437" y="4747"/>
                  </a:lnTo>
                  <a:lnTo>
                    <a:pt x="6764" y="5073"/>
                  </a:lnTo>
                  <a:lnTo>
                    <a:pt x="7052" y="5419"/>
                  </a:lnTo>
                  <a:lnTo>
                    <a:pt x="7321" y="5784"/>
                  </a:lnTo>
                  <a:lnTo>
                    <a:pt x="7551" y="6169"/>
                  </a:lnTo>
                  <a:lnTo>
                    <a:pt x="7763" y="6572"/>
                  </a:lnTo>
                  <a:lnTo>
                    <a:pt x="7955" y="6976"/>
                  </a:lnTo>
                  <a:lnTo>
                    <a:pt x="8128" y="7418"/>
                  </a:lnTo>
                  <a:lnTo>
                    <a:pt x="8282" y="7860"/>
                  </a:lnTo>
                  <a:lnTo>
                    <a:pt x="8416" y="8301"/>
                  </a:lnTo>
                  <a:lnTo>
                    <a:pt x="8551" y="8743"/>
                  </a:lnTo>
                  <a:lnTo>
                    <a:pt x="8781" y="9646"/>
                  </a:lnTo>
                  <a:lnTo>
                    <a:pt x="8973" y="10511"/>
                  </a:lnTo>
                  <a:lnTo>
                    <a:pt x="9127" y="11126"/>
                  </a:lnTo>
                  <a:lnTo>
                    <a:pt x="9281" y="11722"/>
                  </a:lnTo>
                  <a:lnTo>
                    <a:pt x="9454" y="12298"/>
                  </a:lnTo>
                  <a:lnTo>
                    <a:pt x="9646" y="12874"/>
                  </a:lnTo>
                  <a:lnTo>
                    <a:pt x="9857" y="13451"/>
                  </a:lnTo>
                  <a:lnTo>
                    <a:pt x="10088" y="14027"/>
                  </a:lnTo>
                  <a:lnTo>
                    <a:pt x="10318" y="14584"/>
                  </a:lnTo>
                  <a:lnTo>
                    <a:pt x="10568" y="15122"/>
                  </a:lnTo>
                  <a:lnTo>
                    <a:pt x="10856" y="15680"/>
                  </a:lnTo>
                  <a:lnTo>
                    <a:pt x="11125" y="16218"/>
                  </a:lnTo>
                  <a:lnTo>
                    <a:pt x="11433" y="16736"/>
                  </a:lnTo>
                  <a:lnTo>
                    <a:pt x="11759" y="17255"/>
                  </a:lnTo>
                  <a:lnTo>
                    <a:pt x="12086" y="17774"/>
                  </a:lnTo>
                  <a:lnTo>
                    <a:pt x="12432" y="18274"/>
                  </a:lnTo>
                  <a:lnTo>
                    <a:pt x="12816" y="18773"/>
                  </a:lnTo>
                  <a:lnTo>
                    <a:pt x="13200" y="19254"/>
                  </a:lnTo>
                  <a:lnTo>
                    <a:pt x="13604" y="19753"/>
                  </a:lnTo>
                  <a:lnTo>
                    <a:pt x="14027" y="20214"/>
                  </a:lnTo>
                  <a:lnTo>
                    <a:pt x="14449" y="20695"/>
                  </a:lnTo>
                  <a:lnTo>
                    <a:pt x="14910" y="21137"/>
                  </a:lnTo>
                  <a:lnTo>
                    <a:pt x="15372" y="21578"/>
                  </a:lnTo>
                  <a:lnTo>
                    <a:pt x="15833" y="22020"/>
                  </a:lnTo>
                  <a:lnTo>
                    <a:pt x="16313" y="22443"/>
                  </a:lnTo>
                  <a:lnTo>
                    <a:pt x="16813" y="22847"/>
                  </a:lnTo>
                  <a:lnTo>
                    <a:pt x="17312" y="23231"/>
                  </a:lnTo>
                  <a:lnTo>
                    <a:pt x="17831" y="23615"/>
                  </a:lnTo>
                  <a:lnTo>
                    <a:pt x="18350" y="23980"/>
                  </a:lnTo>
                  <a:lnTo>
                    <a:pt x="18869" y="24326"/>
                  </a:lnTo>
                  <a:lnTo>
                    <a:pt x="19407" y="24672"/>
                  </a:lnTo>
                  <a:lnTo>
                    <a:pt x="19964" y="24999"/>
                  </a:lnTo>
                  <a:lnTo>
                    <a:pt x="20502" y="25325"/>
                  </a:lnTo>
                  <a:lnTo>
                    <a:pt x="21078" y="25613"/>
                  </a:lnTo>
                  <a:lnTo>
                    <a:pt x="21693" y="25921"/>
                  </a:lnTo>
                  <a:lnTo>
                    <a:pt x="22327" y="26209"/>
                  </a:lnTo>
                  <a:lnTo>
                    <a:pt x="23614" y="26747"/>
                  </a:lnTo>
                  <a:lnTo>
                    <a:pt x="24249" y="27016"/>
                  </a:lnTo>
                  <a:lnTo>
                    <a:pt x="24883" y="27304"/>
                  </a:lnTo>
                  <a:lnTo>
                    <a:pt x="25497" y="27612"/>
                  </a:lnTo>
                  <a:lnTo>
                    <a:pt x="25805" y="27785"/>
                  </a:lnTo>
                  <a:lnTo>
                    <a:pt x="26093" y="27958"/>
                  </a:lnTo>
                  <a:lnTo>
                    <a:pt x="26458" y="28207"/>
                  </a:lnTo>
                  <a:lnTo>
                    <a:pt x="26804" y="28457"/>
                  </a:lnTo>
                  <a:lnTo>
                    <a:pt x="27150" y="28745"/>
                  </a:lnTo>
                  <a:lnTo>
                    <a:pt x="27457" y="29072"/>
                  </a:lnTo>
                  <a:lnTo>
                    <a:pt x="27726" y="29418"/>
                  </a:lnTo>
                  <a:lnTo>
                    <a:pt x="27861" y="29591"/>
                  </a:lnTo>
                  <a:lnTo>
                    <a:pt x="27976" y="29783"/>
                  </a:lnTo>
                  <a:lnTo>
                    <a:pt x="28072" y="29956"/>
                  </a:lnTo>
                  <a:lnTo>
                    <a:pt x="28168" y="30167"/>
                  </a:lnTo>
                  <a:lnTo>
                    <a:pt x="28264" y="30359"/>
                  </a:lnTo>
                  <a:lnTo>
                    <a:pt x="28322" y="30571"/>
                  </a:lnTo>
                  <a:lnTo>
                    <a:pt x="28380" y="30744"/>
                  </a:lnTo>
                  <a:lnTo>
                    <a:pt x="28399" y="30936"/>
                  </a:lnTo>
                  <a:lnTo>
                    <a:pt x="28437" y="31109"/>
                  </a:lnTo>
                  <a:lnTo>
                    <a:pt x="28437" y="31282"/>
                  </a:lnTo>
                  <a:lnTo>
                    <a:pt x="28437" y="31647"/>
                  </a:lnTo>
                  <a:lnTo>
                    <a:pt x="28380" y="31993"/>
                  </a:lnTo>
                  <a:lnTo>
                    <a:pt x="28360" y="31993"/>
                  </a:lnTo>
                  <a:lnTo>
                    <a:pt x="28283" y="32012"/>
                  </a:lnTo>
                  <a:lnTo>
                    <a:pt x="28207" y="32050"/>
                  </a:lnTo>
                  <a:lnTo>
                    <a:pt x="28168" y="32108"/>
                  </a:lnTo>
                  <a:lnTo>
                    <a:pt x="28149" y="32165"/>
                  </a:lnTo>
                  <a:lnTo>
                    <a:pt x="28149" y="32242"/>
                  </a:lnTo>
                  <a:lnTo>
                    <a:pt x="28168" y="32300"/>
                  </a:lnTo>
                  <a:lnTo>
                    <a:pt x="28187" y="32358"/>
                  </a:lnTo>
                  <a:lnTo>
                    <a:pt x="28245" y="32396"/>
                  </a:lnTo>
                  <a:lnTo>
                    <a:pt x="28111" y="32684"/>
                  </a:lnTo>
                  <a:lnTo>
                    <a:pt x="27938" y="32934"/>
                  </a:lnTo>
                  <a:lnTo>
                    <a:pt x="27745" y="33184"/>
                  </a:lnTo>
                  <a:lnTo>
                    <a:pt x="27534" y="33376"/>
                  </a:lnTo>
                  <a:lnTo>
                    <a:pt x="27476" y="33376"/>
                  </a:lnTo>
                  <a:lnTo>
                    <a:pt x="27419" y="33357"/>
                  </a:lnTo>
                  <a:lnTo>
                    <a:pt x="27361" y="33357"/>
                  </a:lnTo>
                  <a:lnTo>
                    <a:pt x="27323" y="33376"/>
                  </a:lnTo>
                  <a:lnTo>
                    <a:pt x="27265" y="33414"/>
                  </a:lnTo>
                  <a:lnTo>
                    <a:pt x="27207" y="33510"/>
                  </a:lnTo>
                  <a:lnTo>
                    <a:pt x="27188" y="33607"/>
                  </a:lnTo>
                  <a:lnTo>
                    <a:pt x="26977" y="33703"/>
                  </a:lnTo>
                  <a:lnTo>
                    <a:pt x="26746" y="33779"/>
                  </a:lnTo>
                  <a:lnTo>
                    <a:pt x="26497" y="33837"/>
                  </a:lnTo>
                  <a:lnTo>
                    <a:pt x="26247" y="33856"/>
                  </a:lnTo>
                  <a:lnTo>
                    <a:pt x="26170" y="33876"/>
                  </a:lnTo>
                  <a:lnTo>
                    <a:pt x="26112" y="33914"/>
                  </a:lnTo>
                  <a:lnTo>
                    <a:pt x="26055" y="33972"/>
                  </a:lnTo>
                  <a:lnTo>
                    <a:pt x="26035" y="34029"/>
                  </a:lnTo>
                  <a:lnTo>
                    <a:pt x="24863" y="33683"/>
                  </a:lnTo>
                  <a:lnTo>
                    <a:pt x="23711" y="33280"/>
                  </a:lnTo>
                  <a:lnTo>
                    <a:pt x="22558" y="32857"/>
                  </a:lnTo>
                  <a:lnTo>
                    <a:pt x="21443" y="32396"/>
                  </a:lnTo>
                  <a:lnTo>
                    <a:pt x="20348" y="31896"/>
                  </a:lnTo>
                  <a:lnTo>
                    <a:pt x="19272" y="31358"/>
                  </a:lnTo>
                  <a:lnTo>
                    <a:pt x="18215" y="30801"/>
                  </a:lnTo>
                  <a:lnTo>
                    <a:pt x="17197" y="30206"/>
                  </a:lnTo>
                  <a:lnTo>
                    <a:pt x="16179" y="29591"/>
                  </a:lnTo>
                  <a:lnTo>
                    <a:pt x="15199" y="28918"/>
                  </a:lnTo>
                  <a:lnTo>
                    <a:pt x="14238" y="28246"/>
                  </a:lnTo>
                  <a:lnTo>
                    <a:pt x="13316" y="27535"/>
                  </a:lnTo>
                  <a:lnTo>
                    <a:pt x="12393" y="26785"/>
                  </a:lnTo>
                  <a:lnTo>
                    <a:pt x="11510" y="26017"/>
                  </a:lnTo>
                  <a:lnTo>
                    <a:pt x="10664" y="25210"/>
                  </a:lnTo>
                  <a:lnTo>
                    <a:pt x="9819" y="24384"/>
                  </a:lnTo>
                  <a:lnTo>
                    <a:pt x="9012" y="23538"/>
                  </a:lnTo>
                  <a:lnTo>
                    <a:pt x="8243" y="22654"/>
                  </a:lnTo>
                  <a:lnTo>
                    <a:pt x="7494" y="21751"/>
                  </a:lnTo>
                  <a:lnTo>
                    <a:pt x="6764" y="20829"/>
                  </a:lnTo>
                  <a:lnTo>
                    <a:pt x="6072" y="19888"/>
                  </a:lnTo>
                  <a:lnTo>
                    <a:pt x="5419" y="18908"/>
                  </a:lnTo>
                  <a:lnTo>
                    <a:pt x="4785" y="17909"/>
                  </a:lnTo>
                  <a:lnTo>
                    <a:pt x="4170" y="16890"/>
                  </a:lnTo>
                  <a:lnTo>
                    <a:pt x="3593" y="15853"/>
                  </a:lnTo>
                  <a:lnTo>
                    <a:pt x="3055" y="14796"/>
                  </a:lnTo>
                  <a:lnTo>
                    <a:pt x="2537" y="13701"/>
                  </a:lnTo>
                  <a:lnTo>
                    <a:pt x="2056" y="12605"/>
                  </a:lnTo>
                  <a:lnTo>
                    <a:pt x="1614" y="11491"/>
                  </a:lnTo>
                  <a:lnTo>
                    <a:pt x="1192" y="10338"/>
                  </a:lnTo>
                  <a:lnTo>
                    <a:pt x="807" y="9185"/>
                  </a:lnTo>
                  <a:lnTo>
                    <a:pt x="461" y="8013"/>
                  </a:lnTo>
                  <a:lnTo>
                    <a:pt x="423" y="7648"/>
                  </a:lnTo>
                  <a:lnTo>
                    <a:pt x="385" y="7302"/>
                  </a:lnTo>
                  <a:lnTo>
                    <a:pt x="385" y="7302"/>
                  </a:lnTo>
                  <a:lnTo>
                    <a:pt x="423" y="7322"/>
                  </a:lnTo>
                  <a:lnTo>
                    <a:pt x="481" y="7341"/>
                  </a:lnTo>
                  <a:lnTo>
                    <a:pt x="519" y="7322"/>
                  </a:lnTo>
                  <a:lnTo>
                    <a:pt x="557" y="7322"/>
                  </a:lnTo>
                  <a:lnTo>
                    <a:pt x="596" y="7283"/>
                  </a:lnTo>
                  <a:lnTo>
                    <a:pt x="615" y="7264"/>
                  </a:lnTo>
                  <a:lnTo>
                    <a:pt x="634" y="7206"/>
                  </a:lnTo>
                  <a:lnTo>
                    <a:pt x="634" y="7168"/>
                  </a:lnTo>
                  <a:lnTo>
                    <a:pt x="557" y="6880"/>
                  </a:lnTo>
                  <a:lnTo>
                    <a:pt x="519" y="6611"/>
                  </a:lnTo>
                  <a:lnTo>
                    <a:pt x="500" y="6342"/>
                  </a:lnTo>
                  <a:lnTo>
                    <a:pt x="519" y="6092"/>
                  </a:lnTo>
                  <a:lnTo>
                    <a:pt x="538" y="5861"/>
                  </a:lnTo>
                  <a:lnTo>
                    <a:pt x="596" y="5631"/>
                  </a:lnTo>
                  <a:lnTo>
                    <a:pt x="673" y="5419"/>
                  </a:lnTo>
                  <a:lnTo>
                    <a:pt x="750" y="5208"/>
                  </a:lnTo>
                  <a:lnTo>
                    <a:pt x="865" y="5016"/>
                  </a:lnTo>
                  <a:lnTo>
                    <a:pt x="980" y="4843"/>
                  </a:lnTo>
                  <a:lnTo>
                    <a:pt x="1115" y="4670"/>
                  </a:lnTo>
                  <a:lnTo>
                    <a:pt x="1268" y="4516"/>
                  </a:lnTo>
                  <a:lnTo>
                    <a:pt x="1441" y="4382"/>
                  </a:lnTo>
                  <a:lnTo>
                    <a:pt x="1614" y="4247"/>
                  </a:lnTo>
                  <a:lnTo>
                    <a:pt x="1806" y="4132"/>
                  </a:lnTo>
                  <a:lnTo>
                    <a:pt x="1999" y="4017"/>
                  </a:lnTo>
                  <a:lnTo>
                    <a:pt x="2210" y="3940"/>
                  </a:lnTo>
                  <a:lnTo>
                    <a:pt x="2440" y="3863"/>
                  </a:lnTo>
                  <a:lnTo>
                    <a:pt x="2652" y="3786"/>
                  </a:lnTo>
                  <a:lnTo>
                    <a:pt x="2882" y="3748"/>
                  </a:lnTo>
                  <a:lnTo>
                    <a:pt x="3113" y="3709"/>
                  </a:lnTo>
                  <a:lnTo>
                    <a:pt x="3363" y="3671"/>
                  </a:lnTo>
                  <a:close/>
                  <a:moveTo>
                    <a:pt x="6591" y="1"/>
                  </a:moveTo>
                  <a:lnTo>
                    <a:pt x="6303" y="20"/>
                  </a:lnTo>
                  <a:lnTo>
                    <a:pt x="6014" y="39"/>
                  </a:lnTo>
                  <a:lnTo>
                    <a:pt x="5745" y="78"/>
                  </a:lnTo>
                  <a:lnTo>
                    <a:pt x="5476" y="116"/>
                  </a:lnTo>
                  <a:lnTo>
                    <a:pt x="5207" y="193"/>
                  </a:lnTo>
                  <a:lnTo>
                    <a:pt x="4938" y="270"/>
                  </a:lnTo>
                  <a:lnTo>
                    <a:pt x="4669" y="347"/>
                  </a:lnTo>
                  <a:lnTo>
                    <a:pt x="4420" y="462"/>
                  </a:lnTo>
                  <a:lnTo>
                    <a:pt x="4189" y="577"/>
                  </a:lnTo>
                  <a:lnTo>
                    <a:pt x="3939" y="712"/>
                  </a:lnTo>
                  <a:lnTo>
                    <a:pt x="3728" y="846"/>
                  </a:lnTo>
                  <a:lnTo>
                    <a:pt x="3516" y="1019"/>
                  </a:lnTo>
                  <a:lnTo>
                    <a:pt x="3305" y="1192"/>
                  </a:lnTo>
                  <a:lnTo>
                    <a:pt x="3132" y="1384"/>
                  </a:lnTo>
                  <a:lnTo>
                    <a:pt x="2959" y="1576"/>
                  </a:lnTo>
                  <a:lnTo>
                    <a:pt x="2806" y="1807"/>
                  </a:lnTo>
                  <a:lnTo>
                    <a:pt x="2652" y="2038"/>
                  </a:lnTo>
                  <a:lnTo>
                    <a:pt x="2537" y="2268"/>
                  </a:lnTo>
                  <a:lnTo>
                    <a:pt x="2421" y="2537"/>
                  </a:lnTo>
                  <a:lnTo>
                    <a:pt x="2344" y="2806"/>
                  </a:lnTo>
                  <a:lnTo>
                    <a:pt x="2268" y="3094"/>
                  </a:lnTo>
                  <a:lnTo>
                    <a:pt x="2229" y="3402"/>
                  </a:lnTo>
                  <a:lnTo>
                    <a:pt x="1999" y="3479"/>
                  </a:lnTo>
                  <a:lnTo>
                    <a:pt x="1672" y="3671"/>
                  </a:lnTo>
                  <a:lnTo>
                    <a:pt x="1364" y="3882"/>
                  </a:lnTo>
                  <a:lnTo>
                    <a:pt x="1095" y="4113"/>
                  </a:lnTo>
                  <a:lnTo>
                    <a:pt x="865" y="4382"/>
                  </a:lnTo>
                  <a:lnTo>
                    <a:pt x="673" y="4670"/>
                  </a:lnTo>
                  <a:lnTo>
                    <a:pt x="500" y="4977"/>
                  </a:lnTo>
                  <a:lnTo>
                    <a:pt x="365" y="5304"/>
                  </a:lnTo>
                  <a:lnTo>
                    <a:pt x="269" y="5631"/>
                  </a:lnTo>
                  <a:lnTo>
                    <a:pt x="173" y="5996"/>
                  </a:lnTo>
                  <a:lnTo>
                    <a:pt x="96" y="6380"/>
                  </a:lnTo>
                  <a:lnTo>
                    <a:pt x="58" y="6745"/>
                  </a:lnTo>
                  <a:lnTo>
                    <a:pt x="39" y="7129"/>
                  </a:lnTo>
                  <a:lnTo>
                    <a:pt x="0" y="7168"/>
                  </a:lnTo>
                  <a:lnTo>
                    <a:pt x="0" y="7245"/>
                  </a:lnTo>
                  <a:lnTo>
                    <a:pt x="39" y="7437"/>
                  </a:lnTo>
                  <a:lnTo>
                    <a:pt x="77" y="7783"/>
                  </a:lnTo>
                  <a:lnTo>
                    <a:pt x="116" y="8128"/>
                  </a:lnTo>
                  <a:lnTo>
                    <a:pt x="192" y="8474"/>
                  </a:lnTo>
                  <a:lnTo>
                    <a:pt x="288" y="8782"/>
                  </a:lnTo>
                  <a:lnTo>
                    <a:pt x="346" y="8839"/>
                  </a:lnTo>
                  <a:lnTo>
                    <a:pt x="481" y="9416"/>
                  </a:lnTo>
                  <a:lnTo>
                    <a:pt x="634" y="9992"/>
                  </a:lnTo>
                  <a:lnTo>
                    <a:pt x="788" y="10569"/>
                  </a:lnTo>
                  <a:lnTo>
                    <a:pt x="961" y="11145"/>
                  </a:lnTo>
                  <a:lnTo>
                    <a:pt x="1345" y="12260"/>
                  </a:lnTo>
                  <a:lnTo>
                    <a:pt x="1787" y="13374"/>
                  </a:lnTo>
                  <a:lnTo>
                    <a:pt x="2248" y="14469"/>
                  </a:lnTo>
                  <a:lnTo>
                    <a:pt x="2748" y="15564"/>
                  </a:lnTo>
                  <a:lnTo>
                    <a:pt x="3305" y="16621"/>
                  </a:lnTo>
                  <a:lnTo>
                    <a:pt x="3882" y="17678"/>
                  </a:lnTo>
                  <a:lnTo>
                    <a:pt x="4516" y="18696"/>
                  </a:lnTo>
                  <a:lnTo>
                    <a:pt x="5169" y="19715"/>
                  </a:lnTo>
                  <a:lnTo>
                    <a:pt x="5861" y="20695"/>
                  </a:lnTo>
                  <a:lnTo>
                    <a:pt x="6591" y="21655"/>
                  </a:lnTo>
                  <a:lnTo>
                    <a:pt x="7359" y="22616"/>
                  </a:lnTo>
                  <a:lnTo>
                    <a:pt x="8147" y="23519"/>
                  </a:lnTo>
                  <a:lnTo>
                    <a:pt x="8973" y="24422"/>
                  </a:lnTo>
                  <a:lnTo>
                    <a:pt x="9819" y="25287"/>
                  </a:lnTo>
                  <a:lnTo>
                    <a:pt x="10703" y="26113"/>
                  </a:lnTo>
                  <a:lnTo>
                    <a:pt x="11606" y="26920"/>
                  </a:lnTo>
                  <a:lnTo>
                    <a:pt x="12528" y="27708"/>
                  </a:lnTo>
                  <a:lnTo>
                    <a:pt x="13469" y="28457"/>
                  </a:lnTo>
                  <a:lnTo>
                    <a:pt x="14449" y="29168"/>
                  </a:lnTo>
                  <a:lnTo>
                    <a:pt x="15448" y="29841"/>
                  </a:lnTo>
                  <a:lnTo>
                    <a:pt x="16467" y="30494"/>
                  </a:lnTo>
                  <a:lnTo>
                    <a:pt x="17504" y="31109"/>
                  </a:lnTo>
                  <a:lnTo>
                    <a:pt x="18561" y="31685"/>
                  </a:lnTo>
                  <a:lnTo>
                    <a:pt x="19618" y="32223"/>
                  </a:lnTo>
                  <a:lnTo>
                    <a:pt x="20713" y="32703"/>
                  </a:lnTo>
                  <a:lnTo>
                    <a:pt x="21808" y="33165"/>
                  </a:lnTo>
                  <a:lnTo>
                    <a:pt x="22923" y="33587"/>
                  </a:lnTo>
                  <a:lnTo>
                    <a:pt x="24056" y="33952"/>
                  </a:lnTo>
                  <a:lnTo>
                    <a:pt x="25190" y="34279"/>
                  </a:lnTo>
                  <a:lnTo>
                    <a:pt x="25747" y="34433"/>
                  </a:lnTo>
                  <a:lnTo>
                    <a:pt x="26324" y="34567"/>
                  </a:lnTo>
                  <a:lnTo>
                    <a:pt x="26458" y="34567"/>
                  </a:lnTo>
                  <a:lnTo>
                    <a:pt x="26516" y="34529"/>
                  </a:lnTo>
                  <a:lnTo>
                    <a:pt x="26554" y="34490"/>
                  </a:lnTo>
                  <a:lnTo>
                    <a:pt x="26573" y="34433"/>
                  </a:lnTo>
                  <a:lnTo>
                    <a:pt x="26593" y="34375"/>
                  </a:lnTo>
                  <a:lnTo>
                    <a:pt x="26593" y="34317"/>
                  </a:lnTo>
                  <a:lnTo>
                    <a:pt x="26573" y="34260"/>
                  </a:lnTo>
                  <a:lnTo>
                    <a:pt x="26842" y="34202"/>
                  </a:lnTo>
                  <a:lnTo>
                    <a:pt x="27092" y="34125"/>
                  </a:lnTo>
                  <a:lnTo>
                    <a:pt x="27342" y="34010"/>
                  </a:lnTo>
                  <a:lnTo>
                    <a:pt x="27573" y="33895"/>
                  </a:lnTo>
                  <a:lnTo>
                    <a:pt x="27842" y="33972"/>
                  </a:lnTo>
                  <a:lnTo>
                    <a:pt x="28111" y="34048"/>
                  </a:lnTo>
                  <a:lnTo>
                    <a:pt x="28380" y="34087"/>
                  </a:lnTo>
                  <a:lnTo>
                    <a:pt x="28649" y="34125"/>
                  </a:lnTo>
                  <a:lnTo>
                    <a:pt x="28918" y="34164"/>
                  </a:lnTo>
                  <a:lnTo>
                    <a:pt x="29436" y="34164"/>
                  </a:lnTo>
                  <a:lnTo>
                    <a:pt x="29705" y="34145"/>
                  </a:lnTo>
                  <a:lnTo>
                    <a:pt x="29955" y="34106"/>
                  </a:lnTo>
                  <a:lnTo>
                    <a:pt x="30205" y="34068"/>
                  </a:lnTo>
                  <a:lnTo>
                    <a:pt x="30474" y="33991"/>
                  </a:lnTo>
                  <a:lnTo>
                    <a:pt x="30704" y="33933"/>
                  </a:lnTo>
                  <a:lnTo>
                    <a:pt x="30954" y="33837"/>
                  </a:lnTo>
                  <a:lnTo>
                    <a:pt x="31204" y="33741"/>
                  </a:lnTo>
                  <a:lnTo>
                    <a:pt x="31435" y="33626"/>
                  </a:lnTo>
                  <a:lnTo>
                    <a:pt x="31646" y="33510"/>
                  </a:lnTo>
                  <a:lnTo>
                    <a:pt x="31877" y="33376"/>
                  </a:lnTo>
                  <a:lnTo>
                    <a:pt x="32088" y="33222"/>
                  </a:lnTo>
                  <a:lnTo>
                    <a:pt x="32280" y="33069"/>
                  </a:lnTo>
                  <a:lnTo>
                    <a:pt x="32472" y="32896"/>
                  </a:lnTo>
                  <a:lnTo>
                    <a:pt x="32664" y="32703"/>
                  </a:lnTo>
                  <a:lnTo>
                    <a:pt x="32837" y="32531"/>
                  </a:lnTo>
                  <a:lnTo>
                    <a:pt x="33010" y="32319"/>
                  </a:lnTo>
                  <a:lnTo>
                    <a:pt x="33164" y="32108"/>
                  </a:lnTo>
                  <a:lnTo>
                    <a:pt x="33298" y="31896"/>
                  </a:lnTo>
                  <a:lnTo>
                    <a:pt x="33433" y="31666"/>
                  </a:lnTo>
                  <a:lnTo>
                    <a:pt x="33567" y="31416"/>
                  </a:lnTo>
                  <a:lnTo>
                    <a:pt x="33663" y="31166"/>
                  </a:lnTo>
                  <a:lnTo>
                    <a:pt x="33760" y="30917"/>
                  </a:lnTo>
                  <a:lnTo>
                    <a:pt x="33836" y="30648"/>
                  </a:lnTo>
                  <a:lnTo>
                    <a:pt x="33894" y="30379"/>
                  </a:lnTo>
                  <a:lnTo>
                    <a:pt x="33952" y="30090"/>
                  </a:lnTo>
                  <a:lnTo>
                    <a:pt x="33990" y="29725"/>
                  </a:lnTo>
                  <a:lnTo>
                    <a:pt x="34009" y="29360"/>
                  </a:lnTo>
                  <a:lnTo>
                    <a:pt x="33990" y="28995"/>
                  </a:lnTo>
                  <a:lnTo>
                    <a:pt x="33952" y="28649"/>
                  </a:lnTo>
                  <a:lnTo>
                    <a:pt x="33894" y="28323"/>
                  </a:lnTo>
                  <a:lnTo>
                    <a:pt x="33817" y="27996"/>
                  </a:lnTo>
                  <a:lnTo>
                    <a:pt x="33702" y="27689"/>
                  </a:lnTo>
                  <a:lnTo>
                    <a:pt x="33567" y="27400"/>
                  </a:lnTo>
                  <a:lnTo>
                    <a:pt x="33433" y="27093"/>
                  </a:lnTo>
                  <a:lnTo>
                    <a:pt x="33260" y="26824"/>
                  </a:lnTo>
                  <a:lnTo>
                    <a:pt x="33068" y="26555"/>
                  </a:lnTo>
                  <a:lnTo>
                    <a:pt x="32876" y="26286"/>
                  </a:lnTo>
                  <a:lnTo>
                    <a:pt x="32664" y="26036"/>
                  </a:lnTo>
                  <a:lnTo>
                    <a:pt x="32434" y="25786"/>
                  </a:lnTo>
                  <a:lnTo>
                    <a:pt x="32184" y="25537"/>
                  </a:lnTo>
                  <a:lnTo>
                    <a:pt x="31934" y="25306"/>
                  </a:lnTo>
                  <a:lnTo>
                    <a:pt x="31665" y="25095"/>
                  </a:lnTo>
                  <a:lnTo>
                    <a:pt x="31396" y="24864"/>
                  </a:lnTo>
                  <a:lnTo>
                    <a:pt x="30820" y="24461"/>
                  </a:lnTo>
                  <a:lnTo>
                    <a:pt x="30224" y="24057"/>
                  </a:lnTo>
                  <a:lnTo>
                    <a:pt x="29609" y="23692"/>
                  </a:lnTo>
                  <a:lnTo>
                    <a:pt x="28994" y="23346"/>
                  </a:lnTo>
                  <a:lnTo>
                    <a:pt x="28399" y="23019"/>
                  </a:lnTo>
                  <a:lnTo>
                    <a:pt x="27227" y="22405"/>
                  </a:lnTo>
                  <a:lnTo>
                    <a:pt x="26381" y="21944"/>
                  </a:lnTo>
                  <a:lnTo>
                    <a:pt x="25517" y="21444"/>
                  </a:lnTo>
                  <a:lnTo>
                    <a:pt x="24671" y="20925"/>
                  </a:lnTo>
                  <a:lnTo>
                    <a:pt x="23845" y="20406"/>
                  </a:lnTo>
                  <a:lnTo>
                    <a:pt x="23019" y="19849"/>
                  </a:lnTo>
                  <a:lnTo>
                    <a:pt x="22212" y="19273"/>
                  </a:lnTo>
                  <a:lnTo>
                    <a:pt x="21443" y="18658"/>
                  </a:lnTo>
                  <a:lnTo>
                    <a:pt x="20675" y="18024"/>
                  </a:lnTo>
                  <a:lnTo>
                    <a:pt x="19945" y="17371"/>
                  </a:lnTo>
                  <a:lnTo>
                    <a:pt x="19234" y="16698"/>
                  </a:lnTo>
                  <a:lnTo>
                    <a:pt x="18542" y="15987"/>
                  </a:lnTo>
                  <a:lnTo>
                    <a:pt x="17908" y="15238"/>
                  </a:lnTo>
                  <a:lnTo>
                    <a:pt x="17600" y="14853"/>
                  </a:lnTo>
                  <a:lnTo>
                    <a:pt x="17293" y="14469"/>
                  </a:lnTo>
                  <a:lnTo>
                    <a:pt x="17005" y="14066"/>
                  </a:lnTo>
                  <a:lnTo>
                    <a:pt x="16717" y="13662"/>
                  </a:lnTo>
                  <a:lnTo>
                    <a:pt x="16448" y="13259"/>
                  </a:lnTo>
                  <a:lnTo>
                    <a:pt x="16179" y="12836"/>
                  </a:lnTo>
                  <a:lnTo>
                    <a:pt x="15929" y="12394"/>
                  </a:lnTo>
                  <a:lnTo>
                    <a:pt x="15698" y="11971"/>
                  </a:lnTo>
                  <a:lnTo>
                    <a:pt x="15352" y="11241"/>
                  </a:lnTo>
                  <a:lnTo>
                    <a:pt x="15026" y="10511"/>
                  </a:lnTo>
                  <a:lnTo>
                    <a:pt x="14718" y="9742"/>
                  </a:lnTo>
                  <a:lnTo>
                    <a:pt x="14430" y="8955"/>
                  </a:lnTo>
                  <a:lnTo>
                    <a:pt x="13854" y="7379"/>
                  </a:lnTo>
                  <a:lnTo>
                    <a:pt x="13546" y="6591"/>
                  </a:lnTo>
                  <a:lnTo>
                    <a:pt x="13239" y="5823"/>
                  </a:lnTo>
                  <a:lnTo>
                    <a:pt x="12912" y="5054"/>
                  </a:lnTo>
                  <a:lnTo>
                    <a:pt x="12547" y="4324"/>
                  </a:lnTo>
                  <a:lnTo>
                    <a:pt x="12336" y="3959"/>
                  </a:lnTo>
                  <a:lnTo>
                    <a:pt x="12124" y="3613"/>
                  </a:lnTo>
                  <a:lnTo>
                    <a:pt x="11913" y="3267"/>
                  </a:lnTo>
                  <a:lnTo>
                    <a:pt x="11682" y="2941"/>
                  </a:lnTo>
                  <a:lnTo>
                    <a:pt x="11433" y="2614"/>
                  </a:lnTo>
                  <a:lnTo>
                    <a:pt x="11183" y="2307"/>
                  </a:lnTo>
                  <a:lnTo>
                    <a:pt x="10914" y="1999"/>
                  </a:lnTo>
                  <a:lnTo>
                    <a:pt x="10606" y="1730"/>
                  </a:lnTo>
                  <a:lnTo>
                    <a:pt x="10299" y="1442"/>
                  </a:lnTo>
                  <a:lnTo>
                    <a:pt x="9992" y="1192"/>
                  </a:lnTo>
                  <a:lnTo>
                    <a:pt x="9646" y="942"/>
                  </a:lnTo>
                  <a:lnTo>
                    <a:pt x="9281" y="712"/>
                  </a:lnTo>
                  <a:lnTo>
                    <a:pt x="9031" y="577"/>
                  </a:lnTo>
                  <a:lnTo>
                    <a:pt x="8781" y="462"/>
                  </a:lnTo>
                  <a:lnTo>
                    <a:pt x="8512" y="366"/>
                  </a:lnTo>
                  <a:lnTo>
                    <a:pt x="8262" y="270"/>
                  </a:lnTo>
                  <a:lnTo>
                    <a:pt x="7993" y="193"/>
                  </a:lnTo>
                  <a:lnTo>
                    <a:pt x="7705" y="116"/>
                  </a:lnTo>
                  <a:lnTo>
                    <a:pt x="7436" y="78"/>
                  </a:lnTo>
                  <a:lnTo>
                    <a:pt x="7148" y="39"/>
                  </a:lnTo>
                  <a:lnTo>
                    <a:pt x="6860" y="20"/>
                  </a:lnTo>
                  <a:lnTo>
                    <a:pt x="659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84;p42">
              <a:extLst>
                <a:ext uri="{FF2B5EF4-FFF2-40B4-BE49-F238E27FC236}">
                  <a16:creationId xmlns:a16="http://schemas.microsoft.com/office/drawing/2014/main" id="{742A0F8D-AA9B-2FFA-BF69-718D5B30C397}"/>
                </a:ext>
              </a:extLst>
            </p:cNvPr>
            <p:cNvSpPr/>
            <p:nvPr/>
          </p:nvSpPr>
          <p:spPr>
            <a:xfrm>
              <a:off x="6715325" y="1651086"/>
              <a:ext cx="158784" cy="245161"/>
            </a:xfrm>
            <a:custGeom>
              <a:avLst/>
              <a:gdLst/>
              <a:ahLst/>
              <a:cxnLst/>
              <a:rect l="l" t="t" r="r" b="b"/>
              <a:pathLst>
                <a:path w="7206" h="11126" extrusionOk="0">
                  <a:moveTo>
                    <a:pt x="327" y="1"/>
                  </a:moveTo>
                  <a:lnTo>
                    <a:pt x="1" y="577"/>
                  </a:lnTo>
                  <a:lnTo>
                    <a:pt x="78" y="616"/>
                  </a:lnTo>
                  <a:lnTo>
                    <a:pt x="154" y="673"/>
                  </a:lnTo>
                  <a:lnTo>
                    <a:pt x="289" y="789"/>
                  </a:lnTo>
                  <a:lnTo>
                    <a:pt x="385" y="942"/>
                  </a:lnTo>
                  <a:lnTo>
                    <a:pt x="462" y="1115"/>
                  </a:lnTo>
                  <a:lnTo>
                    <a:pt x="481" y="1115"/>
                  </a:lnTo>
                  <a:lnTo>
                    <a:pt x="884" y="1250"/>
                  </a:lnTo>
                  <a:lnTo>
                    <a:pt x="1288" y="1404"/>
                  </a:lnTo>
                  <a:lnTo>
                    <a:pt x="1672" y="1596"/>
                  </a:lnTo>
                  <a:lnTo>
                    <a:pt x="2057" y="1807"/>
                  </a:lnTo>
                  <a:lnTo>
                    <a:pt x="2441" y="2038"/>
                  </a:lnTo>
                  <a:lnTo>
                    <a:pt x="2806" y="2307"/>
                  </a:lnTo>
                  <a:lnTo>
                    <a:pt x="3152" y="2595"/>
                  </a:lnTo>
                  <a:lnTo>
                    <a:pt x="3478" y="2883"/>
                  </a:lnTo>
                  <a:lnTo>
                    <a:pt x="3786" y="3210"/>
                  </a:lnTo>
                  <a:lnTo>
                    <a:pt x="4055" y="3556"/>
                  </a:lnTo>
                  <a:lnTo>
                    <a:pt x="4324" y="3921"/>
                  </a:lnTo>
                  <a:lnTo>
                    <a:pt x="4535" y="4305"/>
                  </a:lnTo>
                  <a:lnTo>
                    <a:pt x="4727" y="4689"/>
                  </a:lnTo>
                  <a:lnTo>
                    <a:pt x="4881" y="5093"/>
                  </a:lnTo>
                  <a:lnTo>
                    <a:pt x="4996" y="5515"/>
                  </a:lnTo>
                  <a:lnTo>
                    <a:pt x="5092" y="5938"/>
                  </a:lnTo>
                  <a:lnTo>
                    <a:pt x="5112" y="6284"/>
                  </a:lnTo>
                  <a:lnTo>
                    <a:pt x="5112" y="6611"/>
                  </a:lnTo>
                  <a:lnTo>
                    <a:pt x="5073" y="6937"/>
                  </a:lnTo>
                  <a:lnTo>
                    <a:pt x="5016" y="7264"/>
                  </a:lnTo>
                  <a:lnTo>
                    <a:pt x="4919" y="7591"/>
                  </a:lnTo>
                  <a:lnTo>
                    <a:pt x="4804" y="7879"/>
                  </a:lnTo>
                  <a:lnTo>
                    <a:pt x="4670" y="8186"/>
                  </a:lnTo>
                  <a:lnTo>
                    <a:pt x="4516" y="8455"/>
                  </a:lnTo>
                  <a:lnTo>
                    <a:pt x="4324" y="8705"/>
                  </a:lnTo>
                  <a:lnTo>
                    <a:pt x="4112" y="8955"/>
                  </a:lnTo>
                  <a:lnTo>
                    <a:pt x="3882" y="9166"/>
                  </a:lnTo>
                  <a:lnTo>
                    <a:pt x="3632" y="9358"/>
                  </a:lnTo>
                  <a:lnTo>
                    <a:pt x="3344" y="9531"/>
                  </a:lnTo>
                  <a:lnTo>
                    <a:pt x="3056" y="9666"/>
                  </a:lnTo>
                  <a:lnTo>
                    <a:pt x="2748" y="9781"/>
                  </a:lnTo>
                  <a:lnTo>
                    <a:pt x="2422" y="9858"/>
                  </a:lnTo>
                  <a:lnTo>
                    <a:pt x="2306" y="10184"/>
                  </a:lnTo>
                  <a:lnTo>
                    <a:pt x="2133" y="10473"/>
                  </a:lnTo>
                  <a:lnTo>
                    <a:pt x="1941" y="10761"/>
                  </a:lnTo>
                  <a:lnTo>
                    <a:pt x="1711" y="11011"/>
                  </a:lnTo>
                  <a:lnTo>
                    <a:pt x="2153" y="11088"/>
                  </a:lnTo>
                  <a:lnTo>
                    <a:pt x="2595" y="11126"/>
                  </a:lnTo>
                  <a:lnTo>
                    <a:pt x="3017" y="11126"/>
                  </a:lnTo>
                  <a:lnTo>
                    <a:pt x="3440" y="11088"/>
                  </a:lnTo>
                  <a:lnTo>
                    <a:pt x="3863" y="11030"/>
                  </a:lnTo>
                  <a:lnTo>
                    <a:pt x="4266" y="10915"/>
                  </a:lnTo>
                  <a:lnTo>
                    <a:pt x="4670" y="10761"/>
                  </a:lnTo>
                  <a:lnTo>
                    <a:pt x="5035" y="10588"/>
                  </a:lnTo>
                  <a:lnTo>
                    <a:pt x="5381" y="10377"/>
                  </a:lnTo>
                  <a:lnTo>
                    <a:pt x="5726" y="10127"/>
                  </a:lnTo>
                  <a:lnTo>
                    <a:pt x="6015" y="9839"/>
                  </a:lnTo>
                  <a:lnTo>
                    <a:pt x="6303" y="9512"/>
                  </a:lnTo>
                  <a:lnTo>
                    <a:pt x="6553" y="9166"/>
                  </a:lnTo>
                  <a:lnTo>
                    <a:pt x="6649" y="8974"/>
                  </a:lnTo>
                  <a:lnTo>
                    <a:pt x="6764" y="8763"/>
                  </a:lnTo>
                  <a:lnTo>
                    <a:pt x="6860" y="8570"/>
                  </a:lnTo>
                  <a:lnTo>
                    <a:pt x="6937" y="8340"/>
                  </a:lnTo>
                  <a:lnTo>
                    <a:pt x="7014" y="8129"/>
                  </a:lnTo>
                  <a:lnTo>
                    <a:pt x="7071" y="7898"/>
                  </a:lnTo>
                  <a:lnTo>
                    <a:pt x="7129" y="7629"/>
                  </a:lnTo>
                  <a:lnTo>
                    <a:pt x="7168" y="7379"/>
                  </a:lnTo>
                  <a:lnTo>
                    <a:pt x="7206" y="7129"/>
                  </a:lnTo>
                  <a:lnTo>
                    <a:pt x="7206" y="6880"/>
                  </a:lnTo>
                  <a:lnTo>
                    <a:pt x="7206" y="6630"/>
                  </a:lnTo>
                  <a:lnTo>
                    <a:pt x="7168" y="6380"/>
                  </a:lnTo>
                  <a:lnTo>
                    <a:pt x="7129" y="6149"/>
                  </a:lnTo>
                  <a:lnTo>
                    <a:pt x="7091" y="5919"/>
                  </a:lnTo>
                  <a:lnTo>
                    <a:pt x="7033" y="5688"/>
                  </a:lnTo>
                  <a:lnTo>
                    <a:pt x="6956" y="5477"/>
                  </a:lnTo>
                  <a:lnTo>
                    <a:pt x="6860" y="5246"/>
                  </a:lnTo>
                  <a:lnTo>
                    <a:pt x="6764" y="5035"/>
                  </a:lnTo>
                  <a:lnTo>
                    <a:pt x="6533" y="4632"/>
                  </a:lnTo>
                  <a:lnTo>
                    <a:pt x="6264" y="4228"/>
                  </a:lnTo>
                  <a:lnTo>
                    <a:pt x="5957" y="3844"/>
                  </a:lnTo>
                  <a:lnTo>
                    <a:pt x="5630" y="3498"/>
                  </a:lnTo>
                  <a:lnTo>
                    <a:pt x="5265" y="3152"/>
                  </a:lnTo>
                  <a:lnTo>
                    <a:pt x="4900" y="2825"/>
                  </a:lnTo>
                  <a:lnTo>
                    <a:pt x="4497" y="2518"/>
                  </a:lnTo>
                  <a:lnTo>
                    <a:pt x="4093" y="2230"/>
                  </a:lnTo>
                  <a:lnTo>
                    <a:pt x="3690" y="1961"/>
                  </a:lnTo>
                  <a:lnTo>
                    <a:pt x="3286" y="1711"/>
                  </a:lnTo>
                  <a:lnTo>
                    <a:pt x="1807" y="846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85;p42">
              <a:extLst>
                <a:ext uri="{FF2B5EF4-FFF2-40B4-BE49-F238E27FC236}">
                  <a16:creationId xmlns:a16="http://schemas.microsoft.com/office/drawing/2014/main" id="{C8AFDD6E-7C3C-7349-09FC-FF15BB868C69}"/>
                </a:ext>
              </a:extLst>
            </p:cNvPr>
            <p:cNvSpPr/>
            <p:nvPr/>
          </p:nvSpPr>
          <p:spPr>
            <a:xfrm>
              <a:off x="6143786" y="1235765"/>
              <a:ext cx="618170" cy="668983"/>
            </a:xfrm>
            <a:custGeom>
              <a:avLst/>
              <a:gdLst/>
              <a:ahLst/>
              <a:cxnLst/>
              <a:rect l="l" t="t" r="r" b="b"/>
              <a:pathLst>
                <a:path w="28054" h="30360" extrusionOk="0">
                  <a:moveTo>
                    <a:pt x="2979" y="1"/>
                  </a:moveTo>
                  <a:lnTo>
                    <a:pt x="2729" y="39"/>
                  </a:lnTo>
                  <a:lnTo>
                    <a:pt x="2498" y="78"/>
                  </a:lnTo>
                  <a:lnTo>
                    <a:pt x="2268" y="116"/>
                  </a:lnTo>
                  <a:lnTo>
                    <a:pt x="2056" y="193"/>
                  </a:lnTo>
                  <a:lnTo>
                    <a:pt x="1826" y="270"/>
                  </a:lnTo>
                  <a:lnTo>
                    <a:pt x="1615" y="347"/>
                  </a:lnTo>
                  <a:lnTo>
                    <a:pt x="1422" y="462"/>
                  </a:lnTo>
                  <a:lnTo>
                    <a:pt x="1230" y="577"/>
                  </a:lnTo>
                  <a:lnTo>
                    <a:pt x="1057" y="712"/>
                  </a:lnTo>
                  <a:lnTo>
                    <a:pt x="884" y="846"/>
                  </a:lnTo>
                  <a:lnTo>
                    <a:pt x="731" y="1000"/>
                  </a:lnTo>
                  <a:lnTo>
                    <a:pt x="596" y="1173"/>
                  </a:lnTo>
                  <a:lnTo>
                    <a:pt x="481" y="1346"/>
                  </a:lnTo>
                  <a:lnTo>
                    <a:pt x="366" y="1538"/>
                  </a:lnTo>
                  <a:lnTo>
                    <a:pt x="289" y="1749"/>
                  </a:lnTo>
                  <a:lnTo>
                    <a:pt x="212" y="1961"/>
                  </a:lnTo>
                  <a:lnTo>
                    <a:pt x="154" y="2191"/>
                  </a:lnTo>
                  <a:lnTo>
                    <a:pt x="135" y="2422"/>
                  </a:lnTo>
                  <a:lnTo>
                    <a:pt x="116" y="2672"/>
                  </a:lnTo>
                  <a:lnTo>
                    <a:pt x="135" y="2941"/>
                  </a:lnTo>
                  <a:lnTo>
                    <a:pt x="173" y="3210"/>
                  </a:lnTo>
                  <a:lnTo>
                    <a:pt x="250" y="3498"/>
                  </a:lnTo>
                  <a:lnTo>
                    <a:pt x="250" y="3536"/>
                  </a:lnTo>
                  <a:lnTo>
                    <a:pt x="231" y="3594"/>
                  </a:lnTo>
                  <a:lnTo>
                    <a:pt x="212" y="3613"/>
                  </a:lnTo>
                  <a:lnTo>
                    <a:pt x="173" y="3652"/>
                  </a:lnTo>
                  <a:lnTo>
                    <a:pt x="135" y="3652"/>
                  </a:lnTo>
                  <a:lnTo>
                    <a:pt x="97" y="3671"/>
                  </a:lnTo>
                  <a:lnTo>
                    <a:pt x="39" y="3652"/>
                  </a:lnTo>
                  <a:lnTo>
                    <a:pt x="1" y="3632"/>
                  </a:lnTo>
                  <a:lnTo>
                    <a:pt x="1" y="3632"/>
                  </a:lnTo>
                  <a:lnTo>
                    <a:pt x="39" y="3978"/>
                  </a:lnTo>
                  <a:lnTo>
                    <a:pt x="77" y="4343"/>
                  </a:lnTo>
                  <a:lnTo>
                    <a:pt x="423" y="5515"/>
                  </a:lnTo>
                  <a:lnTo>
                    <a:pt x="808" y="6668"/>
                  </a:lnTo>
                  <a:lnTo>
                    <a:pt x="1230" y="7821"/>
                  </a:lnTo>
                  <a:lnTo>
                    <a:pt x="1672" y="8935"/>
                  </a:lnTo>
                  <a:lnTo>
                    <a:pt x="2153" y="10031"/>
                  </a:lnTo>
                  <a:lnTo>
                    <a:pt x="2671" y="11126"/>
                  </a:lnTo>
                  <a:lnTo>
                    <a:pt x="3209" y="12183"/>
                  </a:lnTo>
                  <a:lnTo>
                    <a:pt x="3786" y="13220"/>
                  </a:lnTo>
                  <a:lnTo>
                    <a:pt x="4401" y="14239"/>
                  </a:lnTo>
                  <a:lnTo>
                    <a:pt x="5035" y="15238"/>
                  </a:lnTo>
                  <a:lnTo>
                    <a:pt x="5688" y="16218"/>
                  </a:lnTo>
                  <a:lnTo>
                    <a:pt x="6380" y="17159"/>
                  </a:lnTo>
                  <a:lnTo>
                    <a:pt x="7110" y="18081"/>
                  </a:lnTo>
                  <a:lnTo>
                    <a:pt x="7859" y="18984"/>
                  </a:lnTo>
                  <a:lnTo>
                    <a:pt x="8628" y="19868"/>
                  </a:lnTo>
                  <a:lnTo>
                    <a:pt x="9435" y="20714"/>
                  </a:lnTo>
                  <a:lnTo>
                    <a:pt x="10280" y="21540"/>
                  </a:lnTo>
                  <a:lnTo>
                    <a:pt x="11126" y="22347"/>
                  </a:lnTo>
                  <a:lnTo>
                    <a:pt x="12009" y="23115"/>
                  </a:lnTo>
                  <a:lnTo>
                    <a:pt x="12932" y="23865"/>
                  </a:lnTo>
                  <a:lnTo>
                    <a:pt x="13854" y="24576"/>
                  </a:lnTo>
                  <a:lnTo>
                    <a:pt x="14815" y="25248"/>
                  </a:lnTo>
                  <a:lnTo>
                    <a:pt x="15795" y="25921"/>
                  </a:lnTo>
                  <a:lnTo>
                    <a:pt x="16813" y="26536"/>
                  </a:lnTo>
                  <a:lnTo>
                    <a:pt x="17831" y="27131"/>
                  </a:lnTo>
                  <a:lnTo>
                    <a:pt x="18888" y="27688"/>
                  </a:lnTo>
                  <a:lnTo>
                    <a:pt x="19964" y="28226"/>
                  </a:lnTo>
                  <a:lnTo>
                    <a:pt x="21059" y="28726"/>
                  </a:lnTo>
                  <a:lnTo>
                    <a:pt x="22174" y="29187"/>
                  </a:lnTo>
                  <a:lnTo>
                    <a:pt x="23327" y="29610"/>
                  </a:lnTo>
                  <a:lnTo>
                    <a:pt x="24479" y="30013"/>
                  </a:lnTo>
                  <a:lnTo>
                    <a:pt x="25651" y="30359"/>
                  </a:lnTo>
                  <a:lnTo>
                    <a:pt x="25671" y="30302"/>
                  </a:lnTo>
                  <a:lnTo>
                    <a:pt x="25728" y="30244"/>
                  </a:lnTo>
                  <a:lnTo>
                    <a:pt x="25786" y="30206"/>
                  </a:lnTo>
                  <a:lnTo>
                    <a:pt x="25863" y="30186"/>
                  </a:lnTo>
                  <a:lnTo>
                    <a:pt x="26113" y="30167"/>
                  </a:lnTo>
                  <a:lnTo>
                    <a:pt x="26362" y="30109"/>
                  </a:lnTo>
                  <a:lnTo>
                    <a:pt x="26593" y="30033"/>
                  </a:lnTo>
                  <a:lnTo>
                    <a:pt x="26804" y="29937"/>
                  </a:lnTo>
                  <a:lnTo>
                    <a:pt x="26823" y="29840"/>
                  </a:lnTo>
                  <a:lnTo>
                    <a:pt x="26881" y="29744"/>
                  </a:lnTo>
                  <a:lnTo>
                    <a:pt x="26939" y="29706"/>
                  </a:lnTo>
                  <a:lnTo>
                    <a:pt x="26977" y="29687"/>
                  </a:lnTo>
                  <a:lnTo>
                    <a:pt x="27035" y="29687"/>
                  </a:lnTo>
                  <a:lnTo>
                    <a:pt x="27092" y="29706"/>
                  </a:lnTo>
                  <a:lnTo>
                    <a:pt x="27150" y="29706"/>
                  </a:lnTo>
                  <a:lnTo>
                    <a:pt x="27361" y="29514"/>
                  </a:lnTo>
                  <a:lnTo>
                    <a:pt x="27554" y="29264"/>
                  </a:lnTo>
                  <a:lnTo>
                    <a:pt x="27727" y="29014"/>
                  </a:lnTo>
                  <a:lnTo>
                    <a:pt x="27861" y="28726"/>
                  </a:lnTo>
                  <a:lnTo>
                    <a:pt x="27803" y="28688"/>
                  </a:lnTo>
                  <a:lnTo>
                    <a:pt x="27784" y="28630"/>
                  </a:lnTo>
                  <a:lnTo>
                    <a:pt x="27765" y="28572"/>
                  </a:lnTo>
                  <a:lnTo>
                    <a:pt x="27765" y="28495"/>
                  </a:lnTo>
                  <a:lnTo>
                    <a:pt x="27784" y="28438"/>
                  </a:lnTo>
                  <a:lnTo>
                    <a:pt x="27823" y="28380"/>
                  </a:lnTo>
                  <a:lnTo>
                    <a:pt x="27899" y="28342"/>
                  </a:lnTo>
                  <a:lnTo>
                    <a:pt x="27976" y="28323"/>
                  </a:lnTo>
                  <a:lnTo>
                    <a:pt x="27996" y="28323"/>
                  </a:lnTo>
                  <a:lnTo>
                    <a:pt x="28053" y="27977"/>
                  </a:lnTo>
                  <a:lnTo>
                    <a:pt x="28053" y="27612"/>
                  </a:lnTo>
                  <a:lnTo>
                    <a:pt x="28053" y="27439"/>
                  </a:lnTo>
                  <a:lnTo>
                    <a:pt x="28015" y="27266"/>
                  </a:lnTo>
                  <a:lnTo>
                    <a:pt x="27996" y="27074"/>
                  </a:lnTo>
                  <a:lnTo>
                    <a:pt x="27938" y="26901"/>
                  </a:lnTo>
                  <a:lnTo>
                    <a:pt x="27880" y="26689"/>
                  </a:lnTo>
                  <a:lnTo>
                    <a:pt x="27784" y="26497"/>
                  </a:lnTo>
                  <a:lnTo>
                    <a:pt x="27688" y="26286"/>
                  </a:lnTo>
                  <a:lnTo>
                    <a:pt x="27592" y="26113"/>
                  </a:lnTo>
                  <a:lnTo>
                    <a:pt x="27477" y="25921"/>
                  </a:lnTo>
                  <a:lnTo>
                    <a:pt x="27342" y="25748"/>
                  </a:lnTo>
                  <a:lnTo>
                    <a:pt x="27073" y="25402"/>
                  </a:lnTo>
                  <a:lnTo>
                    <a:pt x="26766" y="25075"/>
                  </a:lnTo>
                  <a:lnTo>
                    <a:pt x="26420" y="24787"/>
                  </a:lnTo>
                  <a:lnTo>
                    <a:pt x="26074" y="24537"/>
                  </a:lnTo>
                  <a:lnTo>
                    <a:pt x="25709" y="24288"/>
                  </a:lnTo>
                  <a:lnTo>
                    <a:pt x="25421" y="24115"/>
                  </a:lnTo>
                  <a:lnTo>
                    <a:pt x="25113" y="23942"/>
                  </a:lnTo>
                  <a:lnTo>
                    <a:pt x="24499" y="23634"/>
                  </a:lnTo>
                  <a:lnTo>
                    <a:pt x="23865" y="23346"/>
                  </a:lnTo>
                  <a:lnTo>
                    <a:pt x="23230" y="23077"/>
                  </a:lnTo>
                  <a:lnTo>
                    <a:pt x="21943" y="22539"/>
                  </a:lnTo>
                  <a:lnTo>
                    <a:pt x="21309" y="22251"/>
                  </a:lnTo>
                  <a:lnTo>
                    <a:pt x="20694" y="21943"/>
                  </a:lnTo>
                  <a:lnTo>
                    <a:pt x="20118" y="21655"/>
                  </a:lnTo>
                  <a:lnTo>
                    <a:pt x="19580" y="21329"/>
                  </a:lnTo>
                  <a:lnTo>
                    <a:pt x="19023" y="21002"/>
                  </a:lnTo>
                  <a:lnTo>
                    <a:pt x="18485" y="20656"/>
                  </a:lnTo>
                  <a:lnTo>
                    <a:pt x="17966" y="20310"/>
                  </a:lnTo>
                  <a:lnTo>
                    <a:pt x="17447" y="19945"/>
                  </a:lnTo>
                  <a:lnTo>
                    <a:pt x="16928" y="19561"/>
                  </a:lnTo>
                  <a:lnTo>
                    <a:pt x="16429" y="19177"/>
                  </a:lnTo>
                  <a:lnTo>
                    <a:pt x="15929" y="18773"/>
                  </a:lnTo>
                  <a:lnTo>
                    <a:pt x="15449" y="18350"/>
                  </a:lnTo>
                  <a:lnTo>
                    <a:pt x="14988" y="17908"/>
                  </a:lnTo>
                  <a:lnTo>
                    <a:pt x="14526" y="17467"/>
                  </a:lnTo>
                  <a:lnTo>
                    <a:pt x="14065" y="17025"/>
                  </a:lnTo>
                  <a:lnTo>
                    <a:pt x="13643" y="16544"/>
                  </a:lnTo>
                  <a:lnTo>
                    <a:pt x="13220" y="16083"/>
                  </a:lnTo>
                  <a:lnTo>
                    <a:pt x="12816" y="15584"/>
                  </a:lnTo>
                  <a:lnTo>
                    <a:pt x="12432" y="15103"/>
                  </a:lnTo>
                  <a:lnTo>
                    <a:pt x="12048" y="14604"/>
                  </a:lnTo>
                  <a:lnTo>
                    <a:pt x="11702" y="14104"/>
                  </a:lnTo>
                  <a:lnTo>
                    <a:pt x="11375" y="13585"/>
                  </a:lnTo>
                  <a:lnTo>
                    <a:pt x="11049" y="13066"/>
                  </a:lnTo>
                  <a:lnTo>
                    <a:pt x="10741" y="12548"/>
                  </a:lnTo>
                  <a:lnTo>
                    <a:pt x="10472" y="12010"/>
                  </a:lnTo>
                  <a:lnTo>
                    <a:pt x="10184" y="11452"/>
                  </a:lnTo>
                  <a:lnTo>
                    <a:pt x="9934" y="10914"/>
                  </a:lnTo>
                  <a:lnTo>
                    <a:pt x="9704" y="10357"/>
                  </a:lnTo>
                  <a:lnTo>
                    <a:pt x="9473" y="9781"/>
                  </a:lnTo>
                  <a:lnTo>
                    <a:pt x="9262" y="9204"/>
                  </a:lnTo>
                  <a:lnTo>
                    <a:pt x="9070" y="8628"/>
                  </a:lnTo>
                  <a:lnTo>
                    <a:pt x="8897" y="8052"/>
                  </a:lnTo>
                  <a:lnTo>
                    <a:pt x="8743" y="7456"/>
                  </a:lnTo>
                  <a:lnTo>
                    <a:pt x="8589" y="6841"/>
                  </a:lnTo>
                  <a:lnTo>
                    <a:pt x="8397" y="5976"/>
                  </a:lnTo>
                  <a:lnTo>
                    <a:pt x="8167" y="5073"/>
                  </a:lnTo>
                  <a:lnTo>
                    <a:pt x="8032" y="4631"/>
                  </a:lnTo>
                  <a:lnTo>
                    <a:pt x="7898" y="4190"/>
                  </a:lnTo>
                  <a:lnTo>
                    <a:pt x="7744" y="3748"/>
                  </a:lnTo>
                  <a:lnTo>
                    <a:pt x="7571" y="3306"/>
                  </a:lnTo>
                  <a:lnTo>
                    <a:pt x="7379" y="2902"/>
                  </a:lnTo>
                  <a:lnTo>
                    <a:pt x="7167" y="2499"/>
                  </a:lnTo>
                  <a:lnTo>
                    <a:pt x="6937" y="2114"/>
                  </a:lnTo>
                  <a:lnTo>
                    <a:pt x="6668" y="1749"/>
                  </a:lnTo>
                  <a:lnTo>
                    <a:pt x="6380" y="1403"/>
                  </a:lnTo>
                  <a:lnTo>
                    <a:pt x="6053" y="1077"/>
                  </a:lnTo>
                  <a:lnTo>
                    <a:pt x="5688" y="789"/>
                  </a:lnTo>
                  <a:lnTo>
                    <a:pt x="5496" y="654"/>
                  </a:lnTo>
                  <a:lnTo>
                    <a:pt x="5304" y="520"/>
                  </a:lnTo>
                  <a:lnTo>
                    <a:pt x="5092" y="404"/>
                  </a:lnTo>
                  <a:lnTo>
                    <a:pt x="4862" y="308"/>
                  </a:lnTo>
                  <a:lnTo>
                    <a:pt x="4631" y="212"/>
                  </a:lnTo>
                  <a:lnTo>
                    <a:pt x="4401" y="155"/>
                  </a:lnTo>
                  <a:lnTo>
                    <a:pt x="4170" y="97"/>
                  </a:lnTo>
                  <a:lnTo>
                    <a:pt x="3939" y="39"/>
                  </a:lnTo>
                  <a:lnTo>
                    <a:pt x="3690" y="20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86;p42">
              <a:extLst>
                <a:ext uri="{FF2B5EF4-FFF2-40B4-BE49-F238E27FC236}">
                  <a16:creationId xmlns:a16="http://schemas.microsoft.com/office/drawing/2014/main" id="{DB3F5763-13F8-8B6F-9723-E4B86471C5F8}"/>
                </a:ext>
              </a:extLst>
            </p:cNvPr>
            <p:cNvSpPr/>
            <p:nvPr/>
          </p:nvSpPr>
          <p:spPr>
            <a:xfrm>
              <a:off x="6376222" y="1329344"/>
              <a:ext cx="342534" cy="370893"/>
            </a:xfrm>
            <a:custGeom>
              <a:avLst/>
              <a:gdLst/>
              <a:ahLst/>
              <a:cxnLst/>
              <a:rect l="l" t="t" r="r" b="b"/>
              <a:pathLst>
                <a:path w="15545" h="16832" extrusionOk="0">
                  <a:moveTo>
                    <a:pt x="288" y="0"/>
                  </a:moveTo>
                  <a:lnTo>
                    <a:pt x="211" y="19"/>
                  </a:lnTo>
                  <a:lnTo>
                    <a:pt x="154" y="58"/>
                  </a:lnTo>
                  <a:lnTo>
                    <a:pt x="96" y="115"/>
                  </a:lnTo>
                  <a:lnTo>
                    <a:pt x="39" y="173"/>
                  </a:lnTo>
                  <a:lnTo>
                    <a:pt x="0" y="211"/>
                  </a:lnTo>
                  <a:lnTo>
                    <a:pt x="77" y="538"/>
                  </a:lnTo>
                  <a:lnTo>
                    <a:pt x="173" y="826"/>
                  </a:lnTo>
                  <a:lnTo>
                    <a:pt x="288" y="1134"/>
                  </a:lnTo>
                  <a:lnTo>
                    <a:pt x="423" y="1422"/>
                  </a:lnTo>
                  <a:lnTo>
                    <a:pt x="692" y="1979"/>
                  </a:lnTo>
                  <a:lnTo>
                    <a:pt x="999" y="2536"/>
                  </a:lnTo>
                  <a:lnTo>
                    <a:pt x="1287" y="3094"/>
                  </a:lnTo>
                  <a:lnTo>
                    <a:pt x="1403" y="3382"/>
                  </a:lnTo>
                  <a:lnTo>
                    <a:pt x="1518" y="3670"/>
                  </a:lnTo>
                  <a:lnTo>
                    <a:pt x="1614" y="3977"/>
                  </a:lnTo>
                  <a:lnTo>
                    <a:pt x="1691" y="4304"/>
                  </a:lnTo>
                  <a:lnTo>
                    <a:pt x="1749" y="4631"/>
                  </a:lnTo>
                  <a:lnTo>
                    <a:pt x="1768" y="4957"/>
                  </a:lnTo>
                  <a:lnTo>
                    <a:pt x="1749" y="5361"/>
                  </a:lnTo>
                  <a:lnTo>
                    <a:pt x="1729" y="5764"/>
                  </a:lnTo>
                  <a:lnTo>
                    <a:pt x="1691" y="6571"/>
                  </a:lnTo>
                  <a:lnTo>
                    <a:pt x="1672" y="6975"/>
                  </a:lnTo>
                  <a:lnTo>
                    <a:pt x="1691" y="7378"/>
                  </a:lnTo>
                  <a:lnTo>
                    <a:pt x="1749" y="7782"/>
                  </a:lnTo>
                  <a:lnTo>
                    <a:pt x="1787" y="7974"/>
                  </a:lnTo>
                  <a:lnTo>
                    <a:pt x="1845" y="8166"/>
                  </a:lnTo>
                  <a:lnTo>
                    <a:pt x="1960" y="8474"/>
                  </a:lnTo>
                  <a:lnTo>
                    <a:pt x="2094" y="8743"/>
                  </a:lnTo>
                  <a:lnTo>
                    <a:pt x="2248" y="8954"/>
                  </a:lnTo>
                  <a:lnTo>
                    <a:pt x="2421" y="9146"/>
                  </a:lnTo>
                  <a:lnTo>
                    <a:pt x="2594" y="9300"/>
                  </a:lnTo>
                  <a:lnTo>
                    <a:pt x="2786" y="9434"/>
                  </a:lnTo>
                  <a:lnTo>
                    <a:pt x="2998" y="9550"/>
                  </a:lnTo>
                  <a:lnTo>
                    <a:pt x="3209" y="9626"/>
                  </a:lnTo>
                  <a:lnTo>
                    <a:pt x="3439" y="9703"/>
                  </a:lnTo>
                  <a:lnTo>
                    <a:pt x="3670" y="9761"/>
                  </a:lnTo>
                  <a:lnTo>
                    <a:pt x="4170" y="9838"/>
                  </a:lnTo>
                  <a:lnTo>
                    <a:pt x="4688" y="9915"/>
                  </a:lnTo>
                  <a:lnTo>
                    <a:pt x="5207" y="10011"/>
                  </a:lnTo>
                  <a:lnTo>
                    <a:pt x="5495" y="10088"/>
                  </a:lnTo>
                  <a:lnTo>
                    <a:pt x="5764" y="10184"/>
                  </a:lnTo>
                  <a:lnTo>
                    <a:pt x="6014" y="10299"/>
                  </a:lnTo>
                  <a:lnTo>
                    <a:pt x="6264" y="10433"/>
                  </a:lnTo>
                  <a:lnTo>
                    <a:pt x="6494" y="10568"/>
                  </a:lnTo>
                  <a:lnTo>
                    <a:pt x="6725" y="10741"/>
                  </a:lnTo>
                  <a:lnTo>
                    <a:pt x="6936" y="10914"/>
                  </a:lnTo>
                  <a:lnTo>
                    <a:pt x="7148" y="11087"/>
                  </a:lnTo>
                  <a:lnTo>
                    <a:pt x="7340" y="11279"/>
                  </a:lnTo>
                  <a:lnTo>
                    <a:pt x="7532" y="11490"/>
                  </a:lnTo>
                  <a:lnTo>
                    <a:pt x="7897" y="11932"/>
                  </a:lnTo>
                  <a:lnTo>
                    <a:pt x="8243" y="12374"/>
                  </a:lnTo>
                  <a:lnTo>
                    <a:pt x="8570" y="12854"/>
                  </a:lnTo>
                  <a:lnTo>
                    <a:pt x="8858" y="13277"/>
                  </a:lnTo>
                  <a:lnTo>
                    <a:pt x="9165" y="13681"/>
                  </a:lnTo>
                  <a:lnTo>
                    <a:pt x="9473" y="14084"/>
                  </a:lnTo>
                  <a:lnTo>
                    <a:pt x="9799" y="14449"/>
                  </a:lnTo>
                  <a:lnTo>
                    <a:pt x="10126" y="14814"/>
                  </a:lnTo>
                  <a:lnTo>
                    <a:pt x="10472" y="15141"/>
                  </a:lnTo>
                  <a:lnTo>
                    <a:pt x="10837" y="15468"/>
                  </a:lnTo>
                  <a:lnTo>
                    <a:pt x="11202" y="15737"/>
                  </a:lnTo>
                  <a:lnTo>
                    <a:pt x="11586" y="16006"/>
                  </a:lnTo>
                  <a:lnTo>
                    <a:pt x="11990" y="16236"/>
                  </a:lnTo>
                  <a:lnTo>
                    <a:pt x="12412" y="16428"/>
                  </a:lnTo>
                  <a:lnTo>
                    <a:pt x="12854" y="16582"/>
                  </a:lnTo>
                  <a:lnTo>
                    <a:pt x="13335" y="16716"/>
                  </a:lnTo>
                  <a:lnTo>
                    <a:pt x="13815" y="16793"/>
                  </a:lnTo>
                  <a:lnTo>
                    <a:pt x="14334" y="16832"/>
                  </a:lnTo>
                  <a:lnTo>
                    <a:pt x="14891" y="16832"/>
                  </a:lnTo>
                  <a:lnTo>
                    <a:pt x="14872" y="16793"/>
                  </a:lnTo>
                  <a:lnTo>
                    <a:pt x="14872" y="16755"/>
                  </a:lnTo>
                  <a:lnTo>
                    <a:pt x="14891" y="16736"/>
                  </a:lnTo>
                  <a:lnTo>
                    <a:pt x="14930" y="16697"/>
                  </a:lnTo>
                  <a:lnTo>
                    <a:pt x="15141" y="16563"/>
                  </a:lnTo>
                  <a:lnTo>
                    <a:pt x="15256" y="16467"/>
                  </a:lnTo>
                  <a:lnTo>
                    <a:pt x="15352" y="16371"/>
                  </a:lnTo>
                  <a:lnTo>
                    <a:pt x="15429" y="16275"/>
                  </a:lnTo>
                  <a:lnTo>
                    <a:pt x="15506" y="16159"/>
                  </a:lnTo>
                  <a:lnTo>
                    <a:pt x="15544" y="16025"/>
                  </a:lnTo>
                  <a:lnTo>
                    <a:pt x="15544" y="15890"/>
                  </a:lnTo>
                  <a:lnTo>
                    <a:pt x="15544" y="15794"/>
                  </a:lnTo>
                  <a:lnTo>
                    <a:pt x="15506" y="15698"/>
                  </a:lnTo>
                  <a:lnTo>
                    <a:pt x="15448" y="15621"/>
                  </a:lnTo>
                  <a:lnTo>
                    <a:pt x="15371" y="15544"/>
                  </a:lnTo>
                  <a:lnTo>
                    <a:pt x="15295" y="15487"/>
                  </a:lnTo>
                  <a:lnTo>
                    <a:pt x="15199" y="15448"/>
                  </a:lnTo>
                  <a:lnTo>
                    <a:pt x="15102" y="15429"/>
                  </a:lnTo>
                  <a:lnTo>
                    <a:pt x="14949" y="15429"/>
                  </a:lnTo>
                  <a:lnTo>
                    <a:pt x="14987" y="15468"/>
                  </a:lnTo>
                  <a:lnTo>
                    <a:pt x="15026" y="15506"/>
                  </a:lnTo>
                  <a:lnTo>
                    <a:pt x="15045" y="15564"/>
                  </a:lnTo>
                  <a:lnTo>
                    <a:pt x="15026" y="15621"/>
                  </a:lnTo>
                  <a:lnTo>
                    <a:pt x="15006" y="15640"/>
                  </a:lnTo>
                  <a:lnTo>
                    <a:pt x="14968" y="15660"/>
                  </a:lnTo>
                  <a:lnTo>
                    <a:pt x="14507" y="15698"/>
                  </a:lnTo>
                  <a:lnTo>
                    <a:pt x="14065" y="15698"/>
                  </a:lnTo>
                  <a:lnTo>
                    <a:pt x="13623" y="15660"/>
                  </a:lnTo>
                  <a:lnTo>
                    <a:pt x="13181" y="15583"/>
                  </a:lnTo>
                  <a:lnTo>
                    <a:pt x="12970" y="15525"/>
                  </a:lnTo>
                  <a:lnTo>
                    <a:pt x="12758" y="15468"/>
                  </a:lnTo>
                  <a:lnTo>
                    <a:pt x="12547" y="15371"/>
                  </a:lnTo>
                  <a:lnTo>
                    <a:pt x="12355" y="15275"/>
                  </a:lnTo>
                  <a:lnTo>
                    <a:pt x="12143" y="15179"/>
                  </a:lnTo>
                  <a:lnTo>
                    <a:pt x="11951" y="15064"/>
                  </a:lnTo>
                  <a:lnTo>
                    <a:pt x="11759" y="14930"/>
                  </a:lnTo>
                  <a:lnTo>
                    <a:pt x="11567" y="14795"/>
                  </a:lnTo>
                  <a:lnTo>
                    <a:pt x="11336" y="14584"/>
                  </a:lnTo>
                  <a:lnTo>
                    <a:pt x="11106" y="14353"/>
                  </a:lnTo>
                  <a:lnTo>
                    <a:pt x="10914" y="14103"/>
                  </a:lnTo>
                  <a:lnTo>
                    <a:pt x="10722" y="13854"/>
                  </a:lnTo>
                  <a:lnTo>
                    <a:pt x="10395" y="13335"/>
                  </a:lnTo>
                  <a:lnTo>
                    <a:pt x="10049" y="12797"/>
                  </a:lnTo>
                  <a:lnTo>
                    <a:pt x="9742" y="12336"/>
                  </a:lnTo>
                  <a:lnTo>
                    <a:pt x="9434" y="11913"/>
                  </a:lnTo>
                  <a:lnTo>
                    <a:pt x="9108" y="11509"/>
                  </a:lnTo>
                  <a:lnTo>
                    <a:pt x="8762" y="11164"/>
                  </a:lnTo>
                  <a:lnTo>
                    <a:pt x="8397" y="10818"/>
                  </a:lnTo>
                  <a:lnTo>
                    <a:pt x="8012" y="10491"/>
                  </a:lnTo>
                  <a:lnTo>
                    <a:pt x="7590" y="10164"/>
                  </a:lnTo>
                  <a:lnTo>
                    <a:pt x="7129" y="9819"/>
                  </a:lnTo>
                  <a:lnTo>
                    <a:pt x="6591" y="9434"/>
                  </a:lnTo>
                  <a:lnTo>
                    <a:pt x="6072" y="9031"/>
                  </a:lnTo>
                  <a:lnTo>
                    <a:pt x="5572" y="8627"/>
                  </a:lnTo>
                  <a:lnTo>
                    <a:pt x="5092" y="8185"/>
                  </a:lnTo>
                  <a:lnTo>
                    <a:pt x="4631" y="7743"/>
                  </a:lnTo>
                  <a:lnTo>
                    <a:pt x="4419" y="7494"/>
                  </a:lnTo>
                  <a:lnTo>
                    <a:pt x="4208" y="7244"/>
                  </a:lnTo>
                  <a:lnTo>
                    <a:pt x="4016" y="6994"/>
                  </a:lnTo>
                  <a:lnTo>
                    <a:pt x="3824" y="6725"/>
                  </a:lnTo>
                  <a:lnTo>
                    <a:pt x="3632" y="6437"/>
                  </a:lnTo>
                  <a:lnTo>
                    <a:pt x="3459" y="6149"/>
                  </a:lnTo>
                  <a:lnTo>
                    <a:pt x="3305" y="5860"/>
                  </a:lnTo>
                  <a:lnTo>
                    <a:pt x="3170" y="5591"/>
                  </a:lnTo>
                  <a:lnTo>
                    <a:pt x="2921" y="4996"/>
                  </a:lnTo>
                  <a:lnTo>
                    <a:pt x="2709" y="4400"/>
                  </a:lnTo>
                  <a:lnTo>
                    <a:pt x="2536" y="3766"/>
                  </a:lnTo>
                  <a:lnTo>
                    <a:pt x="2344" y="2998"/>
                  </a:lnTo>
                  <a:lnTo>
                    <a:pt x="2248" y="2613"/>
                  </a:lnTo>
                  <a:lnTo>
                    <a:pt x="2133" y="2229"/>
                  </a:lnTo>
                  <a:lnTo>
                    <a:pt x="2018" y="2018"/>
                  </a:lnTo>
                  <a:lnTo>
                    <a:pt x="1825" y="1633"/>
                  </a:lnTo>
                  <a:lnTo>
                    <a:pt x="1556" y="1191"/>
                  </a:lnTo>
                  <a:lnTo>
                    <a:pt x="1249" y="749"/>
                  </a:lnTo>
                  <a:lnTo>
                    <a:pt x="1076" y="538"/>
                  </a:lnTo>
                  <a:lnTo>
                    <a:pt x="922" y="346"/>
                  </a:lnTo>
                  <a:lnTo>
                    <a:pt x="749" y="192"/>
                  </a:lnTo>
                  <a:lnTo>
                    <a:pt x="596" y="77"/>
                  </a:lnTo>
                  <a:lnTo>
                    <a:pt x="423" y="19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87;p42">
              <a:extLst>
                <a:ext uri="{FF2B5EF4-FFF2-40B4-BE49-F238E27FC236}">
                  <a16:creationId xmlns:a16="http://schemas.microsoft.com/office/drawing/2014/main" id="{8C1B6DCF-50AA-B9D6-41FE-824663F071FA}"/>
                </a:ext>
              </a:extLst>
            </p:cNvPr>
            <p:cNvSpPr/>
            <p:nvPr/>
          </p:nvSpPr>
          <p:spPr>
            <a:xfrm>
              <a:off x="6565031" y="1549905"/>
              <a:ext cx="157528" cy="120267"/>
            </a:xfrm>
            <a:custGeom>
              <a:avLst/>
              <a:gdLst/>
              <a:ahLst/>
              <a:cxnLst/>
              <a:rect l="l" t="t" r="r" b="b"/>
              <a:pathLst>
                <a:path w="7149" h="5458" extrusionOk="0">
                  <a:moveTo>
                    <a:pt x="366" y="1"/>
                  </a:moveTo>
                  <a:lnTo>
                    <a:pt x="1" y="404"/>
                  </a:lnTo>
                  <a:lnTo>
                    <a:pt x="443" y="808"/>
                  </a:lnTo>
                  <a:lnTo>
                    <a:pt x="654" y="1019"/>
                  </a:lnTo>
                  <a:lnTo>
                    <a:pt x="846" y="1230"/>
                  </a:lnTo>
                  <a:lnTo>
                    <a:pt x="1077" y="1499"/>
                  </a:lnTo>
                  <a:lnTo>
                    <a:pt x="1269" y="1788"/>
                  </a:lnTo>
                  <a:lnTo>
                    <a:pt x="1442" y="2076"/>
                  </a:lnTo>
                  <a:lnTo>
                    <a:pt x="1615" y="2364"/>
                  </a:lnTo>
                  <a:lnTo>
                    <a:pt x="1960" y="2960"/>
                  </a:lnTo>
                  <a:lnTo>
                    <a:pt x="2153" y="3248"/>
                  </a:lnTo>
                  <a:lnTo>
                    <a:pt x="2345" y="3536"/>
                  </a:lnTo>
                  <a:lnTo>
                    <a:pt x="2518" y="3786"/>
                  </a:lnTo>
                  <a:lnTo>
                    <a:pt x="2710" y="4017"/>
                  </a:lnTo>
                  <a:lnTo>
                    <a:pt x="2921" y="4228"/>
                  </a:lnTo>
                  <a:lnTo>
                    <a:pt x="3133" y="4439"/>
                  </a:lnTo>
                  <a:lnTo>
                    <a:pt x="3363" y="4612"/>
                  </a:lnTo>
                  <a:lnTo>
                    <a:pt x="3594" y="4766"/>
                  </a:lnTo>
                  <a:lnTo>
                    <a:pt x="3843" y="4920"/>
                  </a:lnTo>
                  <a:lnTo>
                    <a:pt x="4093" y="5035"/>
                  </a:lnTo>
                  <a:lnTo>
                    <a:pt x="4362" y="5150"/>
                  </a:lnTo>
                  <a:lnTo>
                    <a:pt x="4631" y="5246"/>
                  </a:lnTo>
                  <a:lnTo>
                    <a:pt x="4900" y="5323"/>
                  </a:lnTo>
                  <a:lnTo>
                    <a:pt x="5188" y="5381"/>
                  </a:lnTo>
                  <a:lnTo>
                    <a:pt x="5477" y="5419"/>
                  </a:lnTo>
                  <a:lnTo>
                    <a:pt x="5765" y="5438"/>
                  </a:lnTo>
                  <a:lnTo>
                    <a:pt x="6072" y="5458"/>
                  </a:lnTo>
                  <a:lnTo>
                    <a:pt x="6380" y="5438"/>
                  </a:lnTo>
                  <a:lnTo>
                    <a:pt x="6418" y="5458"/>
                  </a:lnTo>
                  <a:lnTo>
                    <a:pt x="6418" y="5458"/>
                  </a:lnTo>
                  <a:lnTo>
                    <a:pt x="6380" y="5419"/>
                  </a:lnTo>
                  <a:lnTo>
                    <a:pt x="6361" y="5400"/>
                  </a:lnTo>
                  <a:lnTo>
                    <a:pt x="6322" y="5361"/>
                  </a:lnTo>
                  <a:lnTo>
                    <a:pt x="6303" y="5304"/>
                  </a:lnTo>
                  <a:lnTo>
                    <a:pt x="6322" y="5227"/>
                  </a:lnTo>
                  <a:lnTo>
                    <a:pt x="6341" y="5189"/>
                  </a:lnTo>
                  <a:lnTo>
                    <a:pt x="6361" y="5169"/>
                  </a:lnTo>
                  <a:lnTo>
                    <a:pt x="6476" y="5131"/>
                  </a:lnTo>
                  <a:lnTo>
                    <a:pt x="6591" y="5112"/>
                  </a:lnTo>
                  <a:lnTo>
                    <a:pt x="6706" y="5131"/>
                  </a:lnTo>
                  <a:lnTo>
                    <a:pt x="6822" y="5169"/>
                  </a:lnTo>
                  <a:lnTo>
                    <a:pt x="7148" y="4593"/>
                  </a:lnTo>
                  <a:lnTo>
                    <a:pt x="6264" y="4074"/>
                  </a:lnTo>
                  <a:lnTo>
                    <a:pt x="5381" y="3555"/>
                  </a:lnTo>
                  <a:lnTo>
                    <a:pt x="4497" y="3037"/>
                  </a:lnTo>
                  <a:lnTo>
                    <a:pt x="3632" y="2479"/>
                  </a:lnTo>
                  <a:lnTo>
                    <a:pt x="2787" y="1922"/>
                  </a:lnTo>
                  <a:lnTo>
                    <a:pt x="1960" y="1307"/>
                  </a:lnTo>
                  <a:lnTo>
                    <a:pt x="1153" y="673"/>
                  </a:lnTo>
                  <a:lnTo>
                    <a:pt x="750" y="347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88;p42">
              <a:extLst>
                <a:ext uri="{FF2B5EF4-FFF2-40B4-BE49-F238E27FC236}">
                  <a16:creationId xmlns:a16="http://schemas.microsoft.com/office/drawing/2014/main" id="{675E2645-81D8-0D0B-F4BC-008632985BDA}"/>
                </a:ext>
              </a:extLst>
            </p:cNvPr>
            <p:cNvSpPr/>
            <p:nvPr/>
          </p:nvSpPr>
          <p:spPr>
            <a:xfrm>
              <a:off x="6192481" y="1162942"/>
              <a:ext cx="380633" cy="395903"/>
            </a:xfrm>
            <a:custGeom>
              <a:avLst/>
              <a:gdLst/>
              <a:ahLst/>
              <a:cxnLst/>
              <a:rect l="l" t="t" r="r" b="b"/>
              <a:pathLst>
                <a:path w="17274" h="17967" extrusionOk="0">
                  <a:moveTo>
                    <a:pt x="4016" y="1"/>
                  </a:moveTo>
                  <a:lnTo>
                    <a:pt x="3593" y="20"/>
                  </a:lnTo>
                  <a:lnTo>
                    <a:pt x="3190" y="78"/>
                  </a:lnTo>
                  <a:lnTo>
                    <a:pt x="2786" y="174"/>
                  </a:lnTo>
                  <a:lnTo>
                    <a:pt x="2383" y="308"/>
                  </a:lnTo>
                  <a:lnTo>
                    <a:pt x="2018" y="462"/>
                  </a:lnTo>
                  <a:lnTo>
                    <a:pt x="1653" y="673"/>
                  </a:lnTo>
                  <a:lnTo>
                    <a:pt x="1326" y="904"/>
                  </a:lnTo>
                  <a:lnTo>
                    <a:pt x="999" y="1154"/>
                  </a:lnTo>
                  <a:lnTo>
                    <a:pt x="730" y="1461"/>
                  </a:lnTo>
                  <a:lnTo>
                    <a:pt x="596" y="1615"/>
                  </a:lnTo>
                  <a:lnTo>
                    <a:pt x="481" y="1788"/>
                  </a:lnTo>
                  <a:lnTo>
                    <a:pt x="384" y="1942"/>
                  </a:lnTo>
                  <a:lnTo>
                    <a:pt x="269" y="2134"/>
                  </a:lnTo>
                  <a:lnTo>
                    <a:pt x="192" y="2307"/>
                  </a:lnTo>
                  <a:lnTo>
                    <a:pt x="115" y="2518"/>
                  </a:lnTo>
                  <a:lnTo>
                    <a:pt x="39" y="2710"/>
                  </a:lnTo>
                  <a:lnTo>
                    <a:pt x="0" y="2922"/>
                  </a:lnTo>
                  <a:lnTo>
                    <a:pt x="346" y="2845"/>
                  </a:lnTo>
                  <a:lnTo>
                    <a:pt x="711" y="2806"/>
                  </a:lnTo>
                  <a:lnTo>
                    <a:pt x="1076" y="2806"/>
                  </a:lnTo>
                  <a:lnTo>
                    <a:pt x="1422" y="2825"/>
                  </a:lnTo>
                  <a:lnTo>
                    <a:pt x="1633" y="2633"/>
                  </a:lnTo>
                  <a:lnTo>
                    <a:pt x="1845" y="2441"/>
                  </a:lnTo>
                  <a:lnTo>
                    <a:pt x="2075" y="2287"/>
                  </a:lnTo>
                  <a:lnTo>
                    <a:pt x="2306" y="2134"/>
                  </a:lnTo>
                  <a:lnTo>
                    <a:pt x="2556" y="2018"/>
                  </a:lnTo>
                  <a:lnTo>
                    <a:pt x="2805" y="1922"/>
                  </a:lnTo>
                  <a:lnTo>
                    <a:pt x="3074" y="1846"/>
                  </a:lnTo>
                  <a:lnTo>
                    <a:pt x="3343" y="1807"/>
                  </a:lnTo>
                  <a:lnTo>
                    <a:pt x="3632" y="1769"/>
                  </a:lnTo>
                  <a:lnTo>
                    <a:pt x="3901" y="1749"/>
                  </a:lnTo>
                  <a:lnTo>
                    <a:pt x="4189" y="1769"/>
                  </a:lnTo>
                  <a:lnTo>
                    <a:pt x="4458" y="1788"/>
                  </a:lnTo>
                  <a:lnTo>
                    <a:pt x="4746" y="1846"/>
                  </a:lnTo>
                  <a:lnTo>
                    <a:pt x="5015" y="1903"/>
                  </a:lnTo>
                  <a:lnTo>
                    <a:pt x="5303" y="1999"/>
                  </a:lnTo>
                  <a:lnTo>
                    <a:pt x="5572" y="2095"/>
                  </a:lnTo>
                  <a:lnTo>
                    <a:pt x="5937" y="2287"/>
                  </a:lnTo>
                  <a:lnTo>
                    <a:pt x="6264" y="2499"/>
                  </a:lnTo>
                  <a:lnTo>
                    <a:pt x="6591" y="2729"/>
                  </a:lnTo>
                  <a:lnTo>
                    <a:pt x="6879" y="2998"/>
                  </a:lnTo>
                  <a:lnTo>
                    <a:pt x="7148" y="3287"/>
                  </a:lnTo>
                  <a:lnTo>
                    <a:pt x="7398" y="3594"/>
                  </a:lnTo>
                  <a:lnTo>
                    <a:pt x="7628" y="3921"/>
                  </a:lnTo>
                  <a:lnTo>
                    <a:pt x="7840" y="4267"/>
                  </a:lnTo>
                  <a:lnTo>
                    <a:pt x="8032" y="4612"/>
                  </a:lnTo>
                  <a:lnTo>
                    <a:pt x="8185" y="4977"/>
                  </a:lnTo>
                  <a:lnTo>
                    <a:pt x="8339" y="5362"/>
                  </a:lnTo>
                  <a:lnTo>
                    <a:pt x="8474" y="5746"/>
                  </a:lnTo>
                  <a:lnTo>
                    <a:pt x="8589" y="6130"/>
                  </a:lnTo>
                  <a:lnTo>
                    <a:pt x="8685" y="6515"/>
                  </a:lnTo>
                  <a:lnTo>
                    <a:pt x="8762" y="6899"/>
                  </a:lnTo>
                  <a:lnTo>
                    <a:pt x="8819" y="7283"/>
                  </a:lnTo>
                  <a:lnTo>
                    <a:pt x="8819" y="7360"/>
                  </a:lnTo>
                  <a:lnTo>
                    <a:pt x="9012" y="7437"/>
                  </a:lnTo>
                  <a:lnTo>
                    <a:pt x="9223" y="7533"/>
                  </a:lnTo>
                  <a:lnTo>
                    <a:pt x="9415" y="7667"/>
                  </a:lnTo>
                  <a:lnTo>
                    <a:pt x="9607" y="7802"/>
                  </a:lnTo>
                  <a:lnTo>
                    <a:pt x="9761" y="7956"/>
                  </a:lnTo>
                  <a:lnTo>
                    <a:pt x="9915" y="8109"/>
                  </a:lnTo>
                  <a:lnTo>
                    <a:pt x="10145" y="8340"/>
                  </a:lnTo>
                  <a:lnTo>
                    <a:pt x="10357" y="8647"/>
                  </a:lnTo>
                  <a:lnTo>
                    <a:pt x="10549" y="8974"/>
                  </a:lnTo>
                  <a:lnTo>
                    <a:pt x="10722" y="9301"/>
                  </a:lnTo>
                  <a:lnTo>
                    <a:pt x="10856" y="9646"/>
                  </a:lnTo>
                  <a:lnTo>
                    <a:pt x="10991" y="9992"/>
                  </a:lnTo>
                  <a:lnTo>
                    <a:pt x="11106" y="10357"/>
                  </a:lnTo>
                  <a:lnTo>
                    <a:pt x="11317" y="11088"/>
                  </a:lnTo>
                  <a:lnTo>
                    <a:pt x="11529" y="11837"/>
                  </a:lnTo>
                  <a:lnTo>
                    <a:pt x="11740" y="12567"/>
                  </a:lnTo>
                  <a:lnTo>
                    <a:pt x="11875" y="12932"/>
                  </a:lnTo>
                  <a:lnTo>
                    <a:pt x="12028" y="13278"/>
                  </a:lnTo>
                  <a:lnTo>
                    <a:pt x="12201" y="13624"/>
                  </a:lnTo>
                  <a:lnTo>
                    <a:pt x="12393" y="13950"/>
                  </a:lnTo>
                  <a:lnTo>
                    <a:pt x="12605" y="14277"/>
                  </a:lnTo>
                  <a:lnTo>
                    <a:pt x="12854" y="14565"/>
                  </a:lnTo>
                  <a:lnTo>
                    <a:pt x="13104" y="14873"/>
                  </a:lnTo>
                  <a:lnTo>
                    <a:pt x="13354" y="15142"/>
                  </a:lnTo>
                  <a:lnTo>
                    <a:pt x="13642" y="15392"/>
                  </a:lnTo>
                  <a:lnTo>
                    <a:pt x="13911" y="15641"/>
                  </a:lnTo>
                  <a:lnTo>
                    <a:pt x="14507" y="16122"/>
                  </a:lnTo>
                  <a:lnTo>
                    <a:pt x="15122" y="16583"/>
                  </a:lnTo>
                  <a:lnTo>
                    <a:pt x="15717" y="17025"/>
                  </a:lnTo>
                  <a:lnTo>
                    <a:pt x="16332" y="17486"/>
                  </a:lnTo>
                  <a:lnTo>
                    <a:pt x="16909" y="17966"/>
                  </a:lnTo>
                  <a:lnTo>
                    <a:pt x="17274" y="17563"/>
                  </a:lnTo>
                  <a:lnTo>
                    <a:pt x="16832" y="17178"/>
                  </a:lnTo>
                  <a:lnTo>
                    <a:pt x="16428" y="16775"/>
                  </a:lnTo>
                  <a:lnTo>
                    <a:pt x="15852" y="16199"/>
                  </a:lnTo>
                  <a:lnTo>
                    <a:pt x="15314" y="15603"/>
                  </a:lnTo>
                  <a:lnTo>
                    <a:pt x="14776" y="14969"/>
                  </a:lnTo>
                  <a:lnTo>
                    <a:pt x="14276" y="14335"/>
                  </a:lnTo>
                  <a:lnTo>
                    <a:pt x="13815" y="13681"/>
                  </a:lnTo>
                  <a:lnTo>
                    <a:pt x="13373" y="13009"/>
                  </a:lnTo>
                  <a:lnTo>
                    <a:pt x="12951" y="12317"/>
                  </a:lnTo>
                  <a:lnTo>
                    <a:pt x="12566" y="11587"/>
                  </a:lnTo>
                  <a:lnTo>
                    <a:pt x="12201" y="10819"/>
                  </a:lnTo>
                  <a:lnTo>
                    <a:pt x="11875" y="10050"/>
                  </a:lnTo>
                  <a:lnTo>
                    <a:pt x="11567" y="9243"/>
                  </a:lnTo>
                  <a:lnTo>
                    <a:pt x="11279" y="8455"/>
                  </a:lnTo>
                  <a:lnTo>
                    <a:pt x="10702" y="6860"/>
                  </a:lnTo>
                  <a:lnTo>
                    <a:pt x="10414" y="6053"/>
                  </a:lnTo>
                  <a:lnTo>
                    <a:pt x="10088" y="5285"/>
                  </a:lnTo>
                  <a:lnTo>
                    <a:pt x="9895" y="4881"/>
                  </a:lnTo>
                  <a:lnTo>
                    <a:pt x="9703" y="4478"/>
                  </a:lnTo>
                  <a:lnTo>
                    <a:pt x="9492" y="4074"/>
                  </a:lnTo>
                  <a:lnTo>
                    <a:pt x="9261" y="3671"/>
                  </a:lnTo>
                  <a:lnTo>
                    <a:pt x="9012" y="3287"/>
                  </a:lnTo>
                  <a:lnTo>
                    <a:pt x="8762" y="2922"/>
                  </a:lnTo>
                  <a:lnTo>
                    <a:pt x="8493" y="2556"/>
                  </a:lnTo>
                  <a:lnTo>
                    <a:pt x="8205" y="2191"/>
                  </a:lnTo>
                  <a:lnTo>
                    <a:pt x="7897" y="1865"/>
                  </a:lnTo>
                  <a:lnTo>
                    <a:pt x="7571" y="1538"/>
                  </a:lnTo>
                  <a:lnTo>
                    <a:pt x="7225" y="1250"/>
                  </a:lnTo>
                  <a:lnTo>
                    <a:pt x="6879" y="981"/>
                  </a:lnTo>
                  <a:lnTo>
                    <a:pt x="6495" y="731"/>
                  </a:lnTo>
                  <a:lnTo>
                    <a:pt x="6091" y="520"/>
                  </a:lnTo>
                  <a:lnTo>
                    <a:pt x="5688" y="328"/>
                  </a:lnTo>
                  <a:lnTo>
                    <a:pt x="5246" y="193"/>
                  </a:lnTo>
                  <a:lnTo>
                    <a:pt x="4842" y="78"/>
                  </a:lnTo>
                  <a:lnTo>
                    <a:pt x="4439" y="2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1616;p44">
            <a:extLst>
              <a:ext uri="{FF2B5EF4-FFF2-40B4-BE49-F238E27FC236}">
                <a16:creationId xmlns:a16="http://schemas.microsoft.com/office/drawing/2014/main" id="{1AD1545F-FA86-FF28-6960-D92AECA713FD}"/>
              </a:ext>
            </a:extLst>
          </p:cNvPr>
          <p:cNvGrpSpPr/>
          <p:nvPr/>
        </p:nvGrpSpPr>
        <p:grpSpPr>
          <a:xfrm>
            <a:off x="4667604" y="2383822"/>
            <a:ext cx="654671" cy="628573"/>
            <a:chOff x="711348" y="1165139"/>
            <a:chExt cx="1119454" cy="1126034"/>
          </a:xfrm>
        </p:grpSpPr>
        <p:sp>
          <p:nvSpPr>
            <p:cNvPr id="41" name="Google Shape;1617;p44">
              <a:extLst>
                <a:ext uri="{FF2B5EF4-FFF2-40B4-BE49-F238E27FC236}">
                  <a16:creationId xmlns:a16="http://schemas.microsoft.com/office/drawing/2014/main" id="{5F2924AF-7554-2FCA-7257-BF3FFF9016E0}"/>
                </a:ext>
              </a:extLst>
            </p:cNvPr>
            <p:cNvSpPr/>
            <p:nvPr/>
          </p:nvSpPr>
          <p:spPr>
            <a:xfrm rot="-1036828">
              <a:off x="855918" y="1753662"/>
              <a:ext cx="915868" cy="401519"/>
            </a:xfrm>
            <a:custGeom>
              <a:avLst/>
              <a:gdLst/>
              <a:ahLst/>
              <a:cxnLst/>
              <a:rect l="l" t="t" r="r" b="b"/>
              <a:pathLst>
                <a:path w="18207" h="7982" extrusionOk="0">
                  <a:moveTo>
                    <a:pt x="1821" y="0"/>
                  </a:moveTo>
                  <a:lnTo>
                    <a:pt x="1622" y="25"/>
                  </a:lnTo>
                  <a:lnTo>
                    <a:pt x="1422" y="75"/>
                  </a:lnTo>
                  <a:lnTo>
                    <a:pt x="1223" y="150"/>
                  </a:lnTo>
                  <a:lnTo>
                    <a:pt x="1048" y="249"/>
                  </a:lnTo>
                  <a:lnTo>
                    <a:pt x="873" y="374"/>
                  </a:lnTo>
                  <a:lnTo>
                    <a:pt x="699" y="499"/>
                  </a:lnTo>
                  <a:lnTo>
                    <a:pt x="549" y="649"/>
                  </a:lnTo>
                  <a:lnTo>
                    <a:pt x="424" y="773"/>
                  </a:lnTo>
                  <a:lnTo>
                    <a:pt x="250" y="998"/>
                  </a:lnTo>
                  <a:lnTo>
                    <a:pt x="125" y="1197"/>
                  </a:lnTo>
                  <a:lnTo>
                    <a:pt x="50" y="1447"/>
                  </a:lnTo>
                  <a:lnTo>
                    <a:pt x="25" y="1571"/>
                  </a:lnTo>
                  <a:lnTo>
                    <a:pt x="0" y="1696"/>
                  </a:lnTo>
                  <a:lnTo>
                    <a:pt x="0" y="1871"/>
                  </a:lnTo>
                  <a:lnTo>
                    <a:pt x="50" y="2045"/>
                  </a:lnTo>
                  <a:lnTo>
                    <a:pt x="125" y="2220"/>
                  </a:lnTo>
                  <a:lnTo>
                    <a:pt x="200" y="2369"/>
                  </a:lnTo>
                  <a:lnTo>
                    <a:pt x="300" y="2544"/>
                  </a:lnTo>
                  <a:lnTo>
                    <a:pt x="424" y="2694"/>
                  </a:lnTo>
                  <a:lnTo>
                    <a:pt x="674" y="2968"/>
                  </a:lnTo>
                  <a:lnTo>
                    <a:pt x="1148" y="3392"/>
                  </a:lnTo>
                  <a:lnTo>
                    <a:pt x="1622" y="3791"/>
                  </a:lnTo>
                  <a:lnTo>
                    <a:pt x="2145" y="4165"/>
                  </a:lnTo>
                  <a:lnTo>
                    <a:pt x="2669" y="4539"/>
                  </a:lnTo>
                  <a:lnTo>
                    <a:pt x="3193" y="4863"/>
                  </a:lnTo>
                  <a:lnTo>
                    <a:pt x="3766" y="5163"/>
                  </a:lnTo>
                  <a:lnTo>
                    <a:pt x="4315" y="5437"/>
                  </a:lnTo>
                  <a:lnTo>
                    <a:pt x="4914" y="5711"/>
                  </a:lnTo>
                  <a:lnTo>
                    <a:pt x="5487" y="5961"/>
                  </a:lnTo>
                  <a:lnTo>
                    <a:pt x="6086" y="6185"/>
                  </a:lnTo>
                  <a:lnTo>
                    <a:pt x="6709" y="6385"/>
                  </a:lnTo>
                  <a:lnTo>
                    <a:pt x="7308" y="6584"/>
                  </a:lnTo>
                  <a:lnTo>
                    <a:pt x="8555" y="6934"/>
                  </a:lnTo>
                  <a:lnTo>
                    <a:pt x="9777" y="7258"/>
                  </a:lnTo>
                  <a:lnTo>
                    <a:pt x="10600" y="7457"/>
                  </a:lnTo>
                  <a:lnTo>
                    <a:pt x="11423" y="7632"/>
                  </a:lnTo>
                  <a:lnTo>
                    <a:pt x="12221" y="7782"/>
                  </a:lnTo>
                  <a:lnTo>
                    <a:pt x="13044" y="7881"/>
                  </a:lnTo>
                  <a:lnTo>
                    <a:pt x="13867" y="7956"/>
                  </a:lnTo>
                  <a:lnTo>
                    <a:pt x="14715" y="7981"/>
                  </a:lnTo>
                  <a:lnTo>
                    <a:pt x="15114" y="7981"/>
                  </a:lnTo>
                  <a:lnTo>
                    <a:pt x="15538" y="7956"/>
                  </a:lnTo>
                  <a:lnTo>
                    <a:pt x="15937" y="7931"/>
                  </a:lnTo>
                  <a:lnTo>
                    <a:pt x="16336" y="7856"/>
                  </a:lnTo>
                  <a:lnTo>
                    <a:pt x="16636" y="7806"/>
                  </a:lnTo>
                  <a:lnTo>
                    <a:pt x="16935" y="7732"/>
                  </a:lnTo>
                  <a:lnTo>
                    <a:pt x="17209" y="7632"/>
                  </a:lnTo>
                  <a:lnTo>
                    <a:pt x="17484" y="7507"/>
                  </a:lnTo>
                  <a:lnTo>
                    <a:pt x="17633" y="7382"/>
                  </a:lnTo>
                  <a:lnTo>
                    <a:pt x="17758" y="7258"/>
                  </a:lnTo>
                  <a:lnTo>
                    <a:pt x="17883" y="7108"/>
                  </a:lnTo>
                  <a:lnTo>
                    <a:pt x="17982" y="6958"/>
                  </a:lnTo>
                  <a:lnTo>
                    <a:pt x="18082" y="6784"/>
                  </a:lnTo>
                  <a:lnTo>
                    <a:pt x="18132" y="6609"/>
                  </a:lnTo>
                  <a:lnTo>
                    <a:pt x="18182" y="6435"/>
                  </a:lnTo>
                  <a:lnTo>
                    <a:pt x="18207" y="6260"/>
                  </a:lnTo>
                  <a:lnTo>
                    <a:pt x="18182" y="6061"/>
                  </a:lnTo>
                  <a:lnTo>
                    <a:pt x="18157" y="5886"/>
                  </a:lnTo>
                  <a:lnTo>
                    <a:pt x="18082" y="5711"/>
                  </a:lnTo>
                  <a:lnTo>
                    <a:pt x="18007" y="5537"/>
                  </a:lnTo>
                  <a:lnTo>
                    <a:pt x="17908" y="5387"/>
                  </a:lnTo>
                  <a:lnTo>
                    <a:pt x="17783" y="5238"/>
                  </a:lnTo>
                  <a:lnTo>
                    <a:pt x="17633" y="5138"/>
                  </a:lnTo>
                  <a:lnTo>
                    <a:pt x="17484" y="5038"/>
                  </a:lnTo>
                  <a:lnTo>
                    <a:pt x="17334" y="4988"/>
                  </a:lnTo>
                  <a:lnTo>
                    <a:pt x="17159" y="4938"/>
                  </a:lnTo>
                  <a:lnTo>
                    <a:pt x="16835" y="4863"/>
                  </a:lnTo>
                  <a:lnTo>
                    <a:pt x="16411" y="4739"/>
                  </a:lnTo>
                  <a:lnTo>
                    <a:pt x="15987" y="4589"/>
                  </a:lnTo>
                  <a:lnTo>
                    <a:pt x="15164" y="4265"/>
                  </a:lnTo>
                  <a:lnTo>
                    <a:pt x="14416" y="3991"/>
                  </a:lnTo>
                  <a:lnTo>
                    <a:pt x="13668" y="3741"/>
                  </a:lnTo>
                  <a:lnTo>
                    <a:pt x="12920" y="3492"/>
                  </a:lnTo>
                  <a:lnTo>
                    <a:pt x="12171" y="3267"/>
                  </a:lnTo>
                  <a:lnTo>
                    <a:pt x="10650" y="2843"/>
                  </a:lnTo>
                  <a:lnTo>
                    <a:pt x="9104" y="2444"/>
                  </a:lnTo>
                  <a:lnTo>
                    <a:pt x="7582" y="2020"/>
                  </a:lnTo>
                  <a:lnTo>
                    <a:pt x="6086" y="1596"/>
                  </a:lnTo>
                  <a:lnTo>
                    <a:pt x="5338" y="1347"/>
                  </a:lnTo>
                  <a:lnTo>
                    <a:pt x="4589" y="1073"/>
                  </a:lnTo>
                  <a:lnTo>
                    <a:pt x="3841" y="798"/>
                  </a:lnTo>
                  <a:lnTo>
                    <a:pt x="3118" y="499"/>
                  </a:lnTo>
                  <a:lnTo>
                    <a:pt x="2819" y="349"/>
                  </a:lnTo>
                  <a:lnTo>
                    <a:pt x="2494" y="200"/>
                  </a:lnTo>
                  <a:lnTo>
                    <a:pt x="2170" y="50"/>
                  </a:lnTo>
                  <a:lnTo>
                    <a:pt x="1996" y="25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18;p44">
              <a:extLst>
                <a:ext uri="{FF2B5EF4-FFF2-40B4-BE49-F238E27FC236}">
                  <a16:creationId xmlns:a16="http://schemas.microsoft.com/office/drawing/2014/main" id="{BEB007FF-9B1C-A1AA-AA39-D1135D7B8296}"/>
                </a:ext>
              </a:extLst>
            </p:cNvPr>
            <p:cNvSpPr/>
            <p:nvPr/>
          </p:nvSpPr>
          <p:spPr>
            <a:xfrm rot="-1036828">
              <a:off x="855358" y="1753747"/>
              <a:ext cx="915868" cy="397746"/>
            </a:xfrm>
            <a:custGeom>
              <a:avLst/>
              <a:gdLst/>
              <a:ahLst/>
              <a:cxnLst/>
              <a:rect l="l" t="t" r="r" b="b"/>
              <a:pathLst>
                <a:path w="18207" h="7907" extrusionOk="0">
                  <a:moveTo>
                    <a:pt x="1821" y="0"/>
                  </a:moveTo>
                  <a:lnTo>
                    <a:pt x="1622" y="25"/>
                  </a:lnTo>
                  <a:lnTo>
                    <a:pt x="1422" y="75"/>
                  </a:lnTo>
                  <a:lnTo>
                    <a:pt x="1223" y="150"/>
                  </a:lnTo>
                  <a:lnTo>
                    <a:pt x="1048" y="249"/>
                  </a:lnTo>
                  <a:lnTo>
                    <a:pt x="873" y="374"/>
                  </a:lnTo>
                  <a:lnTo>
                    <a:pt x="699" y="499"/>
                  </a:lnTo>
                  <a:lnTo>
                    <a:pt x="549" y="649"/>
                  </a:lnTo>
                  <a:lnTo>
                    <a:pt x="424" y="773"/>
                  </a:lnTo>
                  <a:lnTo>
                    <a:pt x="250" y="998"/>
                  </a:lnTo>
                  <a:lnTo>
                    <a:pt x="125" y="1197"/>
                  </a:lnTo>
                  <a:lnTo>
                    <a:pt x="50" y="1447"/>
                  </a:lnTo>
                  <a:lnTo>
                    <a:pt x="25" y="1571"/>
                  </a:lnTo>
                  <a:lnTo>
                    <a:pt x="0" y="1696"/>
                  </a:lnTo>
                  <a:lnTo>
                    <a:pt x="0" y="1871"/>
                  </a:lnTo>
                  <a:lnTo>
                    <a:pt x="50" y="2045"/>
                  </a:lnTo>
                  <a:lnTo>
                    <a:pt x="125" y="2220"/>
                  </a:lnTo>
                  <a:lnTo>
                    <a:pt x="200" y="2369"/>
                  </a:lnTo>
                  <a:lnTo>
                    <a:pt x="300" y="2544"/>
                  </a:lnTo>
                  <a:lnTo>
                    <a:pt x="424" y="2694"/>
                  </a:lnTo>
                  <a:lnTo>
                    <a:pt x="674" y="2968"/>
                  </a:lnTo>
                  <a:lnTo>
                    <a:pt x="749" y="3018"/>
                  </a:lnTo>
                  <a:lnTo>
                    <a:pt x="799" y="2793"/>
                  </a:lnTo>
                  <a:lnTo>
                    <a:pt x="848" y="2544"/>
                  </a:lnTo>
                  <a:lnTo>
                    <a:pt x="923" y="2369"/>
                  </a:lnTo>
                  <a:lnTo>
                    <a:pt x="1023" y="2170"/>
                  </a:lnTo>
                  <a:lnTo>
                    <a:pt x="1148" y="2020"/>
                  </a:lnTo>
                  <a:lnTo>
                    <a:pt x="1223" y="1970"/>
                  </a:lnTo>
                  <a:lnTo>
                    <a:pt x="1322" y="1920"/>
                  </a:lnTo>
                  <a:lnTo>
                    <a:pt x="1422" y="1871"/>
                  </a:lnTo>
                  <a:lnTo>
                    <a:pt x="1547" y="1846"/>
                  </a:lnTo>
                  <a:lnTo>
                    <a:pt x="1647" y="1846"/>
                  </a:lnTo>
                  <a:lnTo>
                    <a:pt x="1771" y="1871"/>
                  </a:lnTo>
                  <a:lnTo>
                    <a:pt x="2021" y="1945"/>
                  </a:lnTo>
                  <a:lnTo>
                    <a:pt x="2245" y="2020"/>
                  </a:lnTo>
                  <a:lnTo>
                    <a:pt x="3068" y="2394"/>
                  </a:lnTo>
                  <a:lnTo>
                    <a:pt x="3492" y="2594"/>
                  </a:lnTo>
                  <a:lnTo>
                    <a:pt x="3891" y="2818"/>
                  </a:lnTo>
                  <a:lnTo>
                    <a:pt x="4240" y="3093"/>
                  </a:lnTo>
                  <a:lnTo>
                    <a:pt x="4589" y="3367"/>
                  </a:lnTo>
                  <a:lnTo>
                    <a:pt x="4739" y="3542"/>
                  </a:lnTo>
                  <a:lnTo>
                    <a:pt x="4889" y="3691"/>
                  </a:lnTo>
                  <a:lnTo>
                    <a:pt x="5013" y="3891"/>
                  </a:lnTo>
                  <a:lnTo>
                    <a:pt x="5113" y="4065"/>
                  </a:lnTo>
                  <a:lnTo>
                    <a:pt x="5288" y="4390"/>
                  </a:lnTo>
                  <a:lnTo>
                    <a:pt x="5388" y="4539"/>
                  </a:lnTo>
                  <a:lnTo>
                    <a:pt x="5487" y="4689"/>
                  </a:lnTo>
                  <a:lnTo>
                    <a:pt x="5612" y="4789"/>
                  </a:lnTo>
                  <a:lnTo>
                    <a:pt x="5737" y="4888"/>
                  </a:lnTo>
                  <a:lnTo>
                    <a:pt x="5861" y="4963"/>
                  </a:lnTo>
                  <a:lnTo>
                    <a:pt x="6136" y="4963"/>
                  </a:lnTo>
                  <a:lnTo>
                    <a:pt x="6236" y="4913"/>
                  </a:lnTo>
                  <a:lnTo>
                    <a:pt x="6410" y="4814"/>
                  </a:lnTo>
                  <a:lnTo>
                    <a:pt x="6585" y="4689"/>
                  </a:lnTo>
                  <a:lnTo>
                    <a:pt x="6784" y="4564"/>
                  </a:lnTo>
                  <a:lnTo>
                    <a:pt x="6909" y="4514"/>
                  </a:lnTo>
                  <a:lnTo>
                    <a:pt x="7059" y="4464"/>
                  </a:lnTo>
                  <a:lnTo>
                    <a:pt x="7183" y="4439"/>
                  </a:lnTo>
                  <a:lnTo>
                    <a:pt x="7333" y="4439"/>
                  </a:lnTo>
                  <a:lnTo>
                    <a:pt x="7632" y="4464"/>
                  </a:lnTo>
                  <a:lnTo>
                    <a:pt x="7931" y="4539"/>
                  </a:lnTo>
                  <a:lnTo>
                    <a:pt x="8231" y="4639"/>
                  </a:lnTo>
                  <a:lnTo>
                    <a:pt x="8505" y="4789"/>
                  </a:lnTo>
                  <a:lnTo>
                    <a:pt x="9079" y="5088"/>
                  </a:lnTo>
                  <a:lnTo>
                    <a:pt x="9428" y="5238"/>
                  </a:lnTo>
                  <a:lnTo>
                    <a:pt x="9777" y="5387"/>
                  </a:lnTo>
                  <a:lnTo>
                    <a:pt x="10126" y="5512"/>
                  </a:lnTo>
                  <a:lnTo>
                    <a:pt x="10475" y="5612"/>
                  </a:lnTo>
                  <a:lnTo>
                    <a:pt x="11224" y="5811"/>
                  </a:lnTo>
                  <a:lnTo>
                    <a:pt x="11947" y="5936"/>
                  </a:lnTo>
                  <a:lnTo>
                    <a:pt x="12720" y="6036"/>
                  </a:lnTo>
                  <a:lnTo>
                    <a:pt x="13468" y="6135"/>
                  </a:lnTo>
                  <a:lnTo>
                    <a:pt x="14216" y="6235"/>
                  </a:lnTo>
                  <a:lnTo>
                    <a:pt x="14990" y="6335"/>
                  </a:lnTo>
                  <a:lnTo>
                    <a:pt x="15364" y="6435"/>
                  </a:lnTo>
                  <a:lnTo>
                    <a:pt x="15563" y="6510"/>
                  </a:lnTo>
                  <a:lnTo>
                    <a:pt x="15738" y="6584"/>
                  </a:lnTo>
                  <a:lnTo>
                    <a:pt x="15912" y="6684"/>
                  </a:lnTo>
                  <a:lnTo>
                    <a:pt x="16037" y="6834"/>
                  </a:lnTo>
                  <a:lnTo>
                    <a:pt x="16137" y="6983"/>
                  </a:lnTo>
                  <a:lnTo>
                    <a:pt x="16187" y="7158"/>
                  </a:lnTo>
                  <a:lnTo>
                    <a:pt x="16187" y="7358"/>
                  </a:lnTo>
                  <a:lnTo>
                    <a:pt x="16137" y="7557"/>
                  </a:lnTo>
                  <a:lnTo>
                    <a:pt x="16087" y="7732"/>
                  </a:lnTo>
                  <a:lnTo>
                    <a:pt x="15987" y="7906"/>
                  </a:lnTo>
                  <a:lnTo>
                    <a:pt x="16336" y="7856"/>
                  </a:lnTo>
                  <a:lnTo>
                    <a:pt x="16636" y="7806"/>
                  </a:lnTo>
                  <a:lnTo>
                    <a:pt x="16935" y="7732"/>
                  </a:lnTo>
                  <a:lnTo>
                    <a:pt x="17209" y="7632"/>
                  </a:lnTo>
                  <a:lnTo>
                    <a:pt x="17484" y="7507"/>
                  </a:lnTo>
                  <a:lnTo>
                    <a:pt x="17633" y="7382"/>
                  </a:lnTo>
                  <a:lnTo>
                    <a:pt x="17758" y="7258"/>
                  </a:lnTo>
                  <a:lnTo>
                    <a:pt x="17883" y="7108"/>
                  </a:lnTo>
                  <a:lnTo>
                    <a:pt x="17982" y="6958"/>
                  </a:lnTo>
                  <a:lnTo>
                    <a:pt x="18082" y="6784"/>
                  </a:lnTo>
                  <a:lnTo>
                    <a:pt x="18132" y="6609"/>
                  </a:lnTo>
                  <a:lnTo>
                    <a:pt x="18182" y="6435"/>
                  </a:lnTo>
                  <a:lnTo>
                    <a:pt x="18207" y="6260"/>
                  </a:lnTo>
                  <a:lnTo>
                    <a:pt x="18182" y="6061"/>
                  </a:lnTo>
                  <a:lnTo>
                    <a:pt x="18157" y="5886"/>
                  </a:lnTo>
                  <a:lnTo>
                    <a:pt x="18082" y="5711"/>
                  </a:lnTo>
                  <a:lnTo>
                    <a:pt x="18007" y="5537"/>
                  </a:lnTo>
                  <a:lnTo>
                    <a:pt x="17908" y="5387"/>
                  </a:lnTo>
                  <a:lnTo>
                    <a:pt x="17783" y="5238"/>
                  </a:lnTo>
                  <a:lnTo>
                    <a:pt x="17633" y="5138"/>
                  </a:lnTo>
                  <a:lnTo>
                    <a:pt x="17484" y="5038"/>
                  </a:lnTo>
                  <a:lnTo>
                    <a:pt x="17334" y="4988"/>
                  </a:lnTo>
                  <a:lnTo>
                    <a:pt x="17159" y="4938"/>
                  </a:lnTo>
                  <a:lnTo>
                    <a:pt x="16835" y="4863"/>
                  </a:lnTo>
                  <a:lnTo>
                    <a:pt x="16411" y="4739"/>
                  </a:lnTo>
                  <a:lnTo>
                    <a:pt x="15987" y="4589"/>
                  </a:lnTo>
                  <a:lnTo>
                    <a:pt x="15164" y="4265"/>
                  </a:lnTo>
                  <a:lnTo>
                    <a:pt x="14416" y="3991"/>
                  </a:lnTo>
                  <a:lnTo>
                    <a:pt x="13668" y="3741"/>
                  </a:lnTo>
                  <a:lnTo>
                    <a:pt x="12920" y="3492"/>
                  </a:lnTo>
                  <a:lnTo>
                    <a:pt x="12171" y="3267"/>
                  </a:lnTo>
                  <a:lnTo>
                    <a:pt x="10650" y="2843"/>
                  </a:lnTo>
                  <a:lnTo>
                    <a:pt x="9104" y="2444"/>
                  </a:lnTo>
                  <a:lnTo>
                    <a:pt x="7582" y="2020"/>
                  </a:lnTo>
                  <a:lnTo>
                    <a:pt x="6086" y="1596"/>
                  </a:lnTo>
                  <a:lnTo>
                    <a:pt x="5338" y="1347"/>
                  </a:lnTo>
                  <a:lnTo>
                    <a:pt x="4589" y="1073"/>
                  </a:lnTo>
                  <a:lnTo>
                    <a:pt x="3841" y="798"/>
                  </a:lnTo>
                  <a:lnTo>
                    <a:pt x="3118" y="499"/>
                  </a:lnTo>
                  <a:lnTo>
                    <a:pt x="2819" y="349"/>
                  </a:lnTo>
                  <a:lnTo>
                    <a:pt x="2494" y="200"/>
                  </a:lnTo>
                  <a:lnTo>
                    <a:pt x="2170" y="50"/>
                  </a:lnTo>
                  <a:lnTo>
                    <a:pt x="1996" y="25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19;p44">
              <a:extLst>
                <a:ext uri="{FF2B5EF4-FFF2-40B4-BE49-F238E27FC236}">
                  <a16:creationId xmlns:a16="http://schemas.microsoft.com/office/drawing/2014/main" id="{897D8993-7CF6-0EE6-34A4-89AB3F652579}"/>
                </a:ext>
              </a:extLst>
            </p:cNvPr>
            <p:cNvSpPr/>
            <p:nvPr/>
          </p:nvSpPr>
          <p:spPr>
            <a:xfrm rot="-1036828">
              <a:off x="849809" y="1747347"/>
              <a:ext cx="928444" cy="415302"/>
            </a:xfrm>
            <a:custGeom>
              <a:avLst/>
              <a:gdLst/>
              <a:ahLst/>
              <a:cxnLst/>
              <a:rect l="l" t="t" r="r" b="b"/>
              <a:pathLst>
                <a:path w="18457" h="8256" extrusionOk="0">
                  <a:moveTo>
                    <a:pt x="1946" y="250"/>
                  </a:moveTo>
                  <a:lnTo>
                    <a:pt x="2171" y="275"/>
                  </a:lnTo>
                  <a:lnTo>
                    <a:pt x="2345" y="325"/>
                  </a:lnTo>
                  <a:lnTo>
                    <a:pt x="2495" y="399"/>
                  </a:lnTo>
                  <a:lnTo>
                    <a:pt x="2844" y="574"/>
                  </a:lnTo>
                  <a:lnTo>
                    <a:pt x="3193" y="749"/>
                  </a:lnTo>
                  <a:lnTo>
                    <a:pt x="3991" y="1073"/>
                  </a:lnTo>
                  <a:lnTo>
                    <a:pt x="4789" y="1372"/>
                  </a:lnTo>
                  <a:lnTo>
                    <a:pt x="5587" y="1646"/>
                  </a:lnTo>
                  <a:lnTo>
                    <a:pt x="6410" y="1896"/>
                  </a:lnTo>
                  <a:lnTo>
                    <a:pt x="8056" y="2370"/>
                  </a:lnTo>
                  <a:lnTo>
                    <a:pt x="9678" y="2819"/>
                  </a:lnTo>
                  <a:lnTo>
                    <a:pt x="11074" y="3193"/>
                  </a:lnTo>
                  <a:lnTo>
                    <a:pt x="12471" y="3592"/>
                  </a:lnTo>
                  <a:lnTo>
                    <a:pt x="13868" y="4016"/>
                  </a:lnTo>
                  <a:lnTo>
                    <a:pt x="14541" y="4265"/>
                  </a:lnTo>
                  <a:lnTo>
                    <a:pt x="15239" y="4515"/>
                  </a:lnTo>
                  <a:lnTo>
                    <a:pt x="15514" y="4614"/>
                  </a:lnTo>
                  <a:lnTo>
                    <a:pt x="16212" y="4889"/>
                  </a:lnTo>
                  <a:lnTo>
                    <a:pt x="16561" y="5013"/>
                  </a:lnTo>
                  <a:lnTo>
                    <a:pt x="16935" y="5113"/>
                  </a:lnTo>
                  <a:lnTo>
                    <a:pt x="17060" y="5138"/>
                  </a:lnTo>
                  <a:lnTo>
                    <a:pt x="17309" y="5188"/>
                  </a:lnTo>
                  <a:lnTo>
                    <a:pt x="17534" y="5288"/>
                  </a:lnTo>
                  <a:lnTo>
                    <a:pt x="17684" y="5363"/>
                  </a:lnTo>
                  <a:lnTo>
                    <a:pt x="17808" y="5462"/>
                  </a:lnTo>
                  <a:lnTo>
                    <a:pt x="17933" y="5587"/>
                  </a:lnTo>
                  <a:lnTo>
                    <a:pt x="18033" y="5737"/>
                  </a:lnTo>
                  <a:lnTo>
                    <a:pt x="18107" y="5886"/>
                  </a:lnTo>
                  <a:lnTo>
                    <a:pt x="18157" y="6036"/>
                  </a:lnTo>
                  <a:lnTo>
                    <a:pt x="18182" y="6211"/>
                  </a:lnTo>
                  <a:lnTo>
                    <a:pt x="18182" y="6385"/>
                  </a:lnTo>
                  <a:lnTo>
                    <a:pt x="18182" y="6535"/>
                  </a:lnTo>
                  <a:lnTo>
                    <a:pt x="18132" y="6709"/>
                  </a:lnTo>
                  <a:lnTo>
                    <a:pt x="18083" y="6859"/>
                  </a:lnTo>
                  <a:lnTo>
                    <a:pt x="18008" y="7009"/>
                  </a:lnTo>
                  <a:lnTo>
                    <a:pt x="17908" y="7158"/>
                  </a:lnTo>
                  <a:lnTo>
                    <a:pt x="17808" y="7283"/>
                  </a:lnTo>
                  <a:lnTo>
                    <a:pt x="17684" y="7408"/>
                  </a:lnTo>
                  <a:lnTo>
                    <a:pt x="17534" y="7507"/>
                  </a:lnTo>
                  <a:lnTo>
                    <a:pt x="17284" y="7657"/>
                  </a:lnTo>
                  <a:lnTo>
                    <a:pt x="17010" y="7757"/>
                  </a:lnTo>
                  <a:lnTo>
                    <a:pt x="16736" y="7807"/>
                  </a:lnTo>
                  <a:lnTo>
                    <a:pt x="16461" y="7857"/>
                  </a:lnTo>
                  <a:lnTo>
                    <a:pt x="16037" y="7931"/>
                  </a:lnTo>
                  <a:lnTo>
                    <a:pt x="15613" y="7956"/>
                  </a:lnTo>
                  <a:lnTo>
                    <a:pt x="15189" y="7981"/>
                  </a:lnTo>
                  <a:lnTo>
                    <a:pt x="14765" y="7981"/>
                  </a:lnTo>
                  <a:lnTo>
                    <a:pt x="13918" y="7956"/>
                  </a:lnTo>
                  <a:lnTo>
                    <a:pt x="13094" y="7882"/>
                  </a:lnTo>
                  <a:lnTo>
                    <a:pt x="12271" y="7757"/>
                  </a:lnTo>
                  <a:lnTo>
                    <a:pt x="11473" y="7607"/>
                  </a:lnTo>
                  <a:lnTo>
                    <a:pt x="10700" y="7433"/>
                  </a:lnTo>
                  <a:lnTo>
                    <a:pt x="9952" y="7258"/>
                  </a:lnTo>
                  <a:lnTo>
                    <a:pt x="8755" y="6959"/>
                  </a:lnTo>
                  <a:lnTo>
                    <a:pt x="7558" y="6610"/>
                  </a:lnTo>
                  <a:lnTo>
                    <a:pt x="6959" y="6435"/>
                  </a:lnTo>
                  <a:lnTo>
                    <a:pt x="6361" y="6211"/>
                  </a:lnTo>
                  <a:lnTo>
                    <a:pt x="5762" y="5986"/>
                  </a:lnTo>
                  <a:lnTo>
                    <a:pt x="5163" y="5762"/>
                  </a:lnTo>
                  <a:lnTo>
                    <a:pt x="4590" y="5487"/>
                  </a:lnTo>
                  <a:lnTo>
                    <a:pt x="4016" y="5213"/>
                  </a:lnTo>
                  <a:lnTo>
                    <a:pt x="3443" y="4914"/>
                  </a:lnTo>
                  <a:lnTo>
                    <a:pt x="2894" y="4564"/>
                  </a:lnTo>
                  <a:lnTo>
                    <a:pt x="2370" y="4215"/>
                  </a:lnTo>
                  <a:lnTo>
                    <a:pt x="1871" y="3841"/>
                  </a:lnTo>
                  <a:lnTo>
                    <a:pt x="1372" y="3442"/>
                  </a:lnTo>
                  <a:lnTo>
                    <a:pt x="899" y="2993"/>
                  </a:lnTo>
                  <a:lnTo>
                    <a:pt x="674" y="2744"/>
                  </a:lnTo>
                  <a:lnTo>
                    <a:pt x="450" y="2469"/>
                  </a:lnTo>
                  <a:lnTo>
                    <a:pt x="375" y="2320"/>
                  </a:lnTo>
                  <a:lnTo>
                    <a:pt x="300" y="2145"/>
                  </a:lnTo>
                  <a:lnTo>
                    <a:pt x="275" y="1996"/>
                  </a:lnTo>
                  <a:lnTo>
                    <a:pt x="250" y="1821"/>
                  </a:lnTo>
                  <a:lnTo>
                    <a:pt x="275" y="1622"/>
                  </a:lnTo>
                  <a:lnTo>
                    <a:pt x="350" y="1422"/>
                  </a:lnTo>
                  <a:lnTo>
                    <a:pt x="475" y="1198"/>
                  </a:lnTo>
                  <a:lnTo>
                    <a:pt x="649" y="998"/>
                  </a:lnTo>
                  <a:lnTo>
                    <a:pt x="899" y="724"/>
                  </a:lnTo>
                  <a:lnTo>
                    <a:pt x="1048" y="599"/>
                  </a:lnTo>
                  <a:lnTo>
                    <a:pt x="1223" y="499"/>
                  </a:lnTo>
                  <a:lnTo>
                    <a:pt x="1397" y="399"/>
                  </a:lnTo>
                  <a:lnTo>
                    <a:pt x="1572" y="325"/>
                  </a:lnTo>
                  <a:lnTo>
                    <a:pt x="1772" y="275"/>
                  </a:lnTo>
                  <a:lnTo>
                    <a:pt x="1946" y="250"/>
                  </a:lnTo>
                  <a:close/>
                  <a:moveTo>
                    <a:pt x="1722" y="0"/>
                  </a:moveTo>
                  <a:lnTo>
                    <a:pt x="1522" y="75"/>
                  </a:lnTo>
                  <a:lnTo>
                    <a:pt x="1298" y="150"/>
                  </a:lnTo>
                  <a:lnTo>
                    <a:pt x="1098" y="250"/>
                  </a:lnTo>
                  <a:lnTo>
                    <a:pt x="924" y="374"/>
                  </a:lnTo>
                  <a:lnTo>
                    <a:pt x="749" y="524"/>
                  </a:lnTo>
                  <a:lnTo>
                    <a:pt x="574" y="674"/>
                  </a:lnTo>
                  <a:lnTo>
                    <a:pt x="450" y="823"/>
                  </a:lnTo>
                  <a:lnTo>
                    <a:pt x="250" y="1073"/>
                  </a:lnTo>
                  <a:lnTo>
                    <a:pt x="125" y="1322"/>
                  </a:lnTo>
                  <a:lnTo>
                    <a:pt x="26" y="1572"/>
                  </a:lnTo>
                  <a:lnTo>
                    <a:pt x="1" y="1821"/>
                  </a:lnTo>
                  <a:lnTo>
                    <a:pt x="1" y="2021"/>
                  </a:lnTo>
                  <a:lnTo>
                    <a:pt x="51" y="2220"/>
                  </a:lnTo>
                  <a:lnTo>
                    <a:pt x="125" y="2395"/>
                  </a:lnTo>
                  <a:lnTo>
                    <a:pt x="225" y="2569"/>
                  </a:lnTo>
                  <a:lnTo>
                    <a:pt x="325" y="2744"/>
                  </a:lnTo>
                  <a:lnTo>
                    <a:pt x="450" y="2893"/>
                  </a:lnTo>
                  <a:lnTo>
                    <a:pt x="724" y="3168"/>
                  </a:lnTo>
                  <a:lnTo>
                    <a:pt x="1173" y="3617"/>
                  </a:lnTo>
                  <a:lnTo>
                    <a:pt x="1672" y="4016"/>
                  </a:lnTo>
                  <a:lnTo>
                    <a:pt x="2171" y="4390"/>
                  </a:lnTo>
                  <a:lnTo>
                    <a:pt x="2694" y="4739"/>
                  </a:lnTo>
                  <a:lnTo>
                    <a:pt x="3218" y="5063"/>
                  </a:lnTo>
                  <a:lnTo>
                    <a:pt x="3792" y="5388"/>
                  </a:lnTo>
                  <a:lnTo>
                    <a:pt x="4340" y="5662"/>
                  </a:lnTo>
                  <a:lnTo>
                    <a:pt x="4914" y="5911"/>
                  </a:lnTo>
                  <a:lnTo>
                    <a:pt x="5488" y="6161"/>
                  </a:lnTo>
                  <a:lnTo>
                    <a:pt x="6086" y="6385"/>
                  </a:lnTo>
                  <a:lnTo>
                    <a:pt x="6685" y="6610"/>
                  </a:lnTo>
                  <a:lnTo>
                    <a:pt x="7258" y="6784"/>
                  </a:lnTo>
                  <a:lnTo>
                    <a:pt x="8456" y="7133"/>
                  </a:lnTo>
                  <a:lnTo>
                    <a:pt x="9603" y="7458"/>
                  </a:lnTo>
                  <a:lnTo>
                    <a:pt x="9877" y="7507"/>
                  </a:lnTo>
                  <a:lnTo>
                    <a:pt x="10650" y="7682"/>
                  </a:lnTo>
                  <a:lnTo>
                    <a:pt x="11423" y="7857"/>
                  </a:lnTo>
                  <a:lnTo>
                    <a:pt x="12246" y="8006"/>
                  </a:lnTo>
                  <a:lnTo>
                    <a:pt x="13070" y="8131"/>
                  </a:lnTo>
                  <a:lnTo>
                    <a:pt x="13918" y="8206"/>
                  </a:lnTo>
                  <a:lnTo>
                    <a:pt x="14765" y="8256"/>
                  </a:lnTo>
                  <a:lnTo>
                    <a:pt x="15214" y="8231"/>
                  </a:lnTo>
                  <a:lnTo>
                    <a:pt x="15638" y="8231"/>
                  </a:lnTo>
                  <a:lnTo>
                    <a:pt x="16062" y="8181"/>
                  </a:lnTo>
                  <a:lnTo>
                    <a:pt x="16486" y="8131"/>
                  </a:lnTo>
                  <a:lnTo>
                    <a:pt x="16786" y="8056"/>
                  </a:lnTo>
                  <a:lnTo>
                    <a:pt x="17085" y="7981"/>
                  </a:lnTo>
                  <a:lnTo>
                    <a:pt x="17384" y="7882"/>
                  </a:lnTo>
                  <a:lnTo>
                    <a:pt x="17684" y="7732"/>
                  </a:lnTo>
                  <a:lnTo>
                    <a:pt x="17833" y="7607"/>
                  </a:lnTo>
                  <a:lnTo>
                    <a:pt x="17983" y="7458"/>
                  </a:lnTo>
                  <a:lnTo>
                    <a:pt x="18132" y="7308"/>
                  </a:lnTo>
                  <a:lnTo>
                    <a:pt x="18232" y="7133"/>
                  </a:lnTo>
                  <a:lnTo>
                    <a:pt x="18332" y="6959"/>
                  </a:lnTo>
                  <a:lnTo>
                    <a:pt x="18382" y="6759"/>
                  </a:lnTo>
                  <a:lnTo>
                    <a:pt x="18432" y="6585"/>
                  </a:lnTo>
                  <a:lnTo>
                    <a:pt x="18457" y="6385"/>
                  </a:lnTo>
                  <a:lnTo>
                    <a:pt x="18432" y="6161"/>
                  </a:lnTo>
                  <a:lnTo>
                    <a:pt x="18407" y="5961"/>
                  </a:lnTo>
                  <a:lnTo>
                    <a:pt x="18332" y="5762"/>
                  </a:lnTo>
                  <a:lnTo>
                    <a:pt x="18232" y="5587"/>
                  </a:lnTo>
                  <a:lnTo>
                    <a:pt x="18132" y="5412"/>
                  </a:lnTo>
                  <a:lnTo>
                    <a:pt x="17983" y="5263"/>
                  </a:lnTo>
                  <a:lnTo>
                    <a:pt x="17833" y="5138"/>
                  </a:lnTo>
                  <a:lnTo>
                    <a:pt x="17659" y="5038"/>
                  </a:lnTo>
                  <a:lnTo>
                    <a:pt x="17384" y="4939"/>
                  </a:lnTo>
                  <a:lnTo>
                    <a:pt x="17110" y="4889"/>
                  </a:lnTo>
                  <a:lnTo>
                    <a:pt x="16985" y="4864"/>
                  </a:lnTo>
                  <a:lnTo>
                    <a:pt x="16636" y="4764"/>
                  </a:lnTo>
                  <a:lnTo>
                    <a:pt x="16287" y="4639"/>
                  </a:lnTo>
                  <a:lnTo>
                    <a:pt x="15589" y="4390"/>
                  </a:lnTo>
                  <a:lnTo>
                    <a:pt x="15339" y="4265"/>
                  </a:lnTo>
                  <a:lnTo>
                    <a:pt x="14641" y="4016"/>
                  </a:lnTo>
                  <a:lnTo>
                    <a:pt x="13942" y="3766"/>
                  </a:lnTo>
                  <a:lnTo>
                    <a:pt x="12546" y="3342"/>
                  </a:lnTo>
                  <a:lnTo>
                    <a:pt x="11149" y="2943"/>
                  </a:lnTo>
                  <a:lnTo>
                    <a:pt x="9752" y="2569"/>
                  </a:lnTo>
                  <a:lnTo>
                    <a:pt x="8131" y="2120"/>
                  </a:lnTo>
                  <a:lnTo>
                    <a:pt x="6485" y="1671"/>
                  </a:lnTo>
                  <a:lnTo>
                    <a:pt x="5687" y="1397"/>
                  </a:lnTo>
                  <a:lnTo>
                    <a:pt x="4864" y="1123"/>
                  </a:lnTo>
                  <a:lnTo>
                    <a:pt x="4066" y="823"/>
                  </a:lnTo>
                  <a:lnTo>
                    <a:pt x="3293" y="499"/>
                  </a:lnTo>
                  <a:lnTo>
                    <a:pt x="2944" y="350"/>
                  </a:lnTo>
                  <a:lnTo>
                    <a:pt x="2719" y="225"/>
                  </a:lnTo>
                  <a:lnTo>
                    <a:pt x="2470" y="100"/>
                  </a:lnTo>
                  <a:lnTo>
                    <a:pt x="2220" y="2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20;p44">
              <a:extLst>
                <a:ext uri="{FF2B5EF4-FFF2-40B4-BE49-F238E27FC236}">
                  <a16:creationId xmlns:a16="http://schemas.microsoft.com/office/drawing/2014/main" id="{68637CB6-7171-68E1-903D-D9C35ED17B80}"/>
                </a:ext>
              </a:extLst>
            </p:cNvPr>
            <p:cNvSpPr/>
            <p:nvPr/>
          </p:nvSpPr>
          <p:spPr>
            <a:xfrm rot="-1036828">
              <a:off x="877169" y="1606750"/>
              <a:ext cx="880757" cy="406549"/>
            </a:xfrm>
            <a:custGeom>
              <a:avLst/>
              <a:gdLst/>
              <a:ahLst/>
              <a:cxnLst/>
              <a:rect l="l" t="t" r="r" b="b"/>
              <a:pathLst>
                <a:path w="17509" h="8082" extrusionOk="0">
                  <a:moveTo>
                    <a:pt x="3692" y="1"/>
                  </a:moveTo>
                  <a:lnTo>
                    <a:pt x="3168" y="26"/>
                  </a:lnTo>
                  <a:lnTo>
                    <a:pt x="2669" y="51"/>
                  </a:lnTo>
                  <a:lnTo>
                    <a:pt x="2195" y="150"/>
                  </a:lnTo>
                  <a:lnTo>
                    <a:pt x="1721" y="275"/>
                  </a:lnTo>
                  <a:lnTo>
                    <a:pt x="1497" y="350"/>
                  </a:lnTo>
                  <a:lnTo>
                    <a:pt x="1297" y="450"/>
                  </a:lnTo>
                  <a:lnTo>
                    <a:pt x="1048" y="599"/>
                  </a:lnTo>
                  <a:lnTo>
                    <a:pt x="823" y="749"/>
                  </a:lnTo>
                  <a:lnTo>
                    <a:pt x="574" y="923"/>
                  </a:lnTo>
                  <a:lnTo>
                    <a:pt x="375" y="1148"/>
                  </a:lnTo>
                  <a:lnTo>
                    <a:pt x="225" y="1372"/>
                  </a:lnTo>
                  <a:lnTo>
                    <a:pt x="100" y="1622"/>
                  </a:lnTo>
                  <a:lnTo>
                    <a:pt x="50" y="1747"/>
                  </a:lnTo>
                  <a:lnTo>
                    <a:pt x="25" y="1896"/>
                  </a:lnTo>
                  <a:lnTo>
                    <a:pt x="0" y="2021"/>
                  </a:lnTo>
                  <a:lnTo>
                    <a:pt x="25" y="2171"/>
                  </a:lnTo>
                  <a:lnTo>
                    <a:pt x="50" y="2320"/>
                  </a:lnTo>
                  <a:lnTo>
                    <a:pt x="100" y="2445"/>
                  </a:lnTo>
                  <a:lnTo>
                    <a:pt x="225" y="2694"/>
                  </a:lnTo>
                  <a:lnTo>
                    <a:pt x="399" y="2919"/>
                  </a:lnTo>
                  <a:lnTo>
                    <a:pt x="599" y="3118"/>
                  </a:lnTo>
                  <a:lnTo>
                    <a:pt x="948" y="3393"/>
                  </a:lnTo>
                  <a:lnTo>
                    <a:pt x="1322" y="3642"/>
                  </a:lnTo>
                  <a:lnTo>
                    <a:pt x="2046" y="4091"/>
                  </a:lnTo>
                  <a:lnTo>
                    <a:pt x="2794" y="4515"/>
                  </a:lnTo>
                  <a:lnTo>
                    <a:pt x="3542" y="4914"/>
                  </a:lnTo>
                  <a:lnTo>
                    <a:pt x="4290" y="5288"/>
                  </a:lnTo>
                  <a:lnTo>
                    <a:pt x="5063" y="5637"/>
                  </a:lnTo>
                  <a:lnTo>
                    <a:pt x="5836" y="5961"/>
                  </a:lnTo>
                  <a:lnTo>
                    <a:pt x="6635" y="6286"/>
                  </a:lnTo>
                  <a:lnTo>
                    <a:pt x="7433" y="6560"/>
                  </a:lnTo>
                  <a:lnTo>
                    <a:pt x="8231" y="6834"/>
                  </a:lnTo>
                  <a:lnTo>
                    <a:pt x="9054" y="7059"/>
                  </a:lnTo>
                  <a:lnTo>
                    <a:pt x="9852" y="7283"/>
                  </a:lnTo>
                  <a:lnTo>
                    <a:pt x="10675" y="7483"/>
                  </a:lnTo>
                  <a:lnTo>
                    <a:pt x="11523" y="7657"/>
                  </a:lnTo>
                  <a:lnTo>
                    <a:pt x="12346" y="7782"/>
                  </a:lnTo>
                  <a:lnTo>
                    <a:pt x="13194" y="7907"/>
                  </a:lnTo>
                  <a:lnTo>
                    <a:pt x="14017" y="8007"/>
                  </a:lnTo>
                  <a:lnTo>
                    <a:pt x="14466" y="8056"/>
                  </a:lnTo>
                  <a:lnTo>
                    <a:pt x="14915" y="8081"/>
                  </a:lnTo>
                  <a:lnTo>
                    <a:pt x="15364" y="8056"/>
                  </a:lnTo>
                  <a:lnTo>
                    <a:pt x="15788" y="8007"/>
                  </a:lnTo>
                  <a:lnTo>
                    <a:pt x="16012" y="7957"/>
                  </a:lnTo>
                  <a:lnTo>
                    <a:pt x="16212" y="7882"/>
                  </a:lnTo>
                  <a:lnTo>
                    <a:pt x="16436" y="7782"/>
                  </a:lnTo>
                  <a:lnTo>
                    <a:pt x="16636" y="7682"/>
                  </a:lnTo>
                  <a:lnTo>
                    <a:pt x="16810" y="7558"/>
                  </a:lnTo>
                  <a:lnTo>
                    <a:pt x="16985" y="7433"/>
                  </a:lnTo>
                  <a:lnTo>
                    <a:pt x="17134" y="7258"/>
                  </a:lnTo>
                  <a:lnTo>
                    <a:pt x="17259" y="7084"/>
                  </a:lnTo>
                  <a:lnTo>
                    <a:pt x="17384" y="6859"/>
                  </a:lnTo>
                  <a:lnTo>
                    <a:pt x="17459" y="6635"/>
                  </a:lnTo>
                  <a:lnTo>
                    <a:pt x="17509" y="6385"/>
                  </a:lnTo>
                  <a:lnTo>
                    <a:pt x="17509" y="6136"/>
                  </a:lnTo>
                  <a:lnTo>
                    <a:pt x="17484" y="5887"/>
                  </a:lnTo>
                  <a:lnTo>
                    <a:pt x="17409" y="5637"/>
                  </a:lnTo>
                  <a:lnTo>
                    <a:pt x="17284" y="5438"/>
                  </a:lnTo>
                  <a:lnTo>
                    <a:pt x="17110" y="5238"/>
                  </a:lnTo>
                  <a:lnTo>
                    <a:pt x="16985" y="5138"/>
                  </a:lnTo>
                  <a:lnTo>
                    <a:pt x="16835" y="5039"/>
                  </a:lnTo>
                  <a:lnTo>
                    <a:pt x="16511" y="4889"/>
                  </a:lnTo>
                  <a:lnTo>
                    <a:pt x="15139" y="4216"/>
                  </a:lnTo>
                  <a:lnTo>
                    <a:pt x="14441" y="3916"/>
                  </a:lnTo>
                  <a:lnTo>
                    <a:pt x="13743" y="3617"/>
                  </a:lnTo>
                  <a:lnTo>
                    <a:pt x="13169" y="3418"/>
                  </a:lnTo>
                  <a:lnTo>
                    <a:pt x="12595" y="3218"/>
                  </a:lnTo>
                  <a:lnTo>
                    <a:pt x="11448" y="2819"/>
                  </a:lnTo>
                  <a:lnTo>
                    <a:pt x="10301" y="2420"/>
                  </a:lnTo>
                  <a:lnTo>
                    <a:pt x="9727" y="2195"/>
                  </a:lnTo>
                  <a:lnTo>
                    <a:pt x="9178" y="1946"/>
                  </a:lnTo>
                  <a:lnTo>
                    <a:pt x="8680" y="1722"/>
                  </a:lnTo>
                  <a:lnTo>
                    <a:pt x="8206" y="1447"/>
                  </a:lnTo>
                  <a:lnTo>
                    <a:pt x="7208" y="948"/>
                  </a:lnTo>
                  <a:lnTo>
                    <a:pt x="6709" y="699"/>
                  </a:lnTo>
                  <a:lnTo>
                    <a:pt x="6211" y="475"/>
                  </a:lnTo>
                  <a:lnTo>
                    <a:pt x="5687" y="300"/>
                  </a:lnTo>
                  <a:lnTo>
                    <a:pt x="5138" y="175"/>
                  </a:lnTo>
                  <a:lnTo>
                    <a:pt x="4664" y="100"/>
                  </a:lnTo>
                  <a:lnTo>
                    <a:pt x="4190" y="51"/>
                  </a:lnTo>
                  <a:lnTo>
                    <a:pt x="3692" y="1"/>
                  </a:lnTo>
                  <a:close/>
                </a:path>
              </a:pathLst>
            </a:custGeom>
            <a:solidFill>
              <a:srgbClr val="B5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21;p44">
              <a:extLst>
                <a:ext uri="{FF2B5EF4-FFF2-40B4-BE49-F238E27FC236}">
                  <a16:creationId xmlns:a16="http://schemas.microsoft.com/office/drawing/2014/main" id="{29B61E6E-59C6-911D-FEBE-F3BA9E998660}"/>
                </a:ext>
              </a:extLst>
            </p:cNvPr>
            <p:cNvSpPr/>
            <p:nvPr/>
          </p:nvSpPr>
          <p:spPr>
            <a:xfrm rot="-1036828">
              <a:off x="877169" y="1606750"/>
              <a:ext cx="880757" cy="406549"/>
            </a:xfrm>
            <a:custGeom>
              <a:avLst/>
              <a:gdLst/>
              <a:ahLst/>
              <a:cxnLst/>
              <a:rect l="l" t="t" r="r" b="b"/>
              <a:pathLst>
                <a:path w="17509" h="8082" extrusionOk="0">
                  <a:moveTo>
                    <a:pt x="3692" y="1"/>
                  </a:moveTo>
                  <a:lnTo>
                    <a:pt x="3168" y="26"/>
                  </a:lnTo>
                  <a:lnTo>
                    <a:pt x="2669" y="51"/>
                  </a:lnTo>
                  <a:lnTo>
                    <a:pt x="2195" y="150"/>
                  </a:lnTo>
                  <a:lnTo>
                    <a:pt x="1721" y="275"/>
                  </a:lnTo>
                  <a:lnTo>
                    <a:pt x="1497" y="350"/>
                  </a:lnTo>
                  <a:lnTo>
                    <a:pt x="1297" y="450"/>
                  </a:lnTo>
                  <a:lnTo>
                    <a:pt x="1048" y="599"/>
                  </a:lnTo>
                  <a:lnTo>
                    <a:pt x="823" y="749"/>
                  </a:lnTo>
                  <a:lnTo>
                    <a:pt x="574" y="923"/>
                  </a:lnTo>
                  <a:lnTo>
                    <a:pt x="375" y="1148"/>
                  </a:lnTo>
                  <a:lnTo>
                    <a:pt x="225" y="1372"/>
                  </a:lnTo>
                  <a:lnTo>
                    <a:pt x="100" y="1622"/>
                  </a:lnTo>
                  <a:lnTo>
                    <a:pt x="50" y="1747"/>
                  </a:lnTo>
                  <a:lnTo>
                    <a:pt x="25" y="1896"/>
                  </a:lnTo>
                  <a:lnTo>
                    <a:pt x="0" y="2021"/>
                  </a:lnTo>
                  <a:lnTo>
                    <a:pt x="25" y="2171"/>
                  </a:lnTo>
                  <a:lnTo>
                    <a:pt x="75" y="2395"/>
                  </a:lnTo>
                  <a:lnTo>
                    <a:pt x="150" y="2594"/>
                  </a:lnTo>
                  <a:lnTo>
                    <a:pt x="275" y="2794"/>
                  </a:lnTo>
                  <a:lnTo>
                    <a:pt x="424" y="2969"/>
                  </a:lnTo>
                  <a:lnTo>
                    <a:pt x="499" y="2619"/>
                  </a:lnTo>
                  <a:lnTo>
                    <a:pt x="574" y="2420"/>
                  </a:lnTo>
                  <a:lnTo>
                    <a:pt x="699" y="2270"/>
                  </a:lnTo>
                  <a:lnTo>
                    <a:pt x="774" y="2195"/>
                  </a:lnTo>
                  <a:lnTo>
                    <a:pt x="848" y="2146"/>
                  </a:lnTo>
                  <a:lnTo>
                    <a:pt x="923" y="2121"/>
                  </a:lnTo>
                  <a:lnTo>
                    <a:pt x="1023" y="2121"/>
                  </a:lnTo>
                  <a:lnTo>
                    <a:pt x="1098" y="2146"/>
                  </a:lnTo>
                  <a:lnTo>
                    <a:pt x="1173" y="2171"/>
                  </a:lnTo>
                  <a:lnTo>
                    <a:pt x="1322" y="2270"/>
                  </a:lnTo>
                  <a:lnTo>
                    <a:pt x="1447" y="2320"/>
                  </a:lnTo>
                  <a:lnTo>
                    <a:pt x="1597" y="2345"/>
                  </a:lnTo>
                  <a:lnTo>
                    <a:pt x="1746" y="2320"/>
                  </a:lnTo>
                  <a:lnTo>
                    <a:pt x="1871" y="2270"/>
                  </a:lnTo>
                  <a:lnTo>
                    <a:pt x="1896" y="2370"/>
                  </a:lnTo>
                  <a:lnTo>
                    <a:pt x="1921" y="2470"/>
                  </a:lnTo>
                  <a:lnTo>
                    <a:pt x="1971" y="2570"/>
                  </a:lnTo>
                  <a:lnTo>
                    <a:pt x="2021" y="2644"/>
                  </a:lnTo>
                  <a:lnTo>
                    <a:pt x="2170" y="2794"/>
                  </a:lnTo>
                  <a:lnTo>
                    <a:pt x="2345" y="2869"/>
                  </a:lnTo>
                  <a:lnTo>
                    <a:pt x="2544" y="2944"/>
                  </a:lnTo>
                  <a:lnTo>
                    <a:pt x="2744" y="2944"/>
                  </a:lnTo>
                  <a:lnTo>
                    <a:pt x="2844" y="2919"/>
                  </a:lnTo>
                  <a:lnTo>
                    <a:pt x="2943" y="2894"/>
                  </a:lnTo>
                  <a:lnTo>
                    <a:pt x="3018" y="2844"/>
                  </a:lnTo>
                  <a:lnTo>
                    <a:pt x="3118" y="2769"/>
                  </a:lnTo>
                  <a:lnTo>
                    <a:pt x="3243" y="3018"/>
                  </a:lnTo>
                  <a:lnTo>
                    <a:pt x="3342" y="3268"/>
                  </a:lnTo>
                  <a:lnTo>
                    <a:pt x="3417" y="3517"/>
                  </a:lnTo>
                  <a:lnTo>
                    <a:pt x="3467" y="3767"/>
                  </a:lnTo>
                  <a:lnTo>
                    <a:pt x="3517" y="4041"/>
                  </a:lnTo>
                  <a:lnTo>
                    <a:pt x="3517" y="4340"/>
                  </a:lnTo>
                  <a:lnTo>
                    <a:pt x="3517" y="4889"/>
                  </a:lnTo>
                  <a:lnTo>
                    <a:pt x="4315" y="5288"/>
                  </a:lnTo>
                  <a:lnTo>
                    <a:pt x="5113" y="5662"/>
                  </a:lnTo>
                  <a:lnTo>
                    <a:pt x="5936" y="6011"/>
                  </a:lnTo>
                  <a:lnTo>
                    <a:pt x="6759" y="6311"/>
                  </a:lnTo>
                  <a:lnTo>
                    <a:pt x="7034" y="6161"/>
                  </a:lnTo>
                  <a:lnTo>
                    <a:pt x="7308" y="5986"/>
                  </a:lnTo>
                  <a:lnTo>
                    <a:pt x="7557" y="5787"/>
                  </a:lnTo>
                  <a:lnTo>
                    <a:pt x="7807" y="5587"/>
                  </a:lnTo>
                  <a:lnTo>
                    <a:pt x="8181" y="5238"/>
                  </a:lnTo>
                  <a:lnTo>
                    <a:pt x="8380" y="5089"/>
                  </a:lnTo>
                  <a:lnTo>
                    <a:pt x="8580" y="4989"/>
                  </a:lnTo>
                  <a:lnTo>
                    <a:pt x="8804" y="4889"/>
                  </a:lnTo>
                  <a:lnTo>
                    <a:pt x="9178" y="4889"/>
                  </a:lnTo>
                  <a:lnTo>
                    <a:pt x="9303" y="4939"/>
                  </a:lnTo>
                  <a:lnTo>
                    <a:pt x="9403" y="4989"/>
                  </a:lnTo>
                  <a:lnTo>
                    <a:pt x="9503" y="5064"/>
                  </a:lnTo>
                  <a:lnTo>
                    <a:pt x="9602" y="5188"/>
                  </a:lnTo>
                  <a:lnTo>
                    <a:pt x="9727" y="5338"/>
                  </a:lnTo>
                  <a:lnTo>
                    <a:pt x="9827" y="5463"/>
                  </a:lnTo>
                  <a:lnTo>
                    <a:pt x="9902" y="5537"/>
                  </a:lnTo>
                  <a:lnTo>
                    <a:pt x="9977" y="5562"/>
                  </a:lnTo>
                  <a:lnTo>
                    <a:pt x="10076" y="5587"/>
                  </a:lnTo>
                  <a:lnTo>
                    <a:pt x="10201" y="5562"/>
                  </a:lnTo>
                  <a:lnTo>
                    <a:pt x="10426" y="5488"/>
                  </a:lnTo>
                  <a:lnTo>
                    <a:pt x="10650" y="5413"/>
                  </a:lnTo>
                  <a:lnTo>
                    <a:pt x="10750" y="5388"/>
                  </a:lnTo>
                  <a:lnTo>
                    <a:pt x="10874" y="5388"/>
                  </a:lnTo>
                  <a:lnTo>
                    <a:pt x="10949" y="5413"/>
                  </a:lnTo>
                  <a:lnTo>
                    <a:pt x="11049" y="5463"/>
                  </a:lnTo>
                  <a:lnTo>
                    <a:pt x="11174" y="5562"/>
                  </a:lnTo>
                  <a:lnTo>
                    <a:pt x="11323" y="5687"/>
                  </a:lnTo>
                  <a:lnTo>
                    <a:pt x="11473" y="5812"/>
                  </a:lnTo>
                  <a:lnTo>
                    <a:pt x="11573" y="5837"/>
                  </a:lnTo>
                  <a:lnTo>
                    <a:pt x="11697" y="5887"/>
                  </a:lnTo>
                  <a:lnTo>
                    <a:pt x="11922" y="5887"/>
                  </a:lnTo>
                  <a:lnTo>
                    <a:pt x="12171" y="5862"/>
                  </a:lnTo>
                  <a:lnTo>
                    <a:pt x="12396" y="5837"/>
                  </a:lnTo>
                  <a:lnTo>
                    <a:pt x="12645" y="5812"/>
                  </a:lnTo>
                  <a:lnTo>
                    <a:pt x="12969" y="5812"/>
                  </a:lnTo>
                  <a:lnTo>
                    <a:pt x="13069" y="5837"/>
                  </a:lnTo>
                  <a:lnTo>
                    <a:pt x="13169" y="5887"/>
                  </a:lnTo>
                  <a:lnTo>
                    <a:pt x="13269" y="5961"/>
                  </a:lnTo>
                  <a:lnTo>
                    <a:pt x="13368" y="6111"/>
                  </a:lnTo>
                  <a:lnTo>
                    <a:pt x="13468" y="6286"/>
                  </a:lnTo>
                  <a:lnTo>
                    <a:pt x="13568" y="6435"/>
                  </a:lnTo>
                  <a:lnTo>
                    <a:pt x="13643" y="6510"/>
                  </a:lnTo>
                  <a:lnTo>
                    <a:pt x="13718" y="6560"/>
                  </a:lnTo>
                  <a:lnTo>
                    <a:pt x="13792" y="6585"/>
                  </a:lnTo>
                  <a:lnTo>
                    <a:pt x="13867" y="6610"/>
                  </a:lnTo>
                  <a:lnTo>
                    <a:pt x="14017" y="6585"/>
                  </a:lnTo>
                  <a:lnTo>
                    <a:pt x="14192" y="6535"/>
                  </a:lnTo>
                  <a:lnTo>
                    <a:pt x="14341" y="6460"/>
                  </a:lnTo>
                  <a:lnTo>
                    <a:pt x="14665" y="6286"/>
                  </a:lnTo>
                  <a:lnTo>
                    <a:pt x="14815" y="6236"/>
                  </a:lnTo>
                  <a:lnTo>
                    <a:pt x="14990" y="6211"/>
                  </a:lnTo>
                  <a:lnTo>
                    <a:pt x="15089" y="6211"/>
                  </a:lnTo>
                  <a:lnTo>
                    <a:pt x="15164" y="6236"/>
                  </a:lnTo>
                  <a:lnTo>
                    <a:pt x="15314" y="6336"/>
                  </a:lnTo>
                  <a:lnTo>
                    <a:pt x="15414" y="6460"/>
                  </a:lnTo>
                  <a:lnTo>
                    <a:pt x="15488" y="6635"/>
                  </a:lnTo>
                  <a:lnTo>
                    <a:pt x="15513" y="6809"/>
                  </a:lnTo>
                  <a:lnTo>
                    <a:pt x="15513" y="7009"/>
                  </a:lnTo>
                  <a:lnTo>
                    <a:pt x="15488" y="7184"/>
                  </a:lnTo>
                  <a:lnTo>
                    <a:pt x="15389" y="7333"/>
                  </a:lnTo>
                  <a:lnTo>
                    <a:pt x="15289" y="7483"/>
                  </a:lnTo>
                  <a:lnTo>
                    <a:pt x="15139" y="7583"/>
                  </a:lnTo>
                  <a:lnTo>
                    <a:pt x="14990" y="7682"/>
                  </a:lnTo>
                  <a:lnTo>
                    <a:pt x="14815" y="7757"/>
                  </a:lnTo>
                  <a:lnTo>
                    <a:pt x="14640" y="7807"/>
                  </a:lnTo>
                  <a:lnTo>
                    <a:pt x="14466" y="7857"/>
                  </a:lnTo>
                  <a:lnTo>
                    <a:pt x="14092" y="7907"/>
                  </a:lnTo>
                  <a:lnTo>
                    <a:pt x="13743" y="7932"/>
                  </a:lnTo>
                  <a:lnTo>
                    <a:pt x="13443" y="7957"/>
                  </a:lnTo>
                  <a:lnTo>
                    <a:pt x="14017" y="8007"/>
                  </a:lnTo>
                  <a:lnTo>
                    <a:pt x="14466" y="8056"/>
                  </a:lnTo>
                  <a:lnTo>
                    <a:pt x="14915" y="8081"/>
                  </a:lnTo>
                  <a:lnTo>
                    <a:pt x="15364" y="8056"/>
                  </a:lnTo>
                  <a:lnTo>
                    <a:pt x="15788" y="8007"/>
                  </a:lnTo>
                  <a:lnTo>
                    <a:pt x="16012" y="7957"/>
                  </a:lnTo>
                  <a:lnTo>
                    <a:pt x="16212" y="7882"/>
                  </a:lnTo>
                  <a:lnTo>
                    <a:pt x="16436" y="7782"/>
                  </a:lnTo>
                  <a:lnTo>
                    <a:pt x="16636" y="7682"/>
                  </a:lnTo>
                  <a:lnTo>
                    <a:pt x="16810" y="7558"/>
                  </a:lnTo>
                  <a:lnTo>
                    <a:pt x="16985" y="7433"/>
                  </a:lnTo>
                  <a:lnTo>
                    <a:pt x="17134" y="7258"/>
                  </a:lnTo>
                  <a:lnTo>
                    <a:pt x="17259" y="7084"/>
                  </a:lnTo>
                  <a:lnTo>
                    <a:pt x="17384" y="6859"/>
                  </a:lnTo>
                  <a:lnTo>
                    <a:pt x="17459" y="6635"/>
                  </a:lnTo>
                  <a:lnTo>
                    <a:pt x="17509" y="6385"/>
                  </a:lnTo>
                  <a:lnTo>
                    <a:pt x="17509" y="6136"/>
                  </a:lnTo>
                  <a:lnTo>
                    <a:pt x="17484" y="5887"/>
                  </a:lnTo>
                  <a:lnTo>
                    <a:pt x="17409" y="5637"/>
                  </a:lnTo>
                  <a:lnTo>
                    <a:pt x="17284" y="5438"/>
                  </a:lnTo>
                  <a:lnTo>
                    <a:pt x="17110" y="5238"/>
                  </a:lnTo>
                  <a:lnTo>
                    <a:pt x="16985" y="5138"/>
                  </a:lnTo>
                  <a:lnTo>
                    <a:pt x="16835" y="5039"/>
                  </a:lnTo>
                  <a:lnTo>
                    <a:pt x="16511" y="4889"/>
                  </a:lnTo>
                  <a:lnTo>
                    <a:pt x="15139" y="4216"/>
                  </a:lnTo>
                  <a:lnTo>
                    <a:pt x="14441" y="3916"/>
                  </a:lnTo>
                  <a:lnTo>
                    <a:pt x="13743" y="3617"/>
                  </a:lnTo>
                  <a:lnTo>
                    <a:pt x="13169" y="3418"/>
                  </a:lnTo>
                  <a:lnTo>
                    <a:pt x="12595" y="3218"/>
                  </a:lnTo>
                  <a:lnTo>
                    <a:pt x="11448" y="2819"/>
                  </a:lnTo>
                  <a:lnTo>
                    <a:pt x="10301" y="2420"/>
                  </a:lnTo>
                  <a:lnTo>
                    <a:pt x="9727" y="2195"/>
                  </a:lnTo>
                  <a:lnTo>
                    <a:pt x="9178" y="1946"/>
                  </a:lnTo>
                  <a:lnTo>
                    <a:pt x="8680" y="1722"/>
                  </a:lnTo>
                  <a:lnTo>
                    <a:pt x="8206" y="1447"/>
                  </a:lnTo>
                  <a:lnTo>
                    <a:pt x="7208" y="948"/>
                  </a:lnTo>
                  <a:lnTo>
                    <a:pt x="6709" y="699"/>
                  </a:lnTo>
                  <a:lnTo>
                    <a:pt x="6211" y="475"/>
                  </a:lnTo>
                  <a:lnTo>
                    <a:pt x="5687" y="300"/>
                  </a:lnTo>
                  <a:lnTo>
                    <a:pt x="5138" y="175"/>
                  </a:lnTo>
                  <a:lnTo>
                    <a:pt x="4664" y="100"/>
                  </a:lnTo>
                  <a:lnTo>
                    <a:pt x="4190" y="51"/>
                  </a:lnTo>
                  <a:lnTo>
                    <a:pt x="36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2;p44">
              <a:extLst>
                <a:ext uri="{FF2B5EF4-FFF2-40B4-BE49-F238E27FC236}">
                  <a16:creationId xmlns:a16="http://schemas.microsoft.com/office/drawing/2014/main" id="{F49E09F1-4A75-6432-638F-4219A5FF5832}"/>
                </a:ext>
              </a:extLst>
            </p:cNvPr>
            <p:cNvSpPr/>
            <p:nvPr/>
          </p:nvSpPr>
          <p:spPr>
            <a:xfrm rot="-1036828">
              <a:off x="870880" y="1600463"/>
              <a:ext cx="893332" cy="419125"/>
            </a:xfrm>
            <a:custGeom>
              <a:avLst/>
              <a:gdLst/>
              <a:ahLst/>
              <a:cxnLst/>
              <a:rect l="l" t="t" r="r" b="b"/>
              <a:pathLst>
                <a:path w="17759" h="8332" extrusionOk="0">
                  <a:moveTo>
                    <a:pt x="4066" y="275"/>
                  </a:moveTo>
                  <a:lnTo>
                    <a:pt x="4540" y="325"/>
                  </a:lnTo>
                  <a:lnTo>
                    <a:pt x="4914" y="375"/>
                  </a:lnTo>
                  <a:lnTo>
                    <a:pt x="5238" y="425"/>
                  </a:lnTo>
                  <a:lnTo>
                    <a:pt x="5513" y="475"/>
                  </a:lnTo>
                  <a:lnTo>
                    <a:pt x="5837" y="575"/>
                  </a:lnTo>
                  <a:lnTo>
                    <a:pt x="6186" y="699"/>
                  </a:lnTo>
                  <a:lnTo>
                    <a:pt x="6834" y="974"/>
                  </a:lnTo>
                  <a:lnTo>
                    <a:pt x="7458" y="1273"/>
                  </a:lnTo>
                  <a:lnTo>
                    <a:pt x="8081" y="1597"/>
                  </a:lnTo>
                  <a:lnTo>
                    <a:pt x="8655" y="1896"/>
                  </a:lnTo>
                  <a:lnTo>
                    <a:pt x="9254" y="2196"/>
                  </a:lnTo>
                  <a:lnTo>
                    <a:pt x="9927" y="2495"/>
                  </a:lnTo>
                  <a:lnTo>
                    <a:pt x="10625" y="2744"/>
                  </a:lnTo>
                  <a:lnTo>
                    <a:pt x="11997" y="3218"/>
                  </a:lnTo>
                  <a:lnTo>
                    <a:pt x="12920" y="3543"/>
                  </a:lnTo>
                  <a:lnTo>
                    <a:pt x="13818" y="3867"/>
                  </a:lnTo>
                  <a:lnTo>
                    <a:pt x="14516" y="4166"/>
                  </a:lnTo>
                  <a:lnTo>
                    <a:pt x="15214" y="4465"/>
                  </a:lnTo>
                  <a:lnTo>
                    <a:pt x="16586" y="5114"/>
                  </a:lnTo>
                  <a:lnTo>
                    <a:pt x="16885" y="5263"/>
                  </a:lnTo>
                  <a:lnTo>
                    <a:pt x="17035" y="5363"/>
                  </a:lnTo>
                  <a:lnTo>
                    <a:pt x="17160" y="5463"/>
                  </a:lnTo>
                  <a:lnTo>
                    <a:pt x="17284" y="5638"/>
                  </a:lnTo>
                  <a:lnTo>
                    <a:pt x="17409" y="5812"/>
                  </a:lnTo>
                  <a:lnTo>
                    <a:pt x="17484" y="6037"/>
                  </a:lnTo>
                  <a:lnTo>
                    <a:pt x="17509" y="6261"/>
                  </a:lnTo>
                  <a:lnTo>
                    <a:pt x="17509" y="6486"/>
                  </a:lnTo>
                  <a:lnTo>
                    <a:pt x="17459" y="6710"/>
                  </a:lnTo>
                  <a:lnTo>
                    <a:pt x="17384" y="6934"/>
                  </a:lnTo>
                  <a:lnTo>
                    <a:pt x="17284" y="7134"/>
                  </a:lnTo>
                  <a:lnTo>
                    <a:pt x="17160" y="7284"/>
                  </a:lnTo>
                  <a:lnTo>
                    <a:pt x="17035" y="7433"/>
                  </a:lnTo>
                  <a:lnTo>
                    <a:pt x="16885" y="7558"/>
                  </a:lnTo>
                  <a:lnTo>
                    <a:pt x="16711" y="7683"/>
                  </a:lnTo>
                  <a:lnTo>
                    <a:pt x="16536" y="7782"/>
                  </a:lnTo>
                  <a:lnTo>
                    <a:pt x="16337" y="7882"/>
                  </a:lnTo>
                  <a:lnTo>
                    <a:pt x="16112" y="7932"/>
                  </a:lnTo>
                  <a:lnTo>
                    <a:pt x="15888" y="8007"/>
                  </a:lnTo>
                  <a:lnTo>
                    <a:pt x="15464" y="8057"/>
                  </a:lnTo>
                  <a:lnTo>
                    <a:pt x="14591" y="8057"/>
                  </a:lnTo>
                  <a:lnTo>
                    <a:pt x="14167" y="8007"/>
                  </a:lnTo>
                  <a:lnTo>
                    <a:pt x="13319" y="7907"/>
                  </a:lnTo>
                  <a:lnTo>
                    <a:pt x="12496" y="7782"/>
                  </a:lnTo>
                  <a:lnTo>
                    <a:pt x="11673" y="7633"/>
                  </a:lnTo>
                  <a:lnTo>
                    <a:pt x="10850" y="7483"/>
                  </a:lnTo>
                  <a:lnTo>
                    <a:pt x="10027" y="7284"/>
                  </a:lnTo>
                  <a:lnTo>
                    <a:pt x="9204" y="7059"/>
                  </a:lnTo>
                  <a:lnTo>
                    <a:pt x="8406" y="6835"/>
                  </a:lnTo>
                  <a:lnTo>
                    <a:pt x="7608" y="6560"/>
                  </a:lnTo>
                  <a:lnTo>
                    <a:pt x="6809" y="6286"/>
                  </a:lnTo>
                  <a:lnTo>
                    <a:pt x="6011" y="5962"/>
                  </a:lnTo>
                  <a:lnTo>
                    <a:pt x="5238" y="5638"/>
                  </a:lnTo>
                  <a:lnTo>
                    <a:pt x="4465" y="5288"/>
                  </a:lnTo>
                  <a:lnTo>
                    <a:pt x="3717" y="4914"/>
                  </a:lnTo>
                  <a:lnTo>
                    <a:pt x="2969" y="4515"/>
                  </a:lnTo>
                  <a:lnTo>
                    <a:pt x="2245" y="4116"/>
                  </a:lnTo>
                  <a:lnTo>
                    <a:pt x="1522" y="3667"/>
                  </a:lnTo>
                  <a:lnTo>
                    <a:pt x="1148" y="3418"/>
                  </a:lnTo>
                  <a:lnTo>
                    <a:pt x="799" y="3143"/>
                  </a:lnTo>
                  <a:lnTo>
                    <a:pt x="649" y="2994"/>
                  </a:lnTo>
                  <a:lnTo>
                    <a:pt x="475" y="2794"/>
                  </a:lnTo>
                  <a:lnTo>
                    <a:pt x="350" y="2545"/>
                  </a:lnTo>
                  <a:lnTo>
                    <a:pt x="300" y="2420"/>
                  </a:lnTo>
                  <a:lnTo>
                    <a:pt x="275" y="2271"/>
                  </a:lnTo>
                  <a:lnTo>
                    <a:pt x="275" y="2121"/>
                  </a:lnTo>
                  <a:lnTo>
                    <a:pt x="275" y="1971"/>
                  </a:lnTo>
                  <a:lnTo>
                    <a:pt x="325" y="1847"/>
                  </a:lnTo>
                  <a:lnTo>
                    <a:pt x="375" y="1697"/>
                  </a:lnTo>
                  <a:lnTo>
                    <a:pt x="450" y="1572"/>
                  </a:lnTo>
                  <a:lnTo>
                    <a:pt x="524" y="1448"/>
                  </a:lnTo>
                  <a:lnTo>
                    <a:pt x="724" y="1223"/>
                  </a:lnTo>
                  <a:lnTo>
                    <a:pt x="923" y="1048"/>
                  </a:lnTo>
                  <a:lnTo>
                    <a:pt x="1148" y="899"/>
                  </a:lnTo>
                  <a:lnTo>
                    <a:pt x="1472" y="699"/>
                  </a:lnTo>
                  <a:lnTo>
                    <a:pt x="1722" y="575"/>
                  </a:lnTo>
                  <a:lnTo>
                    <a:pt x="1971" y="500"/>
                  </a:lnTo>
                  <a:lnTo>
                    <a:pt x="2220" y="425"/>
                  </a:lnTo>
                  <a:lnTo>
                    <a:pt x="2495" y="350"/>
                  </a:lnTo>
                  <a:lnTo>
                    <a:pt x="3043" y="275"/>
                  </a:lnTo>
                  <a:close/>
                  <a:moveTo>
                    <a:pt x="3542" y="1"/>
                  </a:moveTo>
                  <a:lnTo>
                    <a:pt x="2994" y="26"/>
                  </a:lnTo>
                  <a:lnTo>
                    <a:pt x="2445" y="101"/>
                  </a:lnTo>
                  <a:lnTo>
                    <a:pt x="2146" y="176"/>
                  </a:lnTo>
                  <a:lnTo>
                    <a:pt x="1871" y="250"/>
                  </a:lnTo>
                  <a:lnTo>
                    <a:pt x="1622" y="350"/>
                  </a:lnTo>
                  <a:lnTo>
                    <a:pt x="1347" y="475"/>
                  </a:lnTo>
                  <a:lnTo>
                    <a:pt x="1198" y="550"/>
                  </a:lnTo>
                  <a:lnTo>
                    <a:pt x="973" y="674"/>
                  </a:lnTo>
                  <a:lnTo>
                    <a:pt x="749" y="849"/>
                  </a:lnTo>
                  <a:lnTo>
                    <a:pt x="500" y="1073"/>
                  </a:lnTo>
                  <a:lnTo>
                    <a:pt x="300" y="1323"/>
                  </a:lnTo>
                  <a:lnTo>
                    <a:pt x="200" y="1472"/>
                  </a:lnTo>
                  <a:lnTo>
                    <a:pt x="125" y="1622"/>
                  </a:lnTo>
                  <a:lnTo>
                    <a:pt x="76" y="1772"/>
                  </a:lnTo>
                  <a:lnTo>
                    <a:pt x="26" y="1946"/>
                  </a:lnTo>
                  <a:lnTo>
                    <a:pt x="1" y="2121"/>
                  </a:lnTo>
                  <a:lnTo>
                    <a:pt x="26" y="2320"/>
                  </a:lnTo>
                  <a:lnTo>
                    <a:pt x="51" y="2445"/>
                  </a:lnTo>
                  <a:lnTo>
                    <a:pt x="76" y="2570"/>
                  </a:lnTo>
                  <a:lnTo>
                    <a:pt x="200" y="2844"/>
                  </a:lnTo>
                  <a:lnTo>
                    <a:pt x="400" y="3094"/>
                  </a:lnTo>
                  <a:lnTo>
                    <a:pt x="624" y="3343"/>
                  </a:lnTo>
                  <a:lnTo>
                    <a:pt x="998" y="3642"/>
                  </a:lnTo>
                  <a:lnTo>
                    <a:pt x="1397" y="3892"/>
                  </a:lnTo>
                  <a:lnTo>
                    <a:pt x="2395" y="4490"/>
                  </a:lnTo>
                  <a:lnTo>
                    <a:pt x="3442" y="5064"/>
                  </a:lnTo>
                  <a:lnTo>
                    <a:pt x="4490" y="5588"/>
                  </a:lnTo>
                  <a:lnTo>
                    <a:pt x="5562" y="6062"/>
                  </a:lnTo>
                  <a:lnTo>
                    <a:pt x="6660" y="6510"/>
                  </a:lnTo>
                  <a:lnTo>
                    <a:pt x="7782" y="6909"/>
                  </a:lnTo>
                  <a:lnTo>
                    <a:pt x="8904" y="7259"/>
                  </a:lnTo>
                  <a:lnTo>
                    <a:pt x="10052" y="7558"/>
                  </a:lnTo>
                  <a:lnTo>
                    <a:pt x="11049" y="7782"/>
                  </a:lnTo>
                  <a:lnTo>
                    <a:pt x="12072" y="7982"/>
                  </a:lnTo>
                  <a:lnTo>
                    <a:pt x="13094" y="8157"/>
                  </a:lnTo>
                  <a:lnTo>
                    <a:pt x="14142" y="8281"/>
                  </a:lnTo>
                  <a:lnTo>
                    <a:pt x="14566" y="8306"/>
                  </a:lnTo>
                  <a:lnTo>
                    <a:pt x="15040" y="8331"/>
                  </a:lnTo>
                  <a:lnTo>
                    <a:pt x="15489" y="8306"/>
                  </a:lnTo>
                  <a:lnTo>
                    <a:pt x="15938" y="8256"/>
                  </a:lnTo>
                  <a:lnTo>
                    <a:pt x="16187" y="8181"/>
                  </a:lnTo>
                  <a:lnTo>
                    <a:pt x="16436" y="8107"/>
                  </a:lnTo>
                  <a:lnTo>
                    <a:pt x="16661" y="8007"/>
                  </a:lnTo>
                  <a:lnTo>
                    <a:pt x="16860" y="7907"/>
                  </a:lnTo>
                  <a:lnTo>
                    <a:pt x="17035" y="7757"/>
                  </a:lnTo>
                  <a:lnTo>
                    <a:pt x="17210" y="7633"/>
                  </a:lnTo>
                  <a:lnTo>
                    <a:pt x="17359" y="7458"/>
                  </a:lnTo>
                  <a:lnTo>
                    <a:pt x="17509" y="7284"/>
                  </a:lnTo>
                  <a:lnTo>
                    <a:pt x="17634" y="7034"/>
                  </a:lnTo>
                  <a:lnTo>
                    <a:pt x="17733" y="6760"/>
                  </a:lnTo>
                  <a:lnTo>
                    <a:pt x="17758" y="6486"/>
                  </a:lnTo>
                  <a:lnTo>
                    <a:pt x="17758" y="6211"/>
                  </a:lnTo>
                  <a:lnTo>
                    <a:pt x="17708" y="5937"/>
                  </a:lnTo>
                  <a:lnTo>
                    <a:pt x="17634" y="5687"/>
                  </a:lnTo>
                  <a:lnTo>
                    <a:pt x="17509" y="5463"/>
                  </a:lnTo>
                  <a:lnTo>
                    <a:pt x="17334" y="5263"/>
                  </a:lnTo>
                  <a:lnTo>
                    <a:pt x="17185" y="5164"/>
                  </a:lnTo>
                  <a:lnTo>
                    <a:pt x="17035" y="5064"/>
                  </a:lnTo>
                  <a:lnTo>
                    <a:pt x="16686" y="4889"/>
                  </a:lnTo>
                  <a:lnTo>
                    <a:pt x="15314" y="4241"/>
                  </a:lnTo>
                  <a:lnTo>
                    <a:pt x="14616" y="3917"/>
                  </a:lnTo>
                  <a:lnTo>
                    <a:pt x="13917" y="3617"/>
                  </a:lnTo>
                  <a:lnTo>
                    <a:pt x="12995" y="3293"/>
                  </a:lnTo>
                  <a:lnTo>
                    <a:pt x="12072" y="2994"/>
                  </a:lnTo>
                  <a:lnTo>
                    <a:pt x="10700" y="2520"/>
                  </a:lnTo>
                  <a:lnTo>
                    <a:pt x="10027" y="2246"/>
                  </a:lnTo>
                  <a:lnTo>
                    <a:pt x="9353" y="1971"/>
                  </a:lnTo>
                  <a:lnTo>
                    <a:pt x="8780" y="1672"/>
                  </a:lnTo>
                  <a:lnTo>
                    <a:pt x="8206" y="1373"/>
                  </a:lnTo>
                  <a:lnTo>
                    <a:pt x="7508" y="999"/>
                  </a:lnTo>
                  <a:lnTo>
                    <a:pt x="6784" y="674"/>
                  </a:lnTo>
                  <a:lnTo>
                    <a:pt x="6435" y="500"/>
                  </a:lnTo>
                  <a:lnTo>
                    <a:pt x="6061" y="375"/>
                  </a:lnTo>
                  <a:lnTo>
                    <a:pt x="5687" y="250"/>
                  </a:lnTo>
                  <a:lnTo>
                    <a:pt x="5288" y="176"/>
                  </a:lnTo>
                  <a:lnTo>
                    <a:pt x="4964" y="126"/>
                  </a:lnTo>
                  <a:lnTo>
                    <a:pt x="4565" y="51"/>
                  </a:lnTo>
                  <a:lnTo>
                    <a:pt x="4066" y="26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23;p44">
              <a:extLst>
                <a:ext uri="{FF2B5EF4-FFF2-40B4-BE49-F238E27FC236}">
                  <a16:creationId xmlns:a16="http://schemas.microsoft.com/office/drawing/2014/main" id="{48D94C1A-F59E-3592-CA67-499493BBD96A}"/>
                </a:ext>
              </a:extLst>
            </p:cNvPr>
            <p:cNvSpPr/>
            <p:nvPr/>
          </p:nvSpPr>
          <p:spPr>
            <a:xfrm rot="-1036828">
              <a:off x="1072921" y="1632282"/>
              <a:ext cx="273548" cy="346337"/>
            </a:xfrm>
            <a:custGeom>
              <a:avLst/>
              <a:gdLst/>
              <a:ahLst/>
              <a:cxnLst/>
              <a:rect l="l" t="t" r="r" b="b"/>
              <a:pathLst>
                <a:path w="5438" h="6885" extrusionOk="0">
                  <a:moveTo>
                    <a:pt x="2046" y="1"/>
                  </a:moveTo>
                  <a:lnTo>
                    <a:pt x="1697" y="26"/>
                  </a:lnTo>
                  <a:lnTo>
                    <a:pt x="1373" y="76"/>
                  </a:lnTo>
                  <a:lnTo>
                    <a:pt x="1073" y="176"/>
                  </a:lnTo>
                  <a:lnTo>
                    <a:pt x="799" y="325"/>
                  </a:lnTo>
                  <a:lnTo>
                    <a:pt x="549" y="500"/>
                  </a:lnTo>
                  <a:lnTo>
                    <a:pt x="450" y="624"/>
                  </a:lnTo>
                  <a:lnTo>
                    <a:pt x="350" y="724"/>
                  </a:lnTo>
                  <a:lnTo>
                    <a:pt x="250" y="874"/>
                  </a:lnTo>
                  <a:lnTo>
                    <a:pt x="175" y="1024"/>
                  </a:lnTo>
                  <a:lnTo>
                    <a:pt x="101" y="1173"/>
                  </a:lnTo>
                  <a:lnTo>
                    <a:pt x="51" y="1348"/>
                  </a:lnTo>
                  <a:lnTo>
                    <a:pt x="26" y="1572"/>
                  </a:lnTo>
                  <a:lnTo>
                    <a:pt x="1" y="1822"/>
                  </a:lnTo>
                  <a:lnTo>
                    <a:pt x="26" y="2296"/>
                  </a:lnTo>
                  <a:lnTo>
                    <a:pt x="425" y="6361"/>
                  </a:lnTo>
                  <a:lnTo>
                    <a:pt x="450" y="6535"/>
                  </a:lnTo>
                  <a:lnTo>
                    <a:pt x="500" y="6685"/>
                  </a:lnTo>
                  <a:lnTo>
                    <a:pt x="549" y="6760"/>
                  </a:lnTo>
                  <a:lnTo>
                    <a:pt x="599" y="6810"/>
                  </a:lnTo>
                  <a:lnTo>
                    <a:pt x="674" y="6860"/>
                  </a:lnTo>
                  <a:lnTo>
                    <a:pt x="749" y="6885"/>
                  </a:lnTo>
                  <a:lnTo>
                    <a:pt x="824" y="6860"/>
                  </a:lnTo>
                  <a:lnTo>
                    <a:pt x="874" y="6835"/>
                  </a:lnTo>
                  <a:lnTo>
                    <a:pt x="1023" y="6760"/>
                  </a:lnTo>
                  <a:lnTo>
                    <a:pt x="1497" y="6436"/>
                  </a:lnTo>
                  <a:lnTo>
                    <a:pt x="1971" y="6086"/>
                  </a:lnTo>
                  <a:lnTo>
                    <a:pt x="2445" y="5712"/>
                  </a:lnTo>
                  <a:lnTo>
                    <a:pt x="2894" y="5338"/>
                  </a:lnTo>
                  <a:lnTo>
                    <a:pt x="3343" y="4964"/>
                  </a:lnTo>
                  <a:lnTo>
                    <a:pt x="3767" y="4565"/>
                  </a:lnTo>
                  <a:lnTo>
                    <a:pt x="4191" y="4141"/>
                  </a:lnTo>
                  <a:lnTo>
                    <a:pt x="4615" y="3742"/>
                  </a:lnTo>
                  <a:lnTo>
                    <a:pt x="4914" y="3393"/>
                  </a:lnTo>
                  <a:lnTo>
                    <a:pt x="5039" y="3243"/>
                  </a:lnTo>
                  <a:lnTo>
                    <a:pt x="5163" y="3044"/>
                  </a:lnTo>
                  <a:lnTo>
                    <a:pt x="5263" y="2869"/>
                  </a:lnTo>
                  <a:lnTo>
                    <a:pt x="5363" y="2670"/>
                  </a:lnTo>
                  <a:lnTo>
                    <a:pt x="5413" y="2470"/>
                  </a:lnTo>
                  <a:lnTo>
                    <a:pt x="5438" y="2246"/>
                  </a:lnTo>
                  <a:lnTo>
                    <a:pt x="5413" y="2021"/>
                  </a:lnTo>
                  <a:lnTo>
                    <a:pt x="5363" y="1822"/>
                  </a:lnTo>
                  <a:lnTo>
                    <a:pt x="5288" y="1622"/>
                  </a:lnTo>
                  <a:lnTo>
                    <a:pt x="5163" y="1423"/>
                  </a:lnTo>
                  <a:lnTo>
                    <a:pt x="5039" y="1223"/>
                  </a:lnTo>
                  <a:lnTo>
                    <a:pt x="4889" y="1073"/>
                  </a:lnTo>
                  <a:lnTo>
                    <a:pt x="4715" y="899"/>
                  </a:lnTo>
                  <a:lnTo>
                    <a:pt x="4540" y="774"/>
                  </a:lnTo>
                  <a:lnTo>
                    <a:pt x="4291" y="624"/>
                  </a:lnTo>
                  <a:lnTo>
                    <a:pt x="4041" y="475"/>
                  </a:lnTo>
                  <a:lnTo>
                    <a:pt x="3742" y="350"/>
                  </a:lnTo>
                  <a:lnTo>
                    <a:pt x="3418" y="225"/>
                  </a:lnTo>
                  <a:lnTo>
                    <a:pt x="3068" y="126"/>
                  </a:lnTo>
                  <a:lnTo>
                    <a:pt x="2744" y="76"/>
                  </a:lnTo>
                  <a:lnTo>
                    <a:pt x="2395" y="26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24;p44">
              <a:extLst>
                <a:ext uri="{FF2B5EF4-FFF2-40B4-BE49-F238E27FC236}">
                  <a16:creationId xmlns:a16="http://schemas.microsoft.com/office/drawing/2014/main" id="{00742740-B4F3-2696-23EB-F38F9A999965}"/>
                </a:ext>
              </a:extLst>
            </p:cNvPr>
            <p:cNvSpPr/>
            <p:nvPr/>
          </p:nvSpPr>
          <p:spPr>
            <a:xfrm rot="-1036828">
              <a:off x="1069008" y="1645413"/>
              <a:ext cx="257250" cy="297392"/>
            </a:xfrm>
            <a:custGeom>
              <a:avLst/>
              <a:gdLst/>
              <a:ahLst/>
              <a:cxnLst/>
              <a:rect l="l" t="t" r="r" b="b"/>
              <a:pathLst>
                <a:path w="5114" h="5912" extrusionOk="0">
                  <a:moveTo>
                    <a:pt x="1772" y="1"/>
                  </a:moveTo>
                  <a:lnTo>
                    <a:pt x="1472" y="25"/>
                  </a:lnTo>
                  <a:lnTo>
                    <a:pt x="1173" y="75"/>
                  </a:lnTo>
                  <a:lnTo>
                    <a:pt x="899" y="150"/>
                  </a:lnTo>
                  <a:lnTo>
                    <a:pt x="624" y="250"/>
                  </a:lnTo>
                  <a:lnTo>
                    <a:pt x="425" y="424"/>
                  </a:lnTo>
                  <a:lnTo>
                    <a:pt x="275" y="624"/>
                  </a:lnTo>
                  <a:lnTo>
                    <a:pt x="150" y="873"/>
                  </a:lnTo>
                  <a:lnTo>
                    <a:pt x="51" y="1148"/>
                  </a:lnTo>
                  <a:lnTo>
                    <a:pt x="26" y="1372"/>
                  </a:lnTo>
                  <a:lnTo>
                    <a:pt x="1" y="1622"/>
                  </a:lnTo>
                  <a:lnTo>
                    <a:pt x="26" y="2096"/>
                  </a:lnTo>
                  <a:lnTo>
                    <a:pt x="400" y="5886"/>
                  </a:lnTo>
                  <a:lnTo>
                    <a:pt x="475" y="5812"/>
                  </a:lnTo>
                  <a:lnTo>
                    <a:pt x="549" y="5712"/>
                  </a:lnTo>
                  <a:lnTo>
                    <a:pt x="574" y="5562"/>
                  </a:lnTo>
                  <a:lnTo>
                    <a:pt x="624" y="5438"/>
                  </a:lnTo>
                  <a:lnTo>
                    <a:pt x="624" y="5163"/>
                  </a:lnTo>
                  <a:lnTo>
                    <a:pt x="624" y="4889"/>
                  </a:lnTo>
                  <a:lnTo>
                    <a:pt x="599" y="4614"/>
                  </a:lnTo>
                  <a:lnTo>
                    <a:pt x="599" y="4315"/>
                  </a:lnTo>
                  <a:lnTo>
                    <a:pt x="599" y="4016"/>
                  </a:lnTo>
                  <a:lnTo>
                    <a:pt x="624" y="3717"/>
                  </a:lnTo>
                  <a:lnTo>
                    <a:pt x="649" y="3417"/>
                  </a:lnTo>
                  <a:lnTo>
                    <a:pt x="699" y="3093"/>
                  </a:lnTo>
                  <a:lnTo>
                    <a:pt x="799" y="2794"/>
                  </a:lnTo>
                  <a:lnTo>
                    <a:pt x="924" y="2495"/>
                  </a:lnTo>
                  <a:lnTo>
                    <a:pt x="1023" y="2370"/>
                  </a:lnTo>
                  <a:lnTo>
                    <a:pt x="1123" y="2245"/>
                  </a:lnTo>
                  <a:lnTo>
                    <a:pt x="1248" y="2145"/>
                  </a:lnTo>
                  <a:lnTo>
                    <a:pt x="1323" y="2096"/>
                  </a:lnTo>
                  <a:lnTo>
                    <a:pt x="1397" y="2071"/>
                  </a:lnTo>
                  <a:lnTo>
                    <a:pt x="1572" y="2071"/>
                  </a:lnTo>
                  <a:lnTo>
                    <a:pt x="1647" y="2096"/>
                  </a:lnTo>
                  <a:lnTo>
                    <a:pt x="1722" y="2145"/>
                  </a:lnTo>
                  <a:lnTo>
                    <a:pt x="1772" y="2245"/>
                  </a:lnTo>
                  <a:lnTo>
                    <a:pt x="1821" y="2345"/>
                  </a:lnTo>
                  <a:lnTo>
                    <a:pt x="1871" y="2445"/>
                  </a:lnTo>
                  <a:lnTo>
                    <a:pt x="1921" y="2519"/>
                  </a:lnTo>
                  <a:lnTo>
                    <a:pt x="1996" y="2569"/>
                  </a:lnTo>
                  <a:lnTo>
                    <a:pt x="2046" y="2594"/>
                  </a:lnTo>
                  <a:lnTo>
                    <a:pt x="2196" y="2619"/>
                  </a:lnTo>
                  <a:lnTo>
                    <a:pt x="2320" y="2694"/>
                  </a:lnTo>
                  <a:lnTo>
                    <a:pt x="2420" y="2744"/>
                  </a:lnTo>
                  <a:lnTo>
                    <a:pt x="2520" y="2844"/>
                  </a:lnTo>
                  <a:lnTo>
                    <a:pt x="2595" y="2943"/>
                  </a:lnTo>
                  <a:lnTo>
                    <a:pt x="2669" y="3068"/>
                  </a:lnTo>
                  <a:lnTo>
                    <a:pt x="2719" y="3193"/>
                  </a:lnTo>
                  <a:lnTo>
                    <a:pt x="2744" y="3318"/>
                  </a:lnTo>
                  <a:lnTo>
                    <a:pt x="2769" y="3467"/>
                  </a:lnTo>
                  <a:lnTo>
                    <a:pt x="2769" y="3717"/>
                  </a:lnTo>
                  <a:lnTo>
                    <a:pt x="2694" y="3991"/>
                  </a:lnTo>
                  <a:lnTo>
                    <a:pt x="2620" y="4240"/>
                  </a:lnTo>
                  <a:lnTo>
                    <a:pt x="2495" y="4465"/>
                  </a:lnTo>
                  <a:lnTo>
                    <a:pt x="2345" y="4689"/>
                  </a:lnTo>
                  <a:lnTo>
                    <a:pt x="2196" y="4914"/>
                  </a:lnTo>
                  <a:lnTo>
                    <a:pt x="1871" y="5363"/>
                  </a:lnTo>
                  <a:lnTo>
                    <a:pt x="1772" y="5537"/>
                  </a:lnTo>
                  <a:lnTo>
                    <a:pt x="1747" y="5637"/>
                  </a:lnTo>
                  <a:lnTo>
                    <a:pt x="1722" y="5737"/>
                  </a:lnTo>
                  <a:lnTo>
                    <a:pt x="1722" y="5812"/>
                  </a:lnTo>
                  <a:lnTo>
                    <a:pt x="1772" y="5886"/>
                  </a:lnTo>
                  <a:lnTo>
                    <a:pt x="1821" y="5911"/>
                  </a:lnTo>
                  <a:lnTo>
                    <a:pt x="1921" y="5911"/>
                  </a:lnTo>
                  <a:lnTo>
                    <a:pt x="2620" y="5363"/>
                  </a:lnTo>
                  <a:lnTo>
                    <a:pt x="3318" y="4789"/>
                  </a:lnTo>
                  <a:lnTo>
                    <a:pt x="3966" y="4166"/>
                  </a:lnTo>
                  <a:lnTo>
                    <a:pt x="4615" y="3542"/>
                  </a:lnTo>
                  <a:lnTo>
                    <a:pt x="4889" y="3243"/>
                  </a:lnTo>
                  <a:lnTo>
                    <a:pt x="5114" y="2919"/>
                  </a:lnTo>
                  <a:lnTo>
                    <a:pt x="5089" y="2669"/>
                  </a:lnTo>
                  <a:lnTo>
                    <a:pt x="5064" y="2395"/>
                  </a:lnTo>
                  <a:lnTo>
                    <a:pt x="5014" y="2096"/>
                  </a:lnTo>
                  <a:lnTo>
                    <a:pt x="4939" y="1821"/>
                  </a:lnTo>
                  <a:lnTo>
                    <a:pt x="4864" y="1547"/>
                  </a:lnTo>
                  <a:lnTo>
                    <a:pt x="4739" y="1297"/>
                  </a:lnTo>
                  <a:lnTo>
                    <a:pt x="4615" y="1048"/>
                  </a:lnTo>
                  <a:lnTo>
                    <a:pt x="4440" y="824"/>
                  </a:lnTo>
                  <a:lnTo>
                    <a:pt x="4241" y="624"/>
                  </a:lnTo>
                  <a:lnTo>
                    <a:pt x="3991" y="424"/>
                  </a:lnTo>
                  <a:lnTo>
                    <a:pt x="3692" y="275"/>
                  </a:lnTo>
                  <a:lnTo>
                    <a:pt x="3393" y="150"/>
                  </a:lnTo>
                  <a:lnTo>
                    <a:pt x="3068" y="75"/>
                  </a:lnTo>
                  <a:lnTo>
                    <a:pt x="2744" y="25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25;p44">
              <a:extLst>
                <a:ext uri="{FF2B5EF4-FFF2-40B4-BE49-F238E27FC236}">
                  <a16:creationId xmlns:a16="http://schemas.microsoft.com/office/drawing/2014/main" id="{54B5985D-EC8C-275F-C4D0-311D6065CFC9}"/>
                </a:ext>
              </a:extLst>
            </p:cNvPr>
            <p:cNvSpPr/>
            <p:nvPr/>
          </p:nvSpPr>
          <p:spPr>
            <a:xfrm rot="-1036828">
              <a:off x="1066689" y="1626036"/>
              <a:ext cx="286074" cy="358862"/>
            </a:xfrm>
            <a:custGeom>
              <a:avLst/>
              <a:gdLst/>
              <a:ahLst/>
              <a:cxnLst/>
              <a:rect l="l" t="t" r="r" b="b"/>
              <a:pathLst>
                <a:path w="5687" h="7134" extrusionOk="0">
                  <a:moveTo>
                    <a:pt x="2569" y="275"/>
                  </a:moveTo>
                  <a:lnTo>
                    <a:pt x="3018" y="349"/>
                  </a:lnTo>
                  <a:lnTo>
                    <a:pt x="3467" y="474"/>
                  </a:lnTo>
                  <a:lnTo>
                    <a:pt x="3891" y="624"/>
                  </a:lnTo>
                  <a:lnTo>
                    <a:pt x="4265" y="798"/>
                  </a:lnTo>
                  <a:lnTo>
                    <a:pt x="4589" y="998"/>
                  </a:lnTo>
                  <a:lnTo>
                    <a:pt x="4839" y="1197"/>
                  </a:lnTo>
                  <a:lnTo>
                    <a:pt x="4963" y="1347"/>
                  </a:lnTo>
                  <a:lnTo>
                    <a:pt x="5113" y="1497"/>
                  </a:lnTo>
                  <a:lnTo>
                    <a:pt x="5238" y="1696"/>
                  </a:lnTo>
                  <a:lnTo>
                    <a:pt x="5337" y="1896"/>
                  </a:lnTo>
                  <a:lnTo>
                    <a:pt x="5412" y="2120"/>
                  </a:lnTo>
                  <a:lnTo>
                    <a:pt x="5437" y="2370"/>
                  </a:lnTo>
                  <a:lnTo>
                    <a:pt x="5412" y="2569"/>
                  </a:lnTo>
                  <a:lnTo>
                    <a:pt x="5362" y="2744"/>
                  </a:lnTo>
                  <a:lnTo>
                    <a:pt x="5287" y="2918"/>
                  </a:lnTo>
                  <a:lnTo>
                    <a:pt x="5188" y="3118"/>
                  </a:lnTo>
                  <a:lnTo>
                    <a:pt x="5063" y="3267"/>
                  </a:lnTo>
                  <a:lnTo>
                    <a:pt x="4938" y="3442"/>
                  </a:lnTo>
                  <a:lnTo>
                    <a:pt x="4639" y="3766"/>
                  </a:lnTo>
                  <a:lnTo>
                    <a:pt x="4240" y="4190"/>
                  </a:lnTo>
                  <a:lnTo>
                    <a:pt x="3816" y="4589"/>
                  </a:lnTo>
                  <a:lnTo>
                    <a:pt x="3367" y="4988"/>
                  </a:lnTo>
                  <a:lnTo>
                    <a:pt x="2943" y="5362"/>
                  </a:lnTo>
                  <a:lnTo>
                    <a:pt x="2494" y="5737"/>
                  </a:lnTo>
                  <a:lnTo>
                    <a:pt x="2020" y="6086"/>
                  </a:lnTo>
                  <a:lnTo>
                    <a:pt x="1546" y="6435"/>
                  </a:lnTo>
                  <a:lnTo>
                    <a:pt x="1073" y="6784"/>
                  </a:lnTo>
                  <a:lnTo>
                    <a:pt x="973" y="6834"/>
                  </a:lnTo>
                  <a:lnTo>
                    <a:pt x="873" y="6859"/>
                  </a:lnTo>
                  <a:lnTo>
                    <a:pt x="823" y="6859"/>
                  </a:lnTo>
                  <a:lnTo>
                    <a:pt x="773" y="6809"/>
                  </a:lnTo>
                  <a:lnTo>
                    <a:pt x="723" y="6684"/>
                  </a:lnTo>
                  <a:lnTo>
                    <a:pt x="673" y="6560"/>
                  </a:lnTo>
                  <a:lnTo>
                    <a:pt x="673" y="6460"/>
                  </a:lnTo>
                  <a:lnTo>
                    <a:pt x="299" y="2395"/>
                  </a:lnTo>
                  <a:lnTo>
                    <a:pt x="250" y="1946"/>
                  </a:lnTo>
                  <a:lnTo>
                    <a:pt x="274" y="1721"/>
                  </a:lnTo>
                  <a:lnTo>
                    <a:pt x="299" y="1497"/>
                  </a:lnTo>
                  <a:lnTo>
                    <a:pt x="374" y="1322"/>
                  </a:lnTo>
                  <a:lnTo>
                    <a:pt x="449" y="1123"/>
                  </a:lnTo>
                  <a:lnTo>
                    <a:pt x="549" y="973"/>
                  </a:lnTo>
                  <a:lnTo>
                    <a:pt x="649" y="823"/>
                  </a:lnTo>
                  <a:lnTo>
                    <a:pt x="798" y="699"/>
                  </a:lnTo>
                  <a:lnTo>
                    <a:pt x="948" y="574"/>
                  </a:lnTo>
                  <a:lnTo>
                    <a:pt x="1122" y="499"/>
                  </a:lnTo>
                  <a:lnTo>
                    <a:pt x="1297" y="399"/>
                  </a:lnTo>
                  <a:lnTo>
                    <a:pt x="1497" y="349"/>
                  </a:lnTo>
                  <a:lnTo>
                    <a:pt x="1696" y="300"/>
                  </a:lnTo>
                  <a:lnTo>
                    <a:pt x="1896" y="275"/>
                  </a:lnTo>
                  <a:close/>
                  <a:moveTo>
                    <a:pt x="2120" y="0"/>
                  </a:moveTo>
                  <a:lnTo>
                    <a:pt x="1871" y="25"/>
                  </a:lnTo>
                  <a:lnTo>
                    <a:pt x="1646" y="50"/>
                  </a:lnTo>
                  <a:lnTo>
                    <a:pt x="1422" y="100"/>
                  </a:lnTo>
                  <a:lnTo>
                    <a:pt x="1222" y="175"/>
                  </a:lnTo>
                  <a:lnTo>
                    <a:pt x="998" y="250"/>
                  </a:lnTo>
                  <a:lnTo>
                    <a:pt x="798" y="374"/>
                  </a:lnTo>
                  <a:lnTo>
                    <a:pt x="624" y="499"/>
                  </a:lnTo>
                  <a:lnTo>
                    <a:pt x="474" y="649"/>
                  </a:lnTo>
                  <a:lnTo>
                    <a:pt x="324" y="823"/>
                  </a:lnTo>
                  <a:lnTo>
                    <a:pt x="225" y="1023"/>
                  </a:lnTo>
                  <a:lnTo>
                    <a:pt x="125" y="1222"/>
                  </a:lnTo>
                  <a:lnTo>
                    <a:pt x="50" y="1447"/>
                  </a:lnTo>
                  <a:lnTo>
                    <a:pt x="0" y="1696"/>
                  </a:lnTo>
                  <a:lnTo>
                    <a:pt x="0" y="1946"/>
                  </a:lnTo>
                  <a:lnTo>
                    <a:pt x="25" y="2420"/>
                  </a:lnTo>
                  <a:lnTo>
                    <a:pt x="399" y="6485"/>
                  </a:lnTo>
                  <a:lnTo>
                    <a:pt x="449" y="6734"/>
                  </a:lnTo>
                  <a:lnTo>
                    <a:pt x="524" y="6909"/>
                  </a:lnTo>
                  <a:lnTo>
                    <a:pt x="574" y="6984"/>
                  </a:lnTo>
                  <a:lnTo>
                    <a:pt x="649" y="7033"/>
                  </a:lnTo>
                  <a:lnTo>
                    <a:pt x="698" y="7083"/>
                  </a:lnTo>
                  <a:lnTo>
                    <a:pt x="773" y="7108"/>
                  </a:lnTo>
                  <a:lnTo>
                    <a:pt x="848" y="7133"/>
                  </a:lnTo>
                  <a:lnTo>
                    <a:pt x="973" y="7108"/>
                  </a:lnTo>
                  <a:lnTo>
                    <a:pt x="1073" y="7083"/>
                  </a:lnTo>
                  <a:lnTo>
                    <a:pt x="1222" y="6984"/>
                  </a:lnTo>
                  <a:lnTo>
                    <a:pt x="1696" y="6659"/>
                  </a:lnTo>
                  <a:lnTo>
                    <a:pt x="2170" y="6310"/>
                  </a:lnTo>
                  <a:lnTo>
                    <a:pt x="2644" y="5936"/>
                  </a:lnTo>
                  <a:lnTo>
                    <a:pt x="3093" y="5562"/>
                  </a:lnTo>
                  <a:lnTo>
                    <a:pt x="3542" y="5188"/>
                  </a:lnTo>
                  <a:lnTo>
                    <a:pt x="3991" y="4789"/>
                  </a:lnTo>
                  <a:lnTo>
                    <a:pt x="4415" y="4365"/>
                  </a:lnTo>
                  <a:lnTo>
                    <a:pt x="4839" y="3941"/>
                  </a:lnTo>
                  <a:lnTo>
                    <a:pt x="5138" y="3592"/>
                  </a:lnTo>
                  <a:lnTo>
                    <a:pt x="5287" y="3417"/>
                  </a:lnTo>
                  <a:lnTo>
                    <a:pt x="5412" y="3218"/>
                  </a:lnTo>
                  <a:lnTo>
                    <a:pt x="5512" y="3018"/>
                  </a:lnTo>
                  <a:lnTo>
                    <a:pt x="5612" y="2819"/>
                  </a:lnTo>
                  <a:lnTo>
                    <a:pt x="5662" y="2594"/>
                  </a:lnTo>
                  <a:lnTo>
                    <a:pt x="5687" y="2370"/>
                  </a:lnTo>
                  <a:lnTo>
                    <a:pt x="5662" y="2170"/>
                  </a:lnTo>
                  <a:lnTo>
                    <a:pt x="5637" y="1946"/>
                  </a:lnTo>
                  <a:lnTo>
                    <a:pt x="5562" y="1746"/>
                  </a:lnTo>
                  <a:lnTo>
                    <a:pt x="5437" y="1547"/>
                  </a:lnTo>
                  <a:lnTo>
                    <a:pt x="5312" y="1347"/>
                  </a:lnTo>
                  <a:lnTo>
                    <a:pt x="5138" y="1148"/>
                  </a:lnTo>
                  <a:lnTo>
                    <a:pt x="4963" y="973"/>
                  </a:lnTo>
                  <a:lnTo>
                    <a:pt x="4739" y="798"/>
                  </a:lnTo>
                  <a:lnTo>
                    <a:pt x="4390" y="574"/>
                  </a:lnTo>
                  <a:lnTo>
                    <a:pt x="3991" y="374"/>
                  </a:lnTo>
                  <a:lnTo>
                    <a:pt x="3542" y="225"/>
                  </a:lnTo>
                  <a:lnTo>
                    <a:pt x="3068" y="100"/>
                  </a:lnTo>
                  <a:lnTo>
                    <a:pt x="2594" y="25"/>
                  </a:lnTo>
                  <a:lnTo>
                    <a:pt x="2120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26;p44">
              <a:extLst>
                <a:ext uri="{FF2B5EF4-FFF2-40B4-BE49-F238E27FC236}">
                  <a16:creationId xmlns:a16="http://schemas.microsoft.com/office/drawing/2014/main" id="{90B47643-9C8E-2B25-1BC8-B9646A59D6FB}"/>
                </a:ext>
              </a:extLst>
            </p:cNvPr>
            <p:cNvSpPr/>
            <p:nvPr/>
          </p:nvSpPr>
          <p:spPr>
            <a:xfrm rot="-1036828">
              <a:off x="732231" y="1709079"/>
              <a:ext cx="224654" cy="121733"/>
            </a:xfrm>
            <a:custGeom>
              <a:avLst/>
              <a:gdLst/>
              <a:ahLst/>
              <a:cxnLst/>
              <a:rect l="l" t="t" r="r" b="b"/>
              <a:pathLst>
                <a:path w="4466" h="2420" extrusionOk="0">
                  <a:moveTo>
                    <a:pt x="3842" y="0"/>
                  </a:moveTo>
                  <a:lnTo>
                    <a:pt x="3642" y="25"/>
                  </a:lnTo>
                  <a:lnTo>
                    <a:pt x="3418" y="75"/>
                  </a:lnTo>
                  <a:lnTo>
                    <a:pt x="3193" y="125"/>
                  </a:lnTo>
                  <a:lnTo>
                    <a:pt x="2744" y="300"/>
                  </a:lnTo>
                  <a:lnTo>
                    <a:pt x="2395" y="424"/>
                  </a:lnTo>
                  <a:lnTo>
                    <a:pt x="2021" y="624"/>
                  </a:lnTo>
                  <a:lnTo>
                    <a:pt x="1672" y="848"/>
                  </a:lnTo>
                  <a:lnTo>
                    <a:pt x="1347" y="1073"/>
                  </a:lnTo>
                  <a:lnTo>
                    <a:pt x="1023" y="1322"/>
                  </a:lnTo>
                  <a:lnTo>
                    <a:pt x="150" y="1996"/>
                  </a:lnTo>
                  <a:lnTo>
                    <a:pt x="51" y="2095"/>
                  </a:lnTo>
                  <a:lnTo>
                    <a:pt x="1" y="2170"/>
                  </a:lnTo>
                  <a:lnTo>
                    <a:pt x="1" y="2220"/>
                  </a:lnTo>
                  <a:lnTo>
                    <a:pt x="1" y="2270"/>
                  </a:lnTo>
                  <a:lnTo>
                    <a:pt x="51" y="2320"/>
                  </a:lnTo>
                  <a:lnTo>
                    <a:pt x="125" y="2370"/>
                  </a:lnTo>
                  <a:lnTo>
                    <a:pt x="225" y="2395"/>
                  </a:lnTo>
                  <a:lnTo>
                    <a:pt x="350" y="2420"/>
                  </a:lnTo>
                  <a:lnTo>
                    <a:pt x="774" y="2395"/>
                  </a:lnTo>
                  <a:lnTo>
                    <a:pt x="1198" y="2345"/>
                  </a:lnTo>
                  <a:lnTo>
                    <a:pt x="1622" y="2295"/>
                  </a:lnTo>
                  <a:lnTo>
                    <a:pt x="2046" y="2220"/>
                  </a:lnTo>
                  <a:lnTo>
                    <a:pt x="2445" y="2145"/>
                  </a:lnTo>
                  <a:lnTo>
                    <a:pt x="2869" y="2021"/>
                  </a:lnTo>
                  <a:lnTo>
                    <a:pt x="3268" y="1896"/>
                  </a:lnTo>
                  <a:lnTo>
                    <a:pt x="3667" y="1746"/>
                  </a:lnTo>
                  <a:lnTo>
                    <a:pt x="3891" y="1646"/>
                  </a:lnTo>
                  <a:lnTo>
                    <a:pt x="4091" y="1547"/>
                  </a:lnTo>
                  <a:lnTo>
                    <a:pt x="4290" y="1397"/>
                  </a:lnTo>
                  <a:lnTo>
                    <a:pt x="4365" y="1297"/>
                  </a:lnTo>
                  <a:lnTo>
                    <a:pt x="4415" y="1198"/>
                  </a:lnTo>
                  <a:lnTo>
                    <a:pt x="4465" y="1073"/>
                  </a:lnTo>
                  <a:lnTo>
                    <a:pt x="4465" y="898"/>
                  </a:lnTo>
                  <a:lnTo>
                    <a:pt x="4465" y="724"/>
                  </a:lnTo>
                  <a:lnTo>
                    <a:pt x="4415" y="524"/>
                  </a:lnTo>
                  <a:lnTo>
                    <a:pt x="4365" y="350"/>
                  </a:lnTo>
                  <a:lnTo>
                    <a:pt x="4266" y="225"/>
                  </a:lnTo>
                  <a:lnTo>
                    <a:pt x="4141" y="100"/>
                  </a:lnTo>
                  <a:lnTo>
                    <a:pt x="3991" y="25"/>
                  </a:lnTo>
                  <a:lnTo>
                    <a:pt x="38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27;p44">
              <a:extLst>
                <a:ext uri="{FF2B5EF4-FFF2-40B4-BE49-F238E27FC236}">
                  <a16:creationId xmlns:a16="http://schemas.microsoft.com/office/drawing/2014/main" id="{8C8D4989-078D-CC9E-32CA-E9ECDA009075}"/>
                </a:ext>
              </a:extLst>
            </p:cNvPr>
            <p:cNvSpPr/>
            <p:nvPr/>
          </p:nvSpPr>
          <p:spPr>
            <a:xfrm rot="-1036828">
              <a:off x="767143" y="1718208"/>
              <a:ext cx="178173" cy="106693"/>
            </a:xfrm>
            <a:custGeom>
              <a:avLst/>
              <a:gdLst/>
              <a:ahLst/>
              <a:cxnLst/>
              <a:rect l="l" t="t" r="r" b="b"/>
              <a:pathLst>
                <a:path w="3542" h="2121" extrusionOk="0">
                  <a:moveTo>
                    <a:pt x="2295" y="1"/>
                  </a:moveTo>
                  <a:lnTo>
                    <a:pt x="2020" y="76"/>
                  </a:lnTo>
                  <a:lnTo>
                    <a:pt x="1821" y="150"/>
                  </a:lnTo>
                  <a:lnTo>
                    <a:pt x="1596" y="225"/>
                  </a:lnTo>
                  <a:lnTo>
                    <a:pt x="1372" y="325"/>
                  </a:lnTo>
                  <a:lnTo>
                    <a:pt x="1297" y="400"/>
                  </a:lnTo>
                  <a:lnTo>
                    <a:pt x="1222" y="475"/>
                  </a:lnTo>
                  <a:lnTo>
                    <a:pt x="1172" y="550"/>
                  </a:lnTo>
                  <a:lnTo>
                    <a:pt x="1172" y="649"/>
                  </a:lnTo>
                  <a:lnTo>
                    <a:pt x="1172" y="749"/>
                  </a:lnTo>
                  <a:lnTo>
                    <a:pt x="1197" y="849"/>
                  </a:lnTo>
                  <a:lnTo>
                    <a:pt x="1247" y="924"/>
                  </a:lnTo>
                  <a:lnTo>
                    <a:pt x="1322" y="998"/>
                  </a:lnTo>
                  <a:lnTo>
                    <a:pt x="1397" y="1073"/>
                  </a:lnTo>
                  <a:lnTo>
                    <a:pt x="1472" y="1123"/>
                  </a:lnTo>
                  <a:lnTo>
                    <a:pt x="1596" y="1173"/>
                  </a:lnTo>
                  <a:lnTo>
                    <a:pt x="1646" y="1198"/>
                  </a:lnTo>
                  <a:lnTo>
                    <a:pt x="1696" y="1248"/>
                  </a:lnTo>
                  <a:lnTo>
                    <a:pt x="1696" y="1323"/>
                  </a:lnTo>
                  <a:lnTo>
                    <a:pt x="1671" y="1397"/>
                  </a:lnTo>
                  <a:lnTo>
                    <a:pt x="1621" y="1472"/>
                  </a:lnTo>
                  <a:lnTo>
                    <a:pt x="1546" y="1522"/>
                  </a:lnTo>
                  <a:lnTo>
                    <a:pt x="1397" y="1572"/>
                  </a:lnTo>
                  <a:lnTo>
                    <a:pt x="1247" y="1647"/>
                  </a:lnTo>
                  <a:lnTo>
                    <a:pt x="923" y="1722"/>
                  </a:lnTo>
                  <a:lnTo>
                    <a:pt x="150" y="1896"/>
                  </a:lnTo>
                  <a:lnTo>
                    <a:pt x="50" y="1946"/>
                  </a:lnTo>
                  <a:lnTo>
                    <a:pt x="0" y="1971"/>
                  </a:lnTo>
                  <a:lnTo>
                    <a:pt x="0" y="2021"/>
                  </a:lnTo>
                  <a:lnTo>
                    <a:pt x="25" y="2071"/>
                  </a:lnTo>
                  <a:lnTo>
                    <a:pt x="50" y="2096"/>
                  </a:lnTo>
                  <a:lnTo>
                    <a:pt x="150" y="2121"/>
                  </a:lnTo>
                  <a:lnTo>
                    <a:pt x="374" y="2096"/>
                  </a:lnTo>
                  <a:lnTo>
                    <a:pt x="599" y="2071"/>
                  </a:lnTo>
                  <a:lnTo>
                    <a:pt x="1023" y="1996"/>
                  </a:lnTo>
                  <a:lnTo>
                    <a:pt x="1796" y="1846"/>
                  </a:lnTo>
                  <a:lnTo>
                    <a:pt x="2170" y="1747"/>
                  </a:lnTo>
                  <a:lnTo>
                    <a:pt x="2519" y="1672"/>
                  </a:lnTo>
                  <a:lnTo>
                    <a:pt x="2868" y="1547"/>
                  </a:lnTo>
                  <a:lnTo>
                    <a:pt x="3217" y="1373"/>
                  </a:lnTo>
                  <a:lnTo>
                    <a:pt x="3317" y="1323"/>
                  </a:lnTo>
                  <a:lnTo>
                    <a:pt x="3417" y="1248"/>
                  </a:lnTo>
                  <a:lnTo>
                    <a:pt x="3492" y="1173"/>
                  </a:lnTo>
                  <a:lnTo>
                    <a:pt x="3542" y="1073"/>
                  </a:lnTo>
                  <a:lnTo>
                    <a:pt x="3542" y="973"/>
                  </a:lnTo>
                  <a:lnTo>
                    <a:pt x="3542" y="874"/>
                  </a:lnTo>
                  <a:lnTo>
                    <a:pt x="3517" y="799"/>
                  </a:lnTo>
                  <a:lnTo>
                    <a:pt x="3492" y="699"/>
                  </a:lnTo>
                  <a:lnTo>
                    <a:pt x="3367" y="550"/>
                  </a:lnTo>
                  <a:lnTo>
                    <a:pt x="3242" y="400"/>
                  </a:lnTo>
                  <a:lnTo>
                    <a:pt x="3093" y="275"/>
                  </a:lnTo>
                  <a:lnTo>
                    <a:pt x="2918" y="175"/>
                  </a:lnTo>
                  <a:lnTo>
                    <a:pt x="2768" y="76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28;p44">
              <a:extLst>
                <a:ext uri="{FF2B5EF4-FFF2-40B4-BE49-F238E27FC236}">
                  <a16:creationId xmlns:a16="http://schemas.microsoft.com/office/drawing/2014/main" id="{78389D22-4566-D082-FA45-C516DBA518AC}"/>
                </a:ext>
              </a:extLst>
            </p:cNvPr>
            <p:cNvSpPr/>
            <p:nvPr/>
          </p:nvSpPr>
          <p:spPr>
            <a:xfrm rot="-1036828">
              <a:off x="725915" y="1702612"/>
              <a:ext cx="238437" cy="134309"/>
            </a:xfrm>
            <a:custGeom>
              <a:avLst/>
              <a:gdLst/>
              <a:ahLst/>
              <a:cxnLst/>
              <a:rect l="l" t="t" r="r" b="b"/>
              <a:pathLst>
                <a:path w="4740" h="2670" extrusionOk="0">
                  <a:moveTo>
                    <a:pt x="3917" y="250"/>
                  </a:moveTo>
                  <a:lnTo>
                    <a:pt x="4016" y="275"/>
                  </a:lnTo>
                  <a:lnTo>
                    <a:pt x="4091" y="275"/>
                  </a:lnTo>
                  <a:lnTo>
                    <a:pt x="4166" y="325"/>
                  </a:lnTo>
                  <a:lnTo>
                    <a:pt x="4241" y="375"/>
                  </a:lnTo>
                  <a:lnTo>
                    <a:pt x="4316" y="475"/>
                  </a:lnTo>
                  <a:lnTo>
                    <a:pt x="4391" y="574"/>
                  </a:lnTo>
                  <a:lnTo>
                    <a:pt x="4440" y="774"/>
                  </a:lnTo>
                  <a:lnTo>
                    <a:pt x="4465" y="948"/>
                  </a:lnTo>
                  <a:lnTo>
                    <a:pt x="4465" y="1123"/>
                  </a:lnTo>
                  <a:lnTo>
                    <a:pt x="4415" y="1273"/>
                  </a:lnTo>
                  <a:lnTo>
                    <a:pt x="4366" y="1347"/>
                  </a:lnTo>
                  <a:lnTo>
                    <a:pt x="4316" y="1447"/>
                  </a:lnTo>
                  <a:lnTo>
                    <a:pt x="4141" y="1572"/>
                  </a:lnTo>
                  <a:lnTo>
                    <a:pt x="3967" y="1672"/>
                  </a:lnTo>
                  <a:lnTo>
                    <a:pt x="3767" y="1747"/>
                  </a:lnTo>
                  <a:lnTo>
                    <a:pt x="3368" y="1896"/>
                  </a:lnTo>
                  <a:lnTo>
                    <a:pt x="2944" y="2021"/>
                  </a:lnTo>
                  <a:lnTo>
                    <a:pt x="2545" y="2146"/>
                  </a:lnTo>
                  <a:lnTo>
                    <a:pt x="2146" y="2220"/>
                  </a:lnTo>
                  <a:lnTo>
                    <a:pt x="1722" y="2295"/>
                  </a:lnTo>
                  <a:lnTo>
                    <a:pt x="1298" y="2345"/>
                  </a:lnTo>
                  <a:lnTo>
                    <a:pt x="899" y="2395"/>
                  </a:lnTo>
                  <a:lnTo>
                    <a:pt x="325" y="2395"/>
                  </a:lnTo>
                  <a:lnTo>
                    <a:pt x="275" y="2370"/>
                  </a:lnTo>
                  <a:lnTo>
                    <a:pt x="250" y="2345"/>
                  </a:lnTo>
                  <a:lnTo>
                    <a:pt x="275" y="2295"/>
                  </a:lnTo>
                  <a:lnTo>
                    <a:pt x="350" y="2220"/>
                  </a:lnTo>
                  <a:lnTo>
                    <a:pt x="1223" y="1572"/>
                  </a:lnTo>
                  <a:lnTo>
                    <a:pt x="1547" y="1323"/>
                  </a:lnTo>
                  <a:lnTo>
                    <a:pt x="1872" y="1073"/>
                  </a:lnTo>
                  <a:lnTo>
                    <a:pt x="2221" y="874"/>
                  </a:lnTo>
                  <a:lnTo>
                    <a:pt x="2570" y="674"/>
                  </a:lnTo>
                  <a:lnTo>
                    <a:pt x="3193" y="425"/>
                  </a:lnTo>
                  <a:lnTo>
                    <a:pt x="3617" y="300"/>
                  </a:lnTo>
                  <a:lnTo>
                    <a:pt x="3917" y="250"/>
                  </a:lnTo>
                  <a:close/>
                  <a:moveTo>
                    <a:pt x="3892" y="1"/>
                  </a:moveTo>
                  <a:lnTo>
                    <a:pt x="3717" y="26"/>
                  </a:lnTo>
                  <a:lnTo>
                    <a:pt x="3518" y="76"/>
                  </a:lnTo>
                  <a:lnTo>
                    <a:pt x="3044" y="200"/>
                  </a:lnTo>
                  <a:lnTo>
                    <a:pt x="2470" y="450"/>
                  </a:lnTo>
                  <a:lnTo>
                    <a:pt x="2096" y="624"/>
                  </a:lnTo>
                  <a:lnTo>
                    <a:pt x="1722" y="849"/>
                  </a:lnTo>
                  <a:lnTo>
                    <a:pt x="1398" y="1098"/>
                  </a:lnTo>
                  <a:lnTo>
                    <a:pt x="1073" y="1347"/>
                  </a:lnTo>
                  <a:lnTo>
                    <a:pt x="201" y="2021"/>
                  </a:lnTo>
                  <a:lnTo>
                    <a:pt x="126" y="2071"/>
                  </a:lnTo>
                  <a:lnTo>
                    <a:pt x="76" y="2146"/>
                  </a:lnTo>
                  <a:lnTo>
                    <a:pt x="1" y="2245"/>
                  </a:lnTo>
                  <a:lnTo>
                    <a:pt x="1" y="2370"/>
                  </a:lnTo>
                  <a:lnTo>
                    <a:pt x="26" y="2470"/>
                  </a:lnTo>
                  <a:lnTo>
                    <a:pt x="76" y="2545"/>
                  </a:lnTo>
                  <a:lnTo>
                    <a:pt x="151" y="2595"/>
                  </a:lnTo>
                  <a:lnTo>
                    <a:pt x="275" y="2644"/>
                  </a:lnTo>
                  <a:lnTo>
                    <a:pt x="475" y="2669"/>
                  </a:lnTo>
                  <a:lnTo>
                    <a:pt x="899" y="2644"/>
                  </a:lnTo>
                  <a:lnTo>
                    <a:pt x="1323" y="2619"/>
                  </a:lnTo>
                  <a:lnTo>
                    <a:pt x="1772" y="2545"/>
                  </a:lnTo>
                  <a:lnTo>
                    <a:pt x="2196" y="2470"/>
                  </a:lnTo>
                  <a:lnTo>
                    <a:pt x="2620" y="2395"/>
                  </a:lnTo>
                  <a:lnTo>
                    <a:pt x="3019" y="2270"/>
                  </a:lnTo>
                  <a:lnTo>
                    <a:pt x="3443" y="2146"/>
                  </a:lnTo>
                  <a:lnTo>
                    <a:pt x="3842" y="1996"/>
                  </a:lnTo>
                  <a:lnTo>
                    <a:pt x="4091" y="1896"/>
                  </a:lnTo>
                  <a:lnTo>
                    <a:pt x="4316" y="1771"/>
                  </a:lnTo>
                  <a:lnTo>
                    <a:pt x="4415" y="1697"/>
                  </a:lnTo>
                  <a:lnTo>
                    <a:pt x="4515" y="1597"/>
                  </a:lnTo>
                  <a:lnTo>
                    <a:pt x="4590" y="1497"/>
                  </a:lnTo>
                  <a:lnTo>
                    <a:pt x="4665" y="1397"/>
                  </a:lnTo>
                  <a:lnTo>
                    <a:pt x="4715" y="1198"/>
                  </a:lnTo>
                  <a:lnTo>
                    <a:pt x="4740" y="973"/>
                  </a:lnTo>
                  <a:lnTo>
                    <a:pt x="4690" y="724"/>
                  </a:lnTo>
                  <a:lnTo>
                    <a:pt x="4615" y="475"/>
                  </a:lnTo>
                  <a:lnTo>
                    <a:pt x="4540" y="325"/>
                  </a:lnTo>
                  <a:lnTo>
                    <a:pt x="4415" y="175"/>
                  </a:lnTo>
                  <a:lnTo>
                    <a:pt x="4291" y="100"/>
                  </a:lnTo>
                  <a:lnTo>
                    <a:pt x="4166" y="26"/>
                  </a:lnTo>
                  <a:lnTo>
                    <a:pt x="4041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29;p44">
              <a:extLst>
                <a:ext uri="{FF2B5EF4-FFF2-40B4-BE49-F238E27FC236}">
                  <a16:creationId xmlns:a16="http://schemas.microsoft.com/office/drawing/2014/main" id="{F24F8D8D-6DBA-4AF2-A318-44CA35917F77}"/>
                </a:ext>
              </a:extLst>
            </p:cNvPr>
            <p:cNvSpPr/>
            <p:nvPr/>
          </p:nvSpPr>
          <p:spPr>
            <a:xfrm rot="-1036828">
              <a:off x="849774" y="1599316"/>
              <a:ext cx="326215" cy="194472"/>
            </a:xfrm>
            <a:custGeom>
              <a:avLst/>
              <a:gdLst/>
              <a:ahLst/>
              <a:cxnLst/>
              <a:rect l="l" t="t" r="r" b="b"/>
              <a:pathLst>
                <a:path w="6485" h="3866" extrusionOk="0">
                  <a:moveTo>
                    <a:pt x="2794" y="0"/>
                  </a:moveTo>
                  <a:lnTo>
                    <a:pt x="2494" y="25"/>
                  </a:lnTo>
                  <a:lnTo>
                    <a:pt x="2195" y="50"/>
                  </a:lnTo>
                  <a:lnTo>
                    <a:pt x="1921" y="125"/>
                  </a:lnTo>
                  <a:lnTo>
                    <a:pt x="1647" y="200"/>
                  </a:lnTo>
                  <a:lnTo>
                    <a:pt x="1397" y="324"/>
                  </a:lnTo>
                  <a:lnTo>
                    <a:pt x="1123" y="499"/>
                  </a:lnTo>
                  <a:lnTo>
                    <a:pt x="823" y="673"/>
                  </a:lnTo>
                  <a:lnTo>
                    <a:pt x="574" y="848"/>
                  </a:lnTo>
                  <a:lnTo>
                    <a:pt x="350" y="1048"/>
                  </a:lnTo>
                  <a:lnTo>
                    <a:pt x="250" y="1147"/>
                  </a:lnTo>
                  <a:lnTo>
                    <a:pt x="150" y="1272"/>
                  </a:lnTo>
                  <a:lnTo>
                    <a:pt x="75" y="1397"/>
                  </a:lnTo>
                  <a:lnTo>
                    <a:pt x="25" y="1546"/>
                  </a:lnTo>
                  <a:lnTo>
                    <a:pt x="0" y="1696"/>
                  </a:lnTo>
                  <a:lnTo>
                    <a:pt x="25" y="1846"/>
                  </a:lnTo>
                  <a:lnTo>
                    <a:pt x="50" y="1995"/>
                  </a:lnTo>
                  <a:lnTo>
                    <a:pt x="125" y="2120"/>
                  </a:lnTo>
                  <a:lnTo>
                    <a:pt x="225" y="2245"/>
                  </a:lnTo>
                  <a:lnTo>
                    <a:pt x="325" y="2320"/>
                  </a:lnTo>
                  <a:lnTo>
                    <a:pt x="449" y="2369"/>
                  </a:lnTo>
                  <a:lnTo>
                    <a:pt x="599" y="2394"/>
                  </a:lnTo>
                  <a:lnTo>
                    <a:pt x="749" y="2344"/>
                  </a:lnTo>
                  <a:lnTo>
                    <a:pt x="898" y="2320"/>
                  </a:lnTo>
                  <a:lnTo>
                    <a:pt x="1048" y="2295"/>
                  </a:lnTo>
                  <a:lnTo>
                    <a:pt x="1123" y="2295"/>
                  </a:lnTo>
                  <a:lnTo>
                    <a:pt x="1173" y="2320"/>
                  </a:lnTo>
                  <a:lnTo>
                    <a:pt x="1223" y="2369"/>
                  </a:lnTo>
                  <a:lnTo>
                    <a:pt x="1247" y="2419"/>
                  </a:lnTo>
                  <a:lnTo>
                    <a:pt x="1297" y="2544"/>
                  </a:lnTo>
                  <a:lnTo>
                    <a:pt x="1297" y="2669"/>
                  </a:lnTo>
                  <a:lnTo>
                    <a:pt x="1247" y="2793"/>
                  </a:lnTo>
                  <a:lnTo>
                    <a:pt x="1173" y="3043"/>
                  </a:lnTo>
                  <a:lnTo>
                    <a:pt x="1148" y="3168"/>
                  </a:lnTo>
                  <a:lnTo>
                    <a:pt x="1173" y="3292"/>
                  </a:lnTo>
                  <a:lnTo>
                    <a:pt x="1198" y="3392"/>
                  </a:lnTo>
                  <a:lnTo>
                    <a:pt x="1272" y="3467"/>
                  </a:lnTo>
                  <a:lnTo>
                    <a:pt x="1372" y="3517"/>
                  </a:lnTo>
                  <a:lnTo>
                    <a:pt x="1472" y="3542"/>
                  </a:lnTo>
                  <a:lnTo>
                    <a:pt x="1572" y="3567"/>
                  </a:lnTo>
                  <a:lnTo>
                    <a:pt x="1696" y="3567"/>
                  </a:lnTo>
                  <a:lnTo>
                    <a:pt x="1821" y="3542"/>
                  </a:lnTo>
                  <a:lnTo>
                    <a:pt x="1921" y="3492"/>
                  </a:lnTo>
                  <a:lnTo>
                    <a:pt x="2120" y="3392"/>
                  </a:lnTo>
                  <a:lnTo>
                    <a:pt x="2295" y="3267"/>
                  </a:lnTo>
                  <a:lnTo>
                    <a:pt x="2494" y="3143"/>
                  </a:lnTo>
                  <a:lnTo>
                    <a:pt x="2694" y="3068"/>
                  </a:lnTo>
                  <a:lnTo>
                    <a:pt x="2819" y="3043"/>
                  </a:lnTo>
                  <a:lnTo>
                    <a:pt x="2918" y="3068"/>
                  </a:lnTo>
                  <a:lnTo>
                    <a:pt x="3018" y="3118"/>
                  </a:lnTo>
                  <a:lnTo>
                    <a:pt x="3068" y="3192"/>
                  </a:lnTo>
                  <a:lnTo>
                    <a:pt x="3093" y="3292"/>
                  </a:lnTo>
                  <a:lnTo>
                    <a:pt x="3118" y="3417"/>
                  </a:lnTo>
                  <a:lnTo>
                    <a:pt x="3143" y="3641"/>
                  </a:lnTo>
                  <a:lnTo>
                    <a:pt x="3193" y="3741"/>
                  </a:lnTo>
                  <a:lnTo>
                    <a:pt x="3268" y="3816"/>
                  </a:lnTo>
                  <a:lnTo>
                    <a:pt x="3342" y="3841"/>
                  </a:lnTo>
                  <a:lnTo>
                    <a:pt x="3417" y="3866"/>
                  </a:lnTo>
                  <a:lnTo>
                    <a:pt x="3517" y="3841"/>
                  </a:lnTo>
                  <a:lnTo>
                    <a:pt x="3617" y="3791"/>
                  </a:lnTo>
                  <a:lnTo>
                    <a:pt x="3766" y="3666"/>
                  </a:lnTo>
                  <a:lnTo>
                    <a:pt x="3916" y="3517"/>
                  </a:lnTo>
                  <a:lnTo>
                    <a:pt x="4091" y="3342"/>
                  </a:lnTo>
                  <a:lnTo>
                    <a:pt x="4290" y="3168"/>
                  </a:lnTo>
                  <a:lnTo>
                    <a:pt x="4490" y="3043"/>
                  </a:lnTo>
                  <a:lnTo>
                    <a:pt x="4614" y="2968"/>
                  </a:lnTo>
                  <a:lnTo>
                    <a:pt x="4739" y="2943"/>
                  </a:lnTo>
                  <a:lnTo>
                    <a:pt x="4914" y="2918"/>
                  </a:lnTo>
                  <a:lnTo>
                    <a:pt x="5113" y="2893"/>
                  </a:lnTo>
                  <a:lnTo>
                    <a:pt x="5512" y="2918"/>
                  </a:lnTo>
                  <a:lnTo>
                    <a:pt x="5712" y="2918"/>
                  </a:lnTo>
                  <a:lnTo>
                    <a:pt x="5886" y="2893"/>
                  </a:lnTo>
                  <a:lnTo>
                    <a:pt x="6061" y="2843"/>
                  </a:lnTo>
                  <a:lnTo>
                    <a:pt x="6211" y="2744"/>
                  </a:lnTo>
                  <a:lnTo>
                    <a:pt x="6310" y="2669"/>
                  </a:lnTo>
                  <a:lnTo>
                    <a:pt x="6385" y="2544"/>
                  </a:lnTo>
                  <a:lnTo>
                    <a:pt x="6460" y="2419"/>
                  </a:lnTo>
                  <a:lnTo>
                    <a:pt x="6485" y="2270"/>
                  </a:lnTo>
                  <a:lnTo>
                    <a:pt x="6485" y="2145"/>
                  </a:lnTo>
                  <a:lnTo>
                    <a:pt x="6485" y="1995"/>
                  </a:lnTo>
                  <a:lnTo>
                    <a:pt x="6460" y="1846"/>
                  </a:lnTo>
                  <a:lnTo>
                    <a:pt x="6410" y="1721"/>
                  </a:lnTo>
                  <a:lnTo>
                    <a:pt x="6335" y="1596"/>
                  </a:lnTo>
                  <a:lnTo>
                    <a:pt x="6260" y="1472"/>
                  </a:lnTo>
                  <a:lnTo>
                    <a:pt x="6061" y="1272"/>
                  </a:lnTo>
                  <a:lnTo>
                    <a:pt x="5837" y="1097"/>
                  </a:lnTo>
                  <a:lnTo>
                    <a:pt x="5612" y="923"/>
                  </a:lnTo>
                  <a:lnTo>
                    <a:pt x="5313" y="773"/>
                  </a:lnTo>
                  <a:lnTo>
                    <a:pt x="5038" y="624"/>
                  </a:lnTo>
                  <a:lnTo>
                    <a:pt x="4739" y="474"/>
                  </a:lnTo>
                  <a:lnTo>
                    <a:pt x="4415" y="349"/>
                  </a:lnTo>
                  <a:lnTo>
                    <a:pt x="4116" y="249"/>
                  </a:lnTo>
                  <a:lnTo>
                    <a:pt x="3791" y="175"/>
                  </a:lnTo>
                  <a:lnTo>
                    <a:pt x="3467" y="100"/>
                  </a:lnTo>
                  <a:lnTo>
                    <a:pt x="3143" y="50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30;p44">
              <a:extLst>
                <a:ext uri="{FF2B5EF4-FFF2-40B4-BE49-F238E27FC236}">
                  <a16:creationId xmlns:a16="http://schemas.microsoft.com/office/drawing/2014/main" id="{DB689B24-A330-F939-B0C5-87FC2496E6AF}"/>
                </a:ext>
              </a:extLst>
            </p:cNvPr>
            <p:cNvSpPr/>
            <p:nvPr/>
          </p:nvSpPr>
          <p:spPr>
            <a:xfrm rot="-1036828">
              <a:off x="883193" y="1594419"/>
              <a:ext cx="283609" cy="146835"/>
            </a:xfrm>
            <a:custGeom>
              <a:avLst/>
              <a:gdLst/>
              <a:ahLst/>
              <a:cxnLst/>
              <a:rect l="l" t="t" r="r" b="b"/>
              <a:pathLst>
                <a:path w="5638" h="2919" extrusionOk="0">
                  <a:moveTo>
                    <a:pt x="1896" y="0"/>
                  </a:moveTo>
                  <a:lnTo>
                    <a:pt x="1647" y="25"/>
                  </a:lnTo>
                  <a:lnTo>
                    <a:pt x="1397" y="50"/>
                  </a:lnTo>
                  <a:lnTo>
                    <a:pt x="1173" y="100"/>
                  </a:lnTo>
                  <a:lnTo>
                    <a:pt x="948" y="175"/>
                  </a:lnTo>
                  <a:lnTo>
                    <a:pt x="724" y="274"/>
                  </a:lnTo>
                  <a:lnTo>
                    <a:pt x="474" y="374"/>
                  </a:lnTo>
                  <a:lnTo>
                    <a:pt x="0" y="673"/>
                  </a:lnTo>
                  <a:lnTo>
                    <a:pt x="25" y="798"/>
                  </a:lnTo>
                  <a:lnTo>
                    <a:pt x="100" y="898"/>
                  </a:lnTo>
                  <a:lnTo>
                    <a:pt x="175" y="998"/>
                  </a:lnTo>
                  <a:lnTo>
                    <a:pt x="250" y="1097"/>
                  </a:lnTo>
                  <a:lnTo>
                    <a:pt x="474" y="1222"/>
                  </a:lnTo>
                  <a:lnTo>
                    <a:pt x="499" y="1272"/>
                  </a:lnTo>
                  <a:lnTo>
                    <a:pt x="524" y="1297"/>
                  </a:lnTo>
                  <a:lnTo>
                    <a:pt x="549" y="1347"/>
                  </a:lnTo>
                  <a:lnTo>
                    <a:pt x="524" y="1397"/>
                  </a:lnTo>
                  <a:lnTo>
                    <a:pt x="474" y="1447"/>
                  </a:lnTo>
                  <a:lnTo>
                    <a:pt x="424" y="1472"/>
                  </a:lnTo>
                  <a:lnTo>
                    <a:pt x="325" y="1521"/>
                  </a:lnTo>
                  <a:lnTo>
                    <a:pt x="275" y="1546"/>
                  </a:lnTo>
                  <a:lnTo>
                    <a:pt x="250" y="1596"/>
                  </a:lnTo>
                  <a:lnTo>
                    <a:pt x="225" y="1671"/>
                  </a:lnTo>
                  <a:lnTo>
                    <a:pt x="250" y="1746"/>
                  </a:lnTo>
                  <a:lnTo>
                    <a:pt x="300" y="1796"/>
                  </a:lnTo>
                  <a:lnTo>
                    <a:pt x="375" y="1846"/>
                  </a:lnTo>
                  <a:lnTo>
                    <a:pt x="799" y="1846"/>
                  </a:lnTo>
                  <a:lnTo>
                    <a:pt x="948" y="1896"/>
                  </a:lnTo>
                  <a:lnTo>
                    <a:pt x="1048" y="1970"/>
                  </a:lnTo>
                  <a:lnTo>
                    <a:pt x="1123" y="2070"/>
                  </a:lnTo>
                  <a:lnTo>
                    <a:pt x="1148" y="2145"/>
                  </a:lnTo>
                  <a:lnTo>
                    <a:pt x="1148" y="2220"/>
                  </a:lnTo>
                  <a:lnTo>
                    <a:pt x="1148" y="2320"/>
                  </a:lnTo>
                  <a:lnTo>
                    <a:pt x="1123" y="2394"/>
                  </a:lnTo>
                  <a:lnTo>
                    <a:pt x="1098" y="2469"/>
                  </a:lnTo>
                  <a:lnTo>
                    <a:pt x="1123" y="2519"/>
                  </a:lnTo>
                  <a:lnTo>
                    <a:pt x="1173" y="2519"/>
                  </a:lnTo>
                  <a:lnTo>
                    <a:pt x="1272" y="2494"/>
                  </a:lnTo>
                  <a:lnTo>
                    <a:pt x="1447" y="2444"/>
                  </a:lnTo>
                  <a:lnTo>
                    <a:pt x="1622" y="2419"/>
                  </a:lnTo>
                  <a:lnTo>
                    <a:pt x="1796" y="2394"/>
                  </a:lnTo>
                  <a:lnTo>
                    <a:pt x="1971" y="2369"/>
                  </a:lnTo>
                  <a:lnTo>
                    <a:pt x="2071" y="2394"/>
                  </a:lnTo>
                  <a:lnTo>
                    <a:pt x="2195" y="2394"/>
                  </a:lnTo>
                  <a:lnTo>
                    <a:pt x="2295" y="2444"/>
                  </a:lnTo>
                  <a:lnTo>
                    <a:pt x="2370" y="2519"/>
                  </a:lnTo>
                  <a:lnTo>
                    <a:pt x="2470" y="2619"/>
                  </a:lnTo>
                  <a:lnTo>
                    <a:pt x="2544" y="2719"/>
                  </a:lnTo>
                  <a:lnTo>
                    <a:pt x="2644" y="2768"/>
                  </a:lnTo>
                  <a:lnTo>
                    <a:pt x="2844" y="2768"/>
                  </a:lnTo>
                  <a:lnTo>
                    <a:pt x="2943" y="2744"/>
                  </a:lnTo>
                  <a:lnTo>
                    <a:pt x="3143" y="2669"/>
                  </a:lnTo>
                  <a:lnTo>
                    <a:pt x="3243" y="2619"/>
                  </a:lnTo>
                  <a:lnTo>
                    <a:pt x="3367" y="2594"/>
                  </a:lnTo>
                  <a:lnTo>
                    <a:pt x="3567" y="2594"/>
                  </a:lnTo>
                  <a:lnTo>
                    <a:pt x="3766" y="2669"/>
                  </a:lnTo>
                  <a:lnTo>
                    <a:pt x="3966" y="2768"/>
                  </a:lnTo>
                  <a:lnTo>
                    <a:pt x="4166" y="2868"/>
                  </a:lnTo>
                  <a:lnTo>
                    <a:pt x="4265" y="2893"/>
                  </a:lnTo>
                  <a:lnTo>
                    <a:pt x="4565" y="2918"/>
                  </a:lnTo>
                  <a:lnTo>
                    <a:pt x="4864" y="2918"/>
                  </a:lnTo>
                  <a:lnTo>
                    <a:pt x="5014" y="2893"/>
                  </a:lnTo>
                  <a:lnTo>
                    <a:pt x="5138" y="2868"/>
                  </a:lnTo>
                  <a:lnTo>
                    <a:pt x="5263" y="2818"/>
                  </a:lnTo>
                  <a:lnTo>
                    <a:pt x="5388" y="2744"/>
                  </a:lnTo>
                  <a:lnTo>
                    <a:pt x="5487" y="2669"/>
                  </a:lnTo>
                  <a:lnTo>
                    <a:pt x="5562" y="2569"/>
                  </a:lnTo>
                  <a:lnTo>
                    <a:pt x="5612" y="2444"/>
                  </a:lnTo>
                  <a:lnTo>
                    <a:pt x="5637" y="2320"/>
                  </a:lnTo>
                  <a:lnTo>
                    <a:pt x="5587" y="2245"/>
                  </a:lnTo>
                  <a:lnTo>
                    <a:pt x="5437" y="2070"/>
                  </a:lnTo>
                  <a:lnTo>
                    <a:pt x="5288" y="1921"/>
                  </a:lnTo>
                  <a:lnTo>
                    <a:pt x="5113" y="1796"/>
                  </a:lnTo>
                  <a:lnTo>
                    <a:pt x="4939" y="1671"/>
                  </a:lnTo>
                  <a:lnTo>
                    <a:pt x="4540" y="1447"/>
                  </a:lnTo>
                  <a:lnTo>
                    <a:pt x="4141" y="1272"/>
                  </a:lnTo>
                  <a:lnTo>
                    <a:pt x="3342" y="923"/>
                  </a:lnTo>
                  <a:lnTo>
                    <a:pt x="2943" y="723"/>
                  </a:lnTo>
                  <a:lnTo>
                    <a:pt x="2569" y="524"/>
                  </a:lnTo>
                  <a:lnTo>
                    <a:pt x="2220" y="274"/>
                  </a:lnTo>
                  <a:lnTo>
                    <a:pt x="1896" y="0"/>
                  </a:lnTo>
                  <a:close/>
                </a:path>
              </a:pathLst>
            </a:custGeom>
            <a:solidFill>
              <a:srgbClr val="83B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31;p44">
              <a:extLst>
                <a:ext uri="{FF2B5EF4-FFF2-40B4-BE49-F238E27FC236}">
                  <a16:creationId xmlns:a16="http://schemas.microsoft.com/office/drawing/2014/main" id="{008EEA0D-5B6D-ACB5-2E3A-CB7A93F95E20}"/>
                </a:ext>
              </a:extLst>
            </p:cNvPr>
            <p:cNvSpPr/>
            <p:nvPr/>
          </p:nvSpPr>
          <p:spPr>
            <a:xfrm rot="-1036828">
              <a:off x="1210802" y="1576630"/>
              <a:ext cx="587188" cy="257250"/>
            </a:xfrm>
            <a:custGeom>
              <a:avLst/>
              <a:gdLst/>
              <a:ahLst/>
              <a:cxnLst/>
              <a:rect l="l" t="t" r="r" b="b"/>
              <a:pathLst>
                <a:path w="11673" h="5114" extrusionOk="0">
                  <a:moveTo>
                    <a:pt x="3742" y="0"/>
                  </a:moveTo>
                  <a:lnTo>
                    <a:pt x="3143" y="25"/>
                  </a:lnTo>
                  <a:lnTo>
                    <a:pt x="2569" y="100"/>
                  </a:lnTo>
                  <a:lnTo>
                    <a:pt x="2295" y="150"/>
                  </a:lnTo>
                  <a:lnTo>
                    <a:pt x="2021" y="225"/>
                  </a:lnTo>
                  <a:lnTo>
                    <a:pt x="1746" y="300"/>
                  </a:lnTo>
                  <a:lnTo>
                    <a:pt x="1497" y="399"/>
                  </a:lnTo>
                  <a:lnTo>
                    <a:pt x="1248" y="524"/>
                  </a:lnTo>
                  <a:lnTo>
                    <a:pt x="998" y="674"/>
                  </a:lnTo>
                  <a:lnTo>
                    <a:pt x="774" y="823"/>
                  </a:lnTo>
                  <a:lnTo>
                    <a:pt x="574" y="1023"/>
                  </a:lnTo>
                  <a:lnTo>
                    <a:pt x="375" y="1247"/>
                  </a:lnTo>
                  <a:lnTo>
                    <a:pt x="225" y="1497"/>
                  </a:lnTo>
                  <a:lnTo>
                    <a:pt x="125" y="1746"/>
                  </a:lnTo>
                  <a:lnTo>
                    <a:pt x="25" y="1995"/>
                  </a:lnTo>
                  <a:lnTo>
                    <a:pt x="0" y="2270"/>
                  </a:lnTo>
                  <a:lnTo>
                    <a:pt x="0" y="2569"/>
                  </a:lnTo>
                  <a:lnTo>
                    <a:pt x="50" y="2744"/>
                  </a:lnTo>
                  <a:lnTo>
                    <a:pt x="125" y="2918"/>
                  </a:lnTo>
                  <a:lnTo>
                    <a:pt x="175" y="2993"/>
                  </a:lnTo>
                  <a:lnTo>
                    <a:pt x="250" y="3043"/>
                  </a:lnTo>
                  <a:lnTo>
                    <a:pt x="325" y="3093"/>
                  </a:lnTo>
                  <a:lnTo>
                    <a:pt x="549" y="3093"/>
                  </a:lnTo>
                  <a:lnTo>
                    <a:pt x="674" y="3043"/>
                  </a:lnTo>
                  <a:lnTo>
                    <a:pt x="923" y="2868"/>
                  </a:lnTo>
                  <a:lnTo>
                    <a:pt x="1048" y="2794"/>
                  </a:lnTo>
                  <a:lnTo>
                    <a:pt x="1173" y="2744"/>
                  </a:lnTo>
                  <a:lnTo>
                    <a:pt x="1272" y="2719"/>
                  </a:lnTo>
                  <a:lnTo>
                    <a:pt x="1347" y="2744"/>
                  </a:lnTo>
                  <a:lnTo>
                    <a:pt x="1397" y="2769"/>
                  </a:lnTo>
                  <a:lnTo>
                    <a:pt x="1472" y="2819"/>
                  </a:lnTo>
                  <a:lnTo>
                    <a:pt x="1522" y="2893"/>
                  </a:lnTo>
                  <a:lnTo>
                    <a:pt x="1547" y="2993"/>
                  </a:lnTo>
                  <a:lnTo>
                    <a:pt x="1572" y="3093"/>
                  </a:lnTo>
                  <a:lnTo>
                    <a:pt x="1597" y="3317"/>
                  </a:lnTo>
                  <a:lnTo>
                    <a:pt x="1622" y="3417"/>
                  </a:lnTo>
                  <a:lnTo>
                    <a:pt x="1671" y="3517"/>
                  </a:lnTo>
                  <a:lnTo>
                    <a:pt x="1746" y="3592"/>
                  </a:lnTo>
                  <a:lnTo>
                    <a:pt x="1821" y="3617"/>
                  </a:lnTo>
                  <a:lnTo>
                    <a:pt x="1896" y="3667"/>
                  </a:lnTo>
                  <a:lnTo>
                    <a:pt x="2170" y="3667"/>
                  </a:lnTo>
                  <a:lnTo>
                    <a:pt x="2345" y="3592"/>
                  </a:lnTo>
                  <a:lnTo>
                    <a:pt x="2495" y="3492"/>
                  </a:lnTo>
                  <a:lnTo>
                    <a:pt x="2644" y="3367"/>
                  </a:lnTo>
                  <a:lnTo>
                    <a:pt x="2919" y="3118"/>
                  </a:lnTo>
                  <a:lnTo>
                    <a:pt x="3068" y="3018"/>
                  </a:lnTo>
                  <a:lnTo>
                    <a:pt x="3243" y="2968"/>
                  </a:lnTo>
                  <a:lnTo>
                    <a:pt x="3417" y="2943"/>
                  </a:lnTo>
                  <a:lnTo>
                    <a:pt x="3517" y="2968"/>
                  </a:lnTo>
                  <a:lnTo>
                    <a:pt x="3592" y="2993"/>
                  </a:lnTo>
                  <a:lnTo>
                    <a:pt x="3667" y="3043"/>
                  </a:lnTo>
                  <a:lnTo>
                    <a:pt x="3717" y="3093"/>
                  </a:lnTo>
                  <a:lnTo>
                    <a:pt x="3816" y="3243"/>
                  </a:lnTo>
                  <a:lnTo>
                    <a:pt x="3891" y="3417"/>
                  </a:lnTo>
                  <a:lnTo>
                    <a:pt x="3941" y="3567"/>
                  </a:lnTo>
                  <a:lnTo>
                    <a:pt x="3991" y="3741"/>
                  </a:lnTo>
                  <a:lnTo>
                    <a:pt x="4066" y="3891"/>
                  </a:lnTo>
                  <a:lnTo>
                    <a:pt x="4190" y="4016"/>
                  </a:lnTo>
                  <a:lnTo>
                    <a:pt x="4240" y="4066"/>
                  </a:lnTo>
                  <a:lnTo>
                    <a:pt x="4315" y="4090"/>
                  </a:lnTo>
                  <a:lnTo>
                    <a:pt x="4490" y="4090"/>
                  </a:lnTo>
                  <a:lnTo>
                    <a:pt x="4590" y="4066"/>
                  </a:lnTo>
                  <a:lnTo>
                    <a:pt x="4664" y="4016"/>
                  </a:lnTo>
                  <a:lnTo>
                    <a:pt x="4839" y="3916"/>
                  </a:lnTo>
                  <a:lnTo>
                    <a:pt x="4989" y="3766"/>
                  </a:lnTo>
                  <a:lnTo>
                    <a:pt x="5138" y="3642"/>
                  </a:lnTo>
                  <a:lnTo>
                    <a:pt x="5313" y="3542"/>
                  </a:lnTo>
                  <a:lnTo>
                    <a:pt x="5388" y="3492"/>
                  </a:lnTo>
                  <a:lnTo>
                    <a:pt x="5462" y="3467"/>
                  </a:lnTo>
                  <a:lnTo>
                    <a:pt x="5537" y="3492"/>
                  </a:lnTo>
                  <a:lnTo>
                    <a:pt x="5637" y="3492"/>
                  </a:lnTo>
                  <a:lnTo>
                    <a:pt x="5737" y="3567"/>
                  </a:lnTo>
                  <a:lnTo>
                    <a:pt x="5812" y="3667"/>
                  </a:lnTo>
                  <a:lnTo>
                    <a:pt x="5861" y="3791"/>
                  </a:lnTo>
                  <a:lnTo>
                    <a:pt x="5911" y="3916"/>
                  </a:lnTo>
                  <a:lnTo>
                    <a:pt x="5986" y="4190"/>
                  </a:lnTo>
                  <a:lnTo>
                    <a:pt x="6036" y="4340"/>
                  </a:lnTo>
                  <a:lnTo>
                    <a:pt x="6086" y="4440"/>
                  </a:lnTo>
                  <a:lnTo>
                    <a:pt x="6161" y="4514"/>
                  </a:lnTo>
                  <a:lnTo>
                    <a:pt x="6236" y="4564"/>
                  </a:lnTo>
                  <a:lnTo>
                    <a:pt x="6310" y="4614"/>
                  </a:lnTo>
                  <a:lnTo>
                    <a:pt x="6385" y="4639"/>
                  </a:lnTo>
                  <a:lnTo>
                    <a:pt x="6585" y="4639"/>
                  </a:lnTo>
                  <a:lnTo>
                    <a:pt x="6660" y="4614"/>
                  </a:lnTo>
                  <a:lnTo>
                    <a:pt x="6759" y="4589"/>
                  </a:lnTo>
                  <a:lnTo>
                    <a:pt x="6859" y="4514"/>
                  </a:lnTo>
                  <a:lnTo>
                    <a:pt x="6934" y="4440"/>
                  </a:lnTo>
                  <a:lnTo>
                    <a:pt x="7109" y="4240"/>
                  </a:lnTo>
                  <a:lnTo>
                    <a:pt x="7208" y="4165"/>
                  </a:lnTo>
                  <a:lnTo>
                    <a:pt x="7308" y="4115"/>
                  </a:lnTo>
                  <a:lnTo>
                    <a:pt x="7433" y="4090"/>
                  </a:lnTo>
                  <a:lnTo>
                    <a:pt x="7557" y="4115"/>
                  </a:lnTo>
                  <a:lnTo>
                    <a:pt x="7632" y="4165"/>
                  </a:lnTo>
                  <a:lnTo>
                    <a:pt x="7682" y="4240"/>
                  </a:lnTo>
                  <a:lnTo>
                    <a:pt x="7757" y="4415"/>
                  </a:lnTo>
                  <a:lnTo>
                    <a:pt x="7832" y="4589"/>
                  </a:lnTo>
                  <a:lnTo>
                    <a:pt x="7882" y="4664"/>
                  </a:lnTo>
                  <a:lnTo>
                    <a:pt x="7956" y="4739"/>
                  </a:lnTo>
                  <a:lnTo>
                    <a:pt x="8056" y="4789"/>
                  </a:lnTo>
                  <a:lnTo>
                    <a:pt x="8181" y="4789"/>
                  </a:lnTo>
                  <a:lnTo>
                    <a:pt x="8306" y="4739"/>
                  </a:lnTo>
                  <a:lnTo>
                    <a:pt x="8405" y="4689"/>
                  </a:lnTo>
                  <a:lnTo>
                    <a:pt x="8505" y="4589"/>
                  </a:lnTo>
                  <a:lnTo>
                    <a:pt x="8580" y="4490"/>
                  </a:lnTo>
                  <a:lnTo>
                    <a:pt x="8705" y="4290"/>
                  </a:lnTo>
                  <a:lnTo>
                    <a:pt x="8730" y="4215"/>
                  </a:lnTo>
                  <a:lnTo>
                    <a:pt x="8804" y="4165"/>
                  </a:lnTo>
                  <a:lnTo>
                    <a:pt x="8879" y="4140"/>
                  </a:lnTo>
                  <a:lnTo>
                    <a:pt x="8954" y="4165"/>
                  </a:lnTo>
                  <a:lnTo>
                    <a:pt x="9029" y="4240"/>
                  </a:lnTo>
                  <a:lnTo>
                    <a:pt x="9079" y="4315"/>
                  </a:lnTo>
                  <a:lnTo>
                    <a:pt x="9129" y="4490"/>
                  </a:lnTo>
                  <a:lnTo>
                    <a:pt x="9154" y="4664"/>
                  </a:lnTo>
                  <a:lnTo>
                    <a:pt x="9179" y="4739"/>
                  </a:lnTo>
                  <a:lnTo>
                    <a:pt x="9228" y="4839"/>
                  </a:lnTo>
                  <a:lnTo>
                    <a:pt x="9303" y="4914"/>
                  </a:lnTo>
                  <a:lnTo>
                    <a:pt x="9378" y="4988"/>
                  </a:lnTo>
                  <a:lnTo>
                    <a:pt x="9453" y="5038"/>
                  </a:lnTo>
                  <a:lnTo>
                    <a:pt x="9553" y="5063"/>
                  </a:lnTo>
                  <a:lnTo>
                    <a:pt x="9627" y="5088"/>
                  </a:lnTo>
                  <a:lnTo>
                    <a:pt x="9727" y="5113"/>
                  </a:lnTo>
                  <a:lnTo>
                    <a:pt x="9827" y="5088"/>
                  </a:lnTo>
                  <a:lnTo>
                    <a:pt x="9927" y="5063"/>
                  </a:lnTo>
                  <a:lnTo>
                    <a:pt x="10027" y="5038"/>
                  </a:lnTo>
                  <a:lnTo>
                    <a:pt x="10101" y="4988"/>
                  </a:lnTo>
                  <a:lnTo>
                    <a:pt x="10176" y="4914"/>
                  </a:lnTo>
                  <a:lnTo>
                    <a:pt x="10226" y="4839"/>
                  </a:lnTo>
                  <a:lnTo>
                    <a:pt x="10276" y="4739"/>
                  </a:lnTo>
                  <a:lnTo>
                    <a:pt x="10326" y="4664"/>
                  </a:lnTo>
                  <a:lnTo>
                    <a:pt x="10351" y="4465"/>
                  </a:lnTo>
                  <a:lnTo>
                    <a:pt x="10401" y="4365"/>
                  </a:lnTo>
                  <a:lnTo>
                    <a:pt x="10451" y="4290"/>
                  </a:lnTo>
                  <a:lnTo>
                    <a:pt x="10525" y="4265"/>
                  </a:lnTo>
                  <a:lnTo>
                    <a:pt x="10600" y="4265"/>
                  </a:lnTo>
                  <a:lnTo>
                    <a:pt x="10700" y="4290"/>
                  </a:lnTo>
                  <a:lnTo>
                    <a:pt x="10775" y="4315"/>
                  </a:lnTo>
                  <a:lnTo>
                    <a:pt x="10949" y="4440"/>
                  </a:lnTo>
                  <a:lnTo>
                    <a:pt x="11049" y="4465"/>
                  </a:lnTo>
                  <a:lnTo>
                    <a:pt x="11149" y="4514"/>
                  </a:lnTo>
                  <a:lnTo>
                    <a:pt x="11249" y="4514"/>
                  </a:lnTo>
                  <a:lnTo>
                    <a:pt x="11348" y="4490"/>
                  </a:lnTo>
                  <a:lnTo>
                    <a:pt x="11448" y="4440"/>
                  </a:lnTo>
                  <a:lnTo>
                    <a:pt x="11523" y="4365"/>
                  </a:lnTo>
                  <a:lnTo>
                    <a:pt x="11598" y="4290"/>
                  </a:lnTo>
                  <a:lnTo>
                    <a:pt x="11648" y="4165"/>
                  </a:lnTo>
                  <a:lnTo>
                    <a:pt x="11673" y="4066"/>
                  </a:lnTo>
                  <a:lnTo>
                    <a:pt x="11673" y="3941"/>
                  </a:lnTo>
                  <a:lnTo>
                    <a:pt x="11673" y="3841"/>
                  </a:lnTo>
                  <a:lnTo>
                    <a:pt x="11623" y="3741"/>
                  </a:lnTo>
                  <a:lnTo>
                    <a:pt x="11523" y="3542"/>
                  </a:lnTo>
                  <a:lnTo>
                    <a:pt x="11373" y="3367"/>
                  </a:lnTo>
                  <a:lnTo>
                    <a:pt x="11199" y="3218"/>
                  </a:lnTo>
                  <a:lnTo>
                    <a:pt x="10775" y="2893"/>
                  </a:lnTo>
                  <a:lnTo>
                    <a:pt x="10351" y="2619"/>
                  </a:lnTo>
                  <a:lnTo>
                    <a:pt x="9927" y="2295"/>
                  </a:lnTo>
                  <a:lnTo>
                    <a:pt x="9727" y="2120"/>
                  </a:lnTo>
                  <a:lnTo>
                    <a:pt x="9553" y="1946"/>
                  </a:lnTo>
                  <a:lnTo>
                    <a:pt x="9378" y="1721"/>
                  </a:lnTo>
                  <a:lnTo>
                    <a:pt x="9253" y="1547"/>
                  </a:lnTo>
                  <a:lnTo>
                    <a:pt x="9104" y="1372"/>
                  </a:lnTo>
                  <a:lnTo>
                    <a:pt x="9029" y="1297"/>
                  </a:lnTo>
                  <a:lnTo>
                    <a:pt x="8929" y="1222"/>
                  </a:lnTo>
                  <a:lnTo>
                    <a:pt x="8655" y="1073"/>
                  </a:lnTo>
                  <a:lnTo>
                    <a:pt x="8380" y="948"/>
                  </a:lnTo>
                  <a:lnTo>
                    <a:pt x="7832" y="724"/>
                  </a:lnTo>
                  <a:lnTo>
                    <a:pt x="7283" y="524"/>
                  </a:lnTo>
                  <a:lnTo>
                    <a:pt x="6709" y="349"/>
                  </a:lnTo>
                  <a:lnTo>
                    <a:pt x="6111" y="225"/>
                  </a:lnTo>
                  <a:lnTo>
                    <a:pt x="5537" y="100"/>
                  </a:lnTo>
                  <a:lnTo>
                    <a:pt x="4939" y="50"/>
                  </a:lnTo>
                  <a:lnTo>
                    <a:pt x="43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32;p44">
              <a:extLst>
                <a:ext uri="{FF2B5EF4-FFF2-40B4-BE49-F238E27FC236}">
                  <a16:creationId xmlns:a16="http://schemas.microsoft.com/office/drawing/2014/main" id="{F81540D6-8740-0939-7B53-B4FBBAB4FA59}"/>
                </a:ext>
              </a:extLst>
            </p:cNvPr>
            <p:cNvSpPr/>
            <p:nvPr/>
          </p:nvSpPr>
          <p:spPr>
            <a:xfrm rot="-1036828">
              <a:off x="1228503" y="1603461"/>
              <a:ext cx="510677" cy="176916"/>
            </a:xfrm>
            <a:custGeom>
              <a:avLst/>
              <a:gdLst/>
              <a:ahLst/>
              <a:cxnLst/>
              <a:rect l="l" t="t" r="r" b="b"/>
              <a:pathLst>
                <a:path w="10152" h="3517" extrusionOk="0">
                  <a:moveTo>
                    <a:pt x="1023" y="0"/>
                  </a:moveTo>
                  <a:lnTo>
                    <a:pt x="898" y="50"/>
                  </a:lnTo>
                  <a:lnTo>
                    <a:pt x="724" y="125"/>
                  </a:lnTo>
                  <a:lnTo>
                    <a:pt x="549" y="250"/>
                  </a:lnTo>
                  <a:lnTo>
                    <a:pt x="375" y="349"/>
                  </a:lnTo>
                  <a:lnTo>
                    <a:pt x="225" y="574"/>
                  </a:lnTo>
                  <a:lnTo>
                    <a:pt x="100" y="823"/>
                  </a:lnTo>
                  <a:lnTo>
                    <a:pt x="25" y="1098"/>
                  </a:lnTo>
                  <a:lnTo>
                    <a:pt x="0" y="1372"/>
                  </a:lnTo>
                  <a:lnTo>
                    <a:pt x="25" y="1547"/>
                  </a:lnTo>
                  <a:lnTo>
                    <a:pt x="50" y="1646"/>
                  </a:lnTo>
                  <a:lnTo>
                    <a:pt x="100" y="1721"/>
                  </a:lnTo>
                  <a:lnTo>
                    <a:pt x="175" y="1771"/>
                  </a:lnTo>
                  <a:lnTo>
                    <a:pt x="250" y="1796"/>
                  </a:lnTo>
                  <a:lnTo>
                    <a:pt x="449" y="1796"/>
                  </a:lnTo>
                  <a:lnTo>
                    <a:pt x="624" y="1721"/>
                  </a:lnTo>
                  <a:lnTo>
                    <a:pt x="799" y="1646"/>
                  </a:lnTo>
                  <a:lnTo>
                    <a:pt x="1023" y="1571"/>
                  </a:lnTo>
                  <a:lnTo>
                    <a:pt x="1247" y="1522"/>
                  </a:lnTo>
                  <a:lnTo>
                    <a:pt x="1447" y="1522"/>
                  </a:lnTo>
                  <a:lnTo>
                    <a:pt x="1572" y="1547"/>
                  </a:lnTo>
                  <a:lnTo>
                    <a:pt x="1671" y="1596"/>
                  </a:lnTo>
                  <a:lnTo>
                    <a:pt x="1796" y="1696"/>
                  </a:lnTo>
                  <a:lnTo>
                    <a:pt x="1946" y="1821"/>
                  </a:lnTo>
                  <a:lnTo>
                    <a:pt x="2070" y="1921"/>
                  </a:lnTo>
                  <a:lnTo>
                    <a:pt x="2145" y="1946"/>
                  </a:lnTo>
                  <a:lnTo>
                    <a:pt x="2245" y="1971"/>
                  </a:lnTo>
                  <a:lnTo>
                    <a:pt x="2370" y="1946"/>
                  </a:lnTo>
                  <a:lnTo>
                    <a:pt x="2494" y="1921"/>
                  </a:lnTo>
                  <a:lnTo>
                    <a:pt x="2744" y="1821"/>
                  </a:lnTo>
                  <a:lnTo>
                    <a:pt x="2943" y="1771"/>
                  </a:lnTo>
                  <a:lnTo>
                    <a:pt x="3143" y="1796"/>
                  </a:lnTo>
                  <a:lnTo>
                    <a:pt x="3317" y="1871"/>
                  </a:lnTo>
                  <a:lnTo>
                    <a:pt x="3492" y="1995"/>
                  </a:lnTo>
                  <a:lnTo>
                    <a:pt x="3617" y="2145"/>
                  </a:lnTo>
                  <a:lnTo>
                    <a:pt x="3717" y="2295"/>
                  </a:lnTo>
                  <a:lnTo>
                    <a:pt x="3866" y="2444"/>
                  </a:lnTo>
                  <a:lnTo>
                    <a:pt x="3941" y="2469"/>
                  </a:lnTo>
                  <a:lnTo>
                    <a:pt x="4016" y="2519"/>
                  </a:lnTo>
                  <a:lnTo>
                    <a:pt x="4141" y="2519"/>
                  </a:lnTo>
                  <a:lnTo>
                    <a:pt x="4290" y="2469"/>
                  </a:lnTo>
                  <a:lnTo>
                    <a:pt x="4540" y="2370"/>
                  </a:lnTo>
                  <a:lnTo>
                    <a:pt x="4689" y="2345"/>
                  </a:lnTo>
                  <a:lnTo>
                    <a:pt x="4814" y="2320"/>
                  </a:lnTo>
                  <a:lnTo>
                    <a:pt x="4964" y="2320"/>
                  </a:lnTo>
                  <a:lnTo>
                    <a:pt x="5113" y="2345"/>
                  </a:lnTo>
                  <a:lnTo>
                    <a:pt x="5238" y="2395"/>
                  </a:lnTo>
                  <a:lnTo>
                    <a:pt x="5363" y="2469"/>
                  </a:lnTo>
                  <a:lnTo>
                    <a:pt x="5487" y="2544"/>
                  </a:lnTo>
                  <a:lnTo>
                    <a:pt x="5587" y="2644"/>
                  </a:lnTo>
                  <a:lnTo>
                    <a:pt x="5712" y="2819"/>
                  </a:lnTo>
                  <a:lnTo>
                    <a:pt x="5836" y="2993"/>
                  </a:lnTo>
                  <a:lnTo>
                    <a:pt x="5911" y="3068"/>
                  </a:lnTo>
                  <a:lnTo>
                    <a:pt x="5986" y="3143"/>
                  </a:lnTo>
                  <a:lnTo>
                    <a:pt x="6086" y="3168"/>
                  </a:lnTo>
                  <a:lnTo>
                    <a:pt x="6285" y="3168"/>
                  </a:lnTo>
                  <a:lnTo>
                    <a:pt x="6385" y="3118"/>
                  </a:lnTo>
                  <a:lnTo>
                    <a:pt x="6535" y="2968"/>
                  </a:lnTo>
                  <a:lnTo>
                    <a:pt x="6709" y="2819"/>
                  </a:lnTo>
                  <a:lnTo>
                    <a:pt x="6784" y="2769"/>
                  </a:lnTo>
                  <a:lnTo>
                    <a:pt x="6884" y="2719"/>
                  </a:lnTo>
                  <a:lnTo>
                    <a:pt x="7009" y="2719"/>
                  </a:lnTo>
                  <a:lnTo>
                    <a:pt x="7133" y="2744"/>
                  </a:lnTo>
                  <a:lnTo>
                    <a:pt x="7258" y="2794"/>
                  </a:lnTo>
                  <a:lnTo>
                    <a:pt x="7383" y="2893"/>
                  </a:lnTo>
                  <a:lnTo>
                    <a:pt x="7557" y="3093"/>
                  </a:lnTo>
                  <a:lnTo>
                    <a:pt x="7757" y="3317"/>
                  </a:lnTo>
                  <a:lnTo>
                    <a:pt x="7832" y="3367"/>
                  </a:lnTo>
                  <a:lnTo>
                    <a:pt x="7931" y="3417"/>
                  </a:lnTo>
                  <a:lnTo>
                    <a:pt x="8056" y="3442"/>
                  </a:lnTo>
                  <a:lnTo>
                    <a:pt x="8106" y="3417"/>
                  </a:lnTo>
                  <a:lnTo>
                    <a:pt x="8156" y="3392"/>
                  </a:lnTo>
                  <a:lnTo>
                    <a:pt x="8181" y="3342"/>
                  </a:lnTo>
                  <a:lnTo>
                    <a:pt x="8231" y="3267"/>
                  </a:lnTo>
                  <a:lnTo>
                    <a:pt x="8281" y="3118"/>
                  </a:lnTo>
                  <a:lnTo>
                    <a:pt x="8331" y="3018"/>
                  </a:lnTo>
                  <a:lnTo>
                    <a:pt x="8405" y="2968"/>
                  </a:lnTo>
                  <a:lnTo>
                    <a:pt x="8480" y="2893"/>
                  </a:lnTo>
                  <a:lnTo>
                    <a:pt x="8580" y="2868"/>
                  </a:lnTo>
                  <a:lnTo>
                    <a:pt x="8680" y="2843"/>
                  </a:lnTo>
                  <a:lnTo>
                    <a:pt x="8779" y="2868"/>
                  </a:lnTo>
                  <a:lnTo>
                    <a:pt x="8879" y="2893"/>
                  </a:lnTo>
                  <a:lnTo>
                    <a:pt x="8954" y="2943"/>
                  </a:lnTo>
                  <a:lnTo>
                    <a:pt x="9029" y="3018"/>
                  </a:lnTo>
                  <a:lnTo>
                    <a:pt x="9104" y="3093"/>
                  </a:lnTo>
                  <a:lnTo>
                    <a:pt x="9203" y="3267"/>
                  </a:lnTo>
                  <a:lnTo>
                    <a:pt x="9353" y="3417"/>
                  </a:lnTo>
                  <a:lnTo>
                    <a:pt x="9428" y="3467"/>
                  </a:lnTo>
                  <a:lnTo>
                    <a:pt x="9503" y="3517"/>
                  </a:lnTo>
                  <a:lnTo>
                    <a:pt x="9627" y="3492"/>
                  </a:lnTo>
                  <a:lnTo>
                    <a:pt x="9752" y="3442"/>
                  </a:lnTo>
                  <a:lnTo>
                    <a:pt x="9877" y="3367"/>
                  </a:lnTo>
                  <a:lnTo>
                    <a:pt x="9952" y="3267"/>
                  </a:lnTo>
                  <a:lnTo>
                    <a:pt x="10076" y="3118"/>
                  </a:lnTo>
                  <a:lnTo>
                    <a:pt x="10101" y="3043"/>
                  </a:lnTo>
                  <a:lnTo>
                    <a:pt x="10151" y="2943"/>
                  </a:lnTo>
                  <a:lnTo>
                    <a:pt x="10151" y="2868"/>
                  </a:lnTo>
                  <a:lnTo>
                    <a:pt x="10151" y="2769"/>
                  </a:lnTo>
                  <a:lnTo>
                    <a:pt x="10101" y="2694"/>
                  </a:lnTo>
                  <a:lnTo>
                    <a:pt x="10051" y="2619"/>
                  </a:lnTo>
                  <a:lnTo>
                    <a:pt x="9952" y="2569"/>
                  </a:lnTo>
                  <a:lnTo>
                    <a:pt x="9852" y="2494"/>
                  </a:lnTo>
                  <a:lnTo>
                    <a:pt x="9802" y="2419"/>
                  </a:lnTo>
                  <a:lnTo>
                    <a:pt x="9777" y="2345"/>
                  </a:lnTo>
                  <a:lnTo>
                    <a:pt x="9802" y="2270"/>
                  </a:lnTo>
                  <a:lnTo>
                    <a:pt x="9827" y="2195"/>
                  </a:lnTo>
                  <a:lnTo>
                    <a:pt x="9852" y="2145"/>
                  </a:lnTo>
                  <a:lnTo>
                    <a:pt x="9453" y="1846"/>
                  </a:lnTo>
                  <a:lnTo>
                    <a:pt x="9278" y="1696"/>
                  </a:lnTo>
                  <a:lnTo>
                    <a:pt x="9104" y="1522"/>
                  </a:lnTo>
                  <a:lnTo>
                    <a:pt x="8929" y="1297"/>
                  </a:lnTo>
                  <a:lnTo>
                    <a:pt x="8804" y="1123"/>
                  </a:lnTo>
                  <a:lnTo>
                    <a:pt x="8655" y="948"/>
                  </a:lnTo>
                  <a:lnTo>
                    <a:pt x="8580" y="873"/>
                  </a:lnTo>
                  <a:lnTo>
                    <a:pt x="8480" y="798"/>
                  </a:lnTo>
                  <a:lnTo>
                    <a:pt x="8231" y="649"/>
                  </a:lnTo>
                  <a:lnTo>
                    <a:pt x="7981" y="549"/>
                  </a:lnTo>
                  <a:lnTo>
                    <a:pt x="7433" y="574"/>
                  </a:lnTo>
                  <a:lnTo>
                    <a:pt x="5013" y="574"/>
                  </a:lnTo>
                  <a:lnTo>
                    <a:pt x="4315" y="524"/>
                  </a:lnTo>
                  <a:lnTo>
                    <a:pt x="3592" y="474"/>
                  </a:lnTo>
                  <a:lnTo>
                    <a:pt x="3243" y="424"/>
                  </a:lnTo>
                  <a:lnTo>
                    <a:pt x="2894" y="374"/>
                  </a:lnTo>
                  <a:lnTo>
                    <a:pt x="2295" y="225"/>
                  </a:lnTo>
                  <a:lnTo>
                    <a:pt x="1671" y="7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83B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33;p44">
              <a:extLst>
                <a:ext uri="{FF2B5EF4-FFF2-40B4-BE49-F238E27FC236}">
                  <a16:creationId xmlns:a16="http://schemas.microsoft.com/office/drawing/2014/main" id="{9D50D27F-421C-5880-3B50-E9E3CDAA54BA}"/>
                </a:ext>
              </a:extLst>
            </p:cNvPr>
            <p:cNvSpPr/>
            <p:nvPr/>
          </p:nvSpPr>
          <p:spPr>
            <a:xfrm rot="-1036828">
              <a:off x="843485" y="1593029"/>
              <a:ext cx="338791" cy="207047"/>
            </a:xfrm>
            <a:custGeom>
              <a:avLst/>
              <a:gdLst/>
              <a:ahLst/>
              <a:cxnLst/>
              <a:rect l="l" t="t" r="r" b="b"/>
              <a:pathLst>
                <a:path w="6735" h="4116" extrusionOk="0">
                  <a:moveTo>
                    <a:pt x="2919" y="275"/>
                  </a:moveTo>
                  <a:lnTo>
                    <a:pt x="3243" y="300"/>
                  </a:lnTo>
                  <a:lnTo>
                    <a:pt x="3567" y="350"/>
                  </a:lnTo>
                  <a:lnTo>
                    <a:pt x="3891" y="424"/>
                  </a:lnTo>
                  <a:lnTo>
                    <a:pt x="4191" y="499"/>
                  </a:lnTo>
                  <a:lnTo>
                    <a:pt x="4515" y="599"/>
                  </a:lnTo>
                  <a:lnTo>
                    <a:pt x="4814" y="724"/>
                  </a:lnTo>
                  <a:lnTo>
                    <a:pt x="5089" y="848"/>
                  </a:lnTo>
                  <a:lnTo>
                    <a:pt x="5388" y="998"/>
                  </a:lnTo>
                  <a:lnTo>
                    <a:pt x="5662" y="1173"/>
                  </a:lnTo>
                  <a:lnTo>
                    <a:pt x="5862" y="1297"/>
                  </a:lnTo>
                  <a:lnTo>
                    <a:pt x="6086" y="1472"/>
                  </a:lnTo>
                  <a:lnTo>
                    <a:pt x="6261" y="1671"/>
                  </a:lnTo>
                  <a:lnTo>
                    <a:pt x="6336" y="1771"/>
                  </a:lnTo>
                  <a:lnTo>
                    <a:pt x="6410" y="1896"/>
                  </a:lnTo>
                  <a:lnTo>
                    <a:pt x="6435" y="2021"/>
                  </a:lnTo>
                  <a:lnTo>
                    <a:pt x="6485" y="2120"/>
                  </a:lnTo>
                  <a:lnTo>
                    <a:pt x="6485" y="2245"/>
                  </a:lnTo>
                  <a:lnTo>
                    <a:pt x="6485" y="2370"/>
                  </a:lnTo>
                  <a:lnTo>
                    <a:pt x="6460" y="2494"/>
                  </a:lnTo>
                  <a:lnTo>
                    <a:pt x="6410" y="2594"/>
                  </a:lnTo>
                  <a:lnTo>
                    <a:pt x="6336" y="2694"/>
                  </a:lnTo>
                  <a:lnTo>
                    <a:pt x="6261" y="2769"/>
                  </a:lnTo>
                  <a:lnTo>
                    <a:pt x="6186" y="2819"/>
                  </a:lnTo>
                  <a:lnTo>
                    <a:pt x="6086" y="2869"/>
                  </a:lnTo>
                  <a:lnTo>
                    <a:pt x="5912" y="2893"/>
                  </a:lnTo>
                  <a:lnTo>
                    <a:pt x="5712" y="2918"/>
                  </a:lnTo>
                  <a:lnTo>
                    <a:pt x="5488" y="2918"/>
                  </a:lnTo>
                  <a:lnTo>
                    <a:pt x="5163" y="2893"/>
                  </a:lnTo>
                  <a:lnTo>
                    <a:pt x="4989" y="2918"/>
                  </a:lnTo>
                  <a:lnTo>
                    <a:pt x="4814" y="2943"/>
                  </a:lnTo>
                  <a:lnTo>
                    <a:pt x="4690" y="2993"/>
                  </a:lnTo>
                  <a:lnTo>
                    <a:pt x="4540" y="3043"/>
                  </a:lnTo>
                  <a:lnTo>
                    <a:pt x="4315" y="3218"/>
                  </a:lnTo>
                  <a:lnTo>
                    <a:pt x="4116" y="3392"/>
                  </a:lnTo>
                  <a:lnTo>
                    <a:pt x="3941" y="3567"/>
                  </a:lnTo>
                  <a:lnTo>
                    <a:pt x="3867" y="3642"/>
                  </a:lnTo>
                  <a:lnTo>
                    <a:pt x="3742" y="3766"/>
                  </a:lnTo>
                  <a:lnTo>
                    <a:pt x="3667" y="3816"/>
                  </a:lnTo>
                  <a:lnTo>
                    <a:pt x="3592" y="3841"/>
                  </a:lnTo>
                  <a:lnTo>
                    <a:pt x="3517" y="3841"/>
                  </a:lnTo>
                  <a:lnTo>
                    <a:pt x="3467" y="3816"/>
                  </a:lnTo>
                  <a:lnTo>
                    <a:pt x="3418" y="3766"/>
                  </a:lnTo>
                  <a:lnTo>
                    <a:pt x="3393" y="3717"/>
                  </a:lnTo>
                  <a:lnTo>
                    <a:pt x="3368" y="3542"/>
                  </a:lnTo>
                  <a:lnTo>
                    <a:pt x="3343" y="3392"/>
                  </a:lnTo>
                  <a:lnTo>
                    <a:pt x="3293" y="3268"/>
                  </a:lnTo>
                  <a:lnTo>
                    <a:pt x="3218" y="3143"/>
                  </a:lnTo>
                  <a:lnTo>
                    <a:pt x="3168" y="3093"/>
                  </a:lnTo>
                  <a:lnTo>
                    <a:pt x="3093" y="3068"/>
                  </a:lnTo>
                  <a:lnTo>
                    <a:pt x="3043" y="3043"/>
                  </a:lnTo>
                  <a:lnTo>
                    <a:pt x="2969" y="3043"/>
                  </a:lnTo>
                  <a:lnTo>
                    <a:pt x="2794" y="3068"/>
                  </a:lnTo>
                  <a:lnTo>
                    <a:pt x="2644" y="3118"/>
                  </a:lnTo>
                  <a:lnTo>
                    <a:pt x="2520" y="3168"/>
                  </a:lnTo>
                  <a:lnTo>
                    <a:pt x="2295" y="3317"/>
                  </a:lnTo>
                  <a:lnTo>
                    <a:pt x="2146" y="3417"/>
                  </a:lnTo>
                  <a:lnTo>
                    <a:pt x="1996" y="3517"/>
                  </a:lnTo>
                  <a:lnTo>
                    <a:pt x="1871" y="3542"/>
                  </a:lnTo>
                  <a:lnTo>
                    <a:pt x="1747" y="3567"/>
                  </a:lnTo>
                  <a:lnTo>
                    <a:pt x="1647" y="3542"/>
                  </a:lnTo>
                  <a:lnTo>
                    <a:pt x="1547" y="3517"/>
                  </a:lnTo>
                  <a:lnTo>
                    <a:pt x="1447" y="3467"/>
                  </a:lnTo>
                  <a:lnTo>
                    <a:pt x="1422" y="3392"/>
                  </a:lnTo>
                  <a:lnTo>
                    <a:pt x="1397" y="3317"/>
                  </a:lnTo>
                  <a:lnTo>
                    <a:pt x="1422" y="3218"/>
                  </a:lnTo>
                  <a:lnTo>
                    <a:pt x="1472" y="3068"/>
                  </a:lnTo>
                  <a:lnTo>
                    <a:pt x="1497" y="2968"/>
                  </a:lnTo>
                  <a:lnTo>
                    <a:pt x="1547" y="2794"/>
                  </a:lnTo>
                  <a:lnTo>
                    <a:pt x="1547" y="2619"/>
                  </a:lnTo>
                  <a:lnTo>
                    <a:pt x="1522" y="2544"/>
                  </a:lnTo>
                  <a:lnTo>
                    <a:pt x="1497" y="2469"/>
                  </a:lnTo>
                  <a:lnTo>
                    <a:pt x="1447" y="2395"/>
                  </a:lnTo>
                  <a:lnTo>
                    <a:pt x="1372" y="2345"/>
                  </a:lnTo>
                  <a:lnTo>
                    <a:pt x="1248" y="2295"/>
                  </a:lnTo>
                  <a:lnTo>
                    <a:pt x="1073" y="2295"/>
                  </a:lnTo>
                  <a:lnTo>
                    <a:pt x="899" y="2345"/>
                  </a:lnTo>
                  <a:lnTo>
                    <a:pt x="699" y="2370"/>
                  </a:lnTo>
                  <a:lnTo>
                    <a:pt x="599" y="2370"/>
                  </a:lnTo>
                  <a:lnTo>
                    <a:pt x="524" y="2345"/>
                  </a:lnTo>
                  <a:lnTo>
                    <a:pt x="450" y="2295"/>
                  </a:lnTo>
                  <a:lnTo>
                    <a:pt x="400" y="2245"/>
                  </a:lnTo>
                  <a:lnTo>
                    <a:pt x="325" y="2120"/>
                  </a:lnTo>
                  <a:lnTo>
                    <a:pt x="275" y="1971"/>
                  </a:lnTo>
                  <a:lnTo>
                    <a:pt x="275" y="1846"/>
                  </a:lnTo>
                  <a:lnTo>
                    <a:pt x="275" y="1696"/>
                  </a:lnTo>
                  <a:lnTo>
                    <a:pt x="325" y="1572"/>
                  </a:lnTo>
                  <a:lnTo>
                    <a:pt x="400" y="1447"/>
                  </a:lnTo>
                  <a:lnTo>
                    <a:pt x="475" y="1347"/>
                  </a:lnTo>
                  <a:lnTo>
                    <a:pt x="574" y="1247"/>
                  </a:lnTo>
                  <a:lnTo>
                    <a:pt x="799" y="1073"/>
                  </a:lnTo>
                  <a:lnTo>
                    <a:pt x="1023" y="898"/>
                  </a:lnTo>
                  <a:lnTo>
                    <a:pt x="1298" y="724"/>
                  </a:lnTo>
                  <a:lnTo>
                    <a:pt x="1572" y="574"/>
                  </a:lnTo>
                  <a:lnTo>
                    <a:pt x="1846" y="449"/>
                  </a:lnTo>
                  <a:lnTo>
                    <a:pt x="2096" y="350"/>
                  </a:lnTo>
                  <a:lnTo>
                    <a:pt x="2345" y="300"/>
                  </a:lnTo>
                  <a:lnTo>
                    <a:pt x="2619" y="275"/>
                  </a:lnTo>
                  <a:close/>
                  <a:moveTo>
                    <a:pt x="2619" y="0"/>
                  </a:moveTo>
                  <a:lnTo>
                    <a:pt x="2320" y="50"/>
                  </a:lnTo>
                  <a:lnTo>
                    <a:pt x="2021" y="100"/>
                  </a:lnTo>
                  <a:lnTo>
                    <a:pt x="1747" y="200"/>
                  </a:lnTo>
                  <a:lnTo>
                    <a:pt x="1472" y="350"/>
                  </a:lnTo>
                  <a:lnTo>
                    <a:pt x="1173" y="499"/>
                  </a:lnTo>
                  <a:lnTo>
                    <a:pt x="874" y="674"/>
                  </a:lnTo>
                  <a:lnTo>
                    <a:pt x="624" y="873"/>
                  </a:lnTo>
                  <a:lnTo>
                    <a:pt x="375" y="1073"/>
                  </a:lnTo>
                  <a:lnTo>
                    <a:pt x="250" y="1198"/>
                  </a:lnTo>
                  <a:lnTo>
                    <a:pt x="175" y="1322"/>
                  </a:lnTo>
                  <a:lnTo>
                    <a:pt x="101" y="1472"/>
                  </a:lnTo>
                  <a:lnTo>
                    <a:pt x="26" y="1622"/>
                  </a:lnTo>
                  <a:lnTo>
                    <a:pt x="1" y="1821"/>
                  </a:lnTo>
                  <a:lnTo>
                    <a:pt x="26" y="2021"/>
                  </a:lnTo>
                  <a:lnTo>
                    <a:pt x="101" y="2220"/>
                  </a:lnTo>
                  <a:lnTo>
                    <a:pt x="200" y="2395"/>
                  </a:lnTo>
                  <a:lnTo>
                    <a:pt x="325" y="2519"/>
                  </a:lnTo>
                  <a:lnTo>
                    <a:pt x="450" y="2594"/>
                  </a:lnTo>
                  <a:lnTo>
                    <a:pt x="599" y="2644"/>
                  </a:lnTo>
                  <a:lnTo>
                    <a:pt x="749" y="2644"/>
                  </a:lnTo>
                  <a:lnTo>
                    <a:pt x="948" y="2594"/>
                  </a:lnTo>
                  <a:lnTo>
                    <a:pt x="1123" y="2544"/>
                  </a:lnTo>
                  <a:lnTo>
                    <a:pt x="1173" y="2544"/>
                  </a:lnTo>
                  <a:lnTo>
                    <a:pt x="1223" y="2569"/>
                  </a:lnTo>
                  <a:lnTo>
                    <a:pt x="1273" y="2619"/>
                  </a:lnTo>
                  <a:lnTo>
                    <a:pt x="1298" y="2694"/>
                  </a:lnTo>
                  <a:lnTo>
                    <a:pt x="1273" y="2794"/>
                  </a:lnTo>
                  <a:lnTo>
                    <a:pt x="1248" y="2893"/>
                  </a:lnTo>
                  <a:lnTo>
                    <a:pt x="1223" y="2968"/>
                  </a:lnTo>
                  <a:lnTo>
                    <a:pt x="1148" y="3193"/>
                  </a:lnTo>
                  <a:lnTo>
                    <a:pt x="1148" y="3317"/>
                  </a:lnTo>
                  <a:lnTo>
                    <a:pt x="1173" y="3442"/>
                  </a:lnTo>
                  <a:lnTo>
                    <a:pt x="1198" y="3542"/>
                  </a:lnTo>
                  <a:lnTo>
                    <a:pt x="1248" y="3642"/>
                  </a:lnTo>
                  <a:lnTo>
                    <a:pt x="1323" y="3692"/>
                  </a:lnTo>
                  <a:lnTo>
                    <a:pt x="1422" y="3766"/>
                  </a:lnTo>
                  <a:lnTo>
                    <a:pt x="1547" y="3791"/>
                  </a:lnTo>
                  <a:lnTo>
                    <a:pt x="1672" y="3816"/>
                  </a:lnTo>
                  <a:lnTo>
                    <a:pt x="1821" y="3816"/>
                  </a:lnTo>
                  <a:lnTo>
                    <a:pt x="1971" y="3791"/>
                  </a:lnTo>
                  <a:lnTo>
                    <a:pt x="2096" y="3741"/>
                  </a:lnTo>
                  <a:lnTo>
                    <a:pt x="2270" y="3642"/>
                  </a:lnTo>
                  <a:lnTo>
                    <a:pt x="2445" y="3542"/>
                  </a:lnTo>
                  <a:lnTo>
                    <a:pt x="2644" y="3392"/>
                  </a:lnTo>
                  <a:lnTo>
                    <a:pt x="2744" y="3342"/>
                  </a:lnTo>
                  <a:lnTo>
                    <a:pt x="2869" y="3317"/>
                  </a:lnTo>
                  <a:lnTo>
                    <a:pt x="2944" y="3293"/>
                  </a:lnTo>
                  <a:lnTo>
                    <a:pt x="2994" y="3293"/>
                  </a:lnTo>
                  <a:lnTo>
                    <a:pt x="3043" y="3342"/>
                  </a:lnTo>
                  <a:lnTo>
                    <a:pt x="3068" y="3392"/>
                  </a:lnTo>
                  <a:lnTo>
                    <a:pt x="3118" y="3567"/>
                  </a:lnTo>
                  <a:lnTo>
                    <a:pt x="3118" y="3692"/>
                  </a:lnTo>
                  <a:lnTo>
                    <a:pt x="3168" y="3816"/>
                  </a:lnTo>
                  <a:lnTo>
                    <a:pt x="3218" y="3941"/>
                  </a:lnTo>
                  <a:lnTo>
                    <a:pt x="3318" y="4041"/>
                  </a:lnTo>
                  <a:lnTo>
                    <a:pt x="3393" y="4091"/>
                  </a:lnTo>
                  <a:lnTo>
                    <a:pt x="3492" y="4116"/>
                  </a:lnTo>
                  <a:lnTo>
                    <a:pt x="3592" y="4116"/>
                  </a:lnTo>
                  <a:lnTo>
                    <a:pt x="3692" y="4091"/>
                  </a:lnTo>
                  <a:lnTo>
                    <a:pt x="3792" y="4041"/>
                  </a:lnTo>
                  <a:lnTo>
                    <a:pt x="3916" y="3966"/>
                  </a:lnTo>
                  <a:lnTo>
                    <a:pt x="4016" y="3866"/>
                  </a:lnTo>
                  <a:lnTo>
                    <a:pt x="4141" y="3741"/>
                  </a:lnTo>
                  <a:lnTo>
                    <a:pt x="4340" y="3517"/>
                  </a:lnTo>
                  <a:lnTo>
                    <a:pt x="4515" y="3367"/>
                  </a:lnTo>
                  <a:lnTo>
                    <a:pt x="4714" y="3268"/>
                  </a:lnTo>
                  <a:lnTo>
                    <a:pt x="4889" y="3193"/>
                  </a:lnTo>
                  <a:lnTo>
                    <a:pt x="5014" y="3168"/>
                  </a:lnTo>
                  <a:lnTo>
                    <a:pt x="5962" y="3168"/>
                  </a:lnTo>
                  <a:lnTo>
                    <a:pt x="6211" y="3093"/>
                  </a:lnTo>
                  <a:lnTo>
                    <a:pt x="6311" y="3043"/>
                  </a:lnTo>
                  <a:lnTo>
                    <a:pt x="6410" y="2968"/>
                  </a:lnTo>
                  <a:lnTo>
                    <a:pt x="6535" y="2869"/>
                  </a:lnTo>
                  <a:lnTo>
                    <a:pt x="6635" y="2719"/>
                  </a:lnTo>
                  <a:lnTo>
                    <a:pt x="6710" y="2569"/>
                  </a:lnTo>
                  <a:lnTo>
                    <a:pt x="6735" y="2420"/>
                  </a:lnTo>
                  <a:lnTo>
                    <a:pt x="6735" y="2245"/>
                  </a:lnTo>
                  <a:lnTo>
                    <a:pt x="6735" y="2095"/>
                  </a:lnTo>
                  <a:lnTo>
                    <a:pt x="6685" y="1946"/>
                  </a:lnTo>
                  <a:lnTo>
                    <a:pt x="6635" y="1796"/>
                  </a:lnTo>
                  <a:lnTo>
                    <a:pt x="6560" y="1646"/>
                  </a:lnTo>
                  <a:lnTo>
                    <a:pt x="6485" y="1522"/>
                  </a:lnTo>
                  <a:lnTo>
                    <a:pt x="6261" y="1297"/>
                  </a:lnTo>
                  <a:lnTo>
                    <a:pt x="6036" y="1098"/>
                  </a:lnTo>
                  <a:lnTo>
                    <a:pt x="5812" y="948"/>
                  </a:lnTo>
                  <a:lnTo>
                    <a:pt x="5513" y="774"/>
                  </a:lnTo>
                  <a:lnTo>
                    <a:pt x="5213" y="624"/>
                  </a:lnTo>
                  <a:lnTo>
                    <a:pt x="4914" y="474"/>
                  </a:lnTo>
                  <a:lnTo>
                    <a:pt x="4590" y="350"/>
                  </a:lnTo>
                  <a:lnTo>
                    <a:pt x="4266" y="250"/>
                  </a:lnTo>
                  <a:lnTo>
                    <a:pt x="3941" y="175"/>
                  </a:lnTo>
                  <a:lnTo>
                    <a:pt x="3617" y="100"/>
                  </a:lnTo>
                  <a:lnTo>
                    <a:pt x="3268" y="50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34;p44">
              <a:extLst>
                <a:ext uri="{FF2B5EF4-FFF2-40B4-BE49-F238E27FC236}">
                  <a16:creationId xmlns:a16="http://schemas.microsoft.com/office/drawing/2014/main" id="{BA596753-A3C2-9671-B94D-19BA7204310C}"/>
                </a:ext>
              </a:extLst>
            </p:cNvPr>
            <p:cNvSpPr/>
            <p:nvPr/>
          </p:nvSpPr>
          <p:spPr>
            <a:xfrm rot="-1036828">
              <a:off x="1204506" y="1570343"/>
              <a:ext cx="599764" cy="269775"/>
            </a:xfrm>
            <a:custGeom>
              <a:avLst/>
              <a:gdLst/>
              <a:ahLst/>
              <a:cxnLst/>
              <a:rect l="l" t="t" r="r" b="b"/>
              <a:pathLst>
                <a:path w="11923" h="5363" extrusionOk="0">
                  <a:moveTo>
                    <a:pt x="4440" y="250"/>
                  </a:moveTo>
                  <a:lnTo>
                    <a:pt x="5039" y="300"/>
                  </a:lnTo>
                  <a:lnTo>
                    <a:pt x="5637" y="375"/>
                  </a:lnTo>
                  <a:lnTo>
                    <a:pt x="6211" y="474"/>
                  </a:lnTo>
                  <a:lnTo>
                    <a:pt x="6785" y="599"/>
                  </a:lnTo>
                  <a:lnTo>
                    <a:pt x="7358" y="774"/>
                  </a:lnTo>
                  <a:lnTo>
                    <a:pt x="7932" y="973"/>
                  </a:lnTo>
                  <a:lnTo>
                    <a:pt x="7982" y="998"/>
                  </a:lnTo>
                  <a:lnTo>
                    <a:pt x="8505" y="1198"/>
                  </a:lnTo>
                  <a:lnTo>
                    <a:pt x="8730" y="1322"/>
                  </a:lnTo>
                  <a:lnTo>
                    <a:pt x="8979" y="1447"/>
                  </a:lnTo>
                  <a:lnTo>
                    <a:pt x="9104" y="1547"/>
                  </a:lnTo>
                  <a:lnTo>
                    <a:pt x="9179" y="1622"/>
                  </a:lnTo>
                  <a:lnTo>
                    <a:pt x="9353" y="1846"/>
                  </a:lnTo>
                  <a:lnTo>
                    <a:pt x="9453" y="1996"/>
                  </a:lnTo>
                  <a:lnTo>
                    <a:pt x="9578" y="2145"/>
                  </a:lnTo>
                  <a:lnTo>
                    <a:pt x="9802" y="2395"/>
                  </a:lnTo>
                  <a:lnTo>
                    <a:pt x="10052" y="2594"/>
                  </a:lnTo>
                  <a:lnTo>
                    <a:pt x="10600" y="2968"/>
                  </a:lnTo>
                  <a:lnTo>
                    <a:pt x="10925" y="3193"/>
                  </a:lnTo>
                  <a:lnTo>
                    <a:pt x="11249" y="3442"/>
                  </a:lnTo>
                  <a:lnTo>
                    <a:pt x="11424" y="3617"/>
                  </a:lnTo>
                  <a:lnTo>
                    <a:pt x="11548" y="3767"/>
                  </a:lnTo>
                  <a:lnTo>
                    <a:pt x="11648" y="3941"/>
                  </a:lnTo>
                  <a:lnTo>
                    <a:pt x="11673" y="4091"/>
                  </a:lnTo>
                  <a:lnTo>
                    <a:pt x="11673" y="4191"/>
                  </a:lnTo>
                  <a:lnTo>
                    <a:pt x="11648" y="4290"/>
                  </a:lnTo>
                  <a:lnTo>
                    <a:pt x="11598" y="4365"/>
                  </a:lnTo>
                  <a:lnTo>
                    <a:pt x="11523" y="4440"/>
                  </a:lnTo>
                  <a:lnTo>
                    <a:pt x="11424" y="4490"/>
                  </a:lnTo>
                  <a:lnTo>
                    <a:pt x="11374" y="4515"/>
                  </a:lnTo>
                  <a:lnTo>
                    <a:pt x="11299" y="4515"/>
                  </a:lnTo>
                  <a:lnTo>
                    <a:pt x="11199" y="4465"/>
                  </a:lnTo>
                  <a:lnTo>
                    <a:pt x="11074" y="4390"/>
                  </a:lnTo>
                  <a:lnTo>
                    <a:pt x="10950" y="4315"/>
                  </a:lnTo>
                  <a:lnTo>
                    <a:pt x="10800" y="4265"/>
                  </a:lnTo>
                  <a:lnTo>
                    <a:pt x="10725" y="4240"/>
                  </a:lnTo>
                  <a:lnTo>
                    <a:pt x="10650" y="4240"/>
                  </a:lnTo>
                  <a:lnTo>
                    <a:pt x="10576" y="4265"/>
                  </a:lnTo>
                  <a:lnTo>
                    <a:pt x="10501" y="4315"/>
                  </a:lnTo>
                  <a:lnTo>
                    <a:pt x="10426" y="4390"/>
                  </a:lnTo>
                  <a:lnTo>
                    <a:pt x="10376" y="4490"/>
                  </a:lnTo>
                  <a:lnTo>
                    <a:pt x="10326" y="4664"/>
                  </a:lnTo>
                  <a:lnTo>
                    <a:pt x="10326" y="4739"/>
                  </a:lnTo>
                  <a:lnTo>
                    <a:pt x="10251" y="4889"/>
                  </a:lnTo>
                  <a:lnTo>
                    <a:pt x="10152" y="4989"/>
                  </a:lnTo>
                  <a:lnTo>
                    <a:pt x="10002" y="5063"/>
                  </a:lnTo>
                  <a:lnTo>
                    <a:pt x="9852" y="5113"/>
                  </a:lnTo>
                  <a:lnTo>
                    <a:pt x="9703" y="5063"/>
                  </a:lnTo>
                  <a:lnTo>
                    <a:pt x="9578" y="4989"/>
                  </a:lnTo>
                  <a:lnTo>
                    <a:pt x="9478" y="4889"/>
                  </a:lnTo>
                  <a:lnTo>
                    <a:pt x="9403" y="4739"/>
                  </a:lnTo>
                  <a:lnTo>
                    <a:pt x="9378" y="4615"/>
                  </a:lnTo>
                  <a:lnTo>
                    <a:pt x="9353" y="4515"/>
                  </a:lnTo>
                  <a:lnTo>
                    <a:pt x="9329" y="4390"/>
                  </a:lnTo>
                  <a:lnTo>
                    <a:pt x="9279" y="4315"/>
                  </a:lnTo>
                  <a:lnTo>
                    <a:pt x="9229" y="4240"/>
                  </a:lnTo>
                  <a:lnTo>
                    <a:pt x="9154" y="4191"/>
                  </a:lnTo>
                  <a:lnTo>
                    <a:pt x="9079" y="4166"/>
                  </a:lnTo>
                  <a:lnTo>
                    <a:pt x="8979" y="4141"/>
                  </a:lnTo>
                  <a:lnTo>
                    <a:pt x="8855" y="4191"/>
                  </a:lnTo>
                  <a:lnTo>
                    <a:pt x="8755" y="4265"/>
                  </a:lnTo>
                  <a:lnTo>
                    <a:pt x="8705" y="4365"/>
                  </a:lnTo>
                  <a:lnTo>
                    <a:pt x="8580" y="4565"/>
                  </a:lnTo>
                  <a:lnTo>
                    <a:pt x="8530" y="4639"/>
                  </a:lnTo>
                  <a:lnTo>
                    <a:pt x="8456" y="4714"/>
                  </a:lnTo>
                  <a:lnTo>
                    <a:pt x="8381" y="4739"/>
                  </a:lnTo>
                  <a:lnTo>
                    <a:pt x="8306" y="4764"/>
                  </a:lnTo>
                  <a:lnTo>
                    <a:pt x="8231" y="4789"/>
                  </a:lnTo>
                  <a:lnTo>
                    <a:pt x="8156" y="4764"/>
                  </a:lnTo>
                  <a:lnTo>
                    <a:pt x="8106" y="4714"/>
                  </a:lnTo>
                  <a:lnTo>
                    <a:pt x="8081" y="4639"/>
                  </a:lnTo>
                  <a:lnTo>
                    <a:pt x="8007" y="4515"/>
                  </a:lnTo>
                  <a:lnTo>
                    <a:pt x="7957" y="4390"/>
                  </a:lnTo>
                  <a:lnTo>
                    <a:pt x="7907" y="4290"/>
                  </a:lnTo>
                  <a:lnTo>
                    <a:pt x="7832" y="4191"/>
                  </a:lnTo>
                  <a:lnTo>
                    <a:pt x="7732" y="4116"/>
                  </a:lnTo>
                  <a:lnTo>
                    <a:pt x="7658" y="4091"/>
                  </a:lnTo>
                  <a:lnTo>
                    <a:pt x="7558" y="4091"/>
                  </a:lnTo>
                  <a:lnTo>
                    <a:pt x="7408" y="4116"/>
                  </a:lnTo>
                  <a:lnTo>
                    <a:pt x="7258" y="4191"/>
                  </a:lnTo>
                  <a:lnTo>
                    <a:pt x="7134" y="4290"/>
                  </a:lnTo>
                  <a:lnTo>
                    <a:pt x="7009" y="4415"/>
                  </a:lnTo>
                  <a:lnTo>
                    <a:pt x="6909" y="4515"/>
                  </a:lnTo>
                  <a:lnTo>
                    <a:pt x="6810" y="4590"/>
                  </a:lnTo>
                  <a:lnTo>
                    <a:pt x="6685" y="4639"/>
                  </a:lnTo>
                  <a:lnTo>
                    <a:pt x="6560" y="4639"/>
                  </a:lnTo>
                  <a:lnTo>
                    <a:pt x="6410" y="4590"/>
                  </a:lnTo>
                  <a:lnTo>
                    <a:pt x="6336" y="4490"/>
                  </a:lnTo>
                  <a:lnTo>
                    <a:pt x="6286" y="4415"/>
                  </a:lnTo>
                  <a:lnTo>
                    <a:pt x="6236" y="4315"/>
                  </a:lnTo>
                  <a:lnTo>
                    <a:pt x="6186" y="4116"/>
                  </a:lnTo>
                  <a:lnTo>
                    <a:pt x="6136" y="3941"/>
                  </a:lnTo>
                  <a:lnTo>
                    <a:pt x="6086" y="3767"/>
                  </a:lnTo>
                  <a:lnTo>
                    <a:pt x="6036" y="3692"/>
                  </a:lnTo>
                  <a:lnTo>
                    <a:pt x="5962" y="3617"/>
                  </a:lnTo>
                  <a:lnTo>
                    <a:pt x="5887" y="3567"/>
                  </a:lnTo>
                  <a:lnTo>
                    <a:pt x="5812" y="3517"/>
                  </a:lnTo>
                  <a:lnTo>
                    <a:pt x="5687" y="3467"/>
                  </a:lnTo>
                  <a:lnTo>
                    <a:pt x="5587" y="3467"/>
                  </a:lnTo>
                  <a:lnTo>
                    <a:pt x="5488" y="3492"/>
                  </a:lnTo>
                  <a:lnTo>
                    <a:pt x="5388" y="3542"/>
                  </a:lnTo>
                  <a:lnTo>
                    <a:pt x="5188" y="3667"/>
                  </a:lnTo>
                  <a:lnTo>
                    <a:pt x="5014" y="3816"/>
                  </a:lnTo>
                  <a:lnTo>
                    <a:pt x="4889" y="3941"/>
                  </a:lnTo>
                  <a:lnTo>
                    <a:pt x="4739" y="4041"/>
                  </a:lnTo>
                  <a:lnTo>
                    <a:pt x="4615" y="4091"/>
                  </a:lnTo>
                  <a:lnTo>
                    <a:pt x="4490" y="4091"/>
                  </a:lnTo>
                  <a:lnTo>
                    <a:pt x="4390" y="4041"/>
                  </a:lnTo>
                  <a:lnTo>
                    <a:pt x="4291" y="3941"/>
                  </a:lnTo>
                  <a:lnTo>
                    <a:pt x="4241" y="3792"/>
                  </a:lnTo>
                  <a:lnTo>
                    <a:pt x="4166" y="3617"/>
                  </a:lnTo>
                  <a:lnTo>
                    <a:pt x="4116" y="3442"/>
                  </a:lnTo>
                  <a:lnTo>
                    <a:pt x="4041" y="3268"/>
                  </a:lnTo>
                  <a:lnTo>
                    <a:pt x="3916" y="3118"/>
                  </a:lnTo>
                  <a:lnTo>
                    <a:pt x="3867" y="3068"/>
                  </a:lnTo>
                  <a:lnTo>
                    <a:pt x="3767" y="2993"/>
                  </a:lnTo>
                  <a:lnTo>
                    <a:pt x="3667" y="2968"/>
                  </a:lnTo>
                  <a:lnTo>
                    <a:pt x="3567" y="2944"/>
                  </a:lnTo>
                  <a:lnTo>
                    <a:pt x="3443" y="2944"/>
                  </a:lnTo>
                  <a:lnTo>
                    <a:pt x="3343" y="2968"/>
                  </a:lnTo>
                  <a:lnTo>
                    <a:pt x="3143" y="3043"/>
                  </a:lnTo>
                  <a:lnTo>
                    <a:pt x="2969" y="3143"/>
                  </a:lnTo>
                  <a:lnTo>
                    <a:pt x="2744" y="3343"/>
                  </a:lnTo>
                  <a:lnTo>
                    <a:pt x="2570" y="3492"/>
                  </a:lnTo>
                  <a:lnTo>
                    <a:pt x="2420" y="3592"/>
                  </a:lnTo>
                  <a:lnTo>
                    <a:pt x="2270" y="3642"/>
                  </a:lnTo>
                  <a:lnTo>
                    <a:pt x="2146" y="3667"/>
                  </a:lnTo>
                  <a:lnTo>
                    <a:pt x="1996" y="3642"/>
                  </a:lnTo>
                  <a:lnTo>
                    <a:pt x="1946" y="3617"/>
                  </a:lnTo>
                  <a:lnTo>
                    <a:pt x="1921" y="3567"/>
                  </a:lnTo>
                  <a:lnTo>
                    <a:pt x="1871" y="3517"/>
                  </a:lnTo>
                  <a:lnTo>
                    <a:pt x="1846" y="3442"/>
                  </a:lnTo>
                  <a:lnTo>
                    <a:pt x="1821" y="3268"/>
                  </a:lnTo>
                  <a:lnTo>
                    <a:pt x="1821" y="3143"/>
                  </a:lnTo>
                  <a:lnTo>
                    <a:pt x="1772" y="2993"/>
                  </a:lnTo>
                  <a:lnTo>
                    <a:pt x="1697" y="2869"/>
                  </a:lnTo>
                  <a:lnTo>
                    <a:pt x="1647" y="2819"/>
                  </a:lnTo>
                  <a:lnTo>
                    <a:pt x="1597" y="2769"/>
                  </a:lnTo>
                  <a:lnTo>
                    <a:pt x="1472" y="2719"/>
                  </a:lnTo>
                  <a:lnTo>
                    <a:pt x="1323" y="2719"/>
                  </a:lnTo>
                  <a:lnTo>
                    <a:pt x="1198" y="2769"/>
                  </a:lnTo>
                  <a:lnTo>
                    <a:pt x="1048" y="2844"/>
                  </a:lnTo>
                  <a:lnTo>
                    <a:pt x="924" y="2919"/>
                  </a:lnTo>
                  <a:lnTo>
                    <a:pt x="724" y="3043"/>
                  </a:lnTo>
                  <a:lnTo>
                    <a:pt x="624" y="3093"/>
                  </a:lnTo>
                  <a:lnTo>
                    <a:pt x="475" y="3093"/>
                  </a:lnTo>
                  <a:lnTo>
                    <a:pt x="425" y="3043"/>
                  </a:lnTo>
                  <a:lnTo>
                    <a:pt x="350" y="2944"/>
                  </a:lnTo>
                  <a:lnTo>
                    <a:pt x="300" y="2819"/>
                  </a:lnTo>
                  <a:lnTo>
                    <a:pt x="250" y="2669"/>
                  </a:lnTo>
                  <a:lnTo>
                    <a:pt x="250" y="2420"/>
                  </a:lnTo>
                  <a:lnTo>
                    <a:pt x="275" y="2170"/>
                  </a:lnTo>
                  <a:lnTo>
                    <a:pt x="350" y="1946"/>
                  </a:lnTo>
                  <a:lnTo>
                    <a:pt x="450" y="1697"/>
                  </a:lnTo>
                  <a:lnTo>
                    <a:pt x="599" y="1472"/>
                  </a:lnTo>
                  <a:lnTo>
                    <a:pt x="774" y="1273"/>
                  </a:lnTo>
                  <a:lnTo>
                    <a:pt x="973" y="1073"/>
                  </a:lnTo>
                  <a:lnTo>
                    <a:pt x="1198" y="898"/>
                  </a:lnTo>
                  <a:lnTo>
                    <a:pt x="1397" y="774"/>
                  </a:lnTo>
                  <a:lnTo>
                    <a:pt x="1597" y="674"/>
                  </a:lnTo>
                  <a:lnTo>
                    <a:pt x="1821" y="574"/>
                  </a:lnTo>
                  <a:lnTo>
                    <a:pt x="2071" y="499"/>
                  </a:lnTo>
                  <a:lnTo>
                    <a:pt x="2345" y="425"/>
                  </a:lnTo>
                  <a:lnTo>
                    <a:pt x="2620" y="375"/>
                  </a:lnTo>
                  <a:lnTo>
                    <a:pt x="3268" y="275"/>
                  </a:lnTo>
                  <a:lnTo>
                    <a:pt x="3867" y="250"/>
                  </a:lnTo>
                  <a:close/>
                  <a:moveTo>
                    <a:pt x="3842" y="1"/>
                  </a:moveTo>
                  <a:lnTo>
                    <a:pt x="3243" y="25"/>
                  </a:lnTo>
                  <a:lnTo>
                    <a:pt x="2744" y="75"/>
                  </a:lnTo>
                  <a:lnTo>
                    <a:pt x="2470" y="125"/>
                  </a:lnTo>
                  <a:lnTo>
                    <a:pt x="2196" y="200"/>
                  </a:lnTo>
                  <a:lnTo>
                    <a:pt x="1896" y="275"/>
                  </a:lnTo>
                  <a:lnTo>
                    <a:pt x="1622" y="375"/>
                  </a:lnTo>
                  <a:lnTo>
                    <a:pt x="1323" y="524"/>
                  </a:lnTo>
                  <a:lnTo>
                    <a:pt x="1048" y="674"/>
                  </a:lnTo>
                  <a:lnTo>
                    <a:pt x="799" y="873"/>
                  </a:lnTo>
                  <a:lnTo>
                    <a:pt x="574" y="1098"/>
                  </a:lnTo>
                  <a:lnTo>
                    <a:pt x="375" y="1347"/>
                  </a:lnTo>
                  <a:lnTo>
                    <a:pt x="225" y="1597"/>
                  </a:lnTo>
                  <a:lnTo>
                    <a:pt x="101" y="1871"/>
                  </a:lnTo>
                  <a:lnTo>
                    <a:pt x="26" y="2145"/>
                  </a:lnTo>
                  <a:lnTo>
                    <a:pt x="1" y="2420"/>
                  </a:lnTo>
                  <a:lnTo>
                    <a:pt x="1" y="2694"/>
                  </a:lnTo>
                  <a:lnTo>
                    <a:pt x="51" y="2919"/>
                  </a:lnTo>
                  <a:lnTo>
                    <a:pt x="101" y="3043"/>
                  </a:lnTo>
                  <a:lnTo>
                    <a:pt x="150" y="3143"/>
                  </a:lnTo>
                  <a:lnTo>
                    <a:pt x="225" y="3218"/>
                  </a:lnTo>
                  <a:lnTo>
                    <a:pt x="300" y="3293"/>
                  </a:lnTo>
                  <a:lnTo>
                    <a:pt x="400" y="3343"/>
                  </a:lnTo>
                  <a:lnTo>
                    <a:pt x="525" y="3368"/>
                  </a:lnTo>
                  <a:lnTo>
                    <a:pt x="674" y="3343"/>
                  </a:lnTo>
                  <a:lnTo>
                    <a:pt x="824" y="3293"/>
                  </a:lnTo>
                  <a:lnTo>
                    <a:pt x="949" y="3218"/>
                  </a:lnTo>
                  <a:lnTo>
                    <a:pt x="1073" y="3143"/>
                  </a:lnTo>
                  <a:lnTo>
                    <a:pt x="1198" y="3043"/>
                  </a:lnTo>
                  <a:lnTo>
                    <a:pt x="1298" y="2993"/>
                  </a:lnTo>
                  <a:lnTo>
                    <a:pt x="1397" y="2968"/>
                  </a:lnTo>
                  <a:lnTo>
                    <a:pt x="1447" y="2993"/>
                  </a:lnTo>
                  <a:lnTo>
                    <a:pt x="1497" y="3043"/>
                  </a:lnTo>
                  <a:lnTo>
                    <a:pt x="1547" y="3093"/>
                  </a:lnTo>
                  <a:lnTo>
                    <a:pt x="1572" y="3293"/>
                  </a:lnTo>
                  <a:lnTo>
                    <a:pt x="1622" y="3517"/>
                  </a:lnTo>
                  <a:lnTo>
                    <a:pt x="1647" y="3617"/>
                  </a:lnTo>
                  <a:lnTo>
                    <a:pt x="1697" y="3717"/>
                  </a:lnTo>
                  <a:lnTo>
                    <a:pt x="1772" y="3792"/>
                  </a:lnTo>
                  <a:lnTo>
                    <a:pt x="1821" y="3841"/>
                  </a:lnTo>
                  <a:lnTo>
                    <a:pt x="1896" y="3891"/>
                  </a:lnTo>
                  <a:lnTo>
                    <a:pt x="1996" y="3916"/>
                  </a:lnTo>
                  <a:lnTo>
                    <a:pt x="2270" y="3916"/>
                  </a:lnTo>
                  <a:lnTo>
                    <a:pt x="2395" y="3891"/>
                  </a:lnTo>
                  <a:lnTo>
                    <a:pt x="2545" y="3816"/>
                  </a:lnTo>
                  <a:lnTo>
                    <a:pt x="2744" y="3692"/>
                  </a:lnTo>
                  <a:lnTo>
                    <a:pt x="2919" y="3542"/>
                  </a:lnTo>
                  <a:lnTo>
                    <a:pt x="3118" y="3343"/>
                  </a:lnTo>
                  <a:lnTo>
                    <a:pt x="3243" y="3268"/>
                  </a:lnTo>
                  <a:lnTo>
                    <a:pt x="3368" y="3218"/>
                  </a:lnTo>
                  <a:lnTo>
                    <a:pt x="3517" y="3193"/>
                  </a:lnTo>
                  <a:lnTo>
                    <a:pt x="3592" y="3218"/>
                  </a:lnTo>
                  <a:lnTo>
                    <a:pt x="3642" y="3243"/>
                  </a:lnTo>
                  <a:lnTo>
                    <a:pt x="3742" y="3318"/>
                  </a:lnTo>
                  <a:lnTo>
                    <a:pt x="3817" y="3417"/>
                  </a:lnTo>
                  <a:lnTo>
                    <a:pt x="3941" y="3717"/>
                  </a:lnTo>
                  <a:lnTo>
                    <a:pt x="3991" y="3916"/>
                  </a:lnTo>
                  <a:lnTo>
                    <a:pt x="4091" y="4091"/>
                  </a:lnTo>
                  <a:lnTo>
                    <a:pt x="4141" y="4166"/>
                  </a:lnTo>
                  <a:lnTo>
                    <a:pt x="4216" y="4240"/>
                  </a:lnTo>
                  <a:lnTo>
                    <a:pt x="4315" y="4290"/>
                  </a:lnTo>
                  <a:lnTo>
                    <a:pt x="4415" y="4340"/>
                  </a:lnTo>
                  <a:lnTo>
                    <a:pt x="4540" y="4365"/>
                  </a:lnTo>
                  <a:lnTo>
                    <a:pt x="4640" y="4340"/>
                  </a:lnTo>
                  <a:lnTo>
                    <a:pt x="4739" y="4315"/>
                  </a:lnTo>
                  <a:lnTo>
                    <a:pt x="4839" y="4265"/>
                  </a:lnTo>
                  <a:lnTo>
                    <a:pt x="5014" y="4141"/>
                  </a:lnTo>
                  <a:lnTo>
                    <a:pt x="5188" y="4016"/>
                  </a:lnTo>
                  <a:lnTo>
                    <a:pt x="5338" y="3866"/>
                  </a:lnTo>
                  <a:lnTo>
                    <a:pt x="5463" y="3767"/>
                  </a:lnTo>
                  <a:lnTo>
                    <a:pt x="5587" y="3742"/>
                  </a:lnTo>
                  <a:lnTo>
                    <a:pt x="5712" y="3742"/>
                  </a:lnTo>
                  <a:lnTo>
                    <a:pt x="5787" y="3816"/>
                  </a:lnTo>
                  <a:lnTo>
                    <a:pt x="5837" y="3891"/>
                  </a:lnTo>
                  <a:lnTo>
                    <a:pt x="5887" y="4016"/>
                  </a:lnTo>
                  <a:lnTo>
                    <a:pt x="5937" y="4166"/>
                  </a:lnTo>
                  <a:lnTo>
                    <a:pt x="6011" y="4415"/>
                  </a:lnTo>
                  <a:lnTo>
                    <a:pt x="6036" y="4540"/>
                  </a:lnTo>
                  <a:lnTo>
                    <a:pt x="6111" y="4639"/>
                  </a:lnTo>
                  <a:lnTo>
                    <a:pt x="6186" y="4739"/>
                  </a:lnTo>
                  <a:lnTo>
                    <a:pt x="6286" y="4814"/>
                  </a:lnTo>
                  <a:lnTo>
                    <a:pt x="6386" y="4864"/>
                  </a:lnTo>
                  <a:lnTo>
                    <a:pt x="6485" y="4889"/>
                  </a:lnTo>
                  <a:lnTo>
                    <a:pt x="6610" y="4914"/>
                  </a:lnTo>
                  <a:lnTo>
                    <a:pt x="6710" y="4889"/>
                  </a:lnTo>
                  <a:lnTo>
                    <a:pt x="6834" y="4864"/>
                  </a:lnTo>
                  <a:lnTo>
                    <a:pt x="6934" y="4814"/>
                  </a:lnTo>
                  <a:lnTo>
                    <a:pt x="7084" y="4714"/>
                  </a:lnTo>
                  <a:lnTo>
                    <a:pt x="7209" y="4565"/>
                  </a:lnTo>
                  <a:lnTo>
                    <a:pt x="7308" y="4465"/>
                  </a:lnTo>
                  <a:lnTo>
                    <a:pt x="7383" y="4415"/>
                  </a:lnTo>
                  <a:lnTo>
                    <a:pt x="7458" y="4365"/>
                  </a:lnTo>
                  <a:lnTo>
                    <a:pt x="7533" y="4340"/>
                  </a:lnTo>
                  <a:lnTo>
                    <a:pt x="7608" y="4365"/>
                  </a:lnTo>
                  <a:lnTo>
                    <a:pt x="7658" y="4390"/>
                  </a:lnTo>
                  <a:lnTo>
                    <a:pt x="7707" y="4440"/>
                  </a:lnTo>
                  <a:lnTo>
                    <a:pt x="7757" y="4590"/>
                  </a:lnTo>
                  <a:lnTo>
                    <a:pt x="7857" y="4789"/>
                  </a:lnTo>
                  <a:lnTo>
                    <a:pt x="7932" y="4889"/>
                  </a:lnTo>
                  <a:lnTo>
                    <a:pt x="8007" y="4964"/>
                  </a:lnTo>
                  <a:lnTo>
                    <a:pt x="8081" y="5014"/>
                  </a:lnTo>
                  <a:lnTo>
                    <a:pt x="8156" y="5039"/>
                  </a:lnTo>
                  <a:lnTo>
                    <a:pt x="8331" y="5039"/>
                  </a:lnTo>
                  <a:lnTo>
                    <a:pt x="8481" y="4989"/>
                  </a:lnTo>
                  <a:lnTo>
                    <a:pt x="8605" y="4914"/>
                  </a:lnTo>
                  <a:lnTo>
                    <a:pt x="8705" y="4814"/>
                  </a:lnTo>
                  <a:lnTo>
                    <a:pt x="8805" y="4714"/>
                  </a:lnTo>
                  <a:lnTo>
                    <a:pt x="8929" y="4490"/>
                  </a:lnTo>
                  <a:lnTo>
                    <a:pt x="8954" y="4440"/>
                  </a:lnTo>
                  <a:lnTo>
                    <a:pt x="9004" y="4415"/>
                  </a:lnTo>
                  <a:lnTo>
                    <a:pt x="9054" y="4440"/>
                  </a:lnTo>
                  <a:lnTo>
                    <a:pt x="9079" y="4490"/>
                  </a:lnTo>
                  <a:lnTo>
                    <a:pt x="9104" y="4565"/>
                  </a:lnTo>
                  <a:lnTo>
                    <a:pt x="9129" y="4664"/>
                  </a:lnTo>
                  <a:lnTo>
                    <a:pt x="9154" y="4814"/>
                  </a:lnTo>
                  <a:lnTo>
                    <a:pt x="9204" y="4939"/>
                  </a:lnTo>
                  <a:lnTo>
                    <a:pt x="9254" y="5039"/>
                  </a:lnTo>
                  <a:lnTo>
                    <a:pt x="9329" y="5113"/>
                  </a:lnTo>
                  <a:lnTo>
                    <a:pt x="9403" y="5213"/>
                  </a:lnTo>
                  <a:lnTo>
                    <a:pt x="9503" y="5263"/>
                  </a:lnTo>
                  <a:lnTo>
                    <a:pt x="9628" y="5313"/>
                  </a:lnTo>
                  <a:lnTo>
                    <a:pt x="9728" y="5363"/>
                  </a:lnTo>
                  <a:lnTo>
                    <a:pt x="9977" y="5363"/>
                  </a:lnTo>
                  <a:lnTo>
                    <a:pt x="10102" y="5313"/>
                  </a:lnTo>
                  <a:lnTo>
                    <a:pt x="10201" y="5263"/>
                  </a:lnTo>
                  <a:lnTo>
                    <a:pt x="10301" y="5213"/>
                  </a:lnTo>
                  <a:lnTo>
                    <a:pt x="10401" y="5113"/>
                  </a:lnTo>
                  <a:lnTo>
                    <a:pt x="10476" y="5039"/>
                  </a:lnTo>
                  <a:lnTo>
                    <a:pt x="10526" y="4914"/>
                  </a:lnTo>
                  <a:lnTo>
                    <a:pt x="10576" y="4814"/>
                  </a:lnTo>
                  <a:lnTo>
                    <a:pt x="10600" y="4714"/>
                  </a:lnTo>
                  <a:lnTo>
                    <a:pt x="10600" y="4590"/>
                  </a:lnTo>
                  <a:lnTo>
                    <a:pt x="10650" y="4515"/>
                  </a:lnTo>
                  <a:lnTo>
                    <a:pt x="10750" y="4515"/>
                  </a:lnTo>
                  <a:lnTo>
                    <a:pt x="10925" y="4615"/>
                  </a:lnTo>
                  <a:lnTo>
                    <a:pt x="11074" y="4689"/>
                  </a:lnTo>
                  <a:lnTo>
                    <a:pt x="11249" y="4764"/>
                  </a:lnTo>
                  <a:lnTo>
                    <a:pt x="11473" y="4764"/>
                  </a:lnTo>
                  <a:lnTo>
                    <a:pt x="11598" y="4714"/>
                  </a:lnTo>
                  <a:lnTo>
                    <a:pt x="11698" y="4639"/>
                  </a:lnTo>
                  <a:lnTo>
                    <a:pt x="11798" y="4515"/>
                  </a:lnTo>
                  <a:lnTo>
                    <a:pt x="11872" y="4390"/>
                  </a:lnTo>
                  <a:lnTo>
                    <a:pt x="11922" y="4215"/>
                  </a:lnTo>
                  <a:lnTo>
                    <a:pt x="11922" y="4066"/>
                  </a:lnTo>
                  <a:lnTo>
                    <a:pt x="11897" y="3866"/>
                  </a:lnTo>
                  <a:lnTo>
                    <a:pt x="11798" y="3642"/>
                  </a:lnTo>
                  <a:lnTo>
                    <a:pt x="11623" y="3442"/>
                  </a:lnTo>
                  <a:lnTo>
                    <a:pt x="11424" y="3243"/>
                  </a:lnTo>
                  <a:lnTo>
                    <a:pt x="11074" y="2993"/>
                  </a:lnTo>
                  <a:lnTo>
                    <a:pt x="10750" y="2744"/>
                  </a:lnTo>
                  <a:lnTo>
                    <a:pt x="10226" y="2395"/>
                  </a:lnTo>
                  <a:lnTo>
                    <a:pt x="9977" y="2195"/>
                  </a:lnTo>
                  <a:lnTo>
                    <a:pt x="9777" y="1971"/>
                  </a:lnTo>
                  <a:lnTo>
                    <a:pt x="9578" y="1697"/>
                  </a:lnTo>
                  <a:lnTo>
                    <a:pt x="9378" y="1447"/>
                  </a:lnTo>
                  <a:lnTo>
                    <a:pt x="9254" y="1347"/>
                  </a:lnTo>
                  <a:lnTo>
                    <a:pt x="9104" y="1223"/>
                  </a:lnTo>
                  <a:lnTo>
                    <a:pt x="8855" y="1098"/>
                  </a:lnTo>
                  <a:lnTo>
                    <a:pt x="8605" y="973"/>
                  </a:lnTo>
                  <a:lnTo>
                    <a:pt x="8081" y="749"/>
                  </a:lnTo>
                  <a:lnTo>
                    <a:pt x="8007" y="724"/>
                  </a:lnTo>
                  <a:lnTo>
                    <a:pt x="7433" y="524"/>
                  </a:lnTo>
                  <a:lnTo>
                    <a:pt x="6859" y="350"/>
                  </a:lnTo>
                  <a:lnTo>
                    <a:pt x="6261" y="200"/>
                  </a:lnTo>
                  <a:lnTo>
                    <a:pt x="5662" y="100"/>
                  </a:lnTo>
                  <a:lnTo>
                    <a:pt x="5064" y="25"/>
                  </a:lnTo>
                  <a:lnTo>
                    <a:pt x="4465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35;p44">
              <a:extLst>
                <a:ext uri="{FF2B5EF4-FFF2-40B4-BE49-F238E27FC236}">
                  <a16:creationId xmlns:a16="http://schemas.microsoft.com/office/drawing/2014/main" id="{3685008C-03C0-639B-DD95-BD80C5B06722}"/>
                </a:ext>
              </a:extLst>
            </p:cNvPr>
            <p:cNvSpPr/>
            <p:nvPr/>
          </p:nvSpPr>
          <p:spPr>
            <a:xfrm rot="-1036828">
              <a:off x="895641" y="1280013"/>
              <a:ext cx="791720" cy="476773"/>
            </a:xfrm>
            <a:custGeom>
              <a:avLst/>
              <a:gdLst/>
              <a:ahLst/>
              <a:cxnLst/>
              <a:rect l="l" t="t" r="r" b="b"/>
              <a:pathLst>
                <a:path w="15739" h="9478" extrusionOk="0">
                  <a:moveTo>
                    <a:pt x="6835" y="0"/>
                  </a:moveTo>
                  <a:lnTo>
                    <a:pt x="6485" y="25"/>
                  </a:lnTo>
                  <a:lnTo>
                    <a:pt x="6086" y="50"/>
                  </a:lnTo>
                  <a:lnTo>
                    <a:pt x="5687" y="100"/>
                  </a:lnTo>
                  <a:lnTo>
                    <a:pt x="5313" y="175"/>
                  </a:lnTo>
                  <a:lnTo>
                    <a:pt x="4939" y="250"/>
                  </a:lnTo>
                  <a:lnTo>
                    <a:pt x="4540" y="349"/>
                  </a:lnTo>
                  <a:lnTo>
                    <a:pt x="4166" y="474"/>
                  </a:lnTo>
                  <a:lnTo>
                    <a:pt x="3817" y="599"/>
                  </a:lnTo>
                  <a:lnTo>
                    <a:pt x="3443" y="748"/>
                  </a:lnTo>
                  <a:lnTo>
                    <a:pt x="3093" y="923"/>
                  </a:lnTo>
                  <a:lnTo>
                    <a:pt x="2744" y="1097"/>
                  </a:lnTo>
                  <a:lnTo>
                    <a:pt x="2395" y="1297"/>
                  </a:lnTo>
                  <a:lnTo>
                    <a:pt x="2071" y="1497"/>
                  </a:lnTo>
                  <a:lnTo>
                    <a:pt x="1747" y="1721"/>
                  </a:lnTo>
                  <a:lnTo>
                    <a:pt x="1422" y="1970"/>
                  </a:lnTo>
                  <a:lnTo>
                    <a:pt x="1123" y="2220"/>
                  </a:lnTo>
                  <a:lnTo>
                    <a:pt x="849" y="2469"/>
                  </a:lnTo>
                  <a:lnTo>
                    <a:pt x="500" y="2843"/>
                  </a:lnTo>
                  <a:lnTo>
                    <a:pt x="350" y="3018"/>
                  </a:lnTo>
                  <a:lnTo>
                    <a:pt x="225" y="3217"/>
                  </a:lnTo>
                  <a:lnTo>
                    <a:pt x="101" y="3442"/>
                  </a:lnTo>
                  <a:lnTo>
                    <a:pt x="26" y="3666"/>
                  </a:lnTo>
                  <a:lnTo>
                    <a:pt x="1" y="3891"/>
                  </a:lnTo>
                  <a:lnTo>
                    <a:pt x="1" y="4115"/>
                  </a:lnTo>
                  <a:lnTo>
                    <a:pt x="26" y="4315"/>
                  </a:lnTo>
                  <a:lnTo>
                    <a:pt x="101" y="4514"/>
                  </a:lnTo>
                  <a:lnTo>
                    <a:pt x="175" y="4714"/>
                  </a:lnTo>
                  <a:lnTo>
                    <a:pt x="275" y="4888"/>
                  </a:lnTo>
                  <a:lnTo>
                    <a:pt x="500" y="5163"/>
                  </a:lnTo>
                  <a:lnTo>
                    <a:pt x="724" y="5412"/>
                  </a:lnTo>
                  <a:lnTo>
                    <a:pt x="974" y="5637"/>
                  </a:lnTo>
                  <a:lnTo>
                    <a:pt x="1273" y="5836"/>
                  </a:lnTo>
                  <a:lnTo>
                    <a:pt x="1547" y="6036"/>
                  </a:lnTo>
                  <a:lnTo>
                    <a:pt x="1871" y="6210"/>
                  </a:lnTo>
                  <a:lnTo>
                    <a:pt x="2495" y="6510"/>
                  </a:lnTo>
                  <a:lnTo>
                    <a:pt x="3243" y="6859"/>
                  </a:lnTo>
                  <a:lnTo>
                    <a:pt x="4016" y="7158"/>
                  </a:lnTo>
                  <a:lnTo>
                    <a:pt x="4764" y="7457"/>
                  </a:lnTo>
                  <a:lnTo>
                    <a:pt x="5538" y="7732"/>
                  </a:lnTo>
                  <a:lnTo>
                    <a:pt x="7109" y="8230"/>
                  </a:lnTo>
                  <a:lnTo>
                    <a:pt x="8680" y="8704"/>
                  </a:lnTo>
                  <a:lnTo>
                    <a:pt x="9354" y="8904"/>
                  </a:lnTo>
                  <a:lnTo>
                    <a:pt x="10027" y="9078"/>
                  </a:lnTo>
                  <a:lnTo>
                    <a:pt x="10700" y="9253"/>
                  </a:lnTo>
                  <a:lnTo>
                    <a:pt x="11399" y="9378"/>
                  </a:lnTo>
                  <a:lnTo>
                    <a:pt x="12072" y="9453"/>
                  </a:lnTo>
                  <a:lnTo>
                    <a:pt x="12421" y="9477"/>
                  </a:lnTo>
                  <a:lnTo>
                    <a:pt x="12770" y="9477"/>
                  </a:lnTo>
                  <a:lnTo>
                    <a:pt x="13095" y="9453"/>
                  </a:lnTo>
                  <a:lnTo>
                    <a:pt x="13444" y="9428"/>
                  </a:lnTo>
                  <a:lnTo>
                    <a:pt x="13768" y="9378"/>
                  </a:lnTo>
                  <a:lnTo>
                    <a:pt x="14117" y="9303"/>
                  </a:lnTo>
                  <a:lnTo>
                    <a:pt x="14491" y="9203"/>
                  </a:lnTo>
                  <a:lnTo>
                    <a:pt x="14840" y="9053"/>
                  </a:lnTo>
                  <a:lnTo>
                    <a:pt x="15015" y="8954"/>
                  </a:lnTo>
                  <a:lnTo>
                    <a:pt x="15165" y="8829"/>
                  </a:lnTo>
                  <a:lnTo>
                    <a:pt x="15314" y="8704"/>
                  </a:lnTo>
                  <a:lnTo>
                    <a:pt x="15439" y="8555"/>
                  </a:lnTo>
                  <a:lnTo>
                    <a:pt x="15539" y="8380"/>
                  </a:lnTo>
                  <a:lnTo>
                    <a:pt x="15614" y="8206"/>
                  </a:lnTo>
                  <a:lnTo>
                    <a:pt x="15663" y="8031"/>
                  </a:lnTo>
                  <a:lnTo>
                    <a:pt x="15713" y="7831"/>
                  </a:lnTo>
                  <a:lnTo>
                    <a:pt x="15738" y="7657"/>
                  </a:lnTo>
                  <a:lnTo>
                    <a:pt x="15738" y="7457"/>
                  </a:lnTo>
                  <a:lnTo>
                    <a:pt x="15738" y="7058"/>
                  </a:lnTo>
                  <a:lnTo>
                    <a:pt x="15713" y="6709"/>
                  </a:lnTo>
                  <a:lnTo>
                    <a:pt x="15639" y="6385"/>
                  </a:lnTo>
                  <a:lnTo>
                    <a:pt x="15564" y="6061"/>
                  </a:lnTo>
                  <a:lnTo>
                    <a:pt x="15489" y="5761"/>
                  </a:lnTo>
                  <a:lnTo>
                    <a:pt x="15364" y="5462"/>
                  </a:lnTo>
                  <a:lnTo>
                    <a:pt x="15239" y="5163"/>
                  </a:lnTo>
                  <a:lnTo>
                    <a:pt x="15115" y="4888"/>
                  </a:lnTo>
                  <a:lnTo>
                    <a:pt x="14965" y="4614"/>
                  </a:lnTo>
                  <a:lnTo>
                    <a:pt x="14791" y="4340"/>
                  </a:lnTo>
                  <a:lnTo>
                    <a:pt x="14591" y="4090"/>
                  </a:lnTo>
                  <a:lnTo>
                    <a:pt x="14192" y="3592"/>
                  </a:lnTo>
                  <a:lnTo>
                    <a:pt x="13743" y="3118"/>
                  </a:lnTo>
                  <a:lnTo>
                    <a:pt x="13244" y="2694"/>
                  </a:lnTo>
                  <a:lnTo>
                    <a:pt x="12870" y="2369"/>
                  </a:lnTo>
                  <a:lnTo>
                    <a:pt x="12521" y="2020"/>
                  </a:lnTo>
                  <a:lnTo>
                    <a:pt x="12172" y="1671"/>
                  </a:lnTo>
                  <a:lnTo>
                    <a:pt x="11997" y="1521"/>
                  </a:lnTo>
                  <a:lnTo>
                    <a:pt x="11798" y="1372"/>
                  </a:lnTo>
                  <a:lnTo>
                    <a:pt x="11523" y="1197"/>
                  </a:lnTo>
                  <a:lnTo>
                    <a:pt x="11224" y="1048"/>
                  </a:lnTo>
                  <a:lnTo>
                    <a:pt x="10626" y="748"/>
                  </a:lnTo>
                  <a:lnTo>
                    <a:pt x="10002" y="524"/>
                  </a:lnTo>
                  <a:lnTo>
                    <a:pt x="9378" y="324"/>
                  </a:lnTo>
                  <a:lnTo>
                    <a:pt x="8655" y="150"/>
                  </a:lnTo>
                  <a:lnTo>
                    <a:pt x="7932" y="50"/>
                  </a:lnTo>
                  <a:lnTo>
                    <a:pt x="7583" y="25"/>
                  </a:lnTo>
                  <a:lnTo>
                    <a:pt x="7209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36;p44">
              <a:extLst>
                <a:ext uri="{FF2B5EF4-FFF2-40B4-BE49-F238E27FC236}">
                  <a16:creationId xmlns:a16="http://schemas.microsoft.com/office/drawing/2014/main" id="{C5FC18E2-4B61-CB60-4C7C-F989087EAD9F}"/>
                </a:ext>
              </a:extLst>
            </p:cNvPr>
            <p:cNvSpPr/>
            <p:nvPr/>
          </p:nvSpPr>
          <p:spPr>
            <a:xfrm rot="-1036828">
              <a:off x="1239724" y="1229119"/>
              <a:ext cx="387686" cy="298599"/>
            </a:xfrm>
            <a:custGeom>
              <a:avLst/>
              <a:gdLst/>
              <a:ahLst/>
              <a:cxnLst/>
              <a:rect l="l" t="t" r="r" b="b"/>
              <a:pathLst>
                <a:path w="7707" h="5936" extrusionOk="0">
                  <a:moveTo>
                    <a:pt x="0" y="0"/>
                  </a:moveTo>
                  <a:lnTo>
                    <a:pt x="200" y="125"/>
                  </a:lnTo>
                  <a:lnTo>
                    <a:pt x="973" y="549"/>
                  </a:lnTo>
                  <a:lnTo>
                    <a:pt x="1746" y="973"/>
                  </a:lnTo>
                  <a:lnTo>
                    <a:pt x="2145" y="1222"/>
                  </a:lnTo>
                  <a:lnTo>
                    <a:pt x="2519" y="1447"/>
                  </a:lnTo>
                  <a:lnTo>
                    <a:pt x="2869" y="1721"/>
                  </a:lnTo>
                  <a:lnTo>
                    <a:pt x="3218" y="1995"/>
                  </a:lnTo>
                  <a:lnTo>
                    <a:pt x="3592" y="2295"/>
                  </a:lnTo>
                  <a:lnTo>
                    <a:pt x="3916" y="2644"/>
                  </a:lnTo>
                  <a:lnTo>
                    <a:pt x="4240" y="3018"/>
                  </a:lnTo>
                  <a:lnTo>
                    <a:pt x="4515" y="3392"/>
                  </a:lnTo>
                  <a:lnTo>
                    <a:pt x="4764" y="3841"/>
                  </a:lnTo>
                  <a:lnTo>
                    <a:pt x="5013" y="4265"/>
                  </a:lnTo>
                  <a:lnTo>
                    <a:pt x="5263" y="4714"/>
                  </a:lnTo>
                  <a:lnTo>
                    <a:pt x="5387" y="4913"/>
                  </a:lnTo>
                  <a:lnTo>
                    <a:pt x="5537" y="5113"/>
                  </a:lnTo>
                  <a:lnTo>
                    <a:pt x="5712" y="5312"/>
                  </a:lnTo>
                  <a:lnTo>
                    <a:pt x="5911" y="5487"/>
                  </a:lnTo>
                  <a:lnTo>
                    <a:pt x="6111" y="5637"/>
                  </a:lnTo>
                  <a:lnTo>
                    <a:pt x="6310" y="5761"/>
                  </a:lnTo>
                  <a:lnTo>
                    <a:pt x="6560" y="5861"/>
                  </a:lnTo>
                  <a:lnTo>
                    <a:pt x="6784" y="5911"/>
                  </a:lnTo>
                  <a:lnTo>
                    <a:pt x="7034" y="5936"/>
                  </a:lnTo>
                  <a:lnTo>
                    <a:pt x="7283" y="5911"/>
                  </a:lnTo>
                  <a:lnTo>
                    <a:pt x="7507" y="5836"/>
                  </a:lnTo>
                  <a:lnTo>
                    <a:pt x="7707" y="5711"/>
                  </a:lnTo>
                  <a:lnTo>
                    <a:pt x="7557" y="5262"/>
                  </a:lnTo>
                  <a:lnTo>
                    <a:pt x="7333" y="4838"/>
                  </a:lnTo>
                  <a:lnTo>
                    <a:pt x="7108" y="4439"/>
                  </a:lnTo>
                  <a:lnTo>
                    <a:pt x="6834" y="4040"/>
                  </a:lnTo>
                  <a:lnTo>
                    <a:pt x="6535" y="3666"/>
                  </a:lnTo>
                  <a:lnTo>
                    <a:pt x="6211" y="3317"/>
                  </a:lnTo>
                  <a:lnTo>
                    <a:pt x="5861" y="2993"/>
                  </a:lnTo>
                  <a:lnTo>
                    <a:pt x="5487" y="2669"/>
                  </a:lnTo>
                  <a:lnTo>
                    <a:pt x="5113" y="2344"/>
                  </a:lnTo>
                  <a:lnTo>
                    <a:pt x="4764" y="1995"/>
                  </a:lnTo>
                  <a:lnTo>
                    <a:pt x="4415" y="1646"/>
                  </a:lnTo>
                  <a:lnTo>
                    <a:pt x="4240" y="1496"/>
                  </a:lnTo>
                  <a:lnTo>
                    <a:pt x="4041" y="1347"/>
                  </a:lnTo>
                  <a:lnTo>
                    <a:pt x="3766" y="1172"/>
                  </a:lnTo>
                  <a:lnTo>
                    <a:pt x="3467" y="1023"/>
                  </a:lnTo>
                  <a:lnTo>
                    <a:pt x="2869" y="723"/>
                  </a:lnTo>
                  <a:lnTo>
                    <a:pt x="2245" y="499"/>
                  </a:lnTo>
                  <a:lnTo>
                    <a:pt x="1621" y="299"/>
                  </a:lnTo>
                  <a:lnTo>
                    <a:pt x="1222" y="200"/>
                  </a:lnTo>
                  <a:lnTo>
                    <a:pt x="823" y="125"/>
                  </a:lnTo>
                  <a:lnTo>
                    <a:pt x="399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37;p44">
              <a:extLst>
                <a:ext uri="{FF2B5EF4-FFF2-40B4-BE49-F238E27FC236}">
                  <a16:creationId xmlns:a16="http://schemas.microsoft.com/office/drawing/2014/main" id="{C5DBE2BC-7B4F-8072-B0A4-C8E9BFD4F77A}"/>
                </a:ext>
              </a:extLst>
            </p:cNvPr>
            <p:cNvSpPr/>
            <p:nvPr/>
          </p:nvSpPr>
          <p:spPr>
            <a:xfrm rot="-1036828">
              <a:off x="889870" y="1317832"/>
              <a:ext cx="791720" cy="437888"/>
            </a:xfrm>
            <a:custGeom>
              <a:avLst/>
              <a:gdLst/>
              <a:ahLst/>
              <a:cxnLst/>
              <a:rect l="l" t="t" r="r" b="b"/>
              <a:pathLst>
                <a:path w="15739" h="8705" extrusionOk="0">
                  <a:moveTo>
                    <a:pt x="3418" y="0"/>
                  </a:moveTo>
                  <a:lnTo>
                    <a:pt x="3044" y="150"/>
                  </a:lnTo>
                  <a:lnTo>
                    <a:pt x="2719" y="349"/>
                  </a:lnTo>
                  <a:lnTo>
                    <a:pt x="2370" y="524"/>
                  </a:lnTo>
                  <a:lnTo>
                    <a:pt x="2046" y="748"/>
                  </a:lnTo>
                  <a:lnTo>
                    <a:pt x="1722" y="973"/>
                  </a:lnTo>
                  <a:lnTo>
                    <a:pt x="1422" y="1197"/>
                  </a:lnTo>
                  <a:lnTo>
                    <a:pt x="1123" y="1447"/>
                  </a:lnTo>
                  <a:lnTo>
                    <a:pt x="849" y="1696"/>
                  </a:lnTo>
                  <a:lnTo>
                    <a:pt x="500" y="2070"/>
                  </a:lnTo>
                  <a:lnTo>
                    <a:pt x="350" y="2245"/>
                  </a:lnTo>
                  <a:lnTo>
                    <a:pt x="225" y="2444"/>
                  </a:lnTo>
                  <a:lnTo>
                    <a:pt x="101" y="2669"/>
                  </a:lnTo>
                  <a:lnTo>
                    <a:pt x="26" y="2893"/>
                  </a:lnTo>
                  <a:lnTo>
                    <a:pt x="1" y="3118"/>
                  </a:lnTo>
                  <a:lnTo>
                    <a:pt x="1" y="3342"/>
                  </a:lnTo>
                  <a:lnTo>
                    <a:pt x="26" y="3542"/>
                  </a:lnTo>
                  <a:lnTo>
                    <a:pt x="101" y="3741"/>
                  </a:lnTo>
                  <a:lnTo>
                    <a:pt x="175" y="3941"/>
                  </a:lnTo>
                  <a:lnTo>
                    <a:pt x="275" y="4115"/>
                  </a:lnTo>
                  <a:lnTo>
                    <a:pt x="500" y="4390"/>
                  </a:lnTo>
                  <a:lnTo>
                    <a:pt x="724" y="4639"/>
                  </a:lnTo>
                  <a:lnTo>
                    <a:pt x="974" y="4864"/>
                  </a:lnTo>
                  <a:lnTo>
                    <a:pt x="1273" y="5063"/>
                  </a:lnTo>
                  <a:lnTo>
                    <a:pt x="1547" y="5263"/>
                  </a:lnTo>
                  <a:lnTo>
                    <a:pt x="1871" y="5437"/>
                  </a:lnTo>
                  <a:lnTo>
                    <a:pt x="2495" y="5737"/>
                  </a:lnTo>
                  <a:lnTo>
                    <a:pt x="3243" y="6086"/>
                  </a:lnTo>
                  <a:lnTo>
                    <a:pt x="4016" y="6385"/>
                  </a:lnTo>
                  <a:lnTo>
                    <a:pt x="4764" y="6684"/>
                  </a:lnTo>
                  <a:lnTo>
                    <a:pt x="5538" y="6959"/>
                  </a:lnTo>
                  <a:lnTo>
                    <a:pt x="7109" y="7457"/>
                  </a:lnTo>
                  <a:lnTo>
                    <a:pt x="8680" y="7931"/>
                  </a:lnTo>
                  <a:lnTo>
                    <a:pt x="9354" y="8131"/>
                  </a:lnTo>
                  <a:lnTo>
                    <a:pt x="10027" y="8305"/>
                  </a:lnTo>
                  <a:lnTo>
                    <a:pt x="10700" y="8480"/>
                  </a:lnTo>
                  <a:lnTo>
                    <a:pt x="11399" y="8605"/>
                  </a:lnTo>
                  <a:lnTo>
                    <a:pt x="12072" y="8680"/>
                  </a:lnTo>
                  <a:lnTo>
                    <a:pt x="12421" y="8704"/>
                  </a:lnTo>
                  <a:lnTo>
                    <a:pt x="12770" y="8704"/>
                  </a:lnTo>
                  <a:lnTo>
                    <a:pt x="13095" y="8680"/>
                  </a:lnTo>
                  <a:lnTo>
                    <a:pt x="13444" y="8655"/>
                  </a:lnTo>
                  <a:lnTo>
                    <a:pt x="13768" y="8605"/>
                  </a:lnTo>
                  <a:lnTo>
                    <a:pt x="14117" y="8530"/>
                  </a:lnTo>
                  <a:lnTo>
                    <a:pt x="14491" y="8430"/>
                  </a:lnTo>
                  <a:lnTo>
                    <a:pt x="14840" y="8280"/>
                  </a:lnTo>
                  <a:lnTo>
                    <a:pt x="15015" y="8181"/>
                  </a:lnTo>
                  <a:lnTo>
                    <a:pt x="15165" y="8056"/>
                  </a:lnTo>
                  <a:lnTo>
                    <a:pt x="15314" y="7931"/>
                  </a:lnTo>
                  <a:lnTo>
                    <a:pt x="15439" y="7782"/>
                  </a:lnTo>
                  <a:lnTo>
                    <a:pt x="15539" y="7607"/>
                  </a:lnTo>
                  <a:lnTo>
                    <a:pt x="15614" y="7433"/>
                  </a:lnTo>
                  <a:lnTo>
                    <a:pt x="15663" y="7258"/>
                  </a:lnTo>
                  <a:lnTo>
                    <a:pt x="15713" y="7058"/>
                  </a:lnTo>
                  <a:lnTo>
                    <a:pt x="15738" y="6884"/>
                  </a:lnTo>
                  <a:lnTo>
                    <a:pt x="15738" y="6684"/>
                  </a:lnTo>
                  <a:lnTo>
                    <a:pt x="15738" y="6285"/>
                  </a:lnTo>
                  <a:lnTo>
                    <a:pt x="15713" y="5986"/>
                  </a:lnTo>
                  <a:lnTo>
                    <a:pt x="15663" y="5687"/>
                  </a:lnTo>
                  <a:lnTo>
                    <a:pt x="15589" y="5387"/>
                  </a:lnTo>
                  <a:lnTo>
                    <a:pt x="15514" y="5113"/>
                  </a:lnTo>
                  <a:lnTo>
                    <a:pt x="15364" y="5138"/>
                  </a:lnTo>
                  <a:lnTo>
                    <a:pt x="15239" y="5188"/>
                  </a:lnTo>
                  <a:lnTo>
                    <a:pt x="15090" y="5263"/>
                  </a:lnTo>
                  <a:lnTo>
                    <a:pt x="14965" y="5362"/>
                  </a:lnTo>
                  <a:lnTo>
                    <a:pt x="14741" y="5562"/>
                  </a:lnTo>
                  <a:lnTo>
                    <a:pt x="14491" y="5762"/>
                  </a:lnTo>
                  <a:lnTo>
                    <a:pt x="14267" y="5936"/>
                  </a:lnTo>
                  <a:lnTo>
                    <a:pt x="14042" y="6086"/>
                  </a:lnTo>
                  <a:lnTo>
                    <a:pt x="13793" y="6210"/>
                  </a:lnTo>
                  <a:lnTo>
                    <a:pt x="13544" y="6310"/>
                  </a:lnTo>
                  <a:lnTo>
                    <a:pt x="13294" y="6385"/>
                  </a:lnTo>
                  <a:lnTo>
                    <a:pt x="13020" y="6460"/>
                  </a:lnTo>
                  <a:lnTo>
                    <a:pt x="12745" y="6510"/>
                  </a:lnTo>
                  <a:lnTo>
                    <a:pt x="12471" y="6560"/>
                  </a:lnTo>
                  <a:lnTo>
                    <a:pt x="11897" y="6585"/>
                  </a:lnTo>
                  <a:lnTo>
                    <a:pt x="11349" y="6560"/>
                  </a:lnTo>
                  <a:lnTo>
                    <a:pt x="10775" y="6510"/>
                  </a:lnTo>
                  <a:lnTo>
                    <a:pt x="10202" y="6410"/>
                  </a:lnTo>
                  <a:lnTo>
                    <a:pt x="9678" y="6310"/>
                  </a:lnTo>
                  <a:lnTo>
                    <a:pt x="9154" y="6185"/>
                  </a:lnTo>
                  <a:lnTo>
                    <a:pt x="8655" y="6061"/>
                  </a:lnTo>
                  <a:lnTo>
                    <a:pt x="8131" y="5911"/>
                  </a:lnTo>
                  <a:lnTo>
                    <a:pt x="7608" y="5737"/>
                  </a:lnTo>
                  <a:lnTo>
                    <a:pt x="7109" y="5562"/>
                  </a:lnTo>
                  <a:lnTo>
                    <a:pt x="6610" y="5387"/>
                  </a:lnTo>
                  <a:lnTo>
                    <a:pt x="6111" y="5163"/>
                  </a:lnTo>
                  <a:lnTo>
                    <a:pt x="5463" y="4864"/>
                  </a:lnTo>
                  <a:lnTo>
                    <a:pt x="5114" y="4689"/>
                  </a:lnTo>
                  <a:lnTo>
                    <a:pt x="4814" y="4490"/>
                  </a:lnTo>
                  <a:lnTo>
                    <a:pt x="4490" y="4290"/>
                  </a:lnTo>
                  <a:lnTo>
                    <a:pt x="4216" y="4066"/>
                  </a:lnTo>
                  <a:lnTo>
                    <a:pt x="3941" y="3816"/>
                  </a:lnTo>
                  <a:lnTo>
                    <a:pt x="3692" y="3542"/>
                  </a:lnTo>
                  <a:lnTo>
                    <a:pt x="3443" y="3267"/>
                  </a:lnTo>
                  <a:lnTo>
                    <a:pt x="3268" y="2943"/>
                  </a:lnTo>
                  <a:lnTo>
                    <a:pt x="3093" y="2594"/>
                  </a:lnTo>
                  <a:lnTo>
                    <a:pt x="2969" y="2245"/>
                  </a:lnTo>
                  <a:lnTo>
                    <a:pt x="2894" y="1896"/>
                  </a:lnTo>
                  <a:lnTo>
                    <a:pt x="2869" y="1522"/>
                  </a:lnTo>
                  <a:lnTo>
                    <a:pt x="2894" y="1172"/>
                  </a:lnTo>
                  <a:lnTo>
                    <a:pt x="2919" y="998"/>
                  </a:lnTo>
                  <a:lnTo>
                    <a:pt x="2969" y="823"/>
                  </a:lnTo>
                  <a:lnTo>
                    <a:pt x="3044" y="574"/>
                  </a:lnTo>
                  <a:lnTo>
                    <a:pt x="3143" y="374"/>
                  </a:lnTo>
                  <a:lnTo>
                    <a:pt x="3268" y="175"/>
                  </a:lnTo>
                  <a:lnTo>
                    <a:pt x="3418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38;p44">
              <a:extLst>
                <a:ext uri="{FF2B5EF4-FFF2-40B4-BE49-F238E27FC236}">
                  <a16:creationId xmlns:a16="http://schemas.microsoft.com/office/drawing/2014/main" id="{48C4CE77-3437-D42E-0513-90A32EDB775A}"/>
                </a:ext>
              </a:extLst>
            </p:cNvPr>
            <p:cNvSpPr/>
            <p:nvPr/>
          </p:nvSpPr>
          <p:spPr>
            <a:xfrm rot="-1036828">
              <a:off x="876623" y="1273725"/>
              <a:ext cx="805453" cy="489348"/>
            </a:xfrm>
            <a:custGeom>
              <a:avLst/>
              <a:gdLst/>
              <a:ahLst/>
              <a:cxnLst/>
              <a:rect l="l" t="t" r="r" b="b"/>
              <a:pathLst>
                <a:path w="16012" h="9728" extrusionOk="0">
                  <a:moveTo>
                    <a:pt x="7308" y="250"/>
                  </a:moveTo>
                  <a:lnTo>
                    <a:pt x="7956" y="300"/>
                  </a:lnTo>
                  <a:lnTo>
                    <a:pt x="8630" y="375"/>
                  </a:lnTo>
                  <a:lnTo>
                    <a:pt x="9278" y="524"/>
                  </a:lnTo>
                  <a:lnTo>
                    <a:pt x="9503" y="574"/>
                  </a:lnTo>
                  <a:lnTo>
                    <a:pt x="10176" y="774"/>
                  </a:lnTo>
                  <a:lnTo>
                    <a:pt x="10775" y="1023"/>
                  </a:lnTo>
                  <a:lnTo>
                    <a:pt x="11348" y="1297"/>
                  </a:lnTo>
                  <a:lnTo>
                    <a:pt x="11872" y="1622"/>
                  </a:lnTo>
                  <a:lnTo>
                    <a:pt x="12096" y="1771"/>
                  </a:lnTo>
                  <a:lnTo>
                    <a:pt x="12296" y="1971"/>
                  </a:lnTo>
                  <a:lnTo>
                    <a:pt x="12720" y="2345"/>
                  </a:lnTo>
                  <a:lnTo>
                    <a:pt x="12994" y="2644"/>
                  </a:lnTo>
                  <a:lnTo>
                    <a:pt x="13318" y="2918"/>
                  </a:lnTo>
                  <a:lnTo>
                    <a:pt x="13842" y="3367"/>
                  </a:lnTo>
                  <a:lnTo>
                    <a:pt x="14316" y="3866"/>
                  </a:lnTo>
                  <a:lnTo>
                    <a:pt x="14516" y="4116"/>
                  </a:lnTo>
                  <a:lnTo>
                    <a:pt x="14715" y="4365"/>
                  </a:lnTo>
                  <a:lnTo>
                    <a:pt x="14890" y="4639"/>
                  </a:lnTo>
                  <a:lnTo>
                    <a:pt x="15039" y="4914"/>
                  </a:lnTo>
                  <a:lnTo>
                    <a:pt x="15189" y="5163"/>
                  </a:lnTo>
                  <a:lnTo>
                    <a:pt x="15314" y="5437"/>
                  </a:lnTo>
                  <a:lnTo>
                    <a:pt x="15438" y="5737"/>
                  </a:lnTo>
                  <a:lnTo>
                    <a:pt x="15538" y="6011"/>
                  </a:lnTo>
                  <a:lnTo>
                    <a:pt x="15613" y="6310"/>
                  </a:lnTo>
                  <a:lnTo>
                    <a:pt x="15688" y="6585"/>
                  </a:lnTo>
                  <a:lnTo>
                    <a:pt x="15738" y="6884"/>
                  </a:lnTo>
                  <a:lnTo>
                    <a:pt x="15763" y="7183"/>
                  </a:lnTo>
                  <a:lnTo>
                    <a:pt x="15763" y="7632"/>
                  </a:lnTo>
                  <a:lnTo>
                    <a:pt x="15713" y="8006"/>
                  </a:lnTo>
                  <a:lnTo>
                    <a:pt x="15688" y="8181"/>
                  </a:lnTo>
                  <a:lnTo>
                    <a:pt x="15613" y="8331"/>
                  </a:lnTo>
                  <a:lnTo>
                    <a:pt x="15563" y="8480"/>
                  </a:lnTo>
                  <a:lnTo>
                    <a:pt x="15463" y="8605"/>
                  </a:lnTo>
                  <a:lnTo>
                    <a:pt x="15364" y="8730"/>
                  </a:lnTo>
                  <a:lnTo>
                    <a:pt x="15264" y="8829"/>
                  </a:lnTo>
                  <a:lnTo>
                    <a:pt x="15139" y="8929"/>
                  </a:lnTo>
                  <a:lnTo>
                    <a:pt x="14989" y="9029"/>
                  </a:lnTo>
                  <a:lnTo>
                    <a:pt x="14640" y="9178"/>
                  </a:lnTo>
                  <a:lnTo>
                    <a:pt x="14241" y="9303"/>
                  </a:lnTo>
                  <a:lnTo>
                    <a:pt x="13917" y="9378"/>
                  </a:lnTo>
                  <a:lnTo>
                    <a:pt x="13593" y="9428"/>
                  </a:lnTo>
                  <a:lnTo>
                    <a:pt x="13269" y="9453"/>
                  </a:lnTo>
                  <a:lnTo>
                    <a:pt x="12919" y="9478"/>
                  </a:lnTo>
                  <a:lnTo>
                    <a:pt x="12595" y="9453"/>
                  </a:lnTo>
                  <a:lnTo>
                    <a:pt x="12271" y="9453"/>
                  </a:lnTo>
                  <a:lnTo>
                    <a:pt x="11598" y="9378"/>
                  </a:lnTo>
                  <a:lnTo>
                    <a:pt x="10924" y="9253"/>
                  </a:lnTo>
                  <a:lnTo>
                    <a:pt x="10251" y="9104"/>
                  </a:lnTo>
                  <a:lnTo>
                    <a:pt x="9552" y="8904"/>
                  </a:lnTo>
                  <a:lnTo>
                    <a:pt x="8854" y="8705"/>
                  </a:lnTo>
                  <a:lnTo>
                    <a:pt x="7383" y="8256"/>
                  </a:lnTo>
                  <a:lnTo>
                    <a:pt x="5836" y="7757"/>
                  </a:lnTo>
                  <a:lnTo>
                    <a:pt x="5063" y="7483"/>
                  </a:lnTo>
                  <a:lnTo>
                    <a:pt x="4265" y="7183"/>
                  </a:lnTo>
                  <a:lnTo>
                    <a:pt x="3467" y="6859"/>
                  </a:lnTo>
                  <a:lnTo>
                    <a:pt x="2694" y="6535"/>
                  </a:lnTo>
                  <a:lnTo>
                    <a:pt x="2070" y="6211"/>
                  </a:lnTo>
                  <a:lnTo>
                    <a:pt x="1771" y="6036"/>
                  </a:lnTo>
                  <a:lnTo>
                    <a:pt x="1497" y="5861"/>
                  </a:lnTo>
                  <a:lnTo>
                    <a:pt x="1222" y="5662"/>
                  </a:lnTo>
                  <a:lnTo>
                    <a:pt x="973" y="5437"/>
                  </a:lnTo>
                  <a:lnTo>
                    <a:pt x="748" y="5213"/>
                  </a:lnTo>
                  <a:lnTo>
                    <a:pt x="549" y="4939"/>
                  </a:lnTo>
                  <a:lnTo>
                    <a:pt x="424" y="4764"/>
                  </a:lnTo>
                  <a:lnTo>
                    <a:pt x="349" y="4589"/>
                  </a:lnTo>
                  <a:lnTo>
                    <a:pt x="300" y="4415"/>
                  </a:lnTo>
                  <a:lnTo>
                    <a:pt x="275" y="4240"/>
                  </a:lnTo>
                  <a:lnTo>
                    <a:pt x="275" y="4066"/>
                  </a:lnTo>
                  <a:lnTo>
                    <a:pt x="300" y="3866"/>
                  </a:lnTo>
                  <a:lnTo>
                    <a:pt x="349" y="3692"/>
                  </a:lnTo>
                  <a:lnTo>
                    <a:pt x="449" y="3492"/>
                  </a:lnTo>
                  <a:lnTo>
                    <a:pt x="549" y="3293"/>
                  </a:lnTo>
                  <a:lnTo>
                    <a:pt x="699" y="3118"/>
                  </a:lnTo>
                  <a:lnTo>
                    <a:pt x="873" y="2893"/>
                  </a:lnTo>
                  <a:lnTo>
                    <a:pt x="1073" y="2694"/>
                  </a:lnTo>
                  <a:lnTo>
                    <a:pt x="1372" y="2445"/>
                  </a:lnTo>
                  <a:lnTo>
                    <a:pt x="1646" y="2195"/>
                  </a:lnTo>
                  <a:lnTo>
                    <a:pt x="1971" y="1946"/>
                  </a:lnTo>
                  <a:lnTo>
                    <a:pt x="2295" y="1746"/>
                  </a:lnTo>
                  <a:lnTo>
                    <a:pt x="2619" y="1522"/>
                  </a:lnTo>
                  <a:lnTo>
                    <a:pt x="2943" y="1347"/>
                  </a:lnTo>
                  <a:lnTo>
                    <a:pt x="3292" y="1173"/>
                  </a:lnTo>
                  <a:lnTo>
                    <a:pt x="3642" y="998"/>
                  </a:lnTo>
                  <a:lnTo>
                    <a:pt x="4016" y="848"/>
                  </a:lnTo>
                  <a:lnTo>
                    <a:pt x="4365" y="724"/>
                  </a:lnTo>
                  <a:lnTo>
                    <a:pt x="4739" y="599"/>
                  </a:lnTo>
                  <a:lnTo>
                    <a:pt x="5113" y="499"/>
                  </a:lnTo>
                  <a:lnTo>
                    <a:pt x="5487" y="424"/>
                  </a:lnTo>
                  <a:lnTo>
                    <a:pt x="5861" y="350"/>
                  </a:lnTo>
                  <a:lnTo>
                    <a:pt x="6260" y="300"/>
                  </a:lnTo>
                  <a:lnTo>
                    <a:pt x="6634" y="275"/>
                  </a:lnTo>
                  <a:lnTo>
                    <a:pt x="7308" y="250"/>
                  </a:lnTo>
                  <a:close/>
                  <a:moveTo>
                    <a:pt x="6984" y="0"/>
                  </a:moveTo>
                  <a:lnTo>
                    <a:pt x="6609" y="25"/>
                  </a:lnTo>
                  <a:lnTo>
                    <a:pt x="6235" y="50"/>
                  </a:lnTo>
                  <a:lnTo>
                    <a:pt x="5836" y="100"/>
                  </a:lnTo>
                  <a:lnTo>
                    <a:pt x="5437" y="175"/>
                  </a:lnTo>
                  <a:lnTo>
                    <a:pt x="5063" y="250"/>
                  </a:lnTo>
                  <a:lnTo>
                    <a:pt x="4664" y="350"/>
                  </a:lnTo>
                  <a:lnTo>
                    <a:pt x="4290" y="474"/>
                  </a:lnTo>
                  <a:lnTo>
                    <a:pt x="3916" y="599"/>
                  </a:lnTo>
                  <a:lnTo>
                    <a:pt x="3542" y="774"/>
                  </a:lnTo>
                  <a:lnTo>
                    <a:pt x="3168" y="923"/>
                  </a:lnTo>
                  <a:lnTo>
                    <a:pt x="2818" y="1123"/>
                  </a:lnTo>
                  <a:lnTo>
                    <a:pt x="2469" y="1322"/>
                  </a:lnTo>
                  <a:lnTo>
                    <a:pt x="2145" y="1522"/>
                  </a:lnTo>
                  <a:lnTo>
                    <a:pt x="1821" y="1746"/>
                  </a:lnTo>
                  <a:lnTo>
                    <a:pt x="1497" y="1996"/>
                  </a:lnTo>
                  <a:lnTo>
                    <a:pt x="1197" y="2245"/>
                  </a:lnTo>
                  <a:lnTo>
                    <a:pt x="898" y="2519"/>
                  </a:lnTo>
                  <a:lnTo>
                    <a:pt x="674" y="2744"/>
                  </a:lnTo>
                  <a:lnTo>
                    <a:pt x="474" y="2968"/>
                  </a:lnTo>
                  <a:lnTo>
                    <a:pt x="324" y="3193"/>
                  </a:lnTo>
                  <a:lnTo>
                    <a:pt x="200" y="3417"/>
                  </a:lnTo>
                  <a:lnTo>
                    <a:pt x="100" y="3617"/>
                  </a:lnTo>
                  <a:lnTo>
                    <a:pt x="50" y="3841"/>
                  </a:lnTo>
                  <a:lnTo>
                    <a:pt x="0" y="4041"/>
                  </a:lnTo>
                  <a:lnTo>
                    <a:pt x="0" y="4265"/>
                  </a:lnTo>
                  <a:lnTo>
                    <a:pt x="50" y="4465"/>
                  </a:lnTo>
                  <a:lnTo>
                    <a:pt x="100" y="4664"/>
                  </a:lnTo>
                  <a:lnTo>
                    <a:pt x="200" y="4864"/>
                  </a:lnTo>
                  <a:lnTo>
                    <a:pt x="324" y="5088"/>
                  </a:lnTo>
                  <a:lnTo>
                    <a:pt x="524" y="5363"/>
                  </a:lnTo>
                  <a:lnTo>
                    <a:pt x="773" y="5612"/>
                  </a:lnTo>
                  <a:lnTo>
                    <a:pt x="1048" y="5861"/>
                  </a:lnTo>
                  <a:lnTo>
                    <a:pt x="1322" y="6061"/>
                  </a:lnTo>
                  <a:lnTo>
                    <a:pt x="1621" y="6260"/>
                  </a:lnTo>
                  <a:lnTo>
                    <a:pt x="1946" y="6435"/>
                  </a:lnTo>
                  <a:lnTo>
                    <a:pt x="2594" y="6759"/>
                  </a:lnTo>
                  <a:lnTo>
                    <a:pt x="3367" y="7108"/>
                  </a:lnTo>
                  <a:lnTo>
                    <a:pt x="4165" y="7433"/>
                  </a:lnTo>
                  <a:lnTo>
                    <a:pt x="4963" y="7732"/>
                  </a:lnTo>
                  <a:lnTo>
                    <a:pt x="5761" y="8006"/>
                  </a:lnTo>
                  <a:lnTo>
                    <a:pt x="7308" y="8505"/>
                  </a:lnTo>
                  <a:lnTo>
                    <a:pt x="8779" y="8954"/>
                  </a:lnTo>
                  <a:lnTo>
                    <a:pt x="9503" y="9178"/>
                  </a:lnTo>
                  <a:lnTo>
                    <a:pt x="10201" y="9353"/>
                  </a:lnTo>
                  <a:lnTo>
                    <a:pt x="10725" y="9478"/>
                  </a:lnTo>
                  <a:lnTo>
                    <a:pt x="11248" y="9578"/>
                  </a:lnTo>
                  <a:lnTo>
                    <a:pt x="11747" y="9652"/>
                  </a:lnTo>
                  <a:lnTo>
                    <a:pt x="12271" y="9702"/>
                  </a:lnTo>
                  <a:lnTo>
                    <a:pt x="12795" y="9727"/>
                  </a:lnTo>
                  <a:lnTo>
                    <a:pt x="13293" y="9702"/>
                  </a:lnTo>
                  <a:lnTo>
                    <a:pt x="13792" y="9652"/>
                  </a:lnTo>
                  <a:lnTo>
                    <a:pt x="14291" y="9553"/>
                  </a:lnTo>
                  <a:lnTo>
                    <a:pt x="14740" y="9428"/>
                  </a:lnTo>
                  <a:lnTo>
                    <a:pt x="14940" y="9328"/>
                  </a:lnTo>
                  <a:lnTo>
                    <a:pt x="15139" y="9228"/>
                  </a:lnTo>
                  <a:lnTo>
                    <a:pt x="15289" y="9129"/>
                  </a:lnTo>
                  <a:lnTo>
                    <a:pt x="15438" y="9029"/>
                  </a:lnTo>
                  <a:lnTo>
                    <a:pt x="15563" y="8904"/>
                  </a:lnTo>
                  <a:lnTo>
                    <a:pt x="15688" y="8755"/>
                  </a:lnTo>
                  <a:lnTo>
                    <a:pt x="15788" y="8605"/>
                  </a:lnTo>
                  <a:lnTo>
                    <a:pt x="15862" y="8455"/>
                  </a:lnTo>
                  <a:lnTo>
                    <a:pt x="15912" y="8281"/>
                  </a:lnTo>
                  <a:lnTo>
                    <a:pt x="15962" y="8081"/>
                  </a:lnTo>
                  <a:lnTo>
                    <a:pt x="16012" y="7882"/>
                  </a:lnTo>
                  <a:lnTo>
                    <a:pt x="16012" y="7657"/>
                  </a:lnTo>
                  <a:lnTo>
                    <a:pt x="16012" y="7183"/>
                  </a:lnTo>
                  <a:lnTo>
                    <a:pt x="15987" y="6859"/>
                  </a:lnTo>
                  <a:lnTo>
                    <a:pt x="15937" y="6535"/>
                  </a:lnTo>
                  <a:lnTo>
                    <a:pt x="15862" y="6236"/>
                  </a:lnTo>
                  <a:lnTo>
                    <a:pt x="15788" y="5936"/>
                  </a:lnTo>
                  <a:lnTo>
                    <a:pt x="15688" y="5637"/>
                  </a:lnTo>
                  <a:lnTo>
                    <a:pt x="15563" y="5363"/>
                  </a:lnTo>
                  <a:lnTo>
                    <a:pt x="15438" y="5063"/>
                  </a:lnTo>
                  <a:lnTo>
                    <a:pt x="15289" y="4789"/>
                  </a:lnTo>
                  <a:lnTo>
                    <a:pt x="15114" y="4515"/>
                  </a:lnTo>
                  <a:lnTo>
                    <a:pt x="14940" y="4240"/>
                  </a:lnTo>
                  <a:lnTo>
                    <a:pt x="14740" y="3966"/>
                  </a:lnTo>
                  <a:lnTo>
                    <a:pt x="14516" y="3717"/>
                  </a:lnTo>
                  <a:lnTo>
                    <a:pt x="14266" y="3442"/>
                  </a:lnTo>
                  <a:lnTo>
                    <a:pt x="14017" y="3193"/>
                  </a:lnTo>
                  <a:lnTo>
                    <a:pt x="13468" y="2719"/>
                  </a:lnTo>
                  <a:lnTo>
                    <a:pt x="13169" y="2445"/>
                  </a:lnTo>
                  <a:lnTo>
                    <a:pt x="12894" y="2170"/>
                  </a:lnTo>
                  <a:lnTo>
                    <a:pt x="12470" y="1771"/>
                  </a:lnTo>
                  <a:lnTo>
                    <a:pt x="12246" y="1572"/>
                  </a:lnTo>
                  <a:lnTo>
                    <a:pt x="12022" y="1397"/>
                  </a:lnTo>
                  <a:lnTo>
                    <a:pt x="11473" y="1073"/>
                  </a:lnTo>
                  <a:lnTo>
                    <a:pt x="10899" y="798"/>
                  </a:lnTo>
                  <a:lnTo>
                    <a:pt x="10251" y="549"/>
                  </a:lnTo>
                  <a:lnTo>
                    <a:pt x="9552" y="325"/>
                  </a:lnTo>
                  <a:lnTo>
                    <a:pt x="9203" y="225"/>
                  </a:lnTo>
                  <a:lnTo>
                    <a:pt x="8829" y="150"/>
                  </a:lnTo>
                  <a:lnTo>
                    <a:pt x="8455" y="100"/>
                  </a:lnTo>
                  <a:lnTo>
                    <a:pt x="8106" y="50"/>
                  </a:lnTo>
                  <a:lnTo>
                    <a:pt x="7732" y="25"/>
                  </a:lnTo>
                  <a:lnTo>
                    <a:pt x="73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39;p44">
              <a:extLst>
                <a:ext uri="{FF2B5EF4-FFF2-40B4-BE49-F238E27FC236}">
                  <a16:creationId xmlns:a16="http://schemas.microsoft.com/office/drawing/2014/main" id="{530FDA14-CC2D-3DE0-6EDD-870823DAB47C}"/>
                </a:ext>
              </a:extLst>
            </p:cNvPr>
            <p:cNvSpPr/>
            <p:nvPr/>
          </p:nvSpPr>
          <p:spPr>
            <a:xfrm rot="-1036828">
              <a:off x="1479494" y="1867735"/>
              <a:ext cx="171936" cy="37727"/>
            </a:xfrm>
            <a:custGeom>
              <a:avLst/>
              <a:gdLst/>
              <a:ahLst/>
              <a:cxnLst/>
              <a:rect l="l" t="t" r="r" b="b"/>
              <a:pathLst>
                <a:path w="3418" h="750" extrusionOk="0">
                  <a:moveTo>
                    <a:pt x="275" y="1"/>
                  </a:moveTo>
                  <a:lnTo>
                    <a:pt x="175" y="26"/>
                  </a:lnTo>
                  <a:lnTo>
                    <a:pt x="100" y="51"/>
                  </a:lnTo>
                  <a:lnTo>
                    <a:pt x="25" y="101"/>
                  </a:lnTo>
                  <a:lnTo>
                    <a:pt x="0" y="176"/>
                  </a:lnTo>
                  <a:lnTo>
                    <a:pt x="0" y="250"/>
                  </a:lnTo>
                  <a:lnTo>
                    <a:pt x="25" y="300"/>
                  </a:lnTo>
                  <a:lnTo>
                    <a:pt x="50" y="350"/>
                  </a:lnTo>
                  <a:lnTo>
                    <a:pt x="150" y="425"/>
                  </a:lnTo>
                  <a:lnTo>
                    <a:pt x="275" y="450"/>
                  </a:lnTo>
                  <a:lnTo>
                    <a:pt x="499" y="525"/>
                  </a:lnTo>
                  <a:lnTo>
                    <a:pt x="1247" y="649"/>
                  </a:lnTo>
                  <a:lnTo>
                    <a:pt x="1996" y="749"/>
                  </a:lnTo>
                  <a:lnTo>
                    <a:pt x="2619" y="749"/>
                  </a:lnTo>
                  <a:lnTo>
                    <a:pt x="2844" y="724"/>
                  </a:lnTo>
                  <a:lnTo>
                    <a:pt x="2993" y="699"/>
                  </a:lnTo>
                  <a:lnTo>
                    <a:pt x="3118" y="649"/>
                  </a:lnTo>
                  <a:lnTo>
                    <a:pt x="3243" y="600"/>
                  </a:lnTo>
                  <a:lnTo>
                    <a:pt x="3367" y="500"/>
                  </a:lnTo>
                  <a:lnTo>
                    <a:pt x="3417" y="375"/>
                  </a:lnTo>
                  <a:lnTo>
                    <a:pt x="3417" y="250"/>
                  </a:lnTo>
                  <a:lnTo>
                    <a:pt x="3417" y="200"/>
                  </a:lnTo>
                  <a:lnTo>
                    <a:pt x="3367" y="151"/>
                  </a:lnTo>
                  <a:lnTo>
                    <a:pt x="3318" y="126"/>
                  </a:lnTo>
                  <a:lnTo>
                    <a:pt x="3243" y="101"/>
                  </a:lnTo>
                  <a:lnTo>
                    <a:pt x="3168" y="126"/>
                  </a:lnTo>
                  <a:lnTo>
                    <a:pt x="3093" y="151"/>
                  </a:lnTo>
                  <a:lnTo>
                    <a:pt x="2968" y="225"/>
                  </a:lnTo>
                  <a:lnTo>
                    <a:pt x="2819" y="300"/>
                  </a:lnTo>
                  <a:lnTo>
                    <a:pt x="2694" y="375"/>
                  </a:lnTo>
                  <a:lnTo>
                    <a:pt x="2569" y="400"/>
                  </a:lnTo>
                  <a:lnTo>
                    <a:pt x="2470" y="425"/>
                  </a:lnTo>
                  <a:lnTo>
                    <a:pt x="2220" y="400"/>
                  </a:lnTo>
                  <a:lnTo>
                    <a:pt x="1996" y="375"/>
                  </a:lnTo>
                  <a:lnTo>
                    <a:pt x="1746" y="300"/>
                  </a:lnTo>
                  <a:lnTo>
                    <a:pt x="1173" y="151"/>
                  </a:lnTo>
                  <a:lnTo>
                    <a:pt x="599" y="26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40;p44">
              <a:extLst>
                <a:ext uri="{FF2B5EF4-FFF2-40B4-BE49-F238E27FC236}">
                  <a16:creationId xmlns:a16="http://schemas.microsoft.com/office/drawing/2014/main" id="{5FCA4F54-8734-16B2-EC6F-F3A54883CF9B}"/>
                </a:ext>
              </a:extLst>
            </p:cNvPr>
            <p:cNvSpPr/>
            <p:nvPr/>
          </p:nvSpPr>
          <p:spPr>
            <a:xfrm rot="-1036828">
              <a:off x="1329611" y="1865134"/>
              <a:ext cx="31439" cy="30132"/>
            </a:xfrm>
            <a:custGeom>
              <a:avLst/>
              <a:gdLst/>
              <a:ahLst/>
              <a:cxnLst/>
              <a:rect l="l" t="t" r="r" b="b"/>
              <a:pathLst>
                <a:path w="625" h="599" extrusionOk="0">
                  <a:moveTo>
                    <a:pt x="275" y="0"/>
                  </a:moveTo>
                  <a:lnTo>
                    <a:pt x="200" y="25"/>
                  </a:lnTo>
                  <a:lnTo>
                    <a:pt x="176" y="50"/>
                  </a:lnTo>
                  <a:lnTo>
                    <a:pt x="176" y="50"/>
                  </a:lnTo>
                  <a:lnTo>
                    <a:pt x="126" y="75"/>
                  </a:lnTo>
                  <a:lnTo>
                    <a:pt x="51" y="150"/>
                  </a:lnTo>
                  <a:lnTo>
                    <a:pt x="1" y="250"/>
                  </a:lnTo>
                  <a:lnTo>
                    <a:pt x="1" y="374"/>
                  </a:lnTo>
                  <a:lnTo>
                    <a:pt x="51" y="499"/>
                  </a:lnTo>
                  <a:lnTo>
                    <a:pt x="101" y="549"/>
                  </a:lnTo>
                  <a:lnTo>
                    <a:pt x="151" y="574"/>
                  </a:lnTo>
                  <a:lnTo>
                    <a:pt x="200" y="599"/>
                  </a:lnTo>
                  <a:lnTo>
                    <a:pt x="275" y="599"/>
                  </a:lnTo>
                  <a:lnTo>
                    <a:pt x="425" y="549"/>
                  </a:lnTo>
                  <a:lnTo>
                    <a:pt x="525" y="474"/>
                  </a:lnTo>
                  <a:lnTo>
                    <a:pt x="600" y="374"/>
                  </a:lnTo>
                  <a:lnTo>
                    <a:pt x="624" y="250"/>
                  </a:lnTo>
                  <a:lnTo>
                    <a:pt x="600" y="200"/>
                  </a:lnTo>
                  <a:lnTo>
                    <a:pt x="575" y="125"/>
                  </a:lnTo>
                  <a:lnTo>
                    <a:pt x="525" y="75"/>
                  </a:lnTo>
                  <a:lnTo>
                    <a:pt x="450" y="50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41;p44">
              <a:extLst>
                <a:ext uri="{FF2B5EF4-FFF2-40B4-BE49-F238E27FC236}">
                  <a16:creationId xmlns:a16="http://schemas.microsoft.com/office/drawing/2014/main" id="{5F030F08-0C06-FF5B-5147-0317A045E631}"/>
                </a:ext>
              </a:extLst>
            </p:cNvPr>
            <p:cNvSpPr/>
            <p:nvPr/>
          </p:nvSpPr>
          <p:spPr>
            <a:xfrm rot="-1036828">
              <a:off x="1329611" y="1865134"/>
              <a:ext cx="31439" cy="30132"/>
            </a:xfrm>
            <a:custGeom>
              <a:avLst/>
              <a:gdLst/>
              <a:ahLst/>
              <a:cxnLst/>
              <a:rect l="l" t="t" r="r" b="b"/>
              <a:pathLst>
                <a:path w="625" h="599" fill="none" extrusionOk="0">
                  <a:moveTo>
                    <a:pt x="225" y="25"/>
                  </a:moveTo>
                  <a:lnTo>
                    <a:pt x="225" y="25"/>
                  </a:lnTo>
                  <a:lnTo>
                    <a:pt x="126" y="75"/>
                  </a:lnTo>
                  <a:lnTo>
                    <a:pt x="51" y="150"/>
                  </a:lnTo>
                  <a:lnTo>
                    <a:pt x="1" y="250"/>
                  </a:lnTo>
                  <a:lnTo>
                    <a:pt x="1" y="374"/>
                  </a:lnTo>
                  <a:lnTo>
                    <a:pt x="1" y="374"/>
                  </a:lnTo>
                  <a:lnTo>
                    <a:pt x="51" y="499"/>
                  </a:lnTo>
                  <a:lnTo>
                    <a:pt x="101" y="549"/>
                  </a:lnTo>
                  <a:lnTo>
                    <a:pt x="151" y="574"/>
                  </a:lnTo>
                  <a:lnTo>
                    <a:pt x="151" y="574"/>
                  </a:lnTo>
                  <a:lnTo>
                    <a:pt x="200" y="599"/>
                  </a:lnTo>
                  <a:lnTo>
                    <a:pt x="275" y="599"/>
                  </a:lnTo>
                  <a:lnTo>
                    <a:pt x="425" y="549"/>
                  </a:lnTo>
                  <a:lnTo>
                    <a:pt x="425" y="549"/>
                  </a:lnTo>
                  <a:lnTo>
                    <a:pt x="525" y="474"/>
                  </a:lnTo>
                  <a:lnTo>
                    <a:pt x="600" y="374"/>
                  </a:lnTo>
                  <a:lnTo>
                    <a:pt x="600" y="374"/>
                  </a:lnTo>
                  <a:lnTo>
                    <a:pt x="624" y="250"/>
                  </a:lnTo>
                  <a:lnTo>
                    <a:pt x="600" y="200"/>
                  </a:lnTo>
                  <a:lnTo>
                    <a:pt x="575" y="125"/>
                  </a:lnTo>
                  <a:lnTo>
                    <a:pt x="575" y="125"/>
                  </a:lnTo>
                  <a:lnTo>
                    <a:pt x="525" y="75"/>
                  </a:lnTo>
                  <a:lnTo>
                    <a:pt x="450" y="50"/>
                  </a:lnTo>
                  <a:lnTo>
                    <a:pt x="450" y="50"/>
                  </a:lnTo>
                  <a:lnTo>
                    <a:pt x="375" y="0"/>
                  </a:lnTo>
                  <a:lnTo>
                    <a:pt x="275" y="0"/>
                  </a:lnTo>
                  <a:lnTo>
                    <a:pt x="200" y="25"/>
                  </a:lnTo>
                  <a:lnTo>
                    <a:pt x="151" y="75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42;p44">
              <a:extLst>
                <a:ext uri="{FF2B5EF4-FFF2-40B4-BE49-F238E27FC236}">
                  <a16:creationId xmlns:a16="http://schemas.microsoft.com/office/drawing/2014/main" id="{98B09332-4D3E-3C7F-AA3E-F8786810741B}"/>
                </a:ext>
              </a:extLst>
            </p:cNvPr>
            <p:cNvSpPr/>
            <p:nvPr/>
          </p:nvSpPr>
          <p:spPr>
            <a:xfrm rot="-1036828">
              <a:off x="1369540" y="1876889"/>
              <a:ext cx="26359" cy="18864"/>
            </a:xfrm>
            <a:custGeom>
              <a:avLst/>
              <a:gdLst/>
              <a:ahLst/>
              <a:cxnLst/>
              <a:rect l="l" t="t" r="r" b="b"/>
              <a:pathLst>
                <a:path w="524" h="375" extrusionOk="0">
                  <a:moveTo>
                    <a:pt x="200" y="0"/>
                  </a:moveTo>
                  <a:lnTo>
                    <a:pt x="125" y="50"/>
                  </a:lnTo>
                  <a:lnTo>
                    <a:pt x="75" y="100"/>
                  </a:lnTo>
                  <a:lnTo>
                    <a:pt x="25" y="175"/>
                  </a:lnTo>
                  <a:lnTo>
                    <a:pt x="0" y="250"/>
                  </a:lnTo>
                  <a:lnTo>
                    <a:pt x="25" y="324"/>
                  </a:lnTo>
                  <a:lnTo>
                    <a:pt x="75" y="349"/>
                  </a:lnTo>
                  <a:lnTo>
                    <a:pt x="125" y="374"/>
                  </a:lnTo>
                  <a:lnTo>
                    <a:pt x="250" y="374"/>
                  </a:lnTo>
                  <a:lnTo>
                    <a:pt x="399" y="349"/>
                  </a:lnTo>
                  <a:lnTo>
                    <a:pt x="449" y="299"/>
                  </a:lnTo>
                  <a:lnTo>
                    <a:pt x="499" y="250"/>
                  </a:lnTo>
                  <a:lnTo>
                    <a:pt x="524" y="175"/>
                  </a:lnTo>
                  <a:lnTo>
                    <a:pt x="499" y="125"/>
                  </a:lnTo>
                  <a:lnTo>
                    <a:pt x="449" y="50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43;p44">
              <a:extLst>
                <a:ext uri="{FF2B5EF4-FFF2-40B4-BE49-F238E27FC236}">
                  <a16:creationId xmlns:a16="http://schemas.microsoft.com/office/drawing/2014/main" id="{CEFF97FA-9BEC-6EEB-2545-7BE173833E67}"/>
                </a:ext>
              </a:extLst>
            </p:cNvPr>
            <p:cNvSpPr/>
            <p:nvPr/>
          </p:nvSpPr>
          <p:spPr>
            <a:xfrm rot="-1036828">
              <a:off x="1308592" y="1916212"/>
              <a:ext cx="21379" cy="13833"/>
            </a:xfrm>
            <a:custGeom>
              <a:avLst/>
              <a:gdLst/>
              <a:ahLst/>
              <a:cxnLst/>
              <a:rect l="l" t="t" r="r" b="b"/>
              <a:pathLst>
                <a:path w="425" h="275" extrusionOk="0">
                  <a:moveTo>
                    <a:pt x="225" y="0"/>
                  </a:moveTo>
                  <a:lnTo>
                    <a:pt x="125" y="25"/>
                  </a:lnTo>
                  <a:lnTo>
                    <a:pt x="125" y="50"/>
                  </a:lnTo>
                  <a:lnTo>
                    <a:pt x="75" y="50"/>
                  </a:lnTo>
                  <a:lnTo>
                    <a:pt x="50" y="75"/>
                  </a:lnTo>
                  <a:lnTo>
                    <a:pt x="25" y="100"/>
                  </a:lnTo>
                  <a:lnTo>
                    <a:pt x="1" y="125"/>
                  </a:lnTo>
                  <a:lnTo>
                    <a:pt x="25" y="200"/>
                  </a:lnTo>
                  <a:lnTo>
                    <a:pt x="75" y="250"/>
                  </a:lnTo>
                  <a:lnTo>
                    <a:pt x="150" y="275"/>
                  </a:lnTo>
                  <a:lnTo>
                    <a:pt x="225" y="275"/>
                  </a:lnTo>
                  <a:lnTo>
                    <a:pt x="350" y="250"/>
                  </a:lnTo>
                  <a:lnTo>
                    <a:pt x="400" y="225"/>
                  </a:lnTo>
                  <a:lnTo>
                    <a:pt x="425" y="175"/>
                  </a:lnTo>
                  <a:lnTo>
                    <a:pt x="425" y="125"/>
                  </a:lnTo>
                  <a:lnTo>
                    <a:pt x="400" y="100"/>
                  </a:lnTo>
                  <a:lnTo>
                    <a:pt x="325" y="2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44;p44">
              <a:extLst>
                <a:ext uri="{FF2B5EF4-FFF2-40B4-BE49-F238E27FC236}">
                  <a16:creationId xmlns:a16="http://schemas.microsoft.com/office/drawing/2014/main" id="{AAF8D4C7-ABB6-60F4-A986-238E81441DF0}"/>
                </a:ext>
              </a:extLst>
            </p:cNvPr>
            <p:cNvSpPr/>
            <p:nvPr/>
          </p:nvSpPr>
          <p:spPr>
            <a:xfrm rot="-1036828">
              <a:off x="995085" y="1857997"/>
              <a:ext cx="47687" cy="45172"/>
            </a:xfrm>
            <a:custGeom>
              <a:avLst/>
              <a:gdLst/>
              <a:ahLst/>
              <a:cxnLst/>
              <a:rect l="l" t="t" r="r" b="b"/>
              <a:pathLst>
                <a:path w="948" h="898" extrusionOk="0">
                  <a:moveTo>
                    <a:pt x="100" y="0"/>
                  </a:moveTo>
                  <a:lnTo>
                    <a:pt x="50" y="25"/>
                  </a:lnTo>
                  <a:lnTo>
                    <a:pt x="25" y="50"/>
                  </a:lnTo>
                  <a:lnTo>
                    <a:pt x="0" y="100"/>
                  </a:lnTo>
                  <a:lnTo>
                    <a:pt x="25" y="200"/>
                  </a:lnTo>
                  <a:lnTo>
                    <a:pt x="75" y="324"/>
                  </a:lnTo>
                  <a:lnTo>
                    <a:pt x="274" y="599"/>
                  </a:lnTo>
                  <a:lnTo>
                    <a:pt x="399" y="748"/>
                  </a:lnTo>
                  <a:lnTo>
                    <a:pt x="499" y="848"/>
                  </a:lnTo>
                  <a:lnTo>
                    <a:pt x="624" y="898"/>
                  </a:lnTo>
                  <a:lnTo>
                    <a:pt x="748" y="898"/>
                  </a:lnTo>
                  <a:lnTo>
                    <a:pt x="823" y="873"/>
                  </a:lnTo>
                  <a:lnTo>
                    <a:pt x="873" y="848"/>
                  </a:lnTo>
                  <a:lnTo>
                    <a:pt x="923" y="798"/>
                  </a:lnTo>
                  <a:lnTo>
                    <a:pt x="948" y="748"/>
                  </a:lnTo>
                  <a:lnTo>
                    <a:pt x="948" y="674"/>
                  </a:lnTo>
                  <a:lnTo>
                    <a:pt x="923" y="624"/>
                  </a:lnTo>
                  <a:lnTo>
                    <a:pt x="873" y="574"/>
                  </a:lnTo>
                  <a:lnTo>
                    <a:pt x="823" y="549"/>
                  </a:lnTo>
                  <a:lnTo>
                    <a:pt x="674" y="499"/>
                  </a:lnTo>
                  <a:lnTo>
                    <a:pt x="624" y="474"/>
                  </a:lnTo>
                  <a:lnTo>
                    <a:pt x="574" y="424"/>
                  </a:lnTo>
                  <a:lnTo>
                    <a:pt x="499" y="299"/>
                  </a:lnTo>
                  <a:lnTo>
                    <a:pt x="449" y="175"/>
                  </a:lnTo>
                  <a:lnTo>
                    <a:pt x="399" y="125"/>
                  </a:lnTo>
                  <a:lnTo>
                    <a:pt x="324" y="75"/>
                  </a:lnTo>
                  <a:lnTo>
                    <a:pt x="250" y="2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45;p44">
              <a:extLst>
                <a:ext uri="{FF2B5EF4-FFF2-40B4-BE49-F238E27FC236}">
                  <a16:creationId xmlns:a16="http://schemas.microsoft.com/office/drawing/2014/main" id="{ED11689D-B78E-271C-36BC-DD56DA69E760}"/>
                </a:ext>
              </a:extLst>
            </p:cNvPr>
            <p:cNvSpPr/>
            <p:nvPr/>
          </p:nvSpPr>
          <p:spPr>
            <a:xfrm rot="-1036828">
              <a:off x="1119082" y="1786480"/>
              <a:ext cx="40192" cy="48995"/>
            </a:xfrm>
            <a:custGeom>
              <a:avLst/>
              <a:gdLst/>
              <a:ahLst/>
              <a:cxnLst/>
              <a:rect l="l" t="t" r="r" b="b"/>
              <a:pathLst>
                <a:path w="799" h="974" extrusionOk="0">
                  <a:moveTo>
                    <a:pt x="499" y="1"/>
                  </a:moveTo>
                  <a:lnTo>
                    <a:pt x="425" y="26"/>
                  </a:lnTo>
                  <a:lnTo>
                    <a:pt x="350" y="51"/>
                  </a:lnTo>
                  <a:lnTo>
                    <a:pt x="275" y="100"/>
                  </a:lnTo>
                  <a:lnTo>
                    <a:pt x="200" y="175"/>
                  </a:lnTo>
                  <a:lnTo>
                    <a:pt x="125" y="325"/>
                  </a:lnTo>
                  <a:lnTo>
                    <a:pt x="50" y="475"/>
                  </a:lnTo>
                  <a:lnTo>
                    <a:pt x="25" y="624"/>
                  </a:lnTo>
                  <a:lnTo>
                    <a:pt x="1" y="699"/>
                  </a:lnTo>
                  <a:lnTo>
                    <a:pt x="25" y="749"/>
                  </a:lnTo>
                  <a:lnTo>
                    <a:pt x="75" y="849"/>
                  </a:lnTo>
                  <a:lnTo>
                    <a:pt x="125" y="899"/>
                  </a:lnTo>
                  <a:lnTo>
                    <a:pt x="200" y="948"/>
                  </a:lnTo>
                  <a:lnTo>
                    <a:pt x="300" y="973"/>
                  </a:lnTo>
                  <a:lnTo>
                    <a:pt x="400" y="948"/>
                  </a:lnTo>
                  <a:lnTo>
                    <a:pt x="474" y="923"/>
                  </a:lnTo>
                  <a:lnTo>
                    <a:pt x="549" y="874"/>
                  </a:lnTo>
                  <a:lnTo>
                    <a:pt x="624" y="824"/>
                  </a:lnTo>
                  <a:lnTo>
                    <a:pt x="724" y="674"/>
                  </a:lnTo>
                  <a:lnTo>
                    <a:pt x="774" y="475"/>
                  </a:lnTo>
                  <a:lnTo>
                    <a:pt x="799" y="325"/>
                  </a:lnTo>
                  <a:lnTo>
                    <a:pt x="799" y="250"/>
                  </a:lnTo>
                  <a:lnTo>
                    <a:pt x="774" y="175"/>
                  </a:lnTo>
                  <a:lnTo>
                    <a:pt x="724" y="100"/>
                  </a:lnTo>
                  <a:lnTo>
                    <a:pt x="649" y="51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46;p44">
              <a:extLst>
                <a:ext uri="{FF2B5EF4-FFF2-40B4-BE49-F238E27FC236}">
                  <a16:creationId xmlns:a16="http://schemas.microsoft.com/office/drawing/2014/main" id="{EBF73C9A-ED03-3FC4-C783-C14A1AE3094B}"/>
                </a:ext>
              </a:extLst>
            </p:cNvPr>
            <p:cNvSpPr/>
            <p:nvPr/>
          </p:nvSpPr>
          <p:spPr>
            <a:xfrm rot="-1036828">
              <a:off x="1176449" y="1476153"/>
              <a:ext cx="46480" cy="57798"/>
            </a:xfrm>
            <a:custGeom>
              <a:avLst/>
              <a:gdLst/>
              <a:ahLst/>
              <a:cxnLst/>
              <a:rect l="l" t="t" r="r" b="b"/>
              <a:pathLst>
                <a:path w="924" h="1149" extrusionOk="0">
                  <a:moveTo>
                    <a:pt x="599" y="1"/>
                  </a:moveTo>
                  <a:lnTo>
                    <a:pt x="499" y="26"/>
                  </a:lnTo>
                  <a:lnTo>
                    <a:pt x="450" y="51"/>
                  </a:lnTo>
                  <a:lnTo>
                    <a:pt x="400" y="101"/>
                  </a:lnTo>
                  <a:lnTo>
                    <a:pt x="275" y="225"/>
                  </a:lnTo>
                  <a:lnTo>
                    <a:pt x="175" y="375"/>
                  </a:lnTo>
                  <a:lnTo>
                    <a:pt x="75" y="525"/>
                  </a:lnTo>
                  <a:lnTo>
                    <a:pt x="26" y="699"/>
                  </a:lnTo>
                  <a:lnTo>
                    <a:pt x="1" y="874"/>
                  </a:lnTo>
                  <a:lnTo>
                    <a:pt x="1" y="974"/>
                  </a:lnTo>
                  <a:lnTo>
                    <a:pt x="51" y="1048"/>
                  </a:lnTo>
                  <a:lnTo>
                    <a:pt x="75" y="1073"/>
                  </a:lnTo>
                  <a:lnTo>
                    <a:pt x="150" y="1123"/>
                  </a:lnTo>
                  <a:lnTo>
                    <a:pt x="250" y="1148"/>
                  </a:lnTo>
                  <a:lnTo>
                    <a:pt x="400" y="1123"/>
                  </a:lnTo>
                  <a:lnTo>
                    <a:pt x="524" y="1073"/>
                  </a:lnTo>
                  <a:lnTo>
                    <a:pt x="649" y="974"/>
                  </a:lnTo>
                  <a:lnTo>
                    <a:pt x="774" y="849"/>
                  </a:lnTo>
                  <a:lnTo>
                    <a:pt x="849" y="699"/>
                  </a:lnTo>
                  <a:lnTo>
                    <a:pt x="898" y="550"/>
                  </a:lnTo>
                  <a:lnTo>
                    <a:pt x="923" y="425"/>
                  </a:lnTo>
                  <a:lnTo>
                    <a:pt x="923" y="325"/>
                  </a:lnTo>
                  <a:lnTo>
                    <a:pt x="874" y="200"/>
                  </a:lnTo>
                  <a:lnTo>
                    <a:pt x="824" y="101"/>
                  </a:lnTo>
                  <a:lnTo>
                    <a:pt x="724" y="51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47;p44">
              <a:extLst>
                <a:ext uri="{FF2B5EF4-FFF2-40B4-BE49-F238E27FC236}">
                  <a16:creationId xmlns:a16="http://schemas.microsoft.com/office/drawing/2014/main" id="{08AFDE9D-2F0D-E880-B4E5-471CC4957870}"/>
                </a:ext>
              </a:extLst>
            </p:cNvPr>
            <p:cNvSpPr/>
            <p:nvPr/>
          </p:nvSpPr>
          <p:spPr>
            <a:xfrm rot="-1036828">
              <a:off x="1176449" y="1476153"/>
              <a:ext cx="46480" cy="57798"/>
            </a:xfrm>
            <a:custGeom>
              <a:avLst/>
              <a:gdLst/>
              <a:ahLst/>
              <a:cxnLst/>
              <a:rect l="l" t="t" r="r" b="b"/>
              <a:pathLst>
                <a:path w="924" h="1149" fill="none" extrusionOk="0">
                  <a:moveTo>
                    <a:pt x="425" y="76"/>
                  </a:moveTo>
                  <a:lnTo>
                    <a:pt x="425" y="76"/>
                  </a:lnTo>
                  <a:lnTo>
                    <a:pt x="275" y="225"/>
                  </a:lnTo>
                  <a:lnTo>
                    <a:pt x="175" y="375"/>
                  </a:lnTo>
                  <a:lnTo>
                    <a:pt x="75" y="525"/>
                  </a:lnTo>
                  <a:lnTo>
                    <a:pt x="26" y="699"/>
                  </a:lnTo>
                  <a:lnTo>
                    <a:pt x="26" y="699"/>
                  </a:lnTo>
                  <a:lnTo>
                    <a:pt x="1" y="874"/>
                  </a:lnTo>
                  <a:lnTo>
                    <a:pt x="1" y="974"/>
                  </a:lnTo>
                  <a:lnTo>
                    <a:pt x="51" y="1048"/>
                  </a:lnTo>
                  <a:lnTo>
                    <a:pt x="51" y="1048"/>
                  </a:lnTo>
                  <a:lnTo>
                    <a:pt x="75" y="1073"/>
                  </a:lnTo>
                  <a:lnTo>
                    <a:pt x="150" y="1123"/>
                  </a:lnTo>
                  <a:lnTo>
                    <a:pt x="250" y="1148"/>
                  </a:lnTo>
                  <a:lnTo>
                    <a:pt x="400" y="1123"/>
                  </a:lnTo>
                  <a:lnTo>
                    <a:pt x="524" y="1073"/>
                  </a:lnTo>
                  <a:lnTo>
                    <a:pt x="524" y="1073"/>
                  </a:lnTo>
                  <a:lnTo>
                    <a:pt x="649" y="974"/>
                  </a:lnTo>
                  <a:lnTo>
                    <a:pt x="774" y="849"/>
                  </a:lnTo>
                  <a:lnTo>
                    <a:pt x="849" y="699"/>
                  </a:lnTo>
                  <a:lnTo>
                    <a:pt x="898" y="550"/>
                  </a:lnTo>
                  <a:lnTo>
                    <a:pt x="898" y="550"/>
                  </a:lnTo>
                  <a:lnTo>
                    <a:pt x="923" y="425"/>
                  </a:lnTo>
                  <a:lnTo>
                    <a:pt x="923" y="325"/>
                  </a:lnTo>
                  <a:lnTo>
                    <a:pt x="874" y="200"/>
                  </a:lnTo>
                  <a:lnTo>
                    <a:pt x="824" y="101"/>
                  </a:lnTo>
                  <a:lnTo>
                    <a:pt x="824" y="101"/>
                  </a:lnTo>
                  <a:lnTo>
                    <a:pt x="724" y="51"/>
                  </a:lnTo>
                  <a:lnTo>
                    <a:pt x="599" y="1"/>
                  </a:lnTo>
                  <a:lnTo>
                    <a:pt x="499" y="26"/>
                  </a:lnTo>
                  <a:lnTo>
                    <a:pt x="450" y="51"/>
                  </a:lnTo>
                  <a:lnTo>
                    <a:pt x="400" y="10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48;p44">
              <a:extLst>
                <a:ext uri="{FF2B5EF4-FFF2-40B4-BE49-F238E27FC236}">
                  <a16:creationId xmlns:a16="http://schemas.microsoft.com/office/drawing/2014/main" id="{F7A7D6F5-C4D3-1602-D3BD-44858BA5FF2B}"/>
                </a:ext>
              </a:extLst>
            </p:cNvPr>
            <p:cNvSpPr/>
            <p:nvPr/>
          </p:nvSpPr>
          <p:spPr>
            <a:xfrm rot="-1036828">
              <a:off x="1323507" y="1465359"/>
              <a:ext cx="30182" cy="38935"/>
            </a:xfrm>
            <a:custGeom>
              <a:avLst/>
              <a:gdLst/>
              <a:ahLst/>
              <a:cxnLst/>
              <a:rect l="l" t="t" r="r" b="b"/>
              <a:pathLst>
                <a:path w="600" h="774" extrusionOk="0">
                  <a:moveTo>
                    <a:pt x="250" y="0"/>
                  </a:moveTo>
                  <a:lnTo>
                    <a:pt x="175" y="50"/>
                  </a:lnTo>
                  <a:lnTo>
                    <a:pt x="150" y="75"/>
                  </a:lnTo>
                  <a:lnTo>
                    <a:pt x="150" y="75"/>
                  </a:lnTo>
                  <a:lnTo>
                    <a:pt x="51" y="175"/>
                  </a:lnTo>
                  <a:lnTo>
                    <a:pt x="1" y="325"/>
                  </a:lnTo>
                  <a:lnTo>
                    <a:pt x="1" y="449"/>
                  </a:lnTo>
                  <a:lnTo>
                    <a:pt x="26" y="599"/>
                  </a:lnTo>
                  <a:lnTo>
                    <a:pt x="75" y="674"/>
                  </a:lnTo>
                  <a:lnTo>
                    <a:pt x="150" y="749"/>
                  </a:lnTo>
                  <a:lnTo>
                    <a:pt x="225" y="774"/>
                  </a:lnTo>
                  <a:lnTo>
                    <a:pt x="375" y="774"/>
                  </a:lnTo>
                  <a:lnTo>
                    <a:pt x="450" y="724"/>
                  </a:lnTo>
                  <a:lnTo>
                    <a:pt x="499" y="674"/>
                  </a:lnTo>
                  <a:lnTo>
                    <a:pt x="549" y="599"/>
                  </a:lnTo>
                  <a:lnTo>
                    <a:pt x="599" y="449"/>
                  </a:lnTo>
                  <a:lnTo>
                    <a:pt x="599" y="325"/>
                  </a:lnTo>
                  <a:lnTo>
                    <a:pt x="574" y="225"/>
                  </a:lnTo>
                  <a:lnTo>
                    <a:pt x="549" y="125"/>
                  </a:lnTo>
                  <a:lnTo>
                    <a:pt x="475" y="50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49;p44">
              <a:extLst>
                <a:ext uri="{FF2B5EF4-FFF2-40B4-BE49-F238E27FC236}">
                  <a16:creationId xmlns:a16="http://schemas.microsoft.com/office/drawing/2014/main" id="{A4709FB6-5486-7A22-632F-664F1921A8CD}"/>
                </a:ext>
              </a:extLst>
            </p:cNvPr>
            <p:cNvSpPr/>
            <p:nvPr/>
          </p:nvSpPr>
          <p:spPr>
            <a:xfrm rot="-1036828">
              <a:off x="1323507" y="1465359"/>
              <a:ext cx="30182" cy="38935"/>
            </a:xfrm>
            <a:custGeom>
              <a:avLst/>
              <a:gdLst/>
              <a:ahLst/>
              <a:cxnLst/>
              <a:rect l="l" t="t" r="r" b="b"/>
              <a:pathLst>
                <a:path w="600" h="774" fill="none" extrusionOk="0">
                  <a:moveTo>
                    <a:pt x="150" y="75"/>
                  </a:moveTo>
                  <a:lnTo>
                    <a:pt x="150" y="75"/>
                  </a:lnTo>
                  <a:lnTo>
                    <a:pt x="51" y="175"/>
                  </a:lnTo>
                  <a:lnTo>
                    <a:pt x="1" y="325"/>
                  </a:lnTo>
                  <a:lnTo>
                    <a:pt x="1" y="449"/>
                  </a:lnTo>
                  <a:lnTo>
                    <a:pt x="26" y="599"/>
                  </a:lnTo>
                  <a:lnTo>
                    <a:pt x="26" y="599"/>
                  </a:lnTo>
                  <a:lnTo>
                    <a:pt x="75" y="674"/>
                  </a:lnTo>
                  <a:lnTo>
                    <a:pt x="150" y="749"/>
                  </a:lnTo>
                  <a:lnTo>
                    <a:pt x="150" y="749"/>
                  </a:lnTo>
                  <a:lnTo>
                    <a:pt x="225" y="774"/>
                  </a:lnTo>
                  <a:lnTo>
                    <a:pt x="300" y="774"/>
                  </a:lnTo>
                  <a:lnTo>
                    <a:pt x="375" y="774"/>
                  </a:lnTo>
                  <a:lnTo>
                    <a:pt x="450" y="724"/>
                  </a:lnTo>
                  <a:lnTo>
                    <a:pt x="450" y="724"/>
                  </a:lnTo>
                  <a:lnTo>
                    <a:pt x="499" y="674"/>
                  </a:lnTo>
                  <a:lnTo>
                    <a:pt x="549" y="599"/>
                  </a:lnTo>
                  <a:lnTo>
                    <a:pt x="599" y="449"/>
                  </a:lnTo>
                  <a:lnTo>
                    <a:pt x="599" y="449"/>
                  </a:lnTo>
                  <a:lnTo>
                    <a:pt x="599" y="325"/>
                  </a:lnTo>
                  <a:lnTo>
                    <a:pt x="574" y="225"/>
                  </a:lnTo>
                  <a:lnTo>
                    <a:pt x="549" y="125"/>
                  </a:lnTo>
                  <a:lnTo>
                    <a:pt x="475" y="50"/>
                  </a:lnTo>
                  <a:lnTo>
                    <a:pt x="475" y="50"/>
                  </a:lnTo>
                  <a:lnTo>
                    <a:pt x="375" y="0"/>
                  </a:lnTo>
                  <a:lnTo>
                    <a:pt x="250" y="0"/>
                  </a:lnTo>
                  <a:lnTo>
                    <a:pt x="175" y="50"/>
                  </a:lnTo>
                  <a:lnTo>
                    <a:pt x="125" y="100"/>
                  </a:lnTo>
                  <a:lnTo>
                    <a:pt x="125" y="1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50;p44">
              <a:extLst>
                <a:ext uri="{FF2B5EF4-FFF2-40B4-BE49-F238E27FC236}">
                  <a16:creationId xmlns:a16="http://schemas.microsoft.com/office/drawing/2014/main" id="{B37B0A1F-1689-F010-E579-8CBBC617D325}"/>
                </a:ext>
              </a:extLst>
            </p:cNvPr>
            <p:cNvSpPr/>
            <p:nvPr/>
          </p:nvSpPr>
          <p:spPr>
            <a:xfrm rot="-1036828">
              <a:off x="1430986" y="1484739"/>
              <a:ext cx="30132" cy="48945"/>
            </a:xfrm>
            <a:custGeom>
              <a:avLst/>
              <a:gdLst/>
              <a:ahLst/>
              <a:cxnLst/>
              <a:rect l="l" t="t" r="r" b="b"/>
              <a:pathLst>
                <a:path w="599" h="973" extrusionOk="0">
                  <a:moveTo>
                    <a:pt x="225" y="0"/>
                  </a:moveTo>
                  <a:lnTo>
                    <a:pt x="125" y="25"/>
                  </a:lnTo>
                  <a:lnTo>
                    <a:pt x="50" y="100"/>
                  </a:lnTo>
                  <a:lnTo>
                    <a:pt x="0" y="175"/>
                  </a:lnTo>
                  <a:lnTo>
                    <a:pt x="75" y="100"/>
                  </a:lnTo>
                  <a:lnTo>
                    <a:pt x="50" y="224"/>
                  </a:lnTo>
                  <a:lnTo>
                    <a:pt x="25" y="374"/>
                  </a:lnTo>
                  <a:lnTo>
                    <a:pt x="25" y="524"/>
                  </a:lnTo>
                  <a:lnTo>
                    <a:pt x="25" y="673"/>
                  </a:lnTo>
                  <a:lnTo>
                    <a:pt x="50" y="773"/>
                  </a:lnTo>
                  <a:lnTo>
                    <a:pt x="100" y="873"/>
                  </a:lnTo>
                  <a:lnTo>
                    <a:pt x="175" y="923"/>
                  </a:lnTo>
                  <a:lnTo>
                    <a:pt x="250" y="973"/>
                  </a:lnTo>
                  <a:lnTo>
                    <a:pt x="299" y="973"/>
                  </a:lnTo>
                  <a:lnTo>
                    <a:pt x="374" y="948"/>
                  </a:lnTo>
                  <a:lnTo>
                    <a:pt x="449" y="873"/>
                  </a:lnTo>
                  <a:lnTo>
                    <a:pt x="524" y="773"/>
                  </a:lnTo>
                  <a:lnTo>
                    <a:pt x="574" y="648"/>
                  </a:lnTo>
                  <a:lnTo>
                    <a:pt x="599" y="449"/>
                  </a:lnTo>
                  <a:lnTo>
                    <a:pt x="599" y="349"/>
                  </a:lnTo>
                  <a:lnTo>
                    <a:pt x="574" y="274"/>
                  </a:lnTo>
                  <a:lnTo>
                    <a:pt x="524" y="175"/>
                  </a:lnTo>
                  <a:lnTo>
                    <a:pt x="474" y="100"/>
                  </a:lnTo>
                  <a:lnTo>
                    <a:pt x="399" y="50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51;p44">
              <a:extLst>
                <a:ext uri="{FF2B5EF4-FFF2-40B4-BE49-F238E27FC236}">
                  <a16:creationId xmlns:a16="http://schemas.microsoft.com/office/drawing/2014/main" id="{0829EB69-DA33-9768-9845-3C4967D1875A}"/>
                </a:ext>
              </a:extLst>
            </p:cNvPr>
            <p:cNvSpPr/>
            <p:nvPr/>
          </p:nvSpPr>
          <p:spPr>
            <a:xfrm rot="-1036828">
              <a:off x="1430986" y="1484739"/>
              <a:ext cx="30132" cy="48945"/>
            </a:xfrm>
            <a:custGeom>
              <a:avLst/>
              <a:gdLst/>
              <a:ahLst/>
              <a:cxnLst/>
              <a:rect l="l" t="t" r="r" b="b"/>
              <a:pathLst>
                <a:path w="599" h="973" fill="none" extrusionOk="0">
                  <a:moveTo>
                    <a:pt x="75" y="100"/>
                  </a:moveTo>
                  <a:lnTo>
                    <a:pt x="75" y="100"/>
                  </a:lnTo>
                  <a:lnTo>
                    <a:pt x="50" y="224"/>
                  </a:lnTo>
                  <a:lnTo>
                    <a:pt x="25" y="374"/>
                  </a:lnTo>
                  <a:lnTo>
                    <a:pt x="25" y="524"/>
                  </a:lnTo>
                  <a:lnTo>
                    <a:pt x="25" y="673"/>
                  </a:lnTo>
                  <a:lnTo>
                    <a:pt x="25" y="673"/>
                  </a:lnTo>
                  <a:lnTo>
                    <a:pt x="50" y="773"/>
                  </a:lnTo>
                  <a:lnTo>
                    <a:pt x="100" y="873"/>
                  </a:lnTo>
                  <a:lnTo>
                    <a:pt x="175" y="923"/>
                  </a:lnTo>
                  <a:lnTo>
                    <a:pt x="250" y="973"/>
                  </a:lnTo>
                  <a:lnTo>
                    <a:pt x="250" y="973"/>
                  </a:lnTo>
                  <a:lnTo>
                    <a:pt x="299" y="973"/>
                  </a:lnTo>
                  <a:lnTo>
                    <a:pt x="374" y="948"/>
                  </a:lnTo>
                  <a:lnTo>
                    <a:pt x="449" y="873"/>
                  </a:lnTo>
                  <a:lnTo>
                    <a:pt x="524" y="773"/>
                  </a:lnTo>
                  <a:lnTo>
                    <a:pt x="574" y="648"/>
                  </a:lnTo>
                  <a:lnTo>
                    <a:pt x="574" y="648"/>
                  </a:lnTo>
                  <a:lnTo>
                    <a:pt x="599" y="449"/>
                  </a:lnTo>
                  <a:lnTo>
                    <a:pt x="599" y="349"/>
                  </a:lnTo>
                  <a:lnTo>
                    <a:pt x="574" y="274"/>
                  </a:lnTo>
                  <a:lnTo>
                    <a:pt x="574" y="274"/>
                  </a:lnTo>
                  <a:lnTo>
                    <a:pt x="524" y="175"/>
                  </a:lnTo>
                  <a:lnTo>
                    <a:pt x="474" y="100"/>
                  </a:lnTo>
                  <a:lnTo>
                    <a:pt x="399" y="50"/>
                  </a:lnTo>
                  <a:lnTo>
                    <a:pt x="299" y="0"/>
                  </a:lnTo>
                  <a:lnTo>
                    <a:pt x="299" y="0"/>
                  </a:lnTo>
                  <a:lnTo>
                    <a:pt x="225" y="0"/>
                  </a:lnTo>
                  <a:lnTo>
                    <a:pt x="125" y="25"/>
                  </a:lnTo>
                  <a:lnTo>
                    <a:pt x="50" y="100"/>
                  </a:lnTo>
                  <a:lnTo>
                    <a:pt x="0" y="17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52;p44">
              <a:extLst>
                <a:ext uri="{FF2B5EF4-FFF2-40B4-BE49-F238E27FC236}">
                  <a16:creationId xmlns:a16="http://schemas.microsoft.com/office/drawing/2014/main" id="{2BB80636-661C-7EC4-E5AC-DD87F07C4100}"/>
                </a:ext>
              </a:extLst>
            </p:cNvPr>
            <p:cNvSpPr/>
            <p:nvPr/>
          </p:nvSpPr>
          <p:spPr>
            <a:xfrm rot="-1036828">
              <a:off x="1479516" y="1432173"/>
              <a:ext cx="26359" cy="52768"/>
            </a:xfrm>
            <a:custGeom>
              <a:avLst/>
              <a:gdLst/>
              <a:ahLst/>
              <a:cxnLst/>
              <a:rect l="l" t="t" r="r" b="b"/>
              <a:pathLst>
                <a:path w="524" h="1049" extrusionOk="0">
                  <a:moveTo>
                    <a:pt x="200" y="1"/>
                  </a:moveTo>
                  <a:lnTo>
                    <a:pt x="125" y="76"/>
                  </a:lnTo>
                  <a:lnTo>
                    <a:pt x="75" y="150"/>
                  </a:lnTo>
                  <a:lnTo>
                    <a:pt x="50" y="200"/>
                  </a:lnTo>
                  <a:lnTo>
                    <a:pt x="66" y="232"/>
                  </a:lnTo>
                  <a:lnTo>
                    <a:pt x="66" y="232"/>
                  </a:lnTo>
                  <a:lnTo>
                    <a:pt x="25" y="375"/>
                  </a:lnTo>
                  <a:lnTo>
                    <a:pt x="0" y="549"/>
                  </a:lnTo>
                  <a:lnTo>
                    <a:pt x="50" y="724"/>
                  </a:lnTo>
                  <a:lnTo>
                    <a:pt x="100" y="899"/>
                  </a:lnTo>
                  <a:lnTo>
                    <a:pt x="175" y="973"/>
                  </a:lnTo>
                  <a:lnTo>
                    <a:pt x="225" y="1023"/>
                  </a:lnTo>
                  <a:lnTo>
                    <a:pt x="275" y="1048"/>
                  </a:lnTo>
                  <a:lnTo>
                    <a:pt x="349" y="1048"/>
                  </a:lnTo>
                  <a:lnTo>
                    <a:pt x="399" y="1023"/>
                  </a:lnTo>
                  <a:lnTo>
                    <a:pt x="449" y="973"/>
                  </a:lnTo>
                  <a:lnTo>
                    <a:pt x="499" y="924"/>
                  </a:lnTo>
                  <a:lnTo>
                    <a:pt x="524" y="774"/>
                  </a:lnTo>
                  <a:lnTo>
                    <a:pt x="524" y="649"/>
                  </a:lnTo>
                  <a:lnTo>
                    <a:pt x="499" y="300"/>
                  </a:lnTo>
                  <a:lnTo>
                    <a:pt x="474" y="225"/>
                  </a:lnTo>
                  <a:lnTo>
                    <a:pt x="424" y="125"/>
                  </a:lnTo>
                  <a:lnTo>
                    <a:pt x="374" y="51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53;p44">
              <a:extLst>
                <a:ext uri="{FF2B5EF4-FFF2-40B4-BE49-F238E27FC236}">
                  <a16:creationId xmlns:a16="http://schemas.microsoft.com/office/drawing/2014/main" id="{9EA085EF-3745-9D82-6290-EB61A9E7CB3D}"/>
                </a:ext>
              </a:extLst>
            </p:cNvPr>
            <p:cNvSpPr/>
            <p:nvPr/>
          </p:nvSpPr>
          <p:spPr>
            <a:xfrm rot="-1036828">
              <a:off x="1479516" y="1432173"/>
              <a:ext cx="26359" cy="52768"/>
            </a:xfrm>
            <a:custGeom>
              <a:avLst/>
              <a:gdLst/>
              <a:ahLst/>
              <a:cxnLst/>
              <a:rect l="l" t="t" r="r" b="b"/>
              <a:pathLst>
                <a:path w="524" h="1049" fill="none" extrusionOk="0">
                  <a:moveTo>
                    <a:pt x="75" y="200"/>
                  </a:moveTo>
                  <a:lnTo>
                    <a:pt x="75" y="200"/>
                  </a:lnTo>
                  <a:lnTo>
                    <a:pt x="25" y="375"/>
                  </a:lnTo>
                  <a:lnTo>
                    <a:pt x="0" y="549"/>
                  </a:lnTo>
                  <a:lnTo>
                    <a:pt x="50" y="724"/>
                  </a:lnTo>
                  <a:lnTo>
                    <a:pt x="100" y="899"/>
                  </a:lnTo>
                  <a:lnTo>
                    <a:pt x="100" y="899"/>
                  </a:lnTo>
                  <a:lnTo>
                    <a:pt x="175" y="973"/>
                  </a:lnTo>
                  <a:lnTo>
                    <a:pt x="225" y="1023"/>
                  </a:lnTo>
                  <a:lnTo>
                    <a:pt x="275" y="1048"/>
                  </a:lnTo>
                  <a:lnTo>
                    <a:pt x="275" y="1048"/>
                  </a:lnTo>
                  <a:lnTo>
                    <a:pt x="349" y="1048"/>
                  </a:lnTo>
                  <a:lnTo>
                    <a:pt x="399" y="1023"/>
                  </a:lnTo>
                  <a:lnTo>
                    <a:pt x="449" y="973"/>
                  </a:lnTo>
                  <a:lnTo>
                    <a:pt x="499" y="924"/>
                  </a:lnTo>
                  <a:lnTo>
                    <a:pt x="499" y="924"/>
                  </a:lnTo>
                  <a:lnTo>
                    <a:pt x="524" y="774"/>
                  </a:lnTo>
                  <a:lnTo>
                    <a:pt x="524" y="649"/>
                  </a:lnTo>
                  <a:lnTo>
                    <a:pt x="524" y="649"/>
                  </a:lnTo>
                  <a:lnTo>
                    <a:pt x="499" y="300"/>
                  </a:lnTo>
                  <a:lnTo>
                    <a:pt x="499" y="300"/>
                  </a:lnTo>
                  <a:lnTo>
                    <a:pt x="474" y="225"/>
                  </a:lnTo>
                  <a:lnTo>
                    <a:pt x="424" y="125"/>
                  </a:lnTo>
                  <a:lnTo>
                    <a:pt x="374" y="51"/>
                  </a:lnTo>
                  <a:lnTo>
                    <a:pt x="300" y="1"/>
                  </a:lnTo>
                  <a:lnTo>
                    <a:pt x="300" y="1"/>
                  </a:lnTo>
                  <a:lnTo>
                    <a:pt x="250" y="1"/>
                  </a:lnTo>
                  <a:lnTo>
                    <a:pt x="200" y="1"/>
                  </a:lnTo>
                  <a:lnTo>
                    <a:pt x="125" y="76"/>
                  </a:lnTo>
                  <a:lnTo>
                    <a:pt x="75" y="150"/>
                  </a:lnTo>
                  <a:lnTo>
                    <a:pt x="50" y="200"/>
                  </a:lnTo>
                  <a:lnTo>
                    <a:pt x="75" y="2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1659;p44">
            <a:extLst>
              <a:ext uri="{FF2B5EF4-FFF2-40B4-BE49-F238E27FC236}">
                <a16:creationId xmlns:a16="http://schemas.microsoft.com/office/drawing/2014/main" id="{D8B12886-B67C-DDEF-1875-839929251358}"/>
              </a:ext>
            </a:extLst>
          </p:cNvPr>
          <p:cNvGrpSpPr/>
          <p:nvPr/>
        </p:nvGrpSpPr>
        <p:grpSpPr>
          <a:xfrm>
            <a:off x="6730560" y="2326062"/>
            <a:ext cx="808122" cy="731394"/>
            <a:chOff x="2895575" y="1255993"/>
            <a:chExt cx="1322517" cy="1245402"/>
          </a:xfrm>
        </p:grpSpPr>
        <p:sp>
          <p:nvSpPr>
            <p:cNvPr id="85" name="Google Shape;1660;p44">
              <a:extLst>
                <a:ext uri="{FF2B5EF4-FFF2-40B4-BE49-F238E27FC236}">
                  <a16:creationId xmlns:a16="http://schemas.microsoft.com/office/drawing/2014/main" id="{38BA8638-D2A9-B435-CD92-8ED6A1477D16}"/>
                </a:ext>
              </a:extLst>
            </p:cNvPr>
            <p:cNvSpPr/>
            <p:nvPr/>
          </p:nvSpPr>
          <p:spPr>
            <a:xfrm rot="436686">
              <a:off x="2967625" y="1334196"/>
              <a:ext cx="1179433" cy="1090310"/>
            </a:xfrm>
            <a:custGeom>
              <a:avLst/>
              <a:gdLst/>
              <a:ahLst/>
              <a:cxnLst/>
              <a:rect l="l" t="t" r="r" b="b"/>
              <a:pathLst>
                <a:path w="25091" h="23195" extrusionOk="0">
                  <a:moveTo>
                    <a:pt x="22247" y="0"/>
                  </a:moveTo>
                  <a:lnTo>
                    <a:pt x="20077" y="2394"/>
                  </a:lnTo>
                  <a:lnTo>
                    <a:pt x="19678" y="1147"/>
                  </a:lnTo>
                  <a:lnTo>
                    <a:pt x="17459" y="1397"/>
                  </a:lnTo>
                  <a:lnTo>
                    <a:pt x="16661" y="274"/>
                  </a:lnTo>
                  <a:lnTo>
                    <a:pt x="4914" y="2793"/>
                  </a:lnTo>
                  <a:lnTo>
                    <a:pt x="4490" y="6485"/>
                  </a:lnTo>
                  <a:lnTo>
                    <a:pt x="2220" y="4115"/>
                  </a:lnTo>
                  <a:lnTo>
                    <a:pt x="0" y="4290"/>
                  </a:lnTo>
                  <a:lnTo>
                    <a:pt x="2744" y="9203"/>
                  </a:lnTo>
                  <a:lnTo>
                    <a:pt x="6211" y="20626"/>
                  </a:lnTo>
                  <a:lnTo>
                    <a:pt x="11747" y="23195"/>
                  </a:lnTo>
                  <a:lnTo>
                    <a:pt x="12072" y="23045"/>
                  </a:lnTo>
                  <a:lnTo>
                    <a:pt x="12920" y="22646"/>
                  </a:lnTo>
                  <a:lnTo>
                    <a:pt x="14191" y="22097"/>
                  </a:lnTo>
                  <a:lnTo>
                    <a:pt x="14940" y="21798"/>
                  </a:lnTo>
                  <a:lnTo>
                    <a:pt x="15738" y="21474"/>
                  </a:lnTo>
                  <a:lnTo>
                    <a:pt x="16586" y="21175"/>
                  </a:lnTo>
                  <a:lnTo>
                    <a:pt x="17459" y="20900"/>
                  </a:lnTo>
                  <a:lnTo>
                    <a:pt x="18357" y="20626"/>
                  </a:lnTo>
                  <a:lnTo>
                    <a:pt x="19229" y="20426"/>
                  </a:lnTo>
                  <a:lnTo>
                    <a:pt x="20077" y="20252"/>
                  </a:lnTo>
                  <a:lnTo>
                    <a:pt x="20501" y="20177"/>
                  </a:lnTo>
                  <a:lnTo>
                    <a:pt x="20900" y="20152"/>
                  </a:lnTo>
                  <a:lnTo>
                    <a:pt x="21275" y="20127"/>
                  </a:lnTo>
                  <a:lnTo>
                    <a:pt x="21649" y="20102"/>
                  </a:lnTo>
                  <a:lnTo>
                    <a:pt x="22023" y="20127"/>
                  </a:lnTo>
                  <a:lnTo>
                    <a:pt x="22347" y="20152"/>
                  </a:lnTo>
                  <a:lnTo>
                    <a:pt x="22497" y="7607"/>
                  </a:lnTo>
                  <a:lnTo>
                    <a:pt x="25090" y="1023"/>
                  </a:lnTo>
                  <a:lnTo>
                    <a:pt x="22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61;p44">
              <a:extLst>
                <a:ext uri="{FF2B5EF4-FFF2-40B4-BE49-F238E27FC236}">
                  <a16:creationId xmlns:a16="http://schemas.microsoft.com/office/drawing/2014/main" id="{321B4B89-067B-ADBA-3E30-6FE66DAFFCF4}"/>
                </a:ext>
              </a:extLst>
            </p:cNvPr>
            <p:cNvSpPr/>
            <p:nvPr/>
          </p:nvSpPr>
          <p:spPr>
            <a:xfrm rot="436686">
              <a:off x="3957863" y="1390790"/>
              <a:ext cx="131335" cy="357576"/>
            </a:xfrm>
            <a:custGeom>
              <a:avLst/>
              <a:gdLst/>
              <a:ahLst/>
              <a:cxnLst/>
              <a:rect l="l" t="t" r="r" b="b"/>
              <a:pathLst>
                <a:path w="2794" h="7607" extrusionOk="0">
                  <a:moveTo>
                    <a:pt x="2095" y="0"/>
                  </a:moveTo>
                  <a:lnTo>
                    <a:pt x="250" y="2045"/>
                  </a:lnTo>
                  <a:lnTo>
                    <a:pt x="200" y="2070"/>
                  </a:lnTo>
                  <a:lnTo>
                    <a:pt x="125" y="2095"/>
                  </a:lnTo>
                  <a:lnTo>
                    <a:pt x="75" y="2170"/>
                  </a:lnTo>
                  <a:lnTo>
                    <a:pt x="25" y="2245"/>
                  </a:lnTo>
                  <a:lnTo>
                    <a:pt x="0" y="2344"/>
                  </a:lnTo>
                  <a:lnTo>
                    <a:pt x="0" y="2469"/>
                  </a:lnTo>
                  <a:lnTo>
                    <a:pt x="25" y="2644"/>
                  </a:lnTo>
                  <a:lnTo>
                    <a:pt x="175" y="2993"/>
                  </a:lnTo>
                  <a:lnTo>
                    <a:pt x="449" y="3616"/>
                  </a:lnTo>
                  <a:lnTo>
                    <a:pt x="1247" y="5312"/>
                  </a:lnTo>
                  <a:lnTo>
                    <a:pt x="2345" y="7607"/>
                  </a:lnTo>
                  <a:lnTo>
                    <a:pt x="2794" y="6485"/>
                  </a:lnTo>
                  <a:lnTo>
                    <a:pt x="2594" y="6210"/>
                  </a:lnTo>
                  <a:lnTo>
                    <a:pt x="2444" y="5936"/>
                  </a:lnTo>
                  <a:lnTo>
                    <a:pt x="2295" y="5662"/>
                  </a:lnTo>
                  <a:lnTo>
                    <a:pt x="2170" y="5362"/>
                  </a:lnTo>
                  <a:lnTo>
                    <a:pt x="2070" y="5088"/>
                  </a:lnTo>
                  <a:lnTo>
                    <a:pt x="1971" y="4814"/>
                  </a:lnTo>
                  <a:lnTo>
                    <a:pt x="1821" y="4240"/>
                  </a:lnTo>
                  <a:lnTo>
                    <a:pt x="1721" y="3691"/>
                  </a:lnTo>
                  <a:lnTo>
                    <a:pt x="1671" y="3168"/>
                  </a:lnTo>
                  <a:lnTo>
                    <a:pt x="1671" y="2644"/>
                  </a:lnTo>
                  <a:lnTo>
                    <a:pt x="1671" y="2145"/>
                  </a:lnTo>
                  <a:lnTo>
                    <a:pt x="1721" y="1696"/>
                  </a:lnTo>
                  <a:lnTo>
                    <a:pt x="1771" y="1272"/>
                  </a:lnTo>
                  <a:lnTo>
                    <a:pt x="1846" y="923"/>
                  </a:lnTo>
                  <a:lnTo>
                    <a:pt x="1921" y="599"/>
                  </a:lnTo>
                  <a:lnTo>
                    <a:pt x="2045" y="150"/>
                  </a:lnTo>
                  <a:lnTo>
                    <a:pt x="209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62;p44">
              <a:extLst>
                <a:ext uri="{FF2B5EF4-FFF2-40B4-BE49-F238E27FC236}">
                  <a16:creationId xmlns:a16="http://schemas.microsoft.com/office/drawing/2014/main" id="{4B0AF2A1-4479-0BD9-97C1-245C1D00A667}"/>
                </a:ext>
              </a:extLst>
            </p:cNvPr>
            <p:cNvSpPr/>
            <p:nvPr/>
          </p:nvSpPr>
          <p:spPr>
            <a:xfrm rot="436686">
              <a:off x="3771376" y="1613362"/>
              <a:ext cx="245090" cy="748010"/>
            </a:xfrm>
            <a:custGeom>
              <a:avLst/>
              <a:gdLst/>
              <a:ahLst/>
              <a:cxnLst/>
              <a:rect l="l" t="t" r="r" b="b"/>
              <a:pathLst>
                <a:path w="5214" h="15913" extrusionOk="0">
                  <a:moveTo>
                    <a:pt x="3792" y="0"/>
                  </a:moveTo>
                  <a:lnTo>
                    <a:pt x="3642" y="349"/>
                  </a:lnTo>
                  <a:lnTo>
                    <a:pt x="3518" y="698"/>
                  </a:lnTo>
                  <a:lnTo>
                    <a:pt x="3293" y="1422"/>
                  </a:lnTo>
                  <a:lnTo>
                    <a:pt x="3193" y="1771"/>
                  </a:lnTo>
                  <a:lnTo>
                    <a:pt x="3044" y="2120"/>
                  </a:lnTo>
                  <a:lnTo>
                    <a:pt x="2944" y="2295"/>
                  </a:lnTo>
                  <a:lnTo>
                    <a:pt x="2819" y="2469"/>
                  </a:lnTo>
                  <a:lnTo>
                    <a:pt x="2695" y="2619"/>
                  </a:lnTo>
                  <a:lnTo>
                    <a:pt x="2545" y="2793"/>
                  </a:lnTo>
                  <a:lnTo>
                    <a:pt x="2719" y="2868"/>
                  </a:lnTo>
                  <a:lnTo>
                    <a:pt x="2869" y="2993"/>
                  </a:lnTo>
                  <a:lnTo>
                    <a:pt x="2994" y="3143"/>
                  </a:lnTo>
                  <a:lnTo>
                    <a:pt x="3094" y="3317"/>
                  </a:lnTo>
                  <a:lnTo>
                    <a:pt x="3168" y="3517"/>
                  </a:lnTo>
                  <a:lnTo>
                    <a:pt x="3243" y="3716"/>
                  </a:lnTo>
                  <a:lnTo>
                    <a:pt x="3318" y="4115"/>
                  </a:lnTo>
                  <a:lnTo>
                    <a:pt x="3393" y="4739"/>
                  </a:lnTo>
                  <a:lnTo>
                    <a:pt x="3418" y="5387"/>
                  </a:lnTo>
                  <a:lnTo>
                    <a:pt x="3393" y="6011"/>
                  </a:lnTo>
                  <a:lnTo>
                    <a:pt x="3343" y="6634"/>
                  </a:lnTo>
                  <a:lnTo>
                    <a:pt x="3268" y="7283"/>
                  </a:lnTo>
                  <a:lnTo>
                    <a:pt x="3168" y="7906"/>
                  </a:lnTo>
                  <a:lnTo>
                    <a:pt x="2944" y="9153"/>
                  </a:lnTo>
                  <a:lnTo>
                    <a:pt x="2769" y="9951"/>
                  </a:lnTo>
                  <a:lnTo>
                    <a:pt x="2595" y="10749"/>
                  </a:lnTo>
                  <a:lnTo>
                    <a:pt x="2395" y="11548"/>
                  </a:lnTo>
                  <a:lnTo>
                    <a:pt x="2121" y="12321"/>
                  </a:lnTo>
                  <a:lnTo>
                    <a:pt x="1996" y="12720"/>
                  </a:lnTo>
                  <a:lnTo>
                    <a:pt x="1822" y="13094"/>
                  </a:lnTo>
                  <a:lnTo>
                    <a:pt x="1647" y="13443"/>
                  </a:lnTo>
                  <a:lnTo>
                    <a:pt x="1472" y="13792"/>
                  </a:lnTo>
                  <a:lnTo>
                    <a:pt x="1273" y="14141"/>
                  </a:lnTo>
                  <a:lnTo>
                    <a:pt x="1048" y="14466"/>
                  </a:lnTo>
                  <a:lnTo>
                    <a:pt x="799" y="14790"/>
                  </a:lnTo>
                  <a:lnTo>
                    <a:pt x="525" y="15114"/>
                  </a:lnTo>
                  <a:lnTo>
                    <a:pt x="350" y="15289"/>
                  </a:lnTo>
                  <a:lnTo>
                    <a:pt x="200" y="15488"/>
                  </a:lnTo>
                  <a:lnTo>
                    <a:pt x="76" y="15688"/>
                  </a:lnTo>
                  <a:lnTo>
                    <a:pt x="26" y="15787"/>
                  </a:lnTo>
                  <a:lnTo>
                    <a:pt x="1" y="15912"/>
                  </a:lnTo>
                  <a:lnTo>
                    <a:pt x="674" y="15713"/>
                  </a:lnTo>
                  <a:lnTo>
                    <a:pt x="1348" y="15538"/>
                  </a:lnTo>
                  <a:lnTo>
                    <a:pt x="2021" y="15363"/>
                  </a:lnTo>
                  <a:lnTo>
                    <a:pt x="2670" y="15239"/>
                  </a:lnTo>
                  <a:lnTo>
                    <a:pt x="3318" y="15164"/>
                  </a:lnTo>
                  <a:lnTo>
                    <a:pt x="3917" y="15114"/>
                  </a:lnTo>
                  <a:lnTo>
                    <a:pt x="4490" y="15114"/>
                  </a:lnTo>
                  <a:lnTo>
                    <a:pt x="5014" y="15139"/>
                  </a:lnTo>
                  <a:lnTo>
                    <a:pt x="5164" y="2594"/>
                  </a:lnTo>
                  <a:lnTo>
                    <a:pt x="5214" y="2494"/>
                  </a:lnTo>
                  <a:lnTo>
                    <a:pt x="5089" y="2345"/>
                  </a:lnTo>
                  <a:lnTo>
                    <a:pt x="5014" y="2170"/>
                  </a:lnTo>
                  <a:lnTo>
                    <a:pt x="4864" y="1821"/>
                  </a:lnTo>
                  <a:lnTo>
                    <a:pt x="4590" y="1073"/>
                  </a:lnTo>
                  <a:lnTo>
                    <a:pt x="4465" y="723"/>
                  </a:lnTo>
                  <a:lnTo>
                    <a:pt x="4390" y="574"/>
                  </a:lnTo>
                  <a:lnTo>
                    <a:pt x="4291" y="424"/>
                  </a:lnTo>
                  <a:lnTo>
                    <a:pt x="4191" y="274"/>
                  </a:lnTo>
                  <a:lnTo>
                    <a:pt x="4091" y="150"/>
                  </a:lnTo>
                  <a:lnTo>
                    <a:pt x="3942" y="75"/>
                  </a:lnTo>
                  <a:lnTo>
                    <a:pt x="3792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63;p44">
              <a:extLst>
                <a:ext uri="{FF2B5EF4-FFF2-40B4-BE49-F238E27FC236}">
                  <a16:creationId xmlns:a16="http://schemas.microsoft.com/office/drawing/2014/main" id="{20E6090E-EE1B-BF84-6E8C-507E7439597D}"/>
                </a:ext>
              </a:extLst>
            </p:cNvPr>
            <p:cNvSpPr/>
            <p:nvPr/>
          </p:nvSpPr>
          <p:spPr>
            <a:xfrm rot="436686">
              <a:off x="2957879" y="1487331"/>
              <a:ext cx="555755" cy="896879"/>
            </a:xfrm>
            <a:custGeom>
              <a:avLst/>
              <a:gdLst/>
              <a:ahLst/>
              <a:cxnLst/>
              <a:rect l="l" t="t" r="r" b="b"/>
              <a:pathLst>
                <a:path w="11823" h="19080" extrusionOk="0">
                  <a:moveTo>
                    <a:pt x="2220" y="0"/>
                  </a:moveTo>
                  <a:lnTo>
                    <a:pt x="0" y="175"/>
                  </a:lnTo>
                  <a:lnTo>
                    <a:pt x="2744" y="5088"/>
                  </a:lnTo>
                  <a:lnTo>
                    <a:pt x="6211" y="16511"/>
                  </a:lnTo>
                  <a:lnTo>
                    <a:pt x="11747" y="19080"/>
                  </a:lnTo>
                  <a:lnTo>
                    <a:pt x="11822" y="19055"/>
                  </a:lnTo>
                  <a:lnTo>
                    <a:pt x="7607" y="6909"/>
                  </a:lnTo>
                  <a:lnTo>
                    <a:pt x="7383" y="6360"/>
                  </a:lnTo>
                  <a:lnTo>
                    <a:pt x="7183" y="5936"/>
                  </a:lnTo>
                  <a:lnTo>
                    <a:pt x="7034" y="5662"/>
                  </a:lnTo>
                  <a:lnTo>
                    <a:pt x="6984" y="5562"/>
                  </a:lnTo>
                  <a:lnTo>
                    <a:pt x="4739" y="2719"/>
                  </a:lnTo>
                  <a:lnTo>
                    <a:pt x="4639" y="2544"/>
                  </a:lnTo>
                  <a:lnTo>
                    <a:pt x="4490" y="2295"/>
                  </a:lnTo>
                  <a:lnTo>
                    <a:pt x="4490" y="2370"/>
                  </a:lnTo>
                  <a:lnTo>
                    <a:pt x="22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64;p44">
              <a:extLst>
                <a:ext uri="{FF2B5EF4-FFF2-40B4-BE49-F238E27FC236}">
                  <a16:creationId xmlns:a16="http://schemas.microsoft.com/office/drawing/2014/main" id="{A48663B6-804A-AF0D-F4B7-EE65A9715D72}"/>
                </a:ext>
              </a:extLst>
            </p:cNvPr>
            <p:cNvSpPr/>
            <p:nvPr/>
          </p:nvSpPr>
          <p:spPr>
            <a:xfrm rot="436686">
              <a:off x="3046594" y="1492975"/>
              <a:ext cx="466678" cy="896879"/>
            </a:xfrm>
            <a:custGeom>
              <a:avLst/>
              <a:gdLst/>
              <a:ahLst/>
              <a:cxnLst/>
              <a:rect l="l" t="t" r="r" b="b"/>
              <a:pathLst>
                <a:path w="9928" h="19080" extrusionOk="0">
                  <a:moveTo>
                    <a:pt x="325" y="0"/>
                  </a:moveTo>
                  <a:lnTo>
                    <a:pt x="1" y="25"/>
                  </a:lnTo>
                  <a:lnTo>
                    <a:pt x="624" y="748"/>
                  </a:lnTo>
                  <a:lnTo>
                    <a:pt x="2021" y="2469"/>
                  </a:lnTo>
                  <a:lnTo>
                    <a:pt x="2794" y="3467"/>
                  </a:lnTo>
                  <a:lnTo>
                    <a:pt x="3492" y="4415"/>
                  </a:lnTo>
                  <a:lnTo>
                    <a:pt x="3792" y="4839"/>
                  </a:lnTo>
                  <a:lnTo>
                    <a:pt x="4041" y="5213"/>
                  </a:lnTo>
                  <a:lnTo>
                    <a:pt x="4216" y="5537"/>
                  </a:lnTo>
                  <a:lnTo>
                    <a:pt x="4340" y="5762"/>
                  </a:lnTo>
                  <a:lnTo>
                    <a:pt x="4490" y="6061"/>
                  </a:lnTo>
                  <a:lnTo>
                    <a:pt x="4665" y="6385"/>
                  </a:lnTo>
                  <a:lnTo>
                    <a:pt x="4864" y="6834"/>
                  </a:lnTo>
                  <a:lnTo>
                    <a:pt x="5114" y="7408"/>
                  </a:lnTo>
                  <a:lnTo>
                    <a:pt x="5363" y="8031"/>
                  </a:lnTo>
                  <a:lnTo>
                    <a:pt x="5587" y="8754"/>
                  </a:lnTo>
                  <a:lnTo>
                    <a:pt x="5812" y="9552"/>
                  </a:lnTo>
                  <a:lnTo>
                    <a:pt x="5987" y="10400"/>
                  </a:lnTo>
                  <a:lnTo>
                    <a:pt x="6061" y="10824"/>
                  </a:lnTo>
                  <a:lnTo>
                    <a:pt x="6136" y="11273"/>
                  </a:lnTo>
                  <a:lnTo>
                    <a:pt x="6161" y="11722"/>
                  </a:lnTo>
                  <a:lnTo>
                    <a:pt x="6186" y="12196"/>
                  </a:lnTo>
                  <a:lnTo>
                    <a:pt x="6211" y="12670"/>
                  </a:lnTo>
                  <a:lnTo>
                    <a:pt x="6186" y="13119"/>
                  </a:lnTo>
                  <a:lnTo>
                    <a:pt x="6136" y="13593"/>
                  </a:lnTo>
                  <a:lnTo>
                    <a:pt x="6061" y="14067"/>
                  </a:lnTo>
                  <a:lnTo>
                    <a:pt x="5987" y="14541"/>
                  </a:lnTo>
                  <a:lnTo>
                    <a:pt x="5837" y="15014"/>
                  </a:lnTo>
                  <a:lnTo>
                    <a:pt x="5687" y="15463"/>
                  </a:lnTo>
                  <a:lnTo>
                    <a:pt x="5488" y="15937"/>
                  </a:lnTo>
                  <a:lnTo>
                    <a:pt x="5263" y="16386"/>
                  </a:lnTo>
                  <a:lnTo>
                    <a:pt x="5014" y="16810"/>
                  </a:lnTo>
                  <a:lnTo>
                    <a:pt x="9852" y="19080"/>
                  </a:lnTo>
                  <a:lnTo>
                    <a:pt x="9927" y="19055"/>
                  </a:lnTo>
                  <a:lnTo>
                    <a:pt x="5712" y="6909"/>
                  </a:lnTo>
                  <a:lnTo>
                    <a:pt x="5488" y="6360"/>
                  </a:lnTo>
                  <a:lnTo>
                    <a:pt x="5288" y="5936"/>
                  </a:lnTo>
                  <a:lnTo>
                    <a:pt x="5139" y="5662"/>
                  </a:lnTo>
                  <a:lnTo>
                    <a:pt x="5089" y="5562"/>
                  </a:lnTo>
                  <a:lnTo>
                    <a:pt x="2844" y="2719"/>
                  </a:lnTo>
                  <a:lnTo>
                    <a:pt x="2744" y="2544"/>
                  </a:lnTo>
                  <a:lnTo>
                    <a:pt x="2595" y="2295"/>
                  </a:lnTo>
                  <a:lnTo>
                    <a:pt x="2595" y="2370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65;p44">
              <a:extLst>
                <a:ext uri="{FF2B5EF4-FFF2-40B4-BE49-F238E27FC236}">
                  <a16:creationId xmlns:a16="http://schemas.microsoft.com/office/drawing/2014/main" id="{CDE5E5D0-9350-E809-5937-D03628355DD8}"/>
                </a:ext>
              </a:extLst>
            </p:cNvPr>
            <p:cNvSpPr/>
            <p:nvPr/>
          </p:nvSpPr>
          <p:spPr>
            <a:xfrm rot="436686">
              <a:off x="2960654" y="1327075"/>
              <a:ext cx="1192360" cy="1103236"/>
            </a:xfrm>
            <a:custGeom>
              <a:avLst/>
              <a:gdLst/>
              <a:ahLst/>
              <a:cxnLst/>
              <a:rect l="l" t="t" r="r" b="b"/>
              <a:pathLst>
                <a:path w="25366" h="23470" extrusionOk="0">
                  <a:moveTo>
                    <a:pt x="22447" y="300"/>
                  </a:moveTo>
                  <a:lnTo>
                    <a:pt x="25041" y="1247"/>
                  </a:lnTo>
                  <a:lnTo>
                    <a:pt x="22522" y="7707"/>
                  </a:lnTo>
                  <a:lnTo>
                    <a:pt x="22497" y="7757"/>
                  </a:lnTo>
                  <a:lnTo>
                    <a:pt x="22372" y="20152"/>
                  </a:lnTo>
                  <a:lnTo>
                    <a:pt x="22048" y="20127"/>
                  </a:lnTo>
                  <a:lnTo>
                    <a:pt x="21350" y="20127"/>
                  </a:lnTo>
                  <a:lnTo>
                    <a:pt x="20976" y="20152"/>
                  </a:lnTo>
                  <a:lnTo>
                    <a:pt x="20202" y="20252"/>
                  </a:lnTo>
                  <a:lnTo>
                    <a:pt x="19404" y="20427"/>
                  </a:lnTo>
                  <a:lnTo>
                    <a:pt x="18581" y="20626"/>
                  </a:lnTo>
                  <a:lnTo>
                    <a:pt x="17758" y="20851"/>
                  </a:lnTo>
                  <a:lnTo>
                    <a:pt x="16935" y="21100"/>
                  </a:lnTo>
                  <a:lnTo>
                    <a:pt x="16137" y="21399"/>
                  </a:lnTo>
                  <a:lnTo>
                    <a:pt x="15364" y="21674"/>
                  </a:lnTo>
                  <a:lnTo>
                    <a:pt x="14641" y="21973"/>
                  </a:lnTo>
                  <a:lnTo>
                    <a:pt x="13369" y="22497"/>
                  </a:lnTo>
                  <a:lnTo>
                    <a:pt x="12421" y="22921"/>
                  </a:lnTo>
                  <a:lnTo>
                    <a:pt x="11897" y="23170"/>
                  </a:lnTo>
                  <a:lnTo>
                    <a:pt x="6485" y="20676"/>
                  </a:lnTo>
                  <a:lnTo>
                    <a:pt x="3019" y="9328"/>
                  </a:lnTo>
                  <a:lnTo>
                    <a:pt x="3019" y="9303"/>
                  </a:lnTo>
                  <a:lnTo>
                    <a:pt x="375" y="4565"/>
                  </a:lnTo>
                  <a:lnTo>
                    <a:pt x="2295" y="4390"/>
                  </a:lnTo>
                  <a:lnTo>
                    <a:pt x="4515" y="6734"/>
                  </a:lnTo>
                  <a:lnTo>
                    <a:pt x="4590" y="6784"/>
                  </a:lnTo>
                  <a:lnTo>
                    <a:pt x="4665" y="6759"/>
                  </a:lnTo>
                  <a:lnTo>
                    <a:pt x="4739" y="6734"/>
                  </a:lnTo>
                  <a:lnTo>
                    <a:pt x="4764" y="6660"/>
                  </a:lnTo>
                  <a:lnTo>
                    <a:pt x="5188" y="3068"/>
                  </a:lnTo>
                  <a:lnTo>
                    <a:pt x="16736" y="574"/>
                  </a:lnTo>
                  <a:lnTo>
                    <a:pt x="17509" y="1647"/>
                  </a:lnTo>
                  <a:lnTo>
                    <a:pt x="17559" y="1671"/>
                  </a:lnTo>
                  <a:lnTo>
                    <a:pt x="17634" y="1696"/>
                  </a:lnTo>
                  <a:lnTo>
                    <a:pt x="19729" y="1447"/>
                  </a:lnTo>
                  <a:lnTo>
                    <a:pt x="20103" y="2569"/>
                  </a:lnTo>
                  <a:lnTo>
                    <a:pt x="20153" y="2644"/>
                  </a:lnTo>
                  <a:lnTo>
                    <a:pt x="20202" y="2669"/>
                  </a:lnTo>
                  <a:lnTo>
                    <a:pt x="20277" y="2669"/>
                  </a:lnTo>
                  <a:lnTo>
                    <a:pt x="20327" y="2619"/>
                  </a:lnTo>
                  <a:lnTo>
                    <a:pt x="22447" y="300"/>
                  </a:lnTo>
                  <a:close/>
                  <a:moveTo>
                    <a:pt x="22372" y="0"/>
                  </a:moveTo>
                  <a:lnTo>
                    <a:pt x="22297" y="50"/>
                  </a:lnTo>
                  <a:lnTo>
                    <a:pt x="20302" y="2270"/>
                  </a:lnTo>
                  <a:lnTo>
                    <a:pt x="19953" y="1272"/>
                  </a:lnTo>
                  <a:lnTo>
                    <a:pt x="19928" y="1223"/>
                  </a:lnTo>
                  <a:lnTo>
                    <a:pt x="19903" y="1198"/>
                  </a:lnTo>
                  <a:lnTo>
                    <a:pt x="19853" y="1173"/>
                  </a:lnTo>
                  <a:lnTo>
                    <a:pt x="19803" y="1173"/>
                  </a:lnTo>
                  <a:lnTo>
                    <a:pt x="17683" y="1397"/>
                  </a:lnTo>
                  <a:lnTo>
                    <a:pt x="16910" y="325"/>
                  </a:lnTo>
                  <a:lnTo>
                    <a:pt x="16860" y="275"/>
                  </a:lnTo>
                  <a:lnTo>
                    <a:pt x="16761" y="275"/>
                  </a:lnTo>
                  <a:lnTo>
                    <a:pt x="5039" y="2794"/>
                  </a:lnTo>
                  <a:lnTo>
                    <a:pt x="4964" y="2844"/>
                  </a:lnTo>
                  <a:lnTo>
                    <a:pt x="4939" y="2918"/>
                  </a:lnTo>
                  <a:lnTo>
                    <a:pt x="4515" y="6335"/>
                  </a:lnTo>
                  <a:lnTo>
                    <a:pt x="2470" y="4166"/>
                  </a:lnTo>
                  <a:lnTo>
                    <a:pt x="2420" y="4116"/>
                  </a:lnTo>
                  <a:lnTo>
                    <a:pt x="2345" y="4116"/>
                  </a:lnTo>
                  <a:lnTo>
                    <a:pt x="150" y="4290"/>
                  </a:lnTo>
                  <a:lnTo>
                    <a:pt x="76" y="4315"/>
                  </a:lnTo>
                  <a:lnTo>
                    <a:pt x="26" y="4365"/>
                  </a:lnTo>
                  <a:lnTo>
                    <a:pt x="1" y="4440"/>
                  </a:lnTo>
                  <a:lnTo>
                    <a:pt x="26" y="4515"/>
                  </a:lnTo>
                  <a:lnTo>
                    <a:pt x="2769" y="9403"/>
                  </a:lnTo>
                  <a:lnTo>
                    <a:pt x="6236" y="20801"/>
                  </a:lnTo>
                  <a:lnTo>
                    <a:pt x="6261" y="20851"/>
                  </a:lnTo>
                  <a:lnTo>
                    <a:pt x="6311" y="20901"/>
                  </a:lnTo>
                  <a:lnTo>
                    <a:pt x="11847" y="23469"/>
                  </a:lnTo>
                  <a:lnTo>
                    <a:pt x="11972" y="23469"/>
                  </a:lnTo>
                  <a:lnTo>
                    <a:pt x="12296" y="23295"/>
                  </a:lnTo>
                  <a:lnTo>
                    <a:pt x="13169" y="22896"/>
                  </a:lnTo>
                  <a:lnTo>
                    <a:pt x="14416" y="22347"/>
                  </a:lnTo>
                  <a:lnTo>
                    <a:pt x="15165" y="22048"/>
                  </a:lnTo>
                  <a:lnTo>
                    <a:pt x="15963" y="21749"/>
                  </a:lnTo>
                  <a:lnTo>
                    <a:pt x="16811" y="21449"/>
                  </a:lnTo>
                  <a:lnTo>
                    <a:pt x="17683" y="21175"/>
                  </a:lnTo>
                  <a:lnTo>
                    <a:pt x="18556" y="20926"/>
                  </a:lnTo>
                  <a:lnTo>
                    <a:pt x="19404" y="20701"/>
                  </a:lnTo>
                  <a:lnTo>
                    <a:pt x="20252" y="20526"/>
                  </a:lnTo>
                  <a:lnTo>
                    <a:pt x="20651" y="20477"/>
                  </a:lnTo>
                  <a:lnTo>
                    <a:pt x="21050" y="20427"/>
                  </a:lnTo>
                  <a:lnTo>
                    <a:pt x="21450" y="20402"/>
                  </a:lnTo>
                  <a:lnTo>
                    <a:pt x="21799" y="20402"/>
                  </a:lnTo>
                  <a:lnTo>
                    <a:pt x="22148" y="20427"/>
                  </a:lnTo>
                  <a:lnTo>
                    <a:pt x="22472" y="20452"/>
                  </a:lnTo>
                  <a:lnTo>
                    <a:pt x="22547" y="20452"/>
                  </a:lnTo>
                  <a:lnTo>
                    <a:pt x="22597" y="20427"/>
                  </a:lnTo>
                  <a:lnTo>
                    <a:pt x="22622" y="20377"/>
                  </a:lnTo>
                  <a:lnTo>
                    <a:pt x="22647" y="20327"/>
                  </a:lnTo>
                  <a:lnTo>
                    <a:pt x="22771" y="7782"/>
                  </a:lnTo>
                  <a:lnTo>
                    <a:pt x="25365" y="1223"/>
                  </a:lnTo>
                  <a:lnTo>
                    <a:pt x="25365" y="1173"/>
                  </a:lnTo>
                  <a:lnTo>
                    <a:pt x="25365" y="1123"/>
                  </a:lnTo>
                  <a:lnTo>
                    <a:pt x="25315" y="1073"/>
                  </a:lnTo>
                  <a:lnTo>
                    <a:pt x="25265" y="1048"/>
                  </a:lnTo>
                  <a:lnTo>
                    <a:pt x="224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66;p44">
              <a:extLst>
                <a:ext uri="{FF2B5EF4-FFF2-40B4-BE49-F238E27FC236}">
                  <a16:creationId xmlns:a16="http://schemas.microsoft.com/office/drawing/2014/main" id="{9579AA27-DDE7-7FDF-AE35-342A6E433AB2}"/>
                </a:ext>
              </a:extLst>
            </p:cNvPr>
            <p:cNvSpPr/>
            <p:nvPr/>
          </p:nvSpPr>
          <p:spPr>
            <a:xfrm rot="436686">
              <a:off x="3121461" y="1442078"/>
              <a:ext cx="941441" cy="375204"/>
            </a:xfrm>
            <a:custGeom>
              <a:avLst/>
              <a:gdLst/>
              <a:ahLst/>
              <a:cxnLst/>
              <a:rect l="l" t="t" r="r" b="b"/>
              <a:pathLst>
                <a:path w="20028" h="7982" extrusionOk="0">
                  <a:moveTo>
                    <a:pt x="17458" y="1"/>
                  </a:moveTo>
                  <a:lnTo>
                    <a:pt x="17409" y="26"/>
                  </a:lnTo>
                  <a:lnTo>
                    <a:pt x="17359" y="76"/>
                  </a:lnTo>
                  <a:lnTo>
                    <a:pt x="17359" y="125"/>
                  </a:lnTo>
                  <a:lnTo>
                    <a:pt x="17359" y="175"/>
                  </a:lnTo>
                  <a:lnTo>
                    <a:pt x="17558" y="674"/>
                  </a:lnTo>
                  <a:lnTo>
                    <a:pt x="17833" y="1323"/>
                  </a:lnTo>
                  <a:lnTo>
                    <a:pt x="18506" y="2844"/>
                  </a:lnTo>
                  <a:lnTo>
                    <a:pt x="19204" y="4290"/>
                  </a:lnTo>
                  <a:lnTo>
                    <a:pt x="19678" y="5263"/>
                  </a:lnTo>
                  <a:lnTo>
                    <a:pt x="4689" y="7707"/>
                  </a:lnTo>
                  <a:lnTo>
                    <a:pt x="175" y="6834"/>
                  </a:lnTo>
                  <a:lnTo>
                    <a:pt x="125" y="6834"/>
                  </a:lnTo>
                  <a:lnTo>
                    <a:pt x="75" y="6859"/>
                  </a:lnTo>
                  <a:lnTo>
                    <a:pt x="25" y="6884"/>
                  </a:lnTo>
                  <a:lnTo>
                    <a:pt x="0" y="6934"/>
                  </a:lnTo>
                  <a:lnTo>
                    <a:pt x="0" y="6984"/>
                  </a:lnTo>
                  <a:lnTo>
                    <a:pt x="25" y="7034"/>
                  </a:lnTo>
                  <a:lnTo>
                    <a:pt x="75" y="7084"/>
                  </a:lnTo>
                  <a:lnTo>
                    <a:pt x="125" y="7109"/>
                  </a:lnTo>
                  <a:lnTo>
                    <a:pt x="4664" y="7982"/>
                  </a:lnTo>
                  <a:lnTo>
                    <a:pt x="4714" y="7982"/>
                  </a:lnTo>
                  <a:lnTo>
                    <a:pt x="19928" y="5488"/>
                  </a:lnTo>
                  <a:lnTo>
                    <a:pt x="19977" y="5463"/>
                  </a:lnTo>
                  <a:lnTo>
                    <a:pt x="20027" y="5413"/>
                  </a:lnTo>
                  <a:lnTo>
                    <a:pt x="20027" y="5363"/>
                  </a:lnTo>
                  <a:lnTo>
                    <a:pt x="20027" y="5288"/>
                  </a:lnTo>
                  <a:lnTo>
                    <a:pt x="19703" y="4640"/>
                  </a:lnTo>
                  <a:lnTo>
                    <a:pt x="18955" y="3143"/>
                  </a:lnTo>
                  <a:lnTo>
                    <a:pt x="18157" y="1422"/>
                  </a:lnTo>
                  <a:lnTo>
                    <a:pt x="17833" y="674"/>
                  </a:lnTo>
                  <a:lnTo>
                    <a:pt x="17633" y="100"/>
                  </a:lnTo>
                  <a:lnTo>
                    <a:pt x="17608" y="51"/>
                  </a:lnTo>
                  <a:lnTo>
                    <a:pt x="17558" y="26"/>
                  </a:lnTo>
                  <a:lnTo>
                    <a:pt x="17508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67;p44">
              <a:extLst>
                <a:ext uri="{FF2B5EF4-FFF2-40B4-BE49-F238E27FC236}">
                  <a16:creationId xmlns:a16="http://schemas.microsoft.com/office/drawing/2014/main" id="{53C100EE-6774-F495-9C2E-3E4AD9D9173C}"/>
                </a:ext>
              </a:extLst>
            </p:cNvPr>
            <p:cNvSpPr/>
            <p:nvPr/>
          </p:nvSpPr>
          <p:spPr>
            <a:xfrm rot="436686">
              <a:off x="3153939" y="1605503"/>
              <a:ext cx="355273" cy="797273"/>
            </a:xfrm>
            <a:custGeom>
              <a:avLst/>
              <a:gdLst/>
              <a:ahLst/>
              <a:cxnLst/>
              <a:rect l="l" t="t" r="r" b="b"/>
              <a:pathLst>
                <a:path w="7558" h="16961" extrusionOk="0">
                  <a:moveTo>
                    <a:pt x="101" y="1"/>
                  </a:moveTo>
                  <a:lnTo>
                    <a:pt x="51" y="26"/>
                  </a:lnTo>
                  <a:lnTo>
                    <a:pt x="26" y="51"/>
                  </a:lnTo>
                  <a:lnTo>
                    <a:pt x="1" y="101"/>
                  </a:lnTo>
                  <a:lnTo>
                    <a:pt x="1" y="175"/>
                  </a:lnTo>
                  <a:lnTo>
                    <a:pt x="26" y="225"/>
                  </a:lnTo>
                  <a:lnTo>
                    <a:pt x="2819" y="3792"/>
                  </a:lnTo>
                  <a:lnTo>
                    <a:pt x="7284" y="16861"/>
                  </a:lnTo>
                  <a:lnTo>
                    <a:pt x="7309" y="16911"/>
                  </a:lnTo>
                  <a:lnTo>
                    <a:pt x="7333" y="16936"/>
                  </a:lnTo>
                  <a:lnTo>
                    <a:pt x="7433" y="16960"/>
                  </a:lnTo>
                  <a:lnTo>
                    <a:pt x="7458" y="16960"/>
                  </a:lnTo>
                  <a:lnTo>
                    <a:pt x="7508" y="16936"/>
                  </a:lnTo>
                  <a:lnTo>
                    <a:pt x="7533" y="16886"/>
                  </a:lnTo>
                  <a:lnTo>
                    <a:pt x="7558" y="16836"/>
                  </a:lnTo>
                  <a:lnTo>
                    <a:pt x="7558" y="16786"/>
                  </a:lnTo>
                  <a:lnTo>
                    <a:pt x="3094" y="3692"/>
                  </a:lnTo>
                  <a:lnTo>
                    <a:pt x="3069" y="3642"/>
                  </a:lnTo>
                  <a:lnTo>
                    <a:pt x="250" y="51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68;p44">
              <a:extLst>
                <a:ext uri="{FF2B5EF4-FFF2-40B4-BE49-F238E27FC236}">
                  <a16:creationId xmlns:a16="http://schemas.microsoft.com/office/drawing/2014/main" id="{59EFD578-F271-9AF6-455C-207596F89BBC}"/>
                </a:ext>
              </a:extLst>
            </p:cNvPr>
            <p:cNvSpPr/>
            <p:nvPr/>
          </p:nvSpPr>
          <p:spPr>
            <a:xfrm rot="436686">
              <a:off x="3338970" y="1395244"/>
              <a:ext cx="491262" cy="420894"/>
            </a:xfrm>
            <a:custGeom>
              <a:avLst/>
              <a:gdLst/>
              <a:ahLst/>
              <a:cxnLst/>
              <a:rect l="l" t="t" r="r" b="b"/>
              <a:pathLst>
                <a:path w="10451" h="8954" extrusionOk="0">
                  <a:moveTo>
                    <a:pt x="10301" y="0"/>
                  </a:moveTo>
                  <a:lnTo>
                    <a:pt x="4789" y="624"/>
                  </a:lnTo>
                  <a:lnTo>
                    <a:pt x="4714" y="649"/>
                  </a:lnTo>
                  <a:lnTo>
                    <a:pt x="4664" y="673"/>
                  </a:lnTo>
                  <a:lnTo>
                    <a:pt x="25" y="8754"/>
                  </a:lnTo>
                  <a:lnTo>
                    <a:pt x="0" y="8804"/>
                  </a:lnTo>
                  <a:lnTo>
                    <a:pt x="0" y="8854"/>
                  </a:lnTo>
                  <a:lnTo>
                    <a:pt x="25" y="8904"/>
                  </a:lnTo>
                  <a:lnTo>
                    <a:pt x="75" y="8954"/>
                  </a:lnTo>
                  <a:lnTo>
                    <a:pt x="200" y="8954"/>
                  </a:lnTo>
                  <a:lnTo>
                    <a:pt x="250" y="8904"/>
                  </a:lnTo>
                  <a:lnTo>
                    <a:pt x="4889" y="898"/>
                  </a:lnTo>
                  <a:lnTo>
                    <a:pt x="10326" y="274"/>
                  </a:lnTo>
                  <a:lnTo>
                    <a:pt x="10375" y="249"/>
                  </a:lnTo>
                  <a:lnTo>
                    <a:pt x="10425" y="225"/>
                  </a:lnTo>
                  <a:lnTo>
                    <a:pt x="10450" y="175"/>
                  </a:lnTo>
                  <a:lnTo>
                    <a:pt x="10450" y="125"/>
                  </a:lnTo>
                  <a:lnTo>
                    <a:pt x="10425" y="75"/>
                  </a:lnTo>
                  <a:lnTo>
                    <a:pt x="10400" y="25"/>
                  </a:lnTo>
                  <a:lnTo>
                    <a:pt x="10351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69;p44">
              <a:extLst>
                <a:ext uri="{FF2B5EF4-FFF2-40B4-BE49-F238E27FC236}">
                  <a16:creationId xmlns:a16="http://schemas.microsoft.com/office/drawing/2014/main" id="{663CEDD8-B2ED-A415-FD7A-891F2D928BD8}"/>
                </a:ext>
              </a:extLst>
            </p:cNvPr>
            <p:cNvSpPr/>
            <p:nvPr/>
          </p:nvSpPr>
          <p:spPr>
            <a:xfrm rot="436686">
              <a:off x="3338753" y="1863374"/>
              <a:ext cx="662412" cy="386908"/>
            </a:xfrm>
            <a:custGeom>
              <a:avLst/>
              <a:gdLst/>
              <a:ahLst/>
              <a:cxnLst/>
              <a:rect l="l" t="t" r="r" b="b"/>
              <a:pathLst>
                <a:path w="14092" h="8231" extrusionOk="0">
                  <a:moveTo>
                    <a:pt x="14092" y="0"/>
                  </a:moveTo>
                  <a:lnTo>
                    <a:pt x="0" y="2270"/>
                  </a:lnTo>
                  <a:lnTo>
                    <a:pt x="2021" y="8230"/>
                  </a:lnTo>
                  <a:lnTo>
                    <a:pt x="3642" y="7856"/>
                  </a:lnTo>
                  <a:lnTo>
                    <a:pt x="7308" y="7008"/>
                  </a:lnTo>
                  <a:lnTo>
                    <a:pt x="9403" y="6534"/>
                  </a:lnTo>
                  <a:lnTo>
                    <a:pt x="11348" y="6135"/>
                  </a:lnTo>
                  <a:lnTo>
                    <a:pt x="12969" y="5836"/>
                  </a:lnTo>
                  <a:lnTo>
                    <a:pt x="13593" y="5736"/>
                  </a:lnTo>
                  <a:lnTo>
                    <a:pt x="14042" y="5711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70;p44">
              <a:extLst>
                <a:ext uri="{FF2B5EF4-FFF2-40B4-BE49-F238E27FC236}">
                  <a16:creationId xmlns:a16="http://schemas.microsoft.com/office/drawing/2014/main" id="{FA61BB83-7C30-3781-FB7D-46B2872131E4}"/>
                </a:ext>
              </a:extLst>
            </p:cNvPr>
            <p:cNvSpPr/>
            <p:nvPr/>
          </p:nvSpPr>
          <p:spPr>
            <a:xfrm rot="436686">
              <a:off x="3694056" y="1885981"/>
              <a:ext cx="309536" cy="325941"/>
            </a:xfrm>
            <a:custGeom>
              <a:avLst/>
              <a:gdLst/>
              <a:ahLst/>
              <a:cxnLst/>
              <a:rect l="l" t="t" r="r" b="b"/>
              <a:pathLst>
                <a:path w="6585" h="6934" extrusionOk="0">
                  <a:moveTo>
                    <a:pt x="6585" y="0"/>
                  </a:moveTo>
                  <a:lnTo>
                    <a:pt x="5063" y="249"/>
                  </a:lnTo>
                  <a:lnTo>
                    <a:pt x="5088" y="449"/>
                  </a:lnTo>
                  <a:lnTo>
                    <a:pt x="5063" y="648"/>
                  </a:lnTo>
                  <a:lnTo>
                    <a:pt x="5014" y="848"/>
                  </a:lnTo>
                  <a:lnTo>
                    <a:pt x="4939" y="1048"/>
                  </a:lnTo>
                  <a:lnTo>
                    <a:pt x="4764" y="1397"/>
                  </a:lnTo>
                  <a:lnTo>
                    <a:pt x="4540" y="1746"/>
                  </a:lnTo>
                  <a:lnTo>
                    <a:pt x="4091" y="2469"/>
                  </a:lnTo>
                  <a:lnTo>
                    <a:pt x="3592" y="3192"/>
                  </a:lnTo>
                  <a:lnTo>
                    <a:pt x="3093" y="3891"/>
                  </a:lnTo>
                  <a:lnTo>
                    <a:pt x="2544" y="4564"/>
                  </a:lnTo>
                  <a:lnTo>
                    <a:pt x="1996" y="5213"/>
                  </a:lnTo>
                  <a:lnTo>
                    <a:pt x="1696" y="5512"/>
                  </a:lnTo>
                  <a:lnTo>
                    <a:pt x="1372" y="5811"/>
                  </a:lnTo>
                  <a:lnTo>
                    <a:pt x="1048" y="6086"/>
                  </a:lnTo>
                  <a:lnTo>
                    <a:pt x="724" y="6360"/>
                  </a:lnTo>
                  <a:lnTo>
                    <a:pt x="350" y="6584"/>
                  </a:lnTo>
                  <a:lnTo>
                    <a:pt x="0" y="6834"/>
                  </a:lnTo>
                  <a:lnTo>
                    <a:pt x="125" y="6933"/>
                  </a:lnTo>
                  <a:lnTo>
                    <a:pt x="2120" y="6485"/>
                  </a:lnTo>
                  <a:lnTo>
                    <a:pt x="3991" y="6110"/>
                  </a:lnTo>
                  <a:lnTo>
                    <a:pt x="5512" y="5836"/>
                  </a:lnTo>
                  <a:lnTo>
                    <a:pt x="6111" y="5736"/>
                  </a:lnTo>
                  <a:lnTo>
                    <a:pt x="6535" y="5711"/>
                  </a:lnTo>
                  <a:lnTo>
                    <a:pt x="6585" y="0"/>
                  </a:lnTo>
                  <a:close/>
                </a:path>
              </a:pathLst>
            </a:custGeom>
            <a:solidFill>
              <a:srgbClr val="CB4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71;p44">
              <a:extLst>
                <a:ext uri="{FF2B5EF4-FFF2-40B4-BE49-F238E27FC236}">
                  <a16:creationId xmlns:a16="http://schemas.microsoft.com/office/drawing/2014/main" id="{AEDF3FA4-A914-416C-95CB-A12A43F0E8B1}"/>
                </a:ext>
              </a:extLst>
            </p:cNvPr>
            <p:cNvSpPr/>
            <p:nvPr/>
          </p:nvSpPr>
          <p:spPr>
            <a:xfrm rot="436686">
              <a:off x="3209507" y="1526489"/>
              <a:ext cx="226288" cy="243915"/>
            </a:xfrm>
            <a:custGeom>
              <a:avLst/>
              <a:gdLst/>
              <a:ahLst/>
              <a:cxnLst/>
              <a:rect l="l" t="t" r="r" b="b"/>
              <a:pathLst>
                <a:path w="4814" h="5189" extrusionOk="0">
                  <a:moveTo>
                    <a:pt x="1921" y="1"/>
                  </a:moveTo>
                  <a:lnTo>
                    <a:pt x="1846" y="26"/>
                  </a:lnTo>
                  <a:lnTo>
                    <a:pt x="1721" y="125"/>
                  </a:lnTo>
                  <a:lnTo>
                    <a:pt x="250" y="1198"/>
                  </a:lnTo>
                  <a:lnTo>
                    <a:pt x="175" y="1273"/>
                  </a:lnTo>
                  <a:lnTo>
                    <a:pt x="75" y="1348"/>
                  </a:lnTo>
                  <a:lnTo>
                    <a:pt x="25" y="1447"/>
                  </a:lnTo>
                  <a:lnTo>
                    <a:pt x="0" y="1572"/>
                  </a:lnTo>
                  <a:lnTo>
                    <a:pt x="50" y="1672"/>
                  </a:lnTo>
                  <a:lnTo>
                    <a:pt x="100" y="1747"/>
                  </a:lnTo>
                  <a:lnTo>
                    <a:pt x="724" y="2644"/>
                  </a:lnTo>
                  <a:lnTo>
                    <a:pt x="1372" y="3517"/>
                  </a:lnTo>
                  <a:lnTo>
                    <a:pt x="2046" y="4365"/>
                  </a:lnTo>
                  <a:lnTo>
                    <a:pt x="2744" y="5188"/>
                  </a:lnTo>
                  <a:lnTo>
                    <a:pt x="3043" y="4615"/>
                  </a:lnTo>
                  <a:lnTo>
                    <a:pt x="3342" y="4041"/>
                  </a:lnTo>
                  <a:lnTo>
                    <a:pt x="3692" y="3467"/>
                  </a:lnTo>
                  <a:lnTo>
                    <a:pt x="4016" y="2919"/>
                  </a:lnTo>
                  <a:lnTo>
                    <a:pt x="4290" y="2570"/>
                  </a:lnTo>
                  <a:lnTo>
                    <a:pt x="4465" y="2320"/>
                  </a:lnTo>
                  <a:lnTo>
                    <a:pt x="4639" y="2046"/>
                  </a:lnTo>
                  <a:lnTo>
                    <a:pt x="4764" y="1771"/>
                  </a:lnTo>
                  <a:lnTo>
                    <a:pt x="4789" y="1672"/>
                  </a:lnTo>
                  <a:lnTo>
                    <a:pt x="4814" y="1547"/>
                  </a:lnTo>
                  <a:lnTo>
                    <a:pt x="4789" y="1472"/>
                  </a:lnTo>
                  <a:lnTo>
                    <a:pt x="4714" y="1397"/>
                  </a:lnTo>
                  <a:lnTo>
                    <a:pt x="4639" y="1348"/>
                  </a:lnTo>
                  <a:lnTo>
                    <a:pt x="4490" y="1323"/>
                  </a:lnTo>
                  <a:lnTo>
                    <a:pt x="4365" y="1323"/>
                  </a:lnTo>
                  <a:lnTo>
                    <a:pt x="4215" y="1372"/>
                  </a:lnTo>
                  <a:lnTo>
                    <a:pt x="3966" y="1497"/>
                  </a:lnTo>
                  <a:lnTo>
                    <a:pt x="3742" y="1647"/>
                  </a:lnTo>
                  <a:lnTo>
                    <a:pt x="3592" y="1697"/>
                  </a:lnTo>
                  <a:lnTo>
                    <a:pt x="3467" y="1722"/>
                  </a:lnTo>
                  <a:lnTo>
                    <a:pt x="3318" y="1697"/>
                  </a:lnTo>
                  <a:lnTo>
                    <a:pt x="3168" y="1622"/>
                  </a:lnTo>
                  <a:lnTo>
                    <a:pt x="3043" y="1497"/>
                  </a:lnTo>
                  <a:lnTo>
                    <a:pt x="2968" y="1348"/>
                  </a:lnTo>
                  <a:lnTo>
                    <a:pt x="2943" y="1148"/>
                  </a:lnTo>
                  <a:lnTo>
                    <a:pt x="2918" y="1048"/>
                  </a:lnTo>
                  <a:lnTo>
                    <a:pt x="2894" y="948"/>
                  </a:lnTo>
                  <a:lnTo>
                    <a:pt x="2819" y="849"/>
                  </a:lnTo>
                  <a:lnTo>
                    <a:pt x="2744" y="799"/>
                  </a:lnTo>
                  <a:lnTo>
                    <a:pt x="2644" y="799"/>
                  </a:lnTo>
                  <a:lnTo>
                    <a:pt x="2594" y="824"/>
                  </a:lnTo>
                  <a:lnTo>
                    <a:pt x="2544" y="849"/>
                  </a:lnTo>
                  <a:lnTo>
                    <a:pt x="2495" y="724"/>
                  </a:lnTo>
                  <a:lnTo>
                    <a:pt x="2445" y="599"/>
                  </a:lnTo>
                  <a:lnTo>
                    <a:pt x="2370" y="350"/>
                  </a:lnTo>
                  <a:lnTo>
                    <a:pt x="2295" y="200"/>
                  </a:lnTo>
                  <a:lnTo>
                    <a:pt x="2220" y="100"/>
                  </a:lnTo>
                  <a:lnTo>
                    <a:pt x="2120" y="26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rgbClr val="B5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72;p44">
              <a:extLst>
                <a:ext uri="{FF2B5EF4-FFF2-40B4-BE49-F238E27FC236}">
                  <a16:creationId xmlns:a16="http://schemas.microsoft.com/office/drawing/2014/main" id="{8B76B91A-545B-7839-AEFE-0473617422F6}"/>
                </a:ext>
              </a:extLst>
            </p:cNvPr>
            <p:cNvSpPr/>
            <p:nvPr/>
          </p:nvSpPr>
          <p:spPr>
            <a:xfrm rot="436686">
              <a:off x="3207876" y="1552119"/>
              <a:ext cx="225160" cy="218109"/>
            </a:xfrm>
            <a:custGeom>
              <a:avLst/>
              <a:gdLst/>
              <a:ahLst/>
              <a:cxnLst/>
              <a:rect l="l" t="t" r="r" b="b"/>
              <a:pathLst>
                <a:path w="4790" h="4640" extrusionOk="0">
                  <a:moveTo>
                    <a:pt x="1148" y="0"/>
                  </a:moveTo>
                  <a:lnTo>
                    <a:pt x="250" y="649"/>
                  </a:lnTo>
                  <a:lnTo>
                    <a:pt x="175" y="724"/>
                  </a:lnTo>
                  <a:lnTo>
                    <a:pt x="75" y="799"/>
                  </a:lnTo>
                  <a:lnTo>
                    <a:pt x="25" y="898"/>
                  </a:lnTo>
                  <a:lnTo>
                    <a:pt x="0" y="1023"/>
                  </a:lnTo>
                  <a:lnTo>
                    <a:pt x="50" y="1123"/>
                  </a:lnTo>
                  <a:lnTo>
                    <a:pt x="100" y="1198"/>
                  </a:lnTo>
                  <a:lnTo>
                    <a:pt x="724" y="2095"/>
                  </a:lnTo>
                  <a:lnTo>
                    <a:pt x="1372" y="2968"/>
                  </a:lnTo>
                  <a:lnTo>
                    <a:pt x="2046" y="3816"/>
                  </a:lnTo>
                  <a:lnTo>
                    <a:pt x="2744" y="4639"/>
                  </a:lnTo>
                  <a:lnTo>
                    <a:pt x="3043" y="4066"/>
                  </a:lnTo>
                  <a:lnTo>
                    <a:pt x="3342" y="3492"/>
                  </a:lnTo>
                  <a:lnTo>
                    <a:pt x="3692" y="2918"/>
                  </a:lnTo>
                  <a:lnTo>
                    <a:pt x="4016" y="2370"/>
                  </a:lnTo>
                  <a:lnTo>
                    <a:pt x="4240" y="2095"/>
                  </a:lnTo>
                  <a:lnTo>
                    <a:pt x="4540" y="1671"/>
                  </a:lnTo>
                  <a:lnTo>
                    <a:pt x="4664" y="1422"/>
                  </a:lnTo>
                  <a:lnTo>
                    <a:pt x="4764" y="1198"/>
                  </a:lnTo>
                  <a:lnTo>
                    <a:pt x="4789" y="1098"/>
                  </a:lnTo>
                  <a:lnTo>
                    <a:pt x="4789" y="1023"/>
                  </a:lnTo>
                  <a:lnTo>
                    <a:pt x="4789" y="948"/>
                  </a:lnTo>
                  <a:lnTo>
                    <a:pt x="4739" y="873"/>
                  </a:lnTo>
                  <a:lnTo>
                    <a:pt x="4664" y="998"/>
                  </a:lnTo>
                  <a:lnTo>
                    <a:pt x="4614" y="1073"/>
                  </a:lnTo>
                  <a:lnTo>
                    <a:pt x="4540" y="1123"/>
                  </a:lnTo>
                  <a:lnTo>
                    <a:pt x="4390" y="1222"/>
                  </a:lnTo>
                  <a:lnTo>
                    <a:pt x="4240" y="1322"/>
                  </a:lnTo>
                  <a:lnTo>
                    <a:pt x="4166" y="1372"/>
                  </a:lnTo>
                  <a:lnTo>
                    <a:pt x="4116" y="1447"/>
                  </a:lnTo>
                  <a:lnTo>
                    <a:pt x="4066" y="1522"/>
                  </a:lnTo>
                  <a:lnTo>
                    <a:pt x="4041" y="1597"/>
                  </a:lnTo>
                  <a:lnTo>
                    <a:pt x="3991" y="1771"/>
                  </a:lnTo>
                  <a:lnTo>
                    <a:pt x="3941" y="1846"/>
                  </a:lnTo>
                  <a:lnTo>
                    <a:pt x="3891" y="1921"/>
                  </a:lnTo>
                  <a:lnTo>
                    <a:pt x="3841" y="1971"/>
                  </a:lnTo>
                  <a:lnTo>
                    <a:pt x="3742" y="1996"/>
                  </a:lnTo>
                  <a:lnTo>
                    <a:pt x="3617" y="1996"/>
                  </a:lnTo>
                  <a:lnTo>
                    <a:pt x="3542" y="2021"/>
                  </a:lnTo>
                  <a:lnTo>
                    <a:pt x="3467" y="2046"/>
                  </a:lnTo>
                  <a:lnTo>
                    <a:pt x="3392" y="2120"/>
                  </a:lnTo>
                  <a:lnTo>
                    <a:pt x="3342" y="2195"/>
                  </a:lnTo>
                  <a:lnTo>
                    <a:pt x="3318" y="2295"/>
                  </a:lnTo>
                  <a:lnTo>
                    <a:pt x="3318" y="2395"/>
                  </a:lnTo>
                  <a:lnTo>
                    <a:pt x="3293" y="2619"/>
                  </a:lnTo>
                  <a:lnTo>
                    <a:pt x="3293" y="2719"/>
                  </a:lnTo>
                  <a:lnTo>
                    <a:pt x="3243" y="2819"/>
                  </a:lnTo>
                  <a:lnTo>
                    <a:pt x="3218" y="2894"/>
                  </a:lnTo>
                  <a:lnTo>
                    <a:pt x="3143" y="2943"/>
                  </a:lnTo>
                  <a:lnTo>
                    <a:pt x="3068" y="2918"/>
                  </a:lnTo>
                  <a:lnTo>
                    <a:pt x="3018" y="2894"/>
                  </a:lnTo>
                  <a:lnTo>
                    <a:pt x="2968" y="2794"/>
                  </a:lnTo>
                  <a:lnTo>
                    <a:pt x="2894" y="2619"/>
                  </a:lnTo>
                  <a:lnTo>
                    <a:pt x="2869" y="2445"/>
                  </a:lnTo>
                  <a:lnTo>
                    <a:pt x="2869" y="2270"/>
                  </a:lnTo>
                  <a:lnTo>
                    <a:pt x="2869" y="2095"/>
                  </a:lnTo>
                  <a:lnTo>
                    <a:pt x="2894" y="1746"/>
                  </a:lnTo>
                  <a:lnTo>
                    <a:pt x="2894" y="1547"/>
                  </a:lnTo>
                  <a:lnTo>
                    <a:pt x="2869" y="1372"/>
                  </a:lnTo>
                  <a:lnTo>
                    <a:pt x="2844" y="1272"/>
                  </a:lnTo>
                  <a:lnTo>
                    <a:pt x="2794" y="1173"/>
                  </a:lnTo>
                  <a:lnTo>
                    <a:pt x="2719" y="1123"/>
                  </a:lnTo>
                  <a:lnTo>
                    <a:pt x="2669" y="1098"/>
                  </a:lnTo>
                  <a:lnTo>
                    <a:pt x="2619" y="1098"/>
                  </a:lnTo>
                  <a:lnTo>
                    <a:pt x="2544" y="1148"/>
                  </a:lnTo>
                  <a:lnTo>
                    <a:pt x="2495" y="1198"/>
                  </a:lnTo>
                  <a:lnTo>
                    <a:pt x="2470" y="1272"/>
                  </a:lnTo>
                  <a:lnTo>
                    <a:pt x="2470" y="1372"/>
                  </a:lnTo>
                  <a:lnTo>
                    <a:pt x="2495" y="1447"/>
                  </a:lnTo>
                  <a:lnTo>
                    <a:pt x="2519" y="1522"/>
                  </a:lnTo>
                  <a:lnTo>
                    <a:pt x="2619" y="1671"/>
                  </a:lnTo>
                  <a:lnTo>
                    <a:pt x="2694" y="1871"/>
                  </a:lnTo>
                  <a:lnTo>
                    <a:pt x="2719" y="2095"/>
                  </a:lnTo>
                  <a:lnTo>
                    <a:pt x="2719" y="2320"/>
                  </a:lnTo>
                  <a:lnTo>
                    <a:pt x="2644" y="2544"/>
                  </a:lnTo>
                  <a:lnTo>
                    <a:pt x="2619" y="2619"/>
                  </a:lnTo>
                  <a:lnTo>
                    <a:pt x="2544" y="2669"/>
                  </a:lnTo>
                  <a:lnTo>
                    <a:pt x="2495" y="2719"/>
                  </a:lnTo>
                  <a:lnTo>
                    <a:pt x="2420" y="2694"/>
                  </a:lnTo>
                  <a:lnTo>
                    <a:pt x="2370" y="2669"/>
                  </a:lnTo>
                  <a:lnTo>
                    <a:pt x="2345" y="2619"/>
                  </a:lnTo>
                  <a:lnTo>
                    <a:pt x="2345" y="2494"/>
                  </a:lnTo>
                  <a:lnTo>
                    <a:pt x="2370" y="1547"/>
                  </a:lnTo>
                  <a:lnTo>
                    <a:pt x="2295" y="1547"/>
                  </a:lnTo>
                  <a:lnTo>
                    <a:pt x="2245" y="1572"/>
                  </a:lnTo>
                  <a:lnTo>
                    <a:pt x="2145" y="1671"/>
                  </a:lnTo>
                  <a:lnTo>
                    <a:pt x="1996" y="1896"/>
                  </a:lnTo>
                  <a:lnTo>
                    <a:pt x="1896" y="1996"/>
                  </a:lnTo>
                  <a:lnTo>
                    <a:pt x="1771" y="2070"/>
                  </a:lnTo>
                  <a:lnTo>
                    <a:pt x="1721" y="2095"/>
                  </a:lnTo>
                  <a:lnTo>
                    <a:pt x="1647" y="2095"/>
                  </a:lnTo>
                  <a:lnTo>
                    <a:pt x="1597" y="2070"/>
                  </a:lnTo>
                  <a:lnTo>
                    <a:pt x="1547" y="2046"/>
                  </a:lnTo>
                  <a:lnTo>
                    <a:pt x="1522" y="1971"/>
                  </a:lnTo>
                  <a:lnTo>
                    <a:pt x="1497" y="1896"/>
                  </a:lnTo>
                  <a:lnTo>
                    <a:pt x="1522" y="1771"/>
                  </a:lnTo>
                  <a:lnTo>
                    <a:pt x="1622" y="1347"/>
                  </a:lnTo>
                  <a:lnTo>
                    <a:pt x="1796" y="973"/>
                  </a:lnTo>
                  <a:lnTo>
                    <a:pt x="1821" y="898"/>
                  </a:lnTo>
                  <a:lnTo>
                    <a:pt x="1821" y="799"/>
                  </a:lnTo>
                  <a:lnTo>
                    <a:pt x="1796" y="749"/>
                  </a:lnTo>
                  <a:lnTo>
                    <a:pt x="1771" y="724"/>
                  </a:lnTo>
                  <a:lnTo>
                    <a:pt x="1696" y="724"/>
                  </a:lnTo>
                  <a:lnTo>
                    <a:pt x="1671" y="749"/>
                  </a:lnTo>
                  <a:lnTo>
                    <a:pt x="1522" y="848"/>
                  </a:lnTo>
                  <a:lnTo>
                    <a:pt x="1397" y="998"/>
                  </a:lnTo>
                  <a:lnTo>
                    <a:pt x="1272" y="1148"/>
                  </a:lnTo>
                  <a:lnTo>
                    <a:pt x="1148" y="1297"/>
                  </a:lnTo>
                  <a:lnTo>
                    <a:pt x="1073" y="1347"/>
                  </a:lnTo>
                  <a:lnTo>
                    <a:pt x="998" y="1372"/>
                  </a:lnTo>
                  <a:lnTo>
                    <a:pt x="923" y="1372"/>
                  </a:lnTo>
                  <a:lnTo>
                    <a:pt x="848" y="1347"/>
                  </a:lnTo>
                  <a:lnTo>
                    <a:pt x="799" y="1272"/>
                  </a:lnTo>
                  <a:lnTo>
                    <a:pt x="799" y="1198"/>
                  </a:lnTo>
                  <a:lnTo>
                    <a:pt x="799" y="1048"/>
                  </a:lnTo>
                  <a:lnTo>
                    <a:pt x="799" y="873"/>
                  </a:lnTo>
                  <a:lnTo>
                    <a:pt x="873" y="574"/>
                  </a:lnTo>
                  <a:lnTo>
                    <a:pt x="998" y="275"/>
                  </a:lnTo>
                  <a:lnTo>
                    <a:pt x="11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73;p44">
              <a:extLst>
                <a:ext uri="{FF2B5EF4-FFF2-40B4-BE49-F238E27FC236}">
                  <a16:creationId xmlns:a16="http://schemas.microsoft.com/office/drawing/2014/main" id="{27C3E81B-DBA2-7E0D-24DC-1C8EB90FA6E3}"/>
                </a:ext>
              </a:extLst>
            </p:cNvPr>
            <p:cNvSpPr/>
            <p:nvPr/>
          </p:nvSpPr>
          <p:spPr>
            <a:xfrm rot="436686">
              <a:off x="3203703" y="1519490"/>
              <a:ext cx="238040" cy="256795"/>
            </a:xfrm>
            <a:custGeom>
              <a:avLst/>
              <a:gdLst/>
              <a:ahLst/>
              <a:cxnLst/>
              <a:rect l="l" t="t" r="r" b="b"/>
              <a:pathLst>
                <a:path w="5064" h="5463" extrusionOk="0">
                  <a:moveTo>
                    <a:pt x="2121" y="274"/>
                  </a:moveTo>
                  <a:lnTo>
                    <a:pt x="2196" y="299"/>
                  </a:lnTo>
                  <a:lnTo>
                    <a:pt x="2245" y="349"/>
                  </a:lnTo>
                  <a:lnTo>
                    <a:pt x="2320" y="424"/>
                  </a:lnTo>
                  <a:lnTo>
                    <a:pt x="2345" y="524"/>
                  </a:lnTo>
                  <a:lnTo>
                    <a:pt x="2395" y="673"/>
                  </a:lnTo>
                  <a:lnTo>
                    <a:pt x="2445" y="873"/>
                  </a:lnTo>
                  <a:lnTo>
                    <a:pt x="2495" y="998"/>
                  </a:lnTo>
                  <a:lnTo>
                    <a:pt x="2570" y="1097"/>
                  </a:lnTo>
                  <a:lnTo>
                    <a:pt x="2620" y="1122"/>
                  </a:lnTo>
                  <a:lnTo>
                    <a:pt x="2694" y="1147"/>
                  </a:lnTo>
                  <a:lnTo>
                    <a:pt x="2744" y="1122"/>
                  </a:lnTo>
                  <a:lnTo>
                    <a:pt x="2794" y="1073"/>
                  </a:lnTo>
                  <a:lnTo>
                    <a:pt x="2844" y="1097"/>
                  </a:lnTo>
                  <a:lnTo>
                    <a:pt x="2894" y="1147"/>
                  </a:lnTo>
                  <a:lnTo>
                    <a:pt x="2919" y="1222"/>
                  </a:lnTo>
                  <a:lnTo>
                    <a:pt x="2919" y="1347"/>
                  </a:lnTo>
                  <a:lnTo>
                    <a:pt x="2969" y="1546"/>
                  </a:lnTo>
                  <a:lnTo>
                    <a:pt x="2994" y="1646"/>
                  </a:lnTo>
                  <a:lnTo>
                    <a:pt x="3068" y="1721"/>
                  </a:lnTo>
                  <a:lnTo>
                    <a:pt x="3118" y="1796"/>
                  </a:lnTo>
                  <a:lnTo>
                    <a:pt x="3218" y="1871"/>
                  </a:lnTo>
                  <a:lnTo>
                    <a:pt x="3293" y="1920"/>
                  </a:lnTo>
                  <a:lnTo>
                    <a:pt x="3393" y="1970"/>
                  </a:lnTo>
                  <a:lnTo>
                    <a:pt x="3492" y="1995"/>
                  </a:lnTo>
                  <a:lnTo>
                    <a:pt x="3592" y="1995"/>
                  </a:lnTo>
                  <a:lnTo>
                    <a:pt x="3767" y="1970"/>
                  </a:lnTo>
                  <a:lnTo>
                    <a:pt x="3916" y="1920"/>
                  </a:lnTo>
                  <a:lnTo>
                    <a:pt x="4166" y="1771"/>
                  </a:lnTo>
                  <a:lnTo>
                    <a:pt x="4390" y="1646"/>
                  </a:lnTo>
                  <a:lnTo>
                    <a:pt x="4490" y="1621"/>
                  </a:lnTo>
                  <a:lnTo>
                    <a:pt x="4615" y="1596"/>
                  </a:lnTo>
                  <a:lnTo>
                    <a:pt x="4715" y="1621"/>
                  </a:lnTo>
                  <a:lnTo>
                    <a:pt x="4739" y="1646"/>
                  </a:lnTo>
                  <a:lnTo>
                    <a:pt x="4789" y="1671"/>
                  </a:lnTo>
                  <a:lnTo>
                    <a:pt x="4789" y="1771"/>
                  </a:lnTo>
                  <a:lnTo>
                    <a:pt x="4739" y="1896"/>
                  </a:lnTo>
                  <a:lnTo>
                    <a:pt x="4665" y="2045"/>
                  </a:lnTo>
                  <a:lnTo>
                    <a:pt x="4590" y="2220"/>
                  </a:lnTo>
                  <a:lnTo>
                    <a:pt x="4365" y="2544"/>
                  </a:lnTo>
                  <a:lnTo>
                    <a:pt x="4166" y="2793"/>
                  </a:lnTo>
                  <a:lnTo>
                    <a:pt x="4016" y="2993"/>
                  </a:lnTo>
                  <a:lnTo>
                    <a:pt x="3717" y="3492"/>
                  </a:lnTo>
                  <a:lnTo>
                    <a:pt x="3418" y="4015"/>
                  </a:lnTo>
                  <a:lnTo>
                    <a:pt x="3118" y="4539"/>
                  </a:lnTo>
                  <a:lnTo>
                    <a:pt x="2844" y="5088"/>
                  </a:lnTo>
                  <a:lnTo>
                    <a:pt x="2196" y="4290"/>
                  </a:lnTo>
                  <a:lnTo>
                    <a:pt x="1547" y="3492"/>
                  </a:lnTo>
                  <a:lnTo>
                    <a:pt x="924" y="2669"/>
                  </a:lnTo>
                  <a:lnTo>
                    <a:pt x="350" y="1821"/>
                  </a:lnTo>
                  <a:lnTo>
                    <a:pt x="300" y="1771"/>
                  </a:lnTo>
                  <a:lnTo>
                    <a:pt x="275" y="1696"/>
                  </a:lnTo>
                  <a:lnTo>
                    <a:pt x="300" y="1621"/>
                  </a:lnTo>
                  <a:lnTo>
                    <a:pt x="325" y="1571"/>
                  </a:lnTo>
                  <a:lnTo>
                    <a:pt x="475" y="1447"/>
                  </a:lnTo>
                  <a:lnTo>
                    <a:pt x="1946" y="374"/>
                  </a:lnTo>
                  <a:lnTo>
                    <a:pt x="2021" y="299"/>
                  </a:lnTo>
                  <a:lnTo>
                    <a:pt x="2121" y="274"/>
                  </a:lnTo>
                  <a:close/>
                  <a:moveTo>
                    <a:pt x="2096" y="0"/>
                  </a:moveTo>
                  <a:lnTo>
                    <a:pt x="1996" y="25"/>
                  </a:lnTo>
                  <a:lnTo>
                    <a:pt x="1921" y="50"/>
                  </a:lnTo>
                  <a:lnTo>
                    <a:pt x="1772" y="150"/>
                  </a:lnTo>
                  <a:lnTo>
                    <a:pt x="300" y="1222"/>
                  </a:lnTo>
                  <a:lnTo>
                    <a:pt x="200" y="1297"/>
                  </a:lnTo>
                  <a:lnTo>
                    <a:pt x="101" y="1422"/>
                  </a:lnTo>
                  <a:lnTo>
                    <a:pt x="26" y="1546"/>
                  </a:lnTo>
                  <a:lnTo>
                    <a:pt x="1" y="1621"/>
                  </a:lnTo>
                  <a:lnTo>
                    <a:pt x="1" y="1721"/>
                  </a:lnTo>
                  <a:lnTo>
                    <a:pt x="26" y="1796"/>
                  </a:lnTo>
                  <a:lnTo>
                    <a:pt x="51" y="1871"/>
                  </a:lnTo>
                  <a:lnTo>
                    <a:pt x="101" y="1995"/>
                  </a:lnTo>
                  <a:lnTo>
                    <a:pt x="749" y="2868"/>
                  </a:lnTo>
                  <a:lnTo>
                    <a:pt x="1397" y="3741"/>
                  </a:lnTo>
                  <a:lnTo>
                    <a:pt x="2071" y="4589"/>
                  </a:lnTo>
                  <a:lnTo>
                    <a:pt x="2769" y="5412"/>
                  </a:lnTo>
                  <a:lnTo>
                    <a:pt x="2819" y="5462"/>
                  </a:lnTo>
                  <a:lnTo>
                    <a:pt x="2894" y="5462"/>
                  </a:lnTo>
                  <a:lnTo>
                    <a:pt x="2969" y="5437"/>
                  </a:lnTo>
                  <a:lnTo>
                    <a:pt x="2994" y="5387"/>
                  </a:lnTo>
                  <a:lnTo>
                    <a:pt x="3293" y="4814"/>
                  </a:lnTo>
                  <a:lnTo>
                    <a:pt x="3592" y="4240"/>
                  </a:lnTo>
                  <a:lnTo>
                    <a:pt x="3916" y="3691"/>
                  </a:lnTo>
                  <a:lnTo>
                    <a:pt x="4266" y="3143"/>
                  </a:lnTo>
                  <a:lnTo>
                    <a:pt x="4390" y="2968"/>
                  </a:lnTo>
                  <a:lnTo>
                    <a:pt x="4690" y="2569"/>
                  </a:lnTo>
                  <a:lnTo>
                    <a:pt x="4814" y="2369"/>
                  </a:lnTo>
                  <a:lnTo>
                    <a:pt x="4914" y="2195"/>
                  </a:lnTo>
                  <a:lnTo>
                    <a:pt x="5014" y="1995"/>
                  </a:lnTo>
                  <a:lnTo>
                    <a:pt x="5064" y="1846"/>
                  </a:lnTo>
                  <a:lnTo>
                    <a:pt x="5064" y="1696"/>
                  </a:lnTo>
                  <a:lnTo>
                    <a:pt x="5039" y="1546"/>
                  </a:lnTo>
                  <a:lnTo>
                    <a:pt x="4989" y="1472"/>
                  </a:lnTo>
                  <a:lnTo>
                    <a:pt x="4914" y="1422"/>
                  </a:lnTo>
                  <a:lnTo>
                    <a:pt x="4789" y="1347"/>
                  </a:lnTo>
                  <a:lnTo>
                    <a:pt x="4615" y="1322"/>
                  </a:lnTo>
                  <a:lnTo>
                    <a:pt x="4465" y="1347"/>
                  </a:lnTo>
                  <a:lnTo>
                    <a:pt x="4315" y="1397"/>
                  </a:lnTo>
                  <a:lnTo>
                    <a:pt x="4166" y="1447"/>
                  </a:lnTo>
                  <a:lnTo>
                    <a:pt x="4016" y="1546"/>
                  </a:lnTo>
                  <a:lnTo>
                    <a:pt x="3817" y="1671"/>
                  </a:lnTo>
                  <a:lnTo>
                    <a:pt x="3717" y="1696"/>
                  </a:lnTo>
                  <a:lnTo>
                    <a:pt x="3592" y="1721"/>
                  </a:lnTo>
                  <a:lnTo>
                    <a:pt x="3467" y="1696"/>
                  </a:lnTo>
                  <a:lnTo>
                    <a:pt x="3368" y="1646"/>
                  </a:lnTo>
                  <a:lnTo>
                    <a:pt x="3293" y="1571"/>
                  </a:lnTo>
                  <a:lnTo>
                    <a:pt x="3243" y="1472"/>
                  </a:lnTo>
                  <a:lnTo>
                    <a:pt x="3218" y="1297"/>
                  </a:lnTo>
                  <a:lnTo>
                    <a:pt x="3193" y="1172"/>
                  </a:lnTo>
                  <a:lnTo>
                    <a:pt x="3143" y="1023"/>
                  </a:lnTo>
                  <a:lnTo>
                    <a:pt x="3093" y="948"/>
                  </a:lnTo>
                  <a:lnTo>
                    <a:pt x="3019" y="873"/>
                  </a:lnTo>
                  <a:lnTo>
                    <a:pt x="2919" y="823"/>
                  </a:lnTo>
                  <a:lnTo>
                    <a:pt x="2819" y="798"/>
                  </a:lnTo>
                  <a:lnTo>
                    <a:pt x="2719" y="798"/>
                  </a:lnTo>
                  <a:lnTo>
                    <a:pt x="2669" y="599"/>
                  </a:lnTo>
                  <a:lnTo>
                    <a:pt x="2620" y="449"/>
                  </a:lnTo>
                  <a:lnTo>
                    <a:pt x="2545" y="274"/>
                  </a:lnTo>
                  <a:lnTo>
                    <a:pt x="2445" y="125"/>
                  </a:lnTo>
                  <a:lnTo>
                    <a:pt x="2370" y="75"/>
                  </a:lnTo>
                  <a:lnTo>
                    <a:pt x="2295" y="2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74;p44">
              <a:extLst>
                <a:ext uri="{FF2B5EF4-FFF2-40B4-BE49-F238E27FC236}">
                  <a16:creationId xmlns:a16="http://schemas.microsoft.com/office/drawing/2014/main" id="{FBACE00A-B5B2-D730-F15E-4202818C9834}"/>
                </a:ext>
              </a:extLst>
            </p:cNvPr>
            <p:cNvSpPr/>
            <p:nvPr/>
          </p:nvSpPr>
          <p:spPr>
            <a:xfrm rot="436686">
              <a:off x="3331628" y="1857493"/>
              <a:ext cx="676514" cy="399835"/>
            </a:xfrm>
            <a:custGeom>
              <a:avLst/>
              <a:gdLst/>
              <a:ahLst/>
              <a:cxnLst/>
              <a:rect l="l" t="t" r="r" b="b"/>
              <a:pathLst>
                <a:path w="14392" h="8506" extrusionOk="0">
                  <a:moveTo>
                    <a:pt x="14117" y="300"/>
                  </a:moveTo>
                  <a:lnTo>
                    <a:pt x="14042" y="5687"/>
                  </a:lnTo>
                  <a:lnTo>
                    <a:pt x="13593" y="5762"/>
                  </a:lnTo>
                  <a:lnTo>
                    <a:pt x="12995" y="5836"/>
                  </a:lnTo>
                  <a:lnTo>
                    <a:pt x="11498" y="6111"/>
                  </a:lnTo>
                  <a:lnTo>
                    <a:pt x="9728" y="6485"/>
                  </a:lnTo>
                  <a:lnTo>
                    <a:pt x="7832" y="6909"/>
                  </a:lnTo>
                  <a:lnTo>
                    <a:pt x="4315" y="7707"/>
                  </a:lnTo>
                  <a:lnTo>
                    <a:pt x="2270" y="8206"/>
                  </a:lnTo>
                  <a:lnTo>
                    <a:pt x="325" y="2519"/>
                  </a:lnTo>
                  <a:lnTo>
                    <a:pt x="14117" y="300"/>
                  </a:lnTo>
                  <a:close/>
                  <a:moveTo>
                    <a:pt x="14242" y="0"/>
                  </a:moveTo>
                  <a:lnTo>
                    <a:pt x="125" y="2270"/>
                  </a:lnTo>
                  <a:lnTo>
                    <a:pt x="76" y="2295"/>
                  </a:lnTo>
                  <a:lnTo>
                    <a:pt x="26" y="2320"/>
                  </a:lnTo>
                  <a:lnTo>
                    <a:pt x="1" y="2395"/>
                  </a:lnTo>
                  <a:lnTo>
                    <a:pt x="26" y="2444"/>
                  </a:lnTo>
                  <a:lnTo>
                    <a:pt x="2046" y="8405"/>
                  </a:lnTo>
                  <a:lnTo>
                    <a:pt x="2071" y="8455"/>
                  </a:lnTo>
                  <a:lnTo>
                    <a:pt x="2096" y="8480"/>
                  </a:lnTo>
                  <a:lnTo>
                    <a:pt x="2196" y="8505"/>
                  </a:lnTo>
                  <a:lnTo>
                    <a:pt x="2220" y="8505"/>
                  </a:lnTo>
                  <a:lnTo>
                    <a:pt x="3867" y="8106"/>
                  </a:lnTo>
                  <a:lnTo>
                    <a:pt x="7533" y="7258"/>
                  </a:lnTo>
                  <a:lnTo>
                    <a:pt x="9603" y="6809"/>
                  </a:lnTo>
                  <a:lnTo>
                    <a:pt x="11548" y="6410"/>
                  </a:lnTo>
                  <a:lnTo>
                    <a:pt x="13144" y="6111"/>
                  </a:lnTo>
                  <a:lnTo>
                    <a:pt x="13743" y="6011"/>
                  </a:lnTo>
                  <a:lnTo>
                    <a:pt x="14192" y="5961"/>
                  </a:lnTo>
                  <a:lnTo>
                    <a:pt x="14242" y="5961"/>
                  </a:lnTo>
                  <a:lnTo>
                    <a:pt x="14292" y="5911"/>
                  </a:lnTo>
                  <a:lnTo>
                    <a:pt x="14317" y="5886"/>
                  </a:lnTo>
                  <a:lnTo>
                    <a:pt x="14317" y="5836"/>
                  </a:lnTo>
                  <a:lnTo>
                    <a:pt x="14391" y="150"/>
                  </a:lnTo>
                  <a:lnTo>
                    <a:pt x="14391" y="75"/>
                  </a:lnTo>
                  <a:lnTo>
                    <a:pt x="14342" y="25"/>
                  </a:lnTo>
                  <a:lnTo>
                    <a:pt x="14292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75;p44">
              <a:extLst>
                <a:ext uri="{FF2B5EF4-FFF2-40B4-BE49-F238E27FC236}">
                  <a16:creationId xmlns:a16="http://schemas.microsoft.com/office/drawing/2014/main" id="{39DE2D38-23ED-731F-010C-D11C809AE8A3}"/>
                </a:ext>
              </a:extLst>
            </p:cNvPr>
            <p:cNvSpPr/>
            <p:nvPr/>
          </p:nvSpPr>
          <p:spPr>
            <a:xfrm rot="436686">
              <a:off x="3388322" y="1497395"/>
              <a:ext cx="280251" cy="281426"/>
            </a:xfrm>
            <a:custGeom>
              <a:avLst/>
              <a:gdLst/>
              <a:ahLst/>
              <a:cxnLst/>
              <a:rect l="l" t="t" r="r" b="b"/>
              <a:pathLst>
                <a:path w="5962" h="5987" extrusionOk="0">
                  <a:moveTo>
                    <a:pt x="3542" y="1"/>
                  </a:moveTo>
                  <a:lnTo>
                    <a:pt x="3442" y="25"/>
                  </a:lnTo>
                  <a:lnTo>
                    <a:pt x="3293" y="75"/>
                  </a:lnTo>
                  <a:lnTo>
                    <a:pt x="3168" y="150"/>
                  </a:lnTo>
                  <a:lnTo>
                    <a:pt x="2944" y="350"/>
                  </a:lnTo>
                  <a:lnTo>
                    <a:pt x="2794" y="524"/>
                  </a:lnTo>
                  <a:lnTo>
                    <a:pt x="2644" y="749"/>
                  </a:lnTo>
                  <a:lnTo>
                    <a:pt x="2520" y="998"/>
                  </a:lnTo>
                  <a:lnTo>
                    <a:pt x="2395" y="1248"/>
                  </a:lnTo>
                  <a:lnTo>
                    <a:pt x="2170" y="1771"/>
                  </a:lnTo>
                  <a:lnTo>
                    <a:pt x="1946" y="2245"/>
                  </a:lnTo>
                  <a:lnTo>
                    <a:pt x="1597" y="3018"/>
                  </a:lnTo>
                  <a:lnTo>
                    <a:pt x="1023" y="4265"/>
                  </a:lnTo>
                  <a:lnTo>
                    <a:pt x="724" y="4914"/>
                  </a:lnTo>
                  <a:lnTo>
                    <a:pt x="449" y="5438"/>
                  </a:lnTo>
                  <a:lnTo>
                    <a:pt x="300" y="5662"/>
                  </a:lnTo>
                  <a:lnTo>
                    <a:pt x="175" y="5837"/>
                  </a:lnTo>
                  <a:lnTo>
                    <a:pt x="75" y="5936"/>
                  </a:lnTo>
                  <a:lnTo>
                    <a:pt x="1" y="5986"/>
                  </a:lnTo>
                  <a:lnTo>
                    <a:pt x="4814" y="5238"/>
                  </a:lnTo>
                  <a:lnTo>
                    <a:pt x="5113" y="5188"/>
                  </a:lnTo>
                  <a:lnTo>
                    <a:pt x="5413" y="5113"/>
                  </a:lnTo>
                  <a:lnTo>
                    <a:pt x="5687" y="5014"/>
                  </a:lnTo>
                  <a:lnTo>
                    <a:pt x="5961" y="4889"/>
                  </a:lnTo>
                  <a:lnTo>
                    <a:pt x="5886" y="4739"/>
                  </a:lnTo>
                  <a:lnTo>
                    <a:pt x="5787" y="4615"/>
                  </a:lnTo>
                  <a:lnTo>
                    <a:pt x="5637" y="4540"/>
                  </a:lnTo>
                  <a:lnTo>
                    <a:pt x="5487" y="4465"/>
                  </a:lnTo>
                  <a:lnTo>
                    <a:pt x="5313" y="4440"/>
                  </a:lnTo>
                  <a:lnTo>
                    <a:pt x="5138" y="4415"/>
                  </a:lnTo>
                  <a:lnTo>
                    <a:pt x="4964" y="4440"/>
                  </a:lnTo>
                  <a:lnTo>
                    <a:pt x="4789" y="4440"/>
                  </a:lnTo>
                  <a:lnTo>
                    <a:pt x="4515" y="4515"/>
                  </a:lnTo>
                  <a:lnTo>
                    <a:pt x="4215" y="4590"/>
                  </a:lnTo>
                  <a:lnTo>
                    <a:pt x="3667" y="4739"/>
                  </a:lnTo>
                  <a:lnTo>
                    <a:pt x="3367" y="4814"/>
                  </a:lnTo>
                  <a:lnTo>
                    <a:pt x="3093" y="4889"/>
                  </a:lnTo>
                  <a:lnTo>
                    <a:pt x="2794" y="4914"/>
                  </a:lnTo>
                  <a:lnTo>
                    <a:pt x="2495" y="4914"/>
                  </a:lnTo>
                  <a:lnTo>
                    <a:pt x="2345" y="4889"/>
                  </a:lnTo>
                  <a:lnTo>
                    <a:pt x="2245" y="4864"/>
                  </a:lnTo>
                  <a:lnTo>
                    <a:pt x="2195" y="4814"/>
                  </a:lnTo>
                  <a:lnTo>
                    <a:pt x="2145" y="4764"/>
                  </a:lnTo>
                  <a:lnTo>
                    <a:pt x="2096" y="4689"/>
                  </a:lnTo>
                  <a:lnTo>
                    <a:pt x="2071" y="4540"/>
                  </a:lnTo>
                  <a:lnTo>
                    <a:pt x="2071" y="4390"/>
                  </a:lnTo>
                  <a:lnTo>
                    <a:pt x="2096" y="4240"/>
                  </a:lnTo>
                  <a:lnTo>
                    <a:pt x="2195" y="3791"/>
                  </a:lnTo>
                  <a:lnTo>
                    <a:pt x="2320" y="3367"/>
                  </a:lnTo>
                  <a:lnTo>
                    <a:pt x="2445" y="2919"/>
                  </a:lnTo>
                  <a:lnTo>
                    <a:pt x="2619" y="2495"/>
                  </a:lnTo>
                  <a:lnTo>
                    <a:pt x="2794" y="2071"/>
                  </a:lnTo>
                  <a:lnTo>
                    <a:pt x="2993" y="1672"/>
                  </a:lnTo>
                  <a:lnTo>
                    <a:pt x="3193" y="1272"/>
                  </a:lnTo>
                  <a:lnTo>
                    <a:pt x="3442" y="873"/>
                  </a:lnTo>
                  <a:lnTo>
                    <a:pt x="3567" y="674"/>
                  </a:lnTo>
                  <a:lnTo>
                    <a:pt x="3617" y="549"/>
                  </a:lnTo>
                  <a:lnTo>
                    <a:pt x="3642" y="425"/>
                  </a:lnTo>
                  <a:lnTo>
                    <a:pt x="3667" y="200"/>
                  </a:lnTo>
                  <a:lnTo>
                    <a:pt x="3667" y="125"/>
                  </a:lnTo>
                  <a:lnTo>
                    <a:pt x="3617" y="75"/>
                  </a:lnTo>
                  <a:lnTo>
                    <a:pt x="3592" y="25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76;p44">
              <a:extLst>
                <a:ext uri="{FF2B5EF4-FFF2-40B4-BE49-F238E27FC236}">
                  <a16:creationId xmlns:a16="http://schemas.microsoft.com/office/drawing/2014/main" id="{732FAB29-39B7-F32A-CEF7-0E3A1EF36B88}"/>
                </a:ext>
              </a:extLst>
            </p:cNvPr>
            <p:cNvSpPr/>
            <p:nvPr/>
          </p:nvSpPr>
          <p:spPr>
            <a:xfrm rot="436686">
              <a:off x="3278069" y="1541555"/>
              <a:ext cx="42259" cy="35208"/>
            </a:xfrm>
            <a:custGeom>
              <a:avLst/>
              <a:gdLst/>
              <a:ahLst/>
              <a:cxnLst/>
              <a:rect l="l" t="t" r="r" b="b"/>
              <a:pathLst>
                <a:path w="899" h="749" extrusionOk="0">
                  <a:moveTo>
                    <a:pt x="724" y="1"/>
                  </a:moveTo>
                  <a:lnTo>
                    <a:pt x="674" y="26"/>
                  </a:lnTo>
                  <a:lnTo>
                    <a:pt x="549" y="51"/>
                  </a:lnTo>
                  <a:lnTo>
                    <a:pt x="425" y="150"/>
                  </a:lnTo>
                  <a:lnTo>
                    <a:pt x="300" y="250"/>
                  </a:lnTo>
                  <a:lnTo>
                    <a:pt x="175" y="375"/>
                  </a:lnTo>
                  <a:lnTo>
                    <a:pt x="50" y="549"/>
                  </a:lnTo>
                  <a:lnTo>
                    <a:pt x="1" y="649"/>
                  </a:lnTo>
                  <a:lnTo>
                    <a:pt x="1" y="699"/>
                  </a:lnTo>
                  <a:lnTo>
                    <a:pt x="25" y="724"/>
                  </a:lnTo>
                  <a:lnTo>
                    <a:pt x="75" y="749"/>
                  </a:lnTo>
                  <a:lnTo>
                    <a:pt x="150" y="724"/>
                  </a:lnTo>
                  <a:lnTo>
                    <a:pt x="275" y="649"/>
                  </a:lnTo>
                  <a:lnTo>
                    <a:pt x="425" y="549"/>
                  </a:lnTo>
                  <a:lnTo>
                    <a:pt x="574" y="500"/>
                  </a:lnTo>
                  <a:lnTo>
                    <a:pt x="649" y="475"/>
                  </a:lnTo>
                  <a:lnTo>
                    <a:pt x="749" y="500"/>
                  </a:lnTo>
                  <a:lnTo>
                    <a:pt x="824" y="500"/>
                  </a:lnTo>
                  <a:lnTo>
                    <a:pt x="824" y="475"/>
                  </a:lnTo>
                  <a:lnTo>
                    <a:pt x="873" y="325"/>
                  </a:lnTo>
                  <a:lnTo>
                    <a:pt x="898" y="200"/>
                  </a:lnTo>
                  <a:lnTo>
                    <a:pt x="873" y="101"/>
                  </a:lnTo>
                  <a:lnTo>
                    <a:pt x="824" y="51"/>
                  </a:lnTo>
                  <a:lnTo>
                    <a:pt x="774" y="26"/>
                  </a:lnTo>
                  <a:lnTo>
                    <a:pt x="7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77;p44">
              <a:extLst>
                <a:ext uri="{FF2B5EF4-FFF2-40B4-BE49-F238E27FC236}">
                  <a16:creationId xmlns:a16="http://schemas.microsoft.com/office/drawing/2014/main" id="{9EE0F927-1C77-F493-F6E3-8B8CCAADB131}"/>
                </a:ext>
              </a:extLst>
            </p:cNvPr>
            <p:cNvSpPr/>
            <p:nvPr/>
          </p:nvSpPr>
          <p:spPr>
            <a:xfrm rot="436686">
              <a:off x="3358716" y="1624471"/>
              <a:ext cx="31729" cy="30507"/>
            </a:xfrm>
            <a:custGeom>
              <a:avLst/>
              <a:gdLst/>
              <a:ahLst/>
              <a:cxnLst/>
              <a:rect l="l" t="t" r="r" b="b"/>
              <a:pathLst>
                <a:path w="675" h="649" extrusionOk="0">
                  <a:moveTo>
                    <a:pt x="550" y="0"/>
                  </a:moveTo>
                  <a:lnTo>
                    <a:pt x="425" y="25"/>
                  </a:lnTo>
                  <a:lnTo>
                    <a:pt x="325" y="50"/>
                  </a:lnTo>
                  <a:lnTo>
                    <a:pt x="225" y="75"/>
                  </a:lnTo>
                  <a:lnTo>
                    <a:pt x="126" y="100"/>
                  </a:lnTo>
                  <a:lnTo>
                    <a:pt x="51" y="150"/>
                  </a:lnTo>
                  <a:lnTo>
                    <a:pt x="1" y="249"/>
                  </a:lnTo>
                  <a:lnTo>
                    <a:pt x="1" y="374"/>
                  </a:lnTo>
                  <a:lnTo>
                    <a:pt x="1" y="499"/>
                  </a:lnTo>
                  <a:lnTo>
                    <a:pt x="26" y="599"/>
                  </a:lnTo>
                  <a:lnTo>
                    <a:pt x="26" y="624"/>
                  </a:lnTo>
                  <a:lnTo>
                    <a:pt x="51" y="649"/>
                  </a:lnTo>
                  <a:lnTo>
                    <a:pt x="101" y="649"/>
                  </a:lnTo>
                  <a:lnTo>
                    <a:pt x="151" y="574"/>
                  </a:lnTo>
                  <a:lnTo>
                    <a:pt x="250" y="424"/>
                  </a:lnTo>
                  <a:lnTo>
                    <a:pt x="300" y="374"/>
                  </a:lnTo>
                  <a:lnTo>
                    <a:pt x="375" y="324"/>
                  </a:lnTo>
                  <a:lnTo>
                    <a:pt x="525" y="299"/>
                  </a:lnTo>
                  <a:lnTo>
                    <a:pt x="600" y="274"/>
                  </a:lnTo>
                  <a:lnTo>
                    <a:pt x="674" y="200"/>
                  </a:lnTo>
                  <a:lnTo>
                    <a:pt x="674" y="125"/>
                  </a:lnTo>
                  <a:lnTo>
                    <a:pt x="674" y="75"/>
                  </a:lnTo>
                  <a:lnTo>
                    <a:pt x="649" y="50"/>
                  </a:lnTo>
                  <a:lnTo>
                    <a:pt x="600" y="25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78;p44">
              <a:extLst>
                <a:ext uri="{FF2B5EF4-FFF2-40B4-BE49-F238E27FC236}">
                  <a16:creationId xmlns:a16="http://schemas.microsoft.com/office/drawing/2014/main" id="{8E06E635-357E-1C19-AFF1-600FB2035C57}"/>
                </a:ext>
              </a:extLst>
            </p:cNvPr>
            <p:cNvSpPr/>
            <p:nvPr/>
          </p:nvSpPr>
          <p:spPr>
            <a:xfrm rot="436686">
              <a:off x="3297736" y="1586433"/>
              <a:ext cx="38733" cy="44609"/>
            </a:xfrm>
            <a:custGeom>
              <a:avLst/>
              <a:gdLst/>
              <a:ahLst/>
              <a:cxnLst/>
              <a:rect l="l" t="t" r="r" b="b"/>
              <a:pathLst>
                <a:path w="824" h="949" extrusionOk="0">
                  <a:moveTo>
                    <a:pt x="549" y="1"/>
                  </a:moveTo>
                  <a:lnTo>
                    <a:pt x="449" y="75"/>
                  </a:lnTo>
                  <a:lnTo>
                    <a:pt x="374" y="150"/>
                  </a:lnTo>
                  <a:lnTo>
                    <a:pt x="250" y="300"/>
                  </a:lnTo>
                  <a:lnTo>
                    <a:pt x="150" y="474"/>
                  </a:lnTo>
                  <a:lnTo>
                    <a:pt x="50" y="649"/>
                  </a:lnTo>
                  <a:lnTo>
                    <a:pt x="0" y="849"/>
                  </a:lnTo>
                  <a:lnTo>
                    <a:pt x="0" y="874"/>
                  </a:lnTo>
                  <a:lnTo>
                    <a:pt x="0" y="923"/>
                  </a:lnTo>
                  <a:lnTo>
                    <a:pt x="50" y="948"/>
                  </a:lnTo>
                  <a:lnTo>
                    <a:pt x="100" y="923"/>
                  </a:lnTo>
                  <a:lnTo>
                    <a:pt x="125" y="898"/>
                  </a:lnTo>
                  <a:lnTo>
                    <a:pt x="150" y="849"/>
                  </a:lnTo>
                  <a:lnTo>
                    <a:pt x="250" y="599"/>
                  </a:lnTo>
                  <a:lnTo>
                    <a:pt x="324" y="474"/>
                  </a:lnTo>
                  <a:lnTo>
                    <a:pt x="399" y="350"/>
                  </a:lnTo>
                  <a:lnTo>
                    <a:pt x="499" y="275"/>
                  </a:lnTo>
                  <a:lnTo>
                    <a:pt x="549" y="250"/>
                  </a:lnTo>
                  <a:lnTo>
                    <a:pt x="599" y="225"/>
                  </a:lnTo>
                  <a:lnTo>
                    <a:pt x="724" y="250"/>
                  </a:lnTo>
                  <a:lnTo>
                    <a:pt x="773" y="225"/>
                  </a:lnTo>
                  <a:lnTo>
                    <a:pt x="823" y="200"/>
                  </a:lnTo>
                  <a:lnTo>
                    <a:pt x="823" y="150"/>
                  </a:lnTo>
                  <a:lnTo>
                    <a:pt x="823" y="100"/>
                  </a:lnTo>
                  <a:lnTo>
                    <a:pt x="748" y="26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79;p44">
              <a:extLst>
                <a:ext uri="{FF2B5EF4-FFF2-40B4-BE49-F238E27FC236}">
                  <a16:creationId xmlns:a16="http://schemas.microsoft.com/office/drawing/2014/main" id="{83D9E73B-7419-48A1-446D-7E89FD66CB8D}"/>
                </a:ext>
              </a:extLst>
            </p:cNvPr>
            <p:cNvSpPr/>
            <p:nvPr/>
          </p:nvSpPr>
          <p:spPr>
            <a:xfrm rot="436686">
              <a:off x="3639203" y="1951092"/>
              <a:ext cx="152441" cy="193525"/>
            </a:xfrm>
            <a:custGeom>
              <a:avLst/>
              <a:gdLst/>
              <a:ahLst/>
              <a:cxnLst/>
              <a:rect l="l" t="t" r="r" b="b"/>
              <a:pathLst>
                <a:path w="3243" h="4117" extrusionOk="0">
                  <a:moveTo>
                    <a:pt x="1048" y="1"/>
                  </a:moveTo>
                  <a:lnTo>
                    <a:pt x="973" y="26"/>
                  </a:lnTo>
                  <a:lnTo>
                    <a:pt x="948" y="76"/>
                  </a:lnTo>
                  <a:lnTo>
                    <a:pt x="923" y="101"/>
                  </a:lnTo>
                  <a:lnTo>
                    <a:pt x="923" y="175"/>
                  </a:lnTo>
                  <a:lnTo>
                    <a:pt x="948" y="300"/>
                  </a:lnTo>
                  <a:lnTo>
                    <a:pt x="998" y="450"/>
                  </a:lnTo>
                  <a:lnTo>
                    <a:pt x="1098" y="699"/>
                  </a:lnTo>
                  <a:lnTo>
                    <a:pt x="1222" y="949"/>
                  </a:lnTo>
                  <a:lnTo>
                    <a:pt x="1247" y="1073"/>
                  </a:lnTo>
                  <a:lnTo>
                    <a:pt x="1272" y="1198"/>
                  </a:lnTo>
                  <a:lnTo>
                    <a:pt x="1272" y="1323"/>
                  </a:lnTo>
                  <a:lnTo>
                    <a:pt x="1272" y="1422"/>
                  </a:lnTo>
                  <a:lnTo>
                    <a:pt x="1197" y="1647"/>
                  </a:lnTo>
                  <a:lnTo>
                    <a:pt x="1048" y="1896"/>
                  </a:lnTo>
                  <a:lnTo>
                    <a:pt x="823" y="2146"/>
                  </a:lnTo>
                  <a:lnTo>
                    <a:pt x="674" y="2320"/>
                  </a:lnTo>
                  <a:lnTo>
                    <a:pt x="499" y="2520"/>
                  </a:lnTo>
                  <a:lnTo>
                    <a:pt x="349" y="2694"/>
                  </a:lnTo>
                  <a:lnTo>
                    <a:pt x="200" y="2919"/>
                  </a:lnTo>
                  <a:lnTo>
                    <a:pt x="75" y="3143"/>
                  </a:lnTo>
                  <a:lnTo>
                    <a:pt x="25" y="3293"/>
                  </a:lnTo>
                  <a:lnTo>
                    <a:pt x="0" y="3468"/>
                  </a:lnTo>
                  <a:lnTo>
                    <a:pt x="25" y="3592"/>
                  </a:lnTo>
                  <a:lnTo>
                    <a:pt x="75" y="3717"/>
                  </a:lnTo>
                  <a:lnTo>
                    <a:pt x="125" y="3817"/>
                  </a:lnTo>
                  <a:lnTo>
                    <a:pt x="175" y="3867"/>
                  </a:lnTo>
                  <a:lnTo>
                    <a:pt x="250" y="3941"/>
                  </a:lnTo>
                  <a:lnTo>
                    <a:pt x="349" y="3991"/>
                  </a:lnTo>
                  <a:lnTo>
                    <a:pt x="549" y="4066"/>
                  </a:lnTo>
                  <a:lnTo>
                    <a:pt x="823" y="4091"/>
                  </a:lnTo>
                  <a:lnTo>
                    <a:pt x="1297" y="4116"/>
                  </a:lnTo>
                  <a:lnTo>
                    <a:pt x="1696" y="4066"/>
                  </a:lnTo>
                  <a:lnTo>
                    <a:pt x="2095" y="3991"/>
                  </a:lnTo>
                  <a:lnTo>
                    <a:pt x="2469" y="3892"/>
                  </a:lnTo>
                  <a:lnTo>
                    <a:pt x="2843" y="3742"/>
                  </a:lnTo>
                  <a:lnTo>
                    <a:pt x="2993" y="3692"/>
                  </a:lnTo>
                  <a:lnTo>
                    <a:pt x="3118" y="3567"/>
                  </a:lnTo>
                  <a:lnTo>
                    <a:pt x="3193" y="3468"/>
                  </a:lnTo>
                  <a:lnTo>
                    <a:pt x="3242" y="3343"/>
                  </a:lnTo>
                  <a:lnTo>
                    <a:pt x="3242" y="3193"/>
                  </a:lnTo>
                  <a:lnTo>
                    <a:pt x="3218" y="3044"/>
                  </a:lnTo>
                  <a:lnTo>
                    <a:pt x="3193" y="2894"/>
                  </a:lnTo>
                  <a:lnTo>
                    <a:pt x="3143" y="2769"/>
                  </a:lnTo>
                  <a:lnTo>
                    <a:pt x="2993" y="2520"/>
                  </a:lnTo>
                  <a:lnTo>
                    <a:pt x="2794" y="2270"/>
                  </a:lnTo>
                  <a:lnTo>
                    <a:pt x="2519" y="2046"/>
                  </a:lnTo>
                  <a:lnTo>
                    <a:pt x="2395" y="1971"/>
                  </a:lnTo>
                  <a:lnTo>
                    <a:pt x="2245" y="1896"/>
                  </a:lnTo>
                  <a:lnTo>
                    <a:pt x="2095" y="1846"/>
                  </a:lnTo>
                  <a:lnTo>
                    <a:pt x="1946" y="1846"/>
                  </a:lnTo>
                  <a:lnTo>
                    <a:pt x="1796" y="1871"/>
                  </a:lnTo>
                  <a:lnTo>
                    <a:pt x="1671" y="1946"/>
                  </a:lnTo>
                  <a:lnTo>
                    <a:pt x="1571" y="2021"/>
                  </a:lnTo>
                  <a:lnTo>
                    <a:pt x="1472" y="2096"/>
                  </a:lnTo>
                  <a:lnTo>
                    <a:pt x="1272" y="2320"/>
                  </a:lnTo>
                  <a:lnTo>
                    <a:pt x="1073" y="2545"/>
                  </a:lnTo>
                  <a:lnTo>
                    <a:pt x="898" y="2794"/>
                  </a:lnTo>
                  <a:lnTo>
                    <a:pt x="748" y="3044"/>
                  </a:lnTo>
                  <a:lnTo>
                    <a:pt x="699" y="3193"/>
                  </a:lnTo>
                  <a:lnTo>
                    <a:pt x="674" y="3268"/>
                  </a:lnTo>
                  <a:lnTo>
                    <a:pt x="699" y="3368"/>
                  </a:lnTo>
                  <a:lnTo>
                    <a:pt x="723" y="3443"/>
                  </a:lnTo>
                  <a:lnTo>
                    <a:pt x="748" y="3493"/>
                  </a:lnTo>
                  <a:lnTo>
                    <a:pt x="873" y="3592"/>
                  </a:lnTo>
                  <a:lnTo>
                    <a:pt x="1023" y="3642"/>
                  </a:lnTo>
                  <a:lnTo>
                    <a:pt x="1222" y="3667"/>
                  </a:lnTo>
                  <a:lnTo>
                    <a:pt x="1497" y="3642"/>
                  </a:lnTo>
                  <a:lnTo>
                    <a:pt x="1771" y="3592"/>
                  </a:lnTo>
                  <a:lnTo>
                    <a:pt x="1946" y="3542"/>
                  </a:lnTo>
                  <a:lnTo>
                    <a:pt x="2145" y="3468"/>
                  </a:lnTo>
                  <a:lnTo>
                    <a:pt x="2320" y="3368"/>
                  </a:lnTo>
                  <a:lnTo>
                    <a:pt x="2395" y="3293"/>
                  </a:lnTo>
                  <a:lnTo>
                    <a:pt x="2469" y="3218"/>
                  </a:lnTo>
                  <a:lnTo>
                    <a:pt x="2519" y="3118"/>
                  </a:lnTo>
                  <a:lnTo>
                    <a:pt x="2569" y="2994"/>
                  </a:lnTo>
                  <a:lnTo>
                    <a:pt x="2594" y="2869"/>
                  </a:lnTo>
                  <a:lnTo>
                    <a:pt x="2569" y="2719"/>
                  </a:lnTo>
                  <a:lnTo>
                    <a:pt x="2544" y="2620"/>
                  </a:lnTo>
                  <a:lnTo>
                    <a:pt x="2494" y="2545"/>
                  </a:lnTo>
                  <a:lnTo>
                    <a:pt x="2419" y="2470"/>
                  </a:lnTo>
                  <a:lnTo>
                    <a:pt x="2345" y="2420"/>
                  </a:lnTo>
                  <a:lnTo>
                    <a:pt x="2270" y="2370"/>
                  </a:lnTo>
                  <a:lnTo>
                    <a:pt x="1995" y="2370"/>
                  </a:lnTo>
                  <a:lnTo>
                    <a:pt x="1821" y="2445"/>
                  </a:lnTo>
                  <a:lnTo>
                    <a:pt x="1621" y="2570"/>
                  </a:lnTo>
                  <a:lnTo>
                    <a:pt x="1571" y="2620"/>
                  </a:lnTo>
                  <a:lnTo>
                    <a:pt x="1497" y="2694"/>
                  </a:lnTo>
                  <a:lnTo>
                    <a:pt x="1422" y="2819"/>
                  </a:lnTo>
                  <a:lnTo>
                    <a:pt x="1422" y="2894"/>
                  </a:lnTo>
                  <a:lnTo>
                    <a:pt x="1397" y="2944"/>
                  </a:lnTo>
                  <a:lnTo>
                    <a:pt x="1422" y="3044"/>
                  </a:lnTo>
                  <a:lnTo>
                    <a:pt x="1472" y="3118"/>
                  </a:lnTo>
                  <a:lnTo>
                    <a:pt x="1547" y="3168"/>
                  </a:lnTo>
                  <a:lnTo>
                    <a:pt x="1646" y="3218"/>
                  </a:lnTo>
                  <a:lnTo>
                    <a:pt x="1796" y="3218"/>
                  </a:lnTo>
                  <a:lnTo>
                    <a:pt x="1846" y="3168"/>
                  </a:lnTo>
                  <a:lnTo>
                    <a:pt x="1896" y="3118"/>
                  </a:lnTo>
                  <a:lnTo>
                    <a:pt x="1921" y="3069"/>
                  </a:lnTo>
                  <a:lnTo>
                    <a:pt x="1921" y="3019"/>
                  </a:lnTo>
                  <a:lnTo>
                    <a:pt x="1896" y="2969"/>
                  </a:lnTo>
                  <a:lnTo>
                    <a:pt x="1846" y="2919"/>
                  </a:lnTo>
                  <a:lnTo>
                    <a:pt x="1771" y="2894"/>
                  </a:lnTo>
                  <a:lnTo>
                    <a:pt x="1696" y="2944"/>
                  </a:lnTo>
                  <a:lnTo>
                    <a:pt x="1721" y="2869"/>
                  </a:lnTo>
                  <a:lnTo>
                    <a:pt x="1796" y="2794"/>
                  </a:lnTo>
                  <a:lnTo>
                    <a:pt x="1871" y="2744"/>
                  </a:lnTo>
                  <a:lnTo>
                    <a:pt x="1971" y="2669"/>
                  </a:lnTo>
                  <a:lnTo>
                    <a:pt x="2095" y="2645"/>
                  </a:lnTo>
                  <a:lnTo>
                    <a:pt x="2145" y="2645"/>
                  </a:lnTo>
                  <a:lnTo>
                    <a:pt x="2220" y="2669"/>
                  </a:lnTo>
                  <a:lnTo>
                    <a:pt x="2270" y="2719"/>
                  </a:lnTo>
                  <a:lnTo>
                    <a:pt x="2295" y="2794"/>
                  </a:lnTo>
                  <a:lnTo>
                    <a:pt x="2295" y="2869"/>
                  </a:lnTo>
                  <a:lnTo>
                    <a:pt x="2295" y="2919"/>
                  </a:lnTo>
                  <a:lnTo>
                    <a:pt x="2270" y="2994"/>
                  </a:lnTo>
                  <a:lnTo>
                    <a:pt x="2245" y="3044"/>
                  </a:lnTo>
                  <a:lnTo>
                    <a:pt x="2120" y="3143"/>
                  </a:lnTo>
                  <a:lnTo>
                    <a:pt x="1995" y="3218"/>
                  </a:lnTo>
                  <a:lnTo>
                    <a:pt x="1871" y="3268"/>
                  </a:lnTo>
                  <a:lnTo>
                    <a:pt x="1721" y="3318"/>
                  </a:lnTo>
                  <a:lnTo>
                    <a:pt x="1472" y="3343"/>
                  </a:lnTo>
                  <a:lnTo>
                    <a:pt x="1222" y="3368"/>
                  </a:lnTo>
                  <a:lnTo>
                    <a:pt x="1048" y="3368"/>
                  </a:lnTo>
                  <a:lnTo>
                    <a:pt x="973" y="3343"/>
                  </a:lnTo>
                  <a:lnTo>
                    <a:pt x="948" y="3318"/>
                  </a:lnTo>
                  <a:lnTo>
                    <a:pt x="973" y="3243"/>
                  </a:lnTo>
                  <a:lnTo>
                    <a:pt x="998" y="3168"/>
                  </a:lnTo>
                  <a:lnTo>
                    <a:pt x="1147" y="2944"/>
                  </a:lnTo>
                  <a:lnTo>
                    <a:pt x="1297" y="2719"/>
                  </a:lnTo>
                  <a:lnTo>
                    <a:pt x="1472" y="2495"/>
                  </a:lnTo>
                  <a:lnTo>
                    <a:pt x="1671" y="2295"/>
                  </a:lnTo>
                  <a:lnTo>
                    <a:pt x="1821" y="2196"/>
                  </a:lnTo>
                  <a:lnTo>
                    <a:pt x="1896" y="2146"/>
                  </a:lnTo>
                  <a:lnTo>
                    <a:pt x="1971" y="2121"/>
                  </a:lnTo>
                  <a:lnTo>
                    <a:pt x="2070" y="2121"/>
                  </a:lnTo>
                  <a:lnTo>
                    <a:pt x="2170" y="2171"/>
                  </a:lnTo>
                  <a:lnTo>
                    <a:pt x="2345" y="2270"/>
                  </a:lnTo>
                  <a:lnTo>
                    <a:pt x="2594" y="2470"/>
                  </a:lnTo>
                  <a:lnTo>
                    <a:pt x="2769" y="2669"/>
                  </a:lnTo>
                  <a:lnTo>
                    <a:pt x="2893" y="2869"/>
                  </a:lnTo>
                  <a:lnTo>
                    <a:pt x="2943" y="3093"/>
                  </a:lnTo>
                  <a:lnTo>
                    <a:pt x="2968" y="3218"/>
                  </a:lnTo>
                  <a:lnTo>
                    <a:pt x="2943" y="3318"/>
                  </a:lnTo>
                  <a:lnTo>
                    <a:pt x="2918" y="3393"/>
                  </a:lnTo>
                  <a:lnTo>
                    <a:pt x="2818" y="3443"/>
                  </a:lnTo>
                  <a:lnTo>
                    <a:pt x="2719" y="3493"/>
                  </a:lnTo>
                  <a:lnTo>
                    <a:pt x="2270" y="3667"/>
                  </a:lnTo>
                  <a:lnTo>
                    <a:pt x="1796" y="3767"/>
                  </a:lnTo>
                  <a:lnTo>
                    <a:pt x="1322" y="3817"/>
                  </a:lnTo>
                  <a:lnTo>
                    <a:pt x="848" y="3817"/>
                  </a:lnTo>
                  <a:lnTo>
                    <a:pt x="649" y="3792"/>
                  </a:lnTo>
                  <a:lnTo>
                    <a:pt x="499" y="3767"/>
                  </a:lnTo>
                  <a:lnTo>
                    <a:pt x="374" y="3692"/>
                  </a:lnTo>
                  <a:lnTo>
                    <a:pt x="324" y="3592"/>
                  </a:lnTo>
                  <a:lnTo>
                    <a:pt x="300" y="3517"/>
                  </a:lnTo>
                  <a:lnTo>
                    <a:pt x="300" y="3418"/>
                  </a:lnTo>
                  <a:lnTo>
                    <a:pt x="349" y="3243"/>
                  </a:lnTo>
                  <a:lnTo>
                    <a:pt x="449" y="3044"/>
                  </a:lnTo>
                  <a:lnTo>
                    <a:pt x="574" y="2869"/>
                  </a:lnTo>
                  <a:lnTo>
                    <a:pt x="873" y="2520"/>
                  </a:lnTo>
                  <a:lnTo>
                    <a:pt x="1048" y="2345"/>
                  </a:lnTo>
                  <a:lnTo>
                    <a:pt x="1297" y="2046"/>
                  </a:lnTo>
                  <a:lnTo>
                    <a:pt x="1372" y="1896"/>
                  </a:lnTo>
                  <a:lnTo>
                    <a:pt x="1447" y="1747"/>
                  </a:lnTo>
                  <a:lnTo>
                    <a:pt x="1497" y="1597"/>
                  </a:lnTo>
                  <a:lnTo>
                    <a:pt x="1547" y="1447"/>
                  </a:lnTo>
                  <a:lnTo>
                    <a:pt x="1547" y="1323"/>
                  </a:lnTo>
                  <a:lnTo>
                    <a:pt x="1547" y="1173"/>
                  </a:lnTo>
                  <a:lnTo>
                    <a:pt x="1522" y="1023"/>
                  </a:lnTo>
                  <a:lnTo>
                    <a:pt x="1472" y="874"/>
                  </a:lnTo>
                  <a:lnTo>
                    <a:pt x="1372" y="599"/>
                  </a:lnTo>
                  <a:lnTo>
                    <a:pt x="1247" y="350"/>
                  </a:lnTo>
                  <a:lnTo>
                    <a:pt x="1197" y="126"/>
                  </a:lnTo>
                  <a:lnTo>
                    <a:pt x="1172" y="76"/>
                  </a:lnTo>
                  <a:lnTo>
                    <a:pt x="1147" y="26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692;p44">
            <a:extLst>
              <a:ext uri="{FF2B5EF4-FFF2-40B4-BE49-F238E27FC236}">
                <a16:creationId xmlns:a16="http://schemas.microsoft.com/office/drawing/2014/main" id="{E9F5E738-B45D-F0F9-E289-562720484BCE}"/>
              </a:ext>
            </a:extLst>
          </p:cNvPr>
          <p:cNvGrpSpPr/>
          <p:nvPr/>
        </p:nvGrpSpPr>
        <p:grpSpPr>
          <a:xfrm>
            <a:off x="5968023" y="2090859"/>
            <a:ext cx="944654" cy="1115817"/>
            <a:chOff x="6630349" y="2618402"/>
            <a:chExt cx="1290717" cy="1629770"/>
          </a:xfrm>
        </p:grpSpPr>
        <p:sp>
          <p:nvSpPr>
            <p:cNvPr id="106" name="Google Shape;1693;p44">
              <a:extLst>
                <a:ext uri="{FF2B5EF4-FFF2-40B4-BE49-F238E27FC236}">
                  <a16:creationId xmlns:a16="http://schemas.microsoft.com/office/drawing/2014/main" id="{13C83BF4-FD6B-74C5-47FE-D9E4B490865F}"/>
                </a:ext>
              </a:extLst>
            </p:cNvPr>
            <p:cNvSpPr/>
            <p:nvPr/>
          </p:nvSpPr>
          <p:spPr>
            <a:xfrm>
              <a:off x="7168350" y="2896775"/>
              <a:ext cx="12375" cy="11650"/>
            </a:xfrm>
            <a:custGeom>
              <a:avLst/>
              <a:gdLst/>
              <a:ahLst/>
              <a:cxnLst/>
              <a:rect l="l" t="t" r="r" b="b"/>
              <a:pathLst>
                <a:path w="495" h="466" extrusionOk="0">
                  <a:moveTo>
                    <a:pt x="1" y="349"/>
                  </a:moveTo>
                  <a:lnTo>
                    <a:pt x="1" y="349"/>
                  </a:lnTo>
                  <a:lnTo>
                    <a:pt x="262" y="1"/>
                  </a:lnTo>
                  <a:lnTo>
                    <a:pt x="262" y="1"/>
                  </a:lnTo>
                  <a:lnTo>
                    <a:pt x="378" y="117"/>
                  </a:lnTo>
                  <a:lnTo>
                    <a:pt x="437" y="175"/>
                  </a:lnTo>
                  <a:lnTo>
                    <a:pt x="495" y="233"/>
                  </a:lnTo>
                  <a:lnTo>
                    <a:pt x="495" y="233"/>
                  </a:lnTo>
                  <a:lnTo>
                    <a:pt x="495" y="291"/>
                  </a:lnTo>
                  <a:lnTo>
                    <a:pt x="466" y="378"/>
                  </a:lnTo>
                  <a:lnTo>
                    <a:pt x="437" y="436"/>
                  </a:lnTo>
                  <a:lnTo>
                    <a:pt x="408" y="465"/>
                  </a:lnTo>
                  <a:lnTo>
                    <a:pt x="408" y="465"/>
                  </a:lnTo>
                  <a:lnTo>
                    <a:pt x="233" y="407"/>
                  </a:lnTo>
                  <a:lnTo>
                    <a:pt x="1" y="349"/>
                  </a:lnTo>
                  <a:lnTo>
                    <a:pt x="1" y="349"/>
                  </a:lnTo>
                  <a:close/>
                </a:path>
              </a:pathLst>
            </a:custGeom>
            <a:solidFill>
              <a:srgbClr val="FFF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94;p44">
              <a:extLst>
                <a:ext uri="{FF2B5EF4-FFF2-40B4-BE49-F238E27FC236}">
                  <a16:creationId xmlns:a16="http://schemas.microsoft.com/office/drawing/2014/main" id="{C1D606C4-659D-D82A-9BBE-7DE0B31A0165}"/>
                </a:ext>
              </a:extLst>
            </p:cNvPr>
            <p:cNvSpPr/>
            <p:nvPr/>
          </p:nvSpPr>
          <p:spPr>
            <a:xfrm rot="-9058615">
              <a:off x="6824856" y="3077266"/>
              <a:ext cx="901703" cy="1009236"/>
            </a:xfrm>
            <a:custGeom>
              <a:avLst/>
              <a:gdLst/>
              <a:ahLst/>
              <a:cxnLst/>
              <a:rect l="l" t="t" r="r" b="b"/>
              <a:pathLst>
                <a:path w="19454" h="21774" extrusionOk="0">
                  <a:moveTo>
                    <a:pt x="6185" y="0"/>
                  </a:moveTo>
                  <a:lnTo>
                    <a:pt x="5861" y="50"/>
                  </a:lnTo>
                  <a:lnTo>
                    <a:pt x="5487" y="100"/>
                  </a:lnTo>
                  <a:lnTo>
                    <a:pt x="5063" y="200"/>
                  </a:lnTo>
                  <a:lnTo>
                    <a:pt x="4589" y="349"/>
                  </a:lnTo>
                  <a:lnTo>
                    <a:pt x="4065" y="524"/>
                  </a:lnTo>
                  <a:lnTo>
                    <a:pt x="3517" y="773"/>
                  </a:lnTo>
                  <a:lnTo>
                    <a:pt x="2968" y="1098"/>
                  </a:lnTo>
                  <a:lnTo>
                    <a:pt x="2394" y="1497"/>
                  </a:lnTo>
                  <a:lnTo>
                    <a:pt x="2095" y="1721"/>
                  </a:lnTo>
                  <a:lnTo>
                    <a:pt x="1796" y="1971"/>
                  </a:lnTo>
                  <a:lnTo>
                    <a:pt x="1496" y="2245"/>
                  </a:lnTo>
                  <a:lnTo>
                    <a:pt x="1197" y="2519"/>
                  </a:lnTo>
                  <a:lnTo>
                    <a:pt x="898" y="2843"/>
                  </a:lnTo>
                  <a:lnTo>
                    <a:pt x="599" y="3193"/>
                  </a:lnTo>
                  <a:lnTo>
                    <a:pt x="299" y="3567"/>
                  </a:lnTo>
                  <a:lnTo>
                    <a:pt x="0" y="3966"/>
                  </a:lnTo>
                  <a:lnTo>
                    <a:pt x="5861" y="17334"/>
                  </a:lnTo>
                  <a:lnTo>
                    <a:pt x="5836" y="17508"/>
                  </a:lnTo>
                  <a:lnTo>
                    <a:pt x="5836" y="17708"/>
                  </a:lnTo>
                  <a:lnTo>
                    <a:pt x="5836" y="17932"/>
                  </a:lnTo>
                  <a:lnTo>
                    <a:pt x="5861" y="18182"/>
                  </a:lnTo>
                  <a:lnTo>
                    <a:pt x="5911" y="18406"/>
                  </a:lnTo>
                  <a:lnTo>
                    <a:pt x="5961" y="18506"/>
                  </a:lnTo>
                  <a:lnTo>
                    <a:pt x="6011" y="18606"/>
                  </a:lnTo>
                  <a:lnTo>
                    <a:pt x="6061" y="18681"/>
                  </a:lnTo>
                  <a:lnTo>
                    <a:pt x="6135" y="18755"/>
                  </a:lnTo>
                  <a:lnTo>
                    <a:pt x="6185" y="19155"/>
                  </a:lnTo>
                  <a:lnTo>
                    <a:pt x="6285" y="19603"/>
                  </a:lnTo>
                  <a:lnTo>
                    <a:pt x="6435" y="20127"/>
                  </a:lnTo>
                  <a:lnTo>
                    <a:pt x="6534" y="20377"/>
                  </a:lnTo>
                  <a:lnTo>
                    <a:pt x="6634" y="20651"/>
                  </a:lnTo>
                  <a:lnTo>
                    <a:pt x="6784" y="20900"/>
                  </a:lnTo>
                  <a:lnTo>
                    <a:pt x="6958" y="21150"/>
                  </a:lnTo>
                  <a:lnTo>
                    <a:pt x="7133" y="21349"/>
                  </a:lnTo>
                  <a:lnTo>
                    <a:pt x="7357" y="21524"/>
                  </a:lnTo>
                  <a:lnTo>
                    <a:pt x="7607" y="21674"/>
                  </a:lnTo>
                  <a:lnTo>
                    <a:pt x="7881" y="21773"/>
                  </a:lnTo>
                  <a:lnTo>
                    <a:pt x="8180" y="21773"/>
                  </a:lnTo>
                  <a:lnTo>
                    <a:pt x="8530" y="21748"/>
                  </a:lnTo>
                  <a:lnTo>
                    <a:pt x="9004" y="21698"/>
                  </a:lnTo>
                  <a:lnTo>
                    <a:pt x="9577" y="21624"/>
                  </a:lnTo>
                  <a:lnTo>
                    <a:pt x="10226" y="21499"/>
                  </a:lnTo>
                  <a:lnTo>
                    <a:pt x="10974" y="21324"/>
                  </a:lnTo>
                  <a:lnTo>
                    <a:pt x="11797" y="21100"/>
                  </a:lnTo>
                  <a:lnTo>
                    <a:pt x="12670" y="20801"/>
                  </a:lnTo>
                  <a:lnTo>
                    <a:pt x="13119" y="20601"/>
                  </a:lnTo>
                  <a:lnTo>
                    <a:pt x="13568" y="20402"/>
                  </a:lnTo>
                  <a:lnTo>
                    <a:pt x="14042" y="20177"/>
                  </a:lnTo>
                  <a:lnTo>
                    <a:pt x="14515" y="19928"/>
                  </a:lnTo>
                  <a:lnTo>
                    <a:pt x="14989" y="19653"/>
                  </a:lnTo>
                  <a:lnTo>
                    <a:pt x="15463" y="19354"/>
                  </a:lnTo>
                  <a:lnTo>
                    <a:pt x="15937" y="19030"/>
                  </a:lnTo>
                  <a:lnTo>
                    <a:pt x="16436" y="18681"/>
                  </a:lnTo>
                  <a:lnTo>
                    <a:pt x="16910" y="18282"/>
                  </a:lnTo>
                  <a:lnTo>
                    <a:pt x="17384" y="17858"/>
                  </a:lnTo>
                  <a:lnTo>
                    <a:pt x="17857" y="17434"/>
                  </a:lnTo>
                  <a:lnTo>
                    <a:pt x="18306" y="16935"/>
                  </a:lnTo>
                  <a:lnTo>
                    <a:pt x="18780" y="16436"/>
                  </a:lnTo>
                  <a:lnTo>
                    <a:pt x="19229" y="15887"/>
                  </a:lnTo>
                  <a:lnTo>
                    <a:pt x="19254" y="15763"/>
                  </a:lnTo>
                  <a:lnTo>
                    <a:pt x="19354" y="15463"/>
                  </a:lnTo>
                  <a:lnTo>
                    <a:pt x="19404" y="15264"/>
                  </a:lnTo>
                  <a:lnTo>
                    <a:pt x="19429" y="15039"/>
                  </a:lnTo>
                  <a:lnTo>
                    <a:pt x="19454" y="14790"/>
                  </a:lnTo>
                  <a:lnTo>
                    <a:pt x="19454" y="14516"/>
                  </a:lnTo>
                  <a:lnTo>
                    <a:pt x="19404" y="14241"/>
                  </a:lnTo>
                  <a:lnTo>
                    <a:pt x="19304" y="13942"/>
                  </a:lnTo>
                  <a:lnTo>
                    <a:pt x="19179" y="13668"/>
                  </a:lnTo>
                  <a:lnTo>
                    <a:pt x="18980" y="13418"/>
                  </a:lnTo>
                  <a:lnTo>
                    <a:pt x="18855" y="13294"/>
                  </a:lnTo>
                  <a:lnTo>
                    <a:pt x="18705" y="13169"/>
                  </a:lnTo>
                  <a:lnTo>
                    <a:pt x="18556" y="13044"/>
                  </a:lnTo>
                  <a:lnTo>
                    <a:pt x="18381" y="12944"/>
                  </a:lnTo>
                  <a:lnTo>
                    <a:pt x="18182" y="12845"/>
                  </a:lnTo>
                  <a:lnTo>
                    <a:pt x="17957" y="12745"/>
                  </a:lnTo>
                  <a:lnTo>
                    <a:pt x="17733" y="12645"/>
                  </a:lnTo>
                  <a:lnTo>
                    <a:pt x="17458" y="12570"/>
                  </a:lnTo>
                  <a:lnTo>
                    <a:pt x="17408" y="12396"/>
                  </a:lnTo>
                  <a:lnTo>
                    <a:pt x="17334" y="12221"/>
                  </a:lnTo>
                  <a:lnTo>
                    <a:pt x="17209" y="12022"/>
                  </a:lnTo>
                  <a:lnTo>
                    <a:pt x="17059" y="11822"/>
                  </a:lnTo>
                  <a:lnTo>
                    <a:pt x="16960" y="11722"/>
                  </a:lnTo>
                  <a:lnTo>
                    <a:pt x="16835" y="11647"/>
                  </a:lnTo>
                  <a:lnTo>
                    <a:pt x="16710" y="11573"/>
                  </a:lnTo>
                  <a:lnTo>
                    <a:pt x="16585" y="11523"/>
                  </a:lnTo>
                  <a:lnTo>
                    <a:pt x="16411" y="11473"/>
                  </a:lnTo>
                  <a:lnTo>
                    <a:pt x="16261" y="11448"/>
                  </a:lnTo>
                  <a:lnTo>
                    <a:pt x="6809" y="25"/>
                  </a:lnTo>
                  <a:lnTo>
                    <a:pt x="66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95;p44">
              <a:extLst>
                <a:ext uri="{FF2B5EF4-FFF2-40B4-BE49-F238E27FC236}">
                  <a16:creationId xmlns:a16="http://schemas.microsoft.com/office/drawing/2014/main" id="{E2B8CF06-E89F-3911-2801-1FC526674FC8}"/>
                </a:ext>
              </a:extLst>
            </p:cNvPr>
            <p:cNvSpPr/>
            <p:nvPr/>
          </p:nvSpPr>
          <p:spPr>
            <a:xfrm rot="-9058615">
              <a:off x="6824856" y="3077266"/>
              <a:ext cx="901703" cy="1009236"/>
            </a:xfrm>
            <a:custGeom>
              <a:avLst/>
              <a:gdLst/>
              <a:ahLst/>
              <a:cxnLst/>
              <a:rect l="l" t="t" r="r" b="b"/>
              <a:pathLst>
                <a:path w="19454" h="21774" fill="none" extrusionOk="0">
                  <a:moveTo>
                    <a:pt x="19229" y="15887"/>
                  </a:moveTo>
                  <a:lnTo>
                    <a:pt x="19229" y="15887"/>
                  </a:lnTo>
                  <a:lnTo>
                    <a:pt x="19254" y="15763"/>
                  </a:lnTo>
                  <a:lnTo>
                    <a:pt x="19354" y="15463"/>
                  </a:lnTo>
                  <a:lnTo>
                    <a:pt x="19404" y="15264"/>
                  </a:lnTo>
                  <a:lnTo>
                    <a:pt x="19429" y="15039"/>
                  </a:lnTo>
                  <a:lnTo>
                    <a:pt x="19454" y="14790"/>
                  </a:lnTo>
                  <a:lnTo>
                    <a:pt x="19454" y="14516"/>
                  </a:lnTo>
                  <a:lnTo>
                    <a:pt x="19404" y="14241"/>
                  </a:lnTo>
                  <a:lnTo>
                    <a:pt x="19304" y="13942"/>
                  </a:lnTo>
                  <a:lnTo>
                    <a:pt x="19179" y="13668"/>
                  </a:lnTo>
                  <a:lnTo>
                    <a:pt x="18980" y="13418"/>
                  </a:lnTo>
                  <a:lnTo>
                    <a:pt x="18855" y="13294"/>
                  </a:lnTo>
                  <a:lnTo>
                    <a:pt x="18705" y="13169"/>
                  </a:lnTo>
                  <a:lnTo>
                    <a:pt x="18556" y="13044"/>
                  </a:lnTo>
                  <a:lnTo>
                    <a:pt x="18381" y="12944"/>
                  </a:lnTo>
                  <a:lnTo>
                    <a:pt x="18182" y="12845"/>
                  </a:lnTo>
                  <a:lnTo>
                    <a:pt x="17957" y="12745"/>
                  </a:lnTo>
                  <a:lnTo>
                    <a:pt x="17733" y="12645"/>
                  </a:lnTo>
                  <a:lnTo>
                    <a:pt x="17458" y="12570"/>
                  </a:lnTo>
                  <a:lnTo>
                    <a:pt x="17458" y="12570"/>
                  </a:lnTo>
                  <a:lnTo>
                    <a:pt x="17408" y="12396"/>
                  </a:lnTo>
                  <a:lnTo>
                    <a:pt x="17334" y="12221"/>
                  </a:lnTo>
                  <a:lnTo>
                    <a:pt x="17209" y="12022"/>
                  </a:lnTo>
                  <a:lnTo>
                    <a:pt x="17059" y="11822"/>
                  </a:lnTo>
                  <a:lnTo>
                    <a:pt x="16960" y="11722"/>
                  </a:lnTo>
                  <a:lnTo>
                    <a:pt x="16835" y="11647"/>
                  </a:lnTo>
                  <a:lnTo>
                    <a:pt x="16710" y="11573"/>
                  </a:lnTo>
                  <a:lnTo>
                    <a:pt x="16585" y="11523"/>
                  </a:lnTo>
                  <a:lnTo>
                    <a:pt x="16411" y="11473"/>
                  </a:lnTo>
                  <a:lnTo>
                    <a:pt x="16261" y="11448"/>
                  </a:lnTo>
                  <a:lnTo>
                    <a:pt x="6809" y="25"/>
                  </a:lnTo>
                  <a:lnTo>
                    <a:pt x="6809" y="25"/>
                  </a:lnTo>
                  <a:lnTo>
                    <a:pt x="6659" y="0"/>
                  </a:lnTo>
                  <a:lnTo>
                    <a:pt x="6185" y="0"/>
                  </a:lnTo>
                  <a:lnTo>
                    <a:pt x="5861" y="50"/>
                  </a:lnTo>
                  <a:lnTo>
                    <a:pt x="5487" y="100"/>
                  </a:lnTo>
                  <a:lnTo>
                    <a:pt x="5063" y="200"/>
                  </a:lnTo>
                  <a:lnTo>
                    <a:pt x="4589" y="349"/>
                  </a:lnTo>
                  <a:lnTo>
                    <a:pt x="4065" y="524"/>
                  </a:lnTo>
                  <a:lnTo>
                    <a:pt x="3517" y="773"/>
                  </a:lnTo>
                  <a:lnTo>
                    <a:pt x="2968" y="1098"/>
                  </a:lnTo>
                  <a:lnTo>
                    <a:pt x="2394" y="1497"/>
                  </a:lnTo>
                  <a:lnTo>
                    <a:pt x="2095" y="1721"/>
                  </a:lnTo>
                  <a:lnTo>
                    <a:pt x="1796" y="1971"/>
                  </a:lnTo>
                  <a:lnTo>
                    <a:pt x="1496" y="2245"/>
                  </a:lnTo>
                  <a:lnTo>
                    <a:pt x="1197" y="2519"/>
                  </a:lnTo>
                  <a:lnTo>
                    <a:pt x="898" y="2843"/>
                  </a:lnTo>
                  <a:lnTo>
                    <a:pt x="599" y="3193"/>
                  </a:lnTo>
                  <a:lnTo>
                    <a:pt x="299" y="3567"/>
                  </a:lnTo>
                  <a:lnTo>
                    <a:pt x="0" y="3966"/>
                  </a:lnTo>
                  <a:lnTo>
                    <a:pt x="5861" y="17334"/>
                  </a:lnTo>
                  <a:lnTo>
                    <a:pt x="5861" y="17334"/>
                  </a:lnTo>
                  <a:lnTo>
                    <a:pt x="5836" y="17508"/>
                  </a:lnTo>
                  <a:lnTo>
                    <a:pt x="5836" y="17708"/>
                  </a:lnTo>
                  <a:lnTo>
                    <a:pt x="5836" y="17932"/>
                  </a:lnTo>
                  <a:lnTo>
                    <a:pt x="5861" y="18182"/>
                  </a:lnTo>
                  <a:lnTo>
                    <a:pt x="5911" y="18406"/>
                  </a:lnTo>
                  <a:lnTo>
                    <a:pt x="5961" y="18506"/>
                  </a:lnTo>
                  <a:lnTo>
                    <a:pt x="6011" y="18606"/>
                  </a:lnTo>
                  <a:lnTo>
                    <a:pt x="6061" y="18681"/>
                  </a:lnTo>
                  <a:lnTo>
                    <a:pt x="6135" y="18755"/>
                  </a:lnTo>
                  <a:lnTo>
                    <a:pt x="6135" y="18755"/>
                  </a:lnTo>
                  <a:lnTo>
                    <a:pt x="6185" y="19155"/>
                  </a:lnTo>
                  <a:lnTo>
                    <a:pt x="6285" y="19603"/>
                  </a:lnTo>
                  <a:lnTo>
                    <a:pt x="6435" y="20127"/>
                  </a:lnTo>
                  <a:lnTo>
                    <a:pt x="6534" y="20377"/>
                  </a:lnTo>
                  <a:lnTo>
                    <a:pt x="6634" y="20651"/>
                  </a:lnTo>
                  <a:lnTo>
                    <a:pt x="6784" y="20900"/>
                  </a:lnTo>
                  <a:lnTo>
                    <a:pt x="6958" y="21150"/>
                  </a:lnTo>
                  <a:lnTo>
                    <a:pt x="7133" y="21349"/>
                  </a:lnTo>
                  <a:lnTo>
                    <a:pt x="7357" y="21524"/>
                  </a:lnTo>
                  <a:lnTo>
                    <a:pt x="7607" y="21674"/>
                  </a:lnTo>
                  <a:lnTo>
                    <a:pt x="7881" y="21773"/>
                  </a:lnTo>
                  <a:lnTo>
                    <a:pt x="7881" y="21773"/>
                  </a:lnTo>
                  <a:lnTo>
                    <a:pt x="8180" y="21773"/>
                  </a:lnTo>
                  <a:lnTo>
                    <a:pt x="8530" y="21748"/>
                  </a:lnTo>
                  <a:lnTo>
                    <a:pt x="9004" y="21698"/>
                  </a:lnTo>
                  <a:lnTo>
                    <a:pt x="9577" y="21624"/>
                  </a:lnTo>
                  <a:lnTo>
                    <a:pt x="10226" y="21499"/>
                  </a:lnTo>
                  <a:lnTo>
                    <a:pt x="10974" y="21324"/>
                  </a:lnTo>
                  <a:lnTo>
                    <a:pt x="11797" y="21100"/>
                  </a:lnTo>
                  <a:lnTo>
                    <a:pt x="12670" y="20801"/>
                  </a:lnTo>
                  <a:lnTo>
                    <a:pt x="13119" y="20601"/>
                  </a:lnTo>
                  <a:lnTo>
                    <a:pt x="13568" y="20402"/>
                  </a:lnTo>
                  <a:lnTo>
                    <a:pt x="14042" y="20177"/>
                  </a:lnTo>
                  <a:lnTo>
                    <a:pt x="14515" y="19928"/>
                  </a:lnTo>
                  <a:lnTo>
                    <a:pt x="14989" y="19653"/>
                  </a:lnTo>
                  <a:lnTo>
                    <a:pt x="15463" y="19354"/>
                  </a:lnTo>
                  <a:lnTo>
                    <a:pt x="15937" y="19030"/>
                  </a:lnTo>
                  <a:lnTo>
                    <a:pt x="16436" y="18681"/>
                  </a:lnTo>
                  <a:lnTo>
                    <a:pt x="16910" y="18282"/>
                  </a:lnTo>
                  <a:lnTo>
                    <a:pt x="17384" y="17858"/>
                  </a:lnTo>
                  <a:lnTo>
                    <a:pt x="17857" y="17434"/>
                  </a:lnTo>
                  <a:lnTo>
                    <a:pt x="18306" y="16935"/>
                  </a:lnTo>
                  <a:lnTo>
                    <a:pt x="18780" y="16436"/>
                  </a:lnTo>
                  <a:lnTo>
                    <a:pt x="19229" y="158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96;p44">
              <a:extLst>
                <a:ext uri="{FF2B5EF4-FFF2-40B4-BE49-F238E27FC236}">
                  <a16:creationId xmlns:a16="http://schemas.microsoft.com/office/drawing/2014/main" id="{AF42F13C-944A-12B6-972E-FCADCC6CE695}"/>
                </a:ext>
              </a:extLst>
            </p:cNvPr>
            <p:cNvSpPr/>
            <p:nvPr/>
          </p:nvSpPr>
          <p:spPr>
            <a:xfrm rot="-9058615">
              <a:off x="7020181" y="3381802"/>
              <a:ext cx="557226" cy="469391"/>
            </a:xfrm>
            <a:custGeom>
              <a:avLst/>
              <a:gdLst/>
              <a:ahLst/>
              <a:cxnLst/>
              <a:rect l="l" t="t" r="r" b="b"/>
              <a:pathLst>
                <a:path w="12022" h="10127" extrusionOk="0">
                  <a:moveTo>
                    <a:pt x="8355" y="0"/>
                  </a:moveTo>
                  <a:lnTo>
                    <a:pt x="7906" y="75"/>
                  </a:lnTo>
                  <a:lnTo>
                    <a:pt x="7457" y="150"/>
                  </a:lnTo>
                  <a:lnTo>
                    <a:pt x="7033" y="225"/>
                  </a:lnTo>
                  <a:lnTo>
                    <a:pt x="6609" y="325"/>
                  </a:lnTo>
                  <a:lnTo>
                    <a:pt x="6210" y="449"/>
                  </a:lnTo>
                  <a:lnTo>
                    <a:pt x="5836" y="574"/>
                  </a:lnTo>
                  <a:lnTo>
                    <a:pt x="5462" y="724"/>
                  </a:lnTo>
                  <a:lnTo>
                    <a:pt x="5088" y="873"/>
                  </a:lnTo>
                  <a:lnTo>
                    <a:pt x="4390" y="1197"/>
                  </a:lnTo>
                  <a:lnTo>
                    <a:pt x="3766" y="1572"/>
                  </a:lnTo>
                  <a:lnTo>
                    <a:pt x="3167" y="1971"/>
                  </a:lnTo>
                  <a:lnTo>
                    <a:pt x="2619" y="2370"/>
                  </a:lnTo>
                  <a:lnTo>
                    <a:pt x="2120" y="2769"/>
                  </a:lnTo>
                  <a:lnTo>
                    <a:pt x="1671" y="3193"/>
                  </a:lnTo>
                  <a:lnTo>
                    <a:pt x="1297" y="3592"/>
                  </a:lnTo>
                  <a:lnTo>
                    <a:pt x="923" y="3991"/>
                  </a:lnTo>
                  <a:lnTo>
                    <a:pt x="624" y="4340"/>
                  </a:lnTo>
                  <a:lnTo>
                    <a:pt x="374" y="4689"/>
                  </a:lnTo>
                  <a:lnTo>
                    <a:pt x="0" y="5213"/>
                  </a:lnTo>
                  <a:lnTo>
                    <a:pt x="2145" y="10126"/>
                  </a:lnTo>
                  <a:lnTo>
                    <a:pt x="2719" y="9528"/>
                  </a:lnTo>
                  <a:lnTo>
                    <a:pt x="3342" y="8979"/>
                  </a:lnTo>
                  <a:lnTo>
                    <a:pt x="3991" y="8455"/>
                  </a:lnTo>
                  <a:lnTo>
                    <a:pt x="4639" y="7981"/>
                  </a:lnTo>
                  <a:lnTo>
                    <a:pt x="5312" y="7532"/>
                  </a:lnTo>
                  <a:lnTo>
                    <a:pt x="5986" y="7108"/>
                  </a:lnTo>
                  <a:lnTo>
                    <a:pt x="6659" y="6709"/>
                  </a:lnTo>
                  <a:lnTo>
                    <a:pt x="7357" y="6360"/>
                  </a:lnTo>
                  <a:lnTo>
                    <a:pt x="8006" y="6011"/>
                  </a:lnTo>
                  <a:lnTo>
                    <a:pt x="8679" y="5712"/>
                  </a:lnTo>
                  <a:lnTo>
                    <a:pt x="9303" y="5437"/>
                  </a:lnTo>
                  <a:lnTo>
                    <a:pt x="9926" y="5188"/>
                  </a:lnTo>
                  <a:lnTo>
                    <a:pt x="11049" y="4764"/>
                  </a:lnTo>
                  <a:lnTo>
                    <a:pt x="12021" y="4440"/>
                  </a:lnTo>
                  <a:lnTo>
                    <a:pt x="83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97;p44">
              <a:extLst>
                <a:ext uri="{FF2B5EF4-FFF2-40B4-BE49-F238E27FC236}">
                  <a16:creationId xmlns:a16="http://schemas.microsoft.com/office/drawing/2014/main" id="{A7D462F3-8C15-D0FA-1EA2-ACD478AFDD07}"/>
                </a:ext>
              </a:extLst>
            </p:cNvPr>
            <p:cNvSpPr/>
            <p:nvPr/>
          </p:nvSpPr>
          <p:spPr>
            <a:xfrm rot="-9058615">
              <a:off x="7020181" y="3381802"/>
              <a:ext cx="557226" cy="469391"/>
            </a:xfrm>
            <a:custGeom>
              <a:avLst/>
              <a:gdLst/>
              <a:ahLst/>
              <a:cxnLst/>
              <a:rect l="l" t="t" r="r" b="b"/>
              <a:pathLst>
                <a:path w="12022" h="10127" fill="none" extrusionOk="0">
                  <a:moveTo>
                    <a:pt x="0" y="5213"/>
                  </a:moveTo>
                  <a:lnTo>
                    <a:pt x="2145" y="10126"/>
                  </a:lnTo>
                  <a:lnTo>
                    <a:pt x="2145" y="10126"/>
                  </a:lnTo>
                  <a:lnTo>
                    <a:pt x="2719" y="9528"/>
                  </a:lnTo>
                  <a:lnTo>
                    <a:pt x="3342" y="8979"/>
                  </a:lnTo>
                  <a:lnTo>
                    <a:pt x="3991" y="8455"/>
                  </a:lnTo>
                  <a:lnTo>
                    <a:pt x="4639" y="7981"/>
                  </a:lnTo>
                  <a:lnTo>
                    <a:pt x="5312" y="7532"/>
                  </a:lnTo>
                  <a:lnTo>
                    <a:pt x="5986" y="7108"/>
                  </a:lnTo>
                  <a:lnTo>
                    <a:pt x="6659" y="6709"/>
                  </a:lnTo>
                  <a:lnTo>
                    <a:pt x="7357" y="6360"/>
                  </a:lnTo>
                  <a:lnTo>
                    <a:pt x="8006" y="6011"/>
                  </a:lnTo>
                  <a:lnTo>
                    <a:pt x="8679" y="5712"/>
                  </a:lnTo>
                  <a:lnTo>
                    <a:pt x="9303" y="5437"/>
                  </a:lnTo>
                  <a:lnTo>
                    <a:pt x="9926" y="5188"/>
                  </a:lnTo>
                  <a:lnTo>
                    <a:pt x="11049" y="4764"/>
                  </a:lnTo>
                  <a:lnTo>
                    <a:pt x="12021" y="4440"/>
                  </a:lnTo>
                  <a:lnTo>
                    <a:pt x="8355" y="0"/>
                  </a:lnTo>
                  <a:lnTo>
                    <a:pt x="8355" y="0"/>
                  </a:lnTo>
                  <a:lnTo>
                    <a:pt x="7906" y="75"/>
                  </a:lnTo>
                  <a:lnTo>
                    <a:pt x="7457" y="150"/>
                  </a:lnTo>
                  <a:lnTo>
                    <a:pt x="7033" y="225"/>
                  </a:lnTo>
                  <a:lnTo>
                    <a:pt x="6609" y="325"/>
                  </a:lnTo>
                  <a:lnTo>
                    <a:pt x="6210" y="449"/>
                  </a:lnTo>
                  <a:lnTo>
                    <a:pt x="5836" y="574"/>
                  </a:lnTo>
                  <a:lnTo>
                    <a:pt x="5462" y="724"/>
                  </a:lnTo>
                  <a:lnTo>
                    <a:pt x="5088" y="873"/>
                  </a:lnTo>
                  <a:lnTo>
                    <a:pt x="4390" y="1197"/>
                  </a:lnTo>
                  <a:lnTo>
                    <a:pt x="3766" y="1572"/>
                  </a:lnTo>
                  <a:lnTo>
                    <a:pt x="3167" y="1971"/>
                  </a:lnTo>
                  <a:lnTo>
                    <a:pt x="2619" y="2370"/>
                  </a:lnTo>
                  <a:lnTo>
                    <a:pt x="2120" y="2769"/>
                  </a:lnTo>
                  <a:lnTo>
                    <a:pt x="1671" y="3193"/>
                  </a:lnTo>
                  <a:lnTo>
                    <a:pt x="1297" y="3592"/>
                  </a:lnTo>
                  <a:lnTo>
                    <a:pt x="923" y="3991"/>
                  </a:lnTo>
                  <a:lnTo>
                    <a:pt x="624" y="4340"/>
                  </a:lnTo>
                  <a:lnTo>
                    <a:pt x="374" y="4689"/>
                  </a:lnTo>
                  <a:lnTo>
                    <a:pt x="0" y="52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98;p44">
              <a:extLst>
                <a:ext uri="{FF2B5EF4-FFF2-40B4-BE49-F238E27FC236}">
                  <a16:creationId xmlns:a16="http://schemas.microsoft.com/office/drawing/2014/main" id="{ABD420B0-9218-E5D4-788B-1E7665938FBD}"/>
                </a:ext>
              </a:extLst>
            </p:cNvPr>
            <p:cNvSpPr/>
            <p:nvPr/>
          </p:nvSpPr>
          <p:spPr>
            <a:xfrm rot="-9058615">
              <a:off x="7163603" y="3526402"/>
              <a:ext cx="319077" cy="287883"/>
            </a:xfrm>
            <a:custGeom>
              <a:avLst/>
              <a:gdLst/>
              <a:ahLst/>
              <a:cxnLst/>
              <a:rect l="l" t="t" r="r" b="b"/>
              <a:pathLst>
                <a:path w="6884" h="6211" extrusionOk="0">
                  <a:moveTo>
                    <a:pt x="5737" y="200"/>
                  </a:moveTo>
                  <a:lnTo>
                    <a:pt x="5811" y="250"/>
                  </a:lnTo>
                  <a:lnTo>
                    <a:pt x="5861" y="325"/>
                  </a:lnTo>
                  <a:lnTo>
                    <a:pt x="5886" y="424"/>
                  </a:lnTo>
                  <a:lnTo>
                    <a:pt x="5911" y="524"/>
                  </a:lnTo>
                  <a:lnTo>
                    <a:pt x="5886" y="624"/>
                  </a:lnTo>
                  <a:lnTo>
                    <a:pt x="5861" y="724"/>
                  </a:lnTo>
                  <a:lnTo>
                    <a:pt x="5787" y="823"/>
                  </a:lnTo>
                  <a:lnTo>
                    <a:pt x="5662" y="1023"/>
                  </a:lnTo>
                  <a:lnTo>
                    <a:pt x="5587" y="1098"/>
                  </a:lnTo>
                  <a:lnTo>
                    <a:pt x="5537" y="948"/>
                  </a:lnTo>
                  <a:lnTo>
                    <a:pt x="5512" y="774"/>
                  </a:lnTo>
                  <a:lnTo>
                    <a:pt x="5512" y="624"/>
                  </a:lnTo>
                  <a:lnTo>
                    <a:pt x="5537" y="449"/>
                  </a:lnTo>
                  <a:lnTo>
                    <a:pt x="5562" y="375"/>
                  </a:lnTo>
                  <a:lnTo>
                    <a:pt x="5612" y="275"/>
                  </a:lnTo>
                  <a:lnTo>
                    <a:pt x="5662" y="225"/>
                  </a:lnTo>
                  <a:lnTo>
                    <a:pt x="5737" y="200"/>
                  </a:lnTo>
                  <a:close/>
                  <a:moveTo>
                    <a:pt x="4515" y="2270"/>
                  </a:moveTo>
                  <a:lnTo>
                    <a:pt x="4614" y="2345"/>
                  </a:lnTo>
                  <a:lnTo>
                    <a:pt x="4689" y="2420"/>
                  </a:lnTo>
                  <a:lnTo>
                    <a:pt x="4739" y="2519"/>
                  </a:lnTo>
                  <a:lnTo>
                    <a:pt x="4789" y="2644"/>
                  </a:lnTo>
                  <a:lnTo>
                    <a:pt x="4789" y="2744"/>
                  </a:lnTo>
                  <a:lnTo>
                    <a:pt x="4764" y="2869"/>
                  </a:lnTo>
                  <a:lnTo>
                    <a:pt x="4714" y="2993"/>
                  </a:lnTo>
                  <a:lnTo>
                    <a:pt x="4639" y="3118"/>
                  </a:lnTo>
                  <a:lnTo>
                    <a:pt x="4564" y="3218"/>
                  </a:lnTo>
                  <a:lnTo>
                    <a:pt x="4515" y="3143"/>
                  </a:lnTo>
                  <a:lnTo>
                    <a:pt x="4465" y="3068"/>
                  </a:lnTo>
                  <a:lnTo>
                    <a:pt x="4390" y="2993"/>
                  </a:lnTo>
                  <a:lnTo>
                    <a:pt x="4315" y="2968"/>
                  </a:lnTo>
                  <a:lnTo>
                    <a:pt x="4240" y="2918"/>
                  </a:lnTo>
                  <a:lnTo>
                    <a:pt x="4066" y="2918"/>
                  </a:lnTo>
                  <a:lnTo>
                    <a:pt x="3991" y="2943"/>
                  </a:lnTo>
                  <a:lnTo>
                    <a:pt x="3991" y="2794"/>
                  </a:lnTo>
                  <a:lnTo>
                    <a:pt x="4041" y="2644"/>
                  </a:lnTo>
                  <a:lnTo>
                    <a:pt x="4091" y="2495"/>
                  </a:lnTo>
                  <a:lnTo>
                    <a:pt x="4165" y="2395"/>
                  </a:lnTo>
                  <a:lnTo>
                    <a:pt x="4265" y="2320"/>
                  </a:lnTo>
                  <a:lnTo>
                    <a:pt x="4365" y="2270"/>
                  </a:lnTo>
                  <a:close/>
                  <a:moveTo>
                    <a:pt x="6136" y="2470"/>
                  </a:moveTo>
                  <a:lnTo>
                    <a:pt x="6211" y="2619"/>
                  </a:lnTo>
                  <a:lnTo>
                    <a:pt x="6260" y="2769"/>
                  </a:lnTo>
                  <a:lnTo>
                    <a:pt x="6260" y="2918"/>
                  </a:lnTo>
                  <a:lnTo>
                    <a:pt x="6235" y="3043"/>
                  </a:lnTo>
                  <a:lnTo>
                    <a:pt x="6161" y="3143"/>
                  </a:lnTo>
                  <a:lnTo>
                    <a:pt x="6061" y="3243"/>
                  </a:lnTo>
                  <a:lnTo>
                    <a:pt x="6036" y="3118"/>
                  </a:lnTo>
                  <a:lnTo>
                    <a:pt x="6011" y="2968"/>
                  </a:lnTo>
                  <a:lnTo>
                    <a:pt x="6036" y="2794"/>
                  </a:lnTo>
                  <a:lnTo>
                    <a:pt x="6086" y="2619"/>
                  </a:lnTo>
                  <a:lnTo>
                    <a:pt x="6136" y="2470"/>
                  </a:lnTo>
                  <a:close/>
                  <a:moveTo>
                    <a:pt x="4240" y="3143"/>
                  </a:moveTo>
                  <a:lnTo>
                    <a:pt x="4290" y="3193"/>
                  </a:lnTo>
                  <a:lnTo>
                    <a:pt x="4340" y="3268"/>
                  </a:lnTo>
                  <a:lnTo>
                    <a:pt x="4390" y="3342"/>
                  </a:lnTo>
                  <a:lnTo>
                    <a:pt x="4390" y="3417"/>
                  </a:lnTo>
                  <a:lnTo>
                    <a:pt x="4340" y="3467"/>
                  </a:lnTo>
                  <a:lnTo>
                    <a:pt x="4315" y="3492"/>
                  </a:lnTo>
                  <a:lnTo>
                    <a:pt x="4290" y="3542"/>
                  </a:lnTo>
                  <a:lnTo>
                    <a:pt x="4215" y="3567"/>
                  </a:lnTo>
                  <a:lnTo>
                    <a:pt x="4165" y="3567"/>
                  </a:lnTo>
                  <a:lnTo>
                    <a:pt x="4116" y="3517"/>
                  </a:lnTo>
                  <a:lnTo>
                    <a:pt x="4066" y="3467"/>
                  </a:lnTo>
                  <a:lnTo>
                    <a:pt x="4016" y="3318"/>
                  </a:lnTo>
                  <a:lnTo>
                    <a:pt x="3991" y="3218"/>
                  </a:lnTo>
                  <a:lnTo>
                    <a:pt x="4016" y="3168"/>
                  </a:lnTo>
                  <a:lnTo>
                    <a:pt x="4066" y="3143"/>
                  </a:lnTo>
                  <a:close/>
                  <a:moveTo>
                    <a:pt x="3218" y="3118"/>
                  </a:moveTo>
                  <a:lnTo>
                    <a:pt x="3268" y="3143"/>
                  </a:lnTo>
                  <a:lnTo>
                    <a:pt x="3367" y="3243"/>
                  </a:lnTo>
                  <a:lnTo>
                    <a:pt x="3442" y="3367"/>
                  </a:lnTo>
                  <a:lnTo>
                    <a:pt x="3467" y="3517"/>
                  </a:lnTo>
                  <a:lnTo>
                    <a:pt x="3467" y="3692"/>
                  </a:lnTo>
                  <a:lnTo>
                    <a:pt x="3442" y="3866"/>
                  </a:lnTo>
                  <a:lnTo>
                    <a:pt x="3367" y="3991"/>
                  </a:lnTo>
                  <a:lnTo>
                    <a:pt x="3268" y="4141"/>
                  </a:lnTo>
                  <a:lnTo>
                    <a:pt x="3143" y="4265"/>
                  </a:lnTo>
                  <a:lnTo>
                    <a:pt x="3018" y="4390"/>
                  </a:lnTo>
                  <a:lnTo>
                    <a:pt x="2993" y="4390"/>
                  </a:lnTo>
                  <a:lnTo>
                    <a:pt x="2968" y="3891"/>
                  </a:lnTo>
                  <a:lnTo>
                    <a:pt x="2993" y="3642"/>
                  </a:lnTo>
                  <a:lnTo>
                    <a:pt x="3018" y="3392"/>
                  </a:lnTo>
                  <a:lnTo>
                    <a:pt x="3043" y="3243"/>
                  </a:lnTo>
                  <a:lnTo>
                    <a:pt x="3093" y="3168"/>
                  </a:lnTo>
                  <a:lnTo>
                    <a:pt x="3168" y="3118"/>
                  </a:lnTo>
                  <a:close/>
                  <a:moveTo>
                    <a:pt x="1771" y="4166"/>
                  </a:moveTo>
                  <a:lnTo>
                    <a:pt x="1846" y="4215"/>
                  </a:lnTo>
                  <a:lnTo>
                    <a:pt x="1921" y="4290"/>
                  </a:lnTo>
                  <a:lnTo>
                    <a:pt x="1921" y="4365"/>
                  </a:lnTo>
                  <a:lnTo>
                    <a:pt x="1921" y="4739"/>
                  </a:lnTo>
                  <a:lnTo>
                    <a:pt x="1896" y="4939"/>
                  </a:lnTo>
                  <a:lnTo>
                    <a:pt x="1846" y="5088"/>
                  </a:lnTo>
                  <a:lnTo>
                    <a:pt x="1696" y="5338"/>
                  </a:lnTo>
                  <a:lnTo>
                    <a:pt x="1671" y="4989"/>
                  </a:lnTo>
                  <a:lnTo>
                    <a:pt x="1621" y="4839"/>
                  </a:lnTo>
                  <a:lnTo>
                    <a:pt x="1547" y="4664"/>
                  </a:lnTo>
                  <a:lnTo>
                    <a:pt x="1572" y="4415"/>
                  </a:lnTo>
                  <a:lnTo>
                    <a:pt x="1597" y="4290"/>
                  </a:lnTo>
                  <a:lnTo>
                    <a:pt x="1621" y="4240"/>
                  </a:lnTo>
                  <a:lnTo>
                    <a:pt x="1671" y="4190"/>
                  </a:lnTo>
                  <a:lnTo>
                    <a:pt x="1721" y="4166"/>
                  </a:lnTo>
                  <a:close/>
                  <a:moveTo>
                    <a:pt x="5662" y="0"/>
                  </a:moveTo>
                  <a:lnTo>
                    <a:pt x="5537" y="50"/>
                  </a:lnTo>
                  <a:lnTo>
                    <a:pt x="5437" y="150"/>
                  </a:lnTo>
                  <a:lnTo>
                    <a:pt x="5363" y="275"/>
                  </a:lnTo>
                  <a:lnTo>
                    <a:pt x="5338" y="400"/>
                  </a:lnTo>
                  <a:lnTo>
                    <a:pt x="5288" y="624"/>
                  </a:lnTo>
                  <a:lnTo>
                    <a:pt x="5313" y="848"/>
                  </a:lnTo>
                  <a:lnTo>
                    <a:pt x="5338" y="1073"/>
                  </a:lnTo>
                  <a:lnTo>
                    <a:pt x="5412" y="1272"/>
                  </a:lnTo>
                  <a:lnTo>
                    <a:pt x="5263" y="1447"/>
                  </a:lnTo>
                  <a:lnTo>
                    <a:pt x="5113" y="1622"/>
                  </a:lnTo>
                  <a:lnTo>
                    <a:pt x="4988" y="1821"/>
                  </a:lnTo>
                  <a:lnTo>
                    <a:pt x="4889" y="2046"/>
                  </a:lnTo>
                  <a:lnTo>
                    <a:pt x="4839" y="2270"/>
                  </a:lnTo>
                  <a:lnTo>
                    <a:pt x="4764" y="2170"/>
                  </a:lnTo>
                  <a:lnTo>
                    <a:pt x="4664" y="2095"/>
                  </a:lnTo>
                  <a:lnTo>
                    <a:pt x="4540" y="2071"/>
                  </a:lnTo>
                  <a:lnTo>
                    <a:pt x="4440" y="2046"/>
                  </a:lnTo>
                  <a:lnTo>
                    <a:pt x="4315" y="2046"/>
                  </a:lnTo>
                  <a:lnTo>
                    <a:pt x="4165" y="2120"/>
                  </a:lnTo>
                  <a:lnTo>
                    <a:pt x="4041" y="2220"/>
                  </a:lnTo>
                  <a:lnTo>
                    <a:pt x="3916" y="2370"/>
                  </a:lnTo>
                  <a:lnTo>
                    <a:pt x="3841" y="2569"/>
                  </a:lnTo>
                  <a:lnTo>
                    <a:pt x="3791" y="2719"/>
                  </a:lnTo>
                  <a:lnTo>
                    <a:pt x="3766" y="2869"/>
                  </a:lnTo>
                  <a:lnTo>
                    <a:pt x="3766" y="3018"/>
                  </a:lnTo>
                  <a:lnTo>
                    <a:pt x="3766" y="3168"/>
                  </a:lnTo>
                  <a:lnTo>
                    <a:pt x="3716" y="3318"/>
                  </a:lnTo>
                  <a:lnTo>
                    <a:pt x="3692" y="3467"/>
                  </a:lnTo>
                  <a:lnTo>
                    <a:pt x="3692" y="3492"/>
                  </a:lnTo>
                  <a:lnTo>
                    <a:pt x="3642" y="3293"/>
                  </a:lnTo>
                  <a:lnTo>
                    <a:pt x="3542" y="3118"/>
                  </a:lnTo>
                  <a:lnTo>
                    <a:pt x="3467" y="3018"/>
                  </a:lnTo>
                  <a:lnTo>
                    <a:pt x="3367" y="2943"/>
                  </a:lnTo>
                  <a:lnTo>
                    <a:pt x="3243" y="2894"/>
                  </a:lnTo>
                  <a:lnTo>
                    <a:pt x="3118" y="2894"/>
                  </a:lnTo>
                  <a:lnTo>
                    <a:pt x="3018" y="2943"/>
                  </a:lnTo>
                  <a:lnTo>
                    <a:pt x="2943" y="3018"/>
                  </a:lnTo>
                  <a:lnTo>
                    <a:pt x="2844" y="3168"/>
                  </a:lnTo>
                  <a:lnTo>
                    <a:pt x="2794" y="3367"/>
                  </a:lnTo>
                  <a:lnTo>
                    <a:pt x="2769" y="3642"/>
                  </a:lnTo>
                  <a:lnTo>
                    <a:pt x="2769" y="3891"/>
                  </a:lnTo>
                  <a:lnTo>
                    <a:pt x="2669" y="3742"/>
                  </a:lnTo>
                  <a:lnTo>
                    <a:pt x="2594" y="3667"/>
                  </a:lnTo>
                  <a:lnTo>
                    <a:pt x="2519" y="3592"/>
                  </a:lnTo>
                  <a:lnTo>
                    <a:pt x="2420" y="3542"/>
                  </a:lnTo>
                  <a:lnTo>
                    <a:pt x="2295" y="3517"/>
                  </a:lnTo>
                  <a:lnTo>
                    <a:pt x="2195" y="3542"/>
                  </a:lnTo>
                  <a:lnTo>
                    <a:pt x="2095" y="3567"/>
                  </a:lnTo>
                  <a:lnTo>
                    <a:pt x="1996" y="3667"/>
                  </a:lnTo>
                  <a:lnTo>
                    <a:pt x="1946" y="3766"/>
                  </a:lnTo>
                  <a:lnTo>
                    <a:pt x="1921" y="3866"/>
                  </a:lnTo>
                  <a:lnTo>
                    <a:pt x="1921" y="3966"/>
                  </a:lnTo>
                  <a:lnTo>
                    <a:pt x="1921" y="4016"/>
                  </a:lnTo>
                  <a:lnTo>
                    <a:pt x="1821" y="3966"/>
                  </a:lnTo>
                  <a:lnTo>
                    <a:pt x="1671" y="3966"/>
                  </a:lnTo>
                  <a:lnTo>
                    <a:pt x="1597" y="3991"/>
                  </a:lnTo>
                  <a:lnTo>
                    <a:pt x="1547" y="4016"/>
                  </a:lnTo>
                  <a:lnTo>
                    <a:pt x="1472" y="4091"/>
                  </a:lnTo>
                  <a:lnTo>
                    <a:pt x="1397" y="4190"/>
                  </a:lnTo>
                  <a:lnTo>
                    <a:pt x="1372" y="4290"/>
                  </a:lnTo>
                  <a:lnTo>
                    <a:pt x="1372" y="4365"/>
                  </a:lnTo>
                  <a:lnTo>
                    <a:pt x="1347" y="4390"/>
                  </a:lnTo>
                  <a:lnTo>
                    <a:pt x="1197" y="4265"/>
                  </a:lnTo>
                  <a:lnTo>
                    <a:pt x="1023" y="4190"/>
                  </a:lnTo>
                  <a:lnTo>
                    <a:pt x="848" y="4141"/>
                  </a:lnTo>
                  <a:lnTo>
                    <a:pt x="749" y="4141"/>
                  </a:lnTo>
                  <a:lnTo>
                    <a:pt x="649" y="4166"/>
                  </a:lnTo>
                  <a:lnTo>
                    <a:pt x="524" y="4190"/>
                  </a:lnTo>
                  <a:lnTo>
                    <a:pt x="424" y="4265"/>
                  </a:lnTo>
                  <a:lnTo>
                    <a:pt x="325" y="4340"/>
                  </a:lnTo>
                  <a:lnTo>
                    <a:pt x="250" y="4415"/>
                  </a:lnTo>
                  <a:lnTo>
                    <a:pt x="125" y="4614"/>
                  </a:lnTo>
                  <a:lnTo>
                    <a:pt x="50" y="4839"/>
                  </a:lnTo>
                  <a:lnTo>
                    <a:pt x="25" y="4964"/>
                  </a:lnTo>
                  <a:lnTo>
                    <a:pt x="0" y="5088"/>
                  </a:lnTo>
                  <a:lnTo>
                    <a:pt x="25" y="5188"/>
                  </a:lnTo>
                  <a:lnTo>
                    <a:pt x="50" y="5288"/>
                  </a:lnTo>
                  <a:lnTo>
                    <a:pt x="125" y="5388"/>
                  </a:lnTo>
                  <a:lnTo>
                    <a:pt x="225" y="5487"/>
                  </a:lnTo>
                  <a:lnTo>
                    <a:pt x="350" y="5537"/>
                  </a:lnTo>
                  <a:lnTo>
                    <a:pt x="424" y="5537"/>
                  </a:lnTo>
                  <a:lnTo>
                    <a:pt x="474" y="5512"/>
                  </a:lnTo>
                  <a:lnTo>
                    <a:pt x="524" y="5512"/>
                  </a:lnTo>
                  <a:lnTo>
                    <a:pt x="549" y="5462"/>
                  </a:lnTo>
                  <a:lnTo>
                    <a:pt x="574" y="5437"/>
                  </a:lnTo>
                  <a:lnTo>
                    <a:pt x="549" y="5388"/>
                  </a:lnTo>
                  <a:lnTo>
                    <a:pt x="549" y="5363"/>
                  </a:lnTo>
                  <a:lnTo>
                    <a:pt x="524" y="5338"/>
                  </a:lnTo>
                  <a:lnTo>
                    <a:pt x="474" y="5313"/>
                  </a:lnTo>
                  <a:lnTo>
                    <a:pt x="374" y="5313"/>
                  </a:lnTo>
                  <a:lnTo>
                    <a:pt x="325" y="5288"/>
                  </a:lnTo>
                  <a:lnTo>
                    <a:pt x="275" y="5238"/>
                  </a:lnTo>
                  <a:lnTo>
                    <a:pt x="250" y="5188"/>
                  </a:lnTo>
                  <a:lnTo>
                    <a:pt x="225" y="5063"/>
                  </a:lnTo>
                  <a:lnTo>
                    <a:pt x="250" y="4889"/>
                  </a:lnTo>
                  <a:lnTo>
                    <a:pt x="325" y="4714"/>
                  </a:lnTo>
                  <a:lnTo>
                    <a:pt x="399" y="4565"/>
                  </a:lnTo>
                  <a:lnTo>
                    <a:pt x="524" y="4440"/>
                  </a:lnTo>
                  <a:lnTo>
                    <a:pt x="599" y="4390"/>
                  </a:lnTo>
                  <a:lnTo>
                    <a:pt x="699" y="4365"/>
                  </a:lnTo>
                  <a:lnTo>
                    <a:pt x="798" y="4340"/>
                  </a:lnTo>
                  <a:lnTo>
                    <a:pt x="873" y="4365"/>
                  </a:lnTo>
                  <a:lnTo>
                    <a:pt x="973" y="4390"/>
                  </a:lnTo>
                  <a:lnTo>
                    <a:pt x="1073" y="4440"/>
                  </a:lnTo>
                  <a:lnTo>
                    <a:pt x="1222" y="4565"/>
                  </a:lnTo>
                  <a:lnTo>
                    <a:pt x="1322" y="4714"/>
                  </a:lnTo>
                  <a:lnTo>
                    <a:pt x="1347" y="4714"/>
                  </a:lnTo>
                  <a:lnTo>
                    <a:pt x="1347" y="4939"/>
                  </a:lnTo>
                  <a:lnTo>
                    <a:pt x="1372" y="5163"/>
                  </a:lnTo>
                  <a:lnTo>
                    <a:pt x="1447" y="5388"/>
                  </a:lnTo>
                  <a:lnTo>
                    <a:pt x="1522" y="5612"/>
                  </a:lnTo>
                  <a:lnTo>
                    <a:pt x="1572" y="5662"/>
                  </a:lnTo>
                  <a:lnTo>
                    <a:pt x="1646" y="5662"/>
                  </a:lnTo>
                  <a:lnTo>
                    <a:pt x="1696" y="5637"/>
                  </a:lnTo>
                  <a:lnTo>
                    <a:pt x="1721" y="5562"/>
                  </a:lnTo>
                  <a:lnTo>
                    <a:pt x="1771" y="5562"/>
                  </a:lnTo>
                  <a:lnTo>
                    <a:pt x="1846" y="5537"/>
                  </a:lnTo>
                  <a:lnTo>
                    <a:pt x="1971" y="5363"/>
                  </a:lnTo>
                  <a:lnTo>
                    <a:pt x="2045" y="5163"/>
                  </a:lnTo>
                  <a:lnTo>
                    <a:pt x="2145" y="4964"/>
                  </a:lnTo>
                  <a:lnTo>
                    <a:pt x="2220" y="4714"/>
                  </a:lnTo>
                  <a:lnTo>
                    <a:pt x="2220" y="4614"/>
                  </a:lnTo>
                  <a:lnTo>
                    <a:pt x="2220" y="4490"/>
                  </a:lnTo>
                  <a:lnTo>
                    <a:pt x="2195" y="4390"/>
                  </a:lnTo>
                  <a:lnTo>
                    <a:pt x="2170" y="4265"/>
                  </a:lnTo>
                  <a:lnTo>
                    <a:pt x="2120" y="4215"/>
                  </a:lnTo>
                  <a:lnTo>
                    <a:pt x="2145" y="3991"/>
                  </a:lnTo>
                  <a:lnTo>
                    <a:pt x="2170" y="3841"/>
                  </a:lnTo>
                  <a:lnTo>
                    <a:pt x="2170" y="3791"/>
                  </a:lnTo>
                  <a:lnTo>
                    <a:pt x="2220" y="3742"/>
                  </a:lnTo>
                  <a:lnTo>
                    <a:pt x="2320" y="3742"/>
                  </a:lnTo>
                  <a:lnTo>
                    <a:pt x="2395" y="3766"/>
                  </a:lnTo>
                  <a:lnTo>
                    <a:pt x="2494" y="3866"/>
                  </a:lnTo>
                  <a:lnTo>
                    <a:pt x="2569" y="4016"/>
                  </a:lnTo>
                  <a:lnTo>
                    <a:pt x="2794" y="4465"/>
                  </a:lnTo>
                  <a:lnTo>
                    <a:pt x="2844" y="4889"/>
                  </a:lnTo>
                  <a:lnTo>
                    <a:pt x="2943" y="5313"/>
                  </a:lnTo>
                  <a:lnTo>
                    <a:pt x="3143" y="6136"/>
                  </a:lnTo>
                  <a:lnTo>
                    <a:pt x="3168" y="6186"/>
                  </a:lnTo>
                  <a:lnTo>
                    <a:pt x="3243" y="6211"/>
                  </a:lnTo>
                  <a:lnTo>
                    <a:pt x="3317" y="6161"/>
                  </a:lnTo>
                  <a:lnTo>
                    <a:pt x="3342" y="6086"/>
                  </a:lnTo>
                  <a:lnTo>
                    <a:pt x="3317" y="5712"/>
                  </a:lnTo>
                  <a:lnTo>
                    <a:pt x="3268" y="5338"/>
                  </a:lnTo>
                  <a:lnTo>
                    <a:pt x="3193" y="4964"/>
                  </a:lnTo>
                  <a:lnTo>
                    <a:pt x="3068" y="4590"/>
                  </a:lnTo>
                  <a:lnTo>
                    <a:pt x="3118" y="4565"/>
                  </a:lnTo>
                  <a:lnTo>
                    <a:pt x="3268" y="4490"/>
                  </a:lnTo>
                  <a:lnTo>
                    <a:pt x="3392" y="4390"/>
                  </a:lnTo>
                  <a:lnTo>
                    <a:pt x="3517" y="4290"/>
                  </a:lnTo>
                  <a:lnTo>
                    <a:pt x="3617" y="4166"/>
                  </a:lnTo>
                  <a:lnTo>
                    <a:pt x="3692" y="4041"/>
                  </a:lnTo>
                  <a:lnTo>
                    <a:pt x="3791" y="3891"/>
                  </a:lnTo>
                  <a:lnTo>
                    <a:pt x="3841" y="3742"/>
                  </a:lnTo>
                  <a:lnTo>
                    <a:pt x="3891" y="3592"/>
                  </a:lnTo>
                  <a:lnTo>
                    <a:pt x="3966" y="3692"/>
                  </a:lnTo>
                  <a:lnTo>
                    <a:pt x="4091" y="3766"/>
                  </a:lnTo>
                  <a:lnTo>
                    <a:pt x="4165" y="3791"/>
                  </a:lnTo>
                  <a:lnTo>
                    <a:pt x="4240" y="3791"/>
                  </a:lnTo>
                  <a:lnTo>
                    <a:pt x="4315" y="3766"/>
                  </a:lnTo>
                  <a:lnTo>
                    <a:pt x="4390" y="3742"/>
                  </a:lnTo>
                  <a:lnTo>
                    <a:pt x="4465" y="3692"/>
                  </a:lnTo>
                  <a:lnTo>
                    <a:pt x="4540" y="3592"/>
                  </a:lnTo>
                  <a:lnTo>
                    <a:pt x="4689" y="3492"/>
                  </a:lnTo>
                  <a:lnTo>
                    <a:pt x="4814" y="3342"/>
                  </a:lnTo>
                  <a:lnTo>
                    <a:pt x="4914" y="3143"/>
                  </a:lnTo>
                  <a:lnTo>
                    <a:pt x="4988" y="2918"/>
                  </a:lnTo>
                  <a:lnTo>
                    <a:pt x="5013" y="2594"/>
                  </a:lnTo>
                  <a:lnTo>
                    <a:pt x="5038" y="2345"/>
                  </a:lnTo>
                  <a:lnTo>
                    <a:pt x="5088" y="2120"/>
                  </a:lnTo>
                  <a:lnTo>
                    <a:pt x="5163" y="1946"/>
                  </a:lnTo>
                  <a:lnTo>
                    <a:pt x="5263" y="1796"/>
                  </a:lnTo>
                  <a:lnTo>
                    <a:pt x="5512" y="1497"/>
                  </a:lnTo>
                  <a:lnTo>
                    <a:pt x="5687" y="1846"/>
                  </a:lnTo>
                  <a:lnTo>
                    <a:pt x="5911" y="2145"/>
                  </a:lnTo>
                  <a:lnTo>
                    <a:pt x="5936" y="2195"/>
                  </a:lnTo>
                  <a:lnTo>
                    <a:pt x="5986" y="2245"/>
                  </a:lnTo>
                  <a:lnTo>
                    <a:pt x="5886" y="2544"/>
                  </a:lnTo>
                  <a:lnTo>
                    <a:pt x="5811" y="2819"/>
                  </a:lnTo>
                  <a:lnTo>
                    <a:pt x="5811" y="3043"/>
                  </a:lnTo>
                  <a:lnTo>
                    <a:pt x="5836" y="3268"/>
                  </a:lnTo>
                  <a:lnTo>
                    <a:pt x="5936" y="3417"/>
                  </a:lnTo>
                  <a:lnTo>
                    <a:pt x="5986" y="3467"/>
                  </a:lnTo>
                  <a:lnTo>
                    <a:pt x="6061" y="3467"/>
                  </a:lnTo>
                  <a:lnTo>
                    <a:pt x="6161" y="3417"/>
                  </a:lnTo>
                  <a:lnTo>
                    <a:pt x="6260" y="3367"/>
                  </a:lnTo>
                  <a:lnTo>
                    <a:pt x="6335" y="3293"/>
                  </a:lnTo>
                  <a:lnTo>
                    <a:pt x="6385" y="3193"/>
                  </a:lnTo>
                  <a:lnTo>
                    <a:pt x="6435" y="3093"/>
                  </a:lnTo>
                  <a:lnTo>
                    <a:pt x="6460" y="2968"/>
                  </a:lnTo>
                  <a:lnTo>
                    <a:pt x="6485" y="2844"/>
                  </a:lnTo>
                  <a:lnTo>
                    <a:pt x="6460" y="2744"/>
                  </a:lnTo>
                  <a:lnTo>
                    <a:pt x="6435" y="2594"/>
                  </a:lnTo>
                  <a:lnTo>
                    <a:pt x="6385" y="2470"/>
                  </a:lnTo>
                  <a:lnTo>
                    <a:pt x="6211" y="2220"/>
                  </a:lnTo>
                  <a:lnTo>
                    <a:pt x="6360" y="1921"/>
                  </a:lnTo>
                  <a:lnTo>
                    <a:pt x="6510" y="1671"/>
                  </a:lnTo>
                  <a:lnTo>
                    <a:pt x="6659" y="1397"/>
                  </a:lnTo>
                  <a:lnTo>
                    <a:pt x="6859" y="1173"/>
                  </a:lnTo>
                  <a:lnTo>
                    <a:pt x="6884" y="1123"/>
                  </a:lnTo>
                  <a:lnTo>
                    <a:pt x="6884" y="1098"/>
                  </a:lnTo>
                  <a:lnTo>
                    <a:pt x="6884" y="1048"/>
                  </a:lnTo>
                  <a:lnTo>
                    <a:pt x="6859" y="1023"/>
                  </a:lnTo>
                  <a:lnTo>
                    <a:pt x="6809" y="998"/>
                  </a:lnTo>
                  <a:lnTo>
                    <a:pt x="6734" y="998"/>
                  </a:lnTo>
                  <a:lnTo>
                    <a:pt x="6709" y="1023"/>
                  </a:lnTo>
                  <a:lnTo>
                    <a:pt x="6510" y="1247"/>
                  </a:lnTo>
                  <a:lnTo>
                    <a:pt x="6360" y="1497"/>
                  </a:lnTo>
                  <a:lnTo>
                    <a:pt x="6211" y="1746"/>
                  </a:lnTo>
                  <a:lnTo>
                    <a:pt x="6086" y="2021"/>
                  </a:lnTo>
                  <a:lnTo>
                    <a:pt x="5861" y="1671"/>
                  </a:lnTo>
                  <a:lnTo>
                    <a:pt x="5762" y="1497"/>
                  </a:lnTo>
                  <a:lnTo>
                    <a:pt x="5662" y="1322"/>
                  </a:lnTo>
                  <a:lnTo>
                    <a:pt x="5811" y="1148"/>
                  </a:lnTo>
                  <a:lnTo>
                    <a:pt x="5986" y="948"/>
                  </a:lnTo>
                  <a:lnTo>
                    <a:pt x="6061" y="823"/>
                  </a:lnTo>
                  <a:lnTo>
                    <a:pt x="6111" y="674"/>
                  </a:lnTo>
                  <a:lnTo>
                    <a:pt x="6111" y="499"/>
                  </a:lnTo>
                  <a:lnTo>
                    <a:pt x="6111" y="350"/>
                  </a:lnTo>
                  <a:lnTo>
                    <a:pt x="6061" y="200"/>
                  </a:lnTo>
                  <a:lnTo>
                    <a:pt x="5961" y="100"/>
                  </a:lnTo>
                  <a:lnTo>
                    <a:pt x="5886" y="25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99;p44">
              <a:extLst>
                <a:ext uri="{FF2B5EF4-FFF2-40B4-BE49-F238E27FC236}">
                  <a16:creationId xmlns:a16="http://schemas.microsoft.com/office/drawing/2014/main" id="{C30545A7-F315-1159-7E2F-135A318AE539}"/>
                </a:ext>
              </a:extLst>
            </p:cNvPr>
            <p:cNvSpPr/>
            <p:nvPr/>
          </p:nvSpPr>
          <p:spPr>
            <a:xfrm rot="-9058615">
              <a:off x="7166605" y="3698042"/>
              <a:ext cx="18540" cy="41669"/>
            </a:xfrm>
            <a:custGeom>
              <a:avLst/>
              <a:gdLst/>
              <a:ahLst/>
              <a:cxnLst/>
              <a:rect l="l" t="t" r="r" b="b"/>
              <a:pathLst>
                <a:path w="400" h="899" fill="none" extrusionOk="0">
                  <a:moveTo>
                    <a:pt x="75" y="899"/>
                  </a:moveTo>
                  <a:lnTo>
                    <a:pt x="75" y="899"/>
                  </a:lnTo>
                  <a:lnTo>
                    <a:pt x="150" y="824"/>
                  </a:lnTo>
                  <a:lnTo>
                    <a:pt x="150" y="824"/>
                  </a:lnTo>
                  <a:lnTo>
                    <a:pt x="275" y="624"/>
                  </a:lnTo>
                  <a:lnTo>
                    <a:pt x="349" y="525"/>
                  </a:lnTo>
                  <a:lnTo>
                    <a:pt x="374" y="425"/>
                  </a:lnTo>
                  <a:lnTo>
                    <a:pt x="374" y="425"/>
                  </a:lnTo>
                  <a:lnTo>
                    <a:pt x="399" y="325"/>
                  </a:lnTo>
                  <a:lnTo>
                    <a:pt x="374" y="225"/>
                  </a:lnTo>
                  <a:lnTo>
                    <a:pt x="349" y="126"/>
                  </a:lnTo>
                  <a:lnTo>
                    <a:pt x="299" y="51"/>
                  </a:lnTo>
                  <a:lnTo>
                    <a:pt x="299" y="5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150" y="26"/>
                  </a:lnTo>
                  <a:lnTo>
                    <a:pt x="100" y="76"/>
                  </a:lnTo>
                  <a:lnTo>
                    <a:pt x="50" y="176"/>
                  </a:lnTo>
                  <a:lnTo>
                    <a:pt x="25" y="250"/>
                  </a:lnTo>
                  <a:lnTo>
                    <a:pt x="25" y="250"/>
                  </a:lnTo>
                  <a:lnTo>
                    <a:pt x="0" y="425"/>
                  </a:lnTo>
                  <a:lnTo>
                    <a:pt x="0" y="575"/>
                  </a:lnTo>
                  <a:lnTo>
                    <a:pt x="25" y="749"/>
                  </a:lnTo>
                  <a:lnTo>
                    <a:pt x="75" y="8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700;p44">
              <a:extLst>
                <a:ext uri="{FF2B5EF4-FFF2-40B4-BE49-F238E27FC236}">
                  <a16:creationId xmlns:a16="http://schemas.microsoft.com/office/drawing/2014/main" id="{8D5D4A92-38E8-36C3-4722-8F23F35ACAF0}"/>
                </a:ext>
              </a:extLst>
            </p:cNvPr>
            <p:cNvSpPr/>
            <p:nvPr/>
          </p:nvSpPr>
          <p:spPr>
            <a:xfrm rot="-9058615">
              <a:off x="7258086" y="3641713"/>
              <a:ext cx="37034" cy="43940"/>
            </a:xfrm>
            <a:custGeom>
              <a:avLst/>
              <a:gdLst/>
              <a:ahLst/>
              <a:cxnLst/>
              <a:rect l="l" t="t" r="r" b="b"/>
              <a:pathLst>
                <a:path w="799" h="948" fill="none" extrusionOk="0">
                  <a:moveTo>
                    <a:pt x="574" y="948"/>
                  </a:moveTo>
                  <a:lnTo>
                    <a:pt x="574" y="948"/>
                  </a:lnTo>
                  <a:lnTo>
                    <a:pt x="649" y="848"/>
                  </a:lnTo>
                  <a:lnTo>
                    <a:pt x="724" y="723"/>
                  </a:lnTo>
                  <a:lnTo>
                    <a:pt x="774" y="599"/>
                  </a:lnTo>
                  <a:lnTo>
                    <a:pt x="799" y="474"/>
                  </a:lnTo>
                  <a:lnTo>
                    <a:pt x="799" y="474"/>
                  </a:lnTo>
                  <a:lnTo>
                    <a:pt x="799" y="374"/>
                  </a:lnTo>
                  <a:lnTo>
                    <a:pt x="749" y="249"/>
                  </a:lnTo>
                  <a:lnTo>
                    <a:pt x="699" y="150"/>
                  </a:lnTo>
                  <a:lnTo>
                    <a:pt x="624" y="75"/>
                  </a:lnTo>
                  <a:lnTo>
                    <a:pt x="624" y="75"/>
                  </a:lnTo>
                  <a:lnTo>
                    <a:pt x="525" y="0"/>
                  </a:lnTo>
                  <a:lnTo>
                    <a:pt x="450" y="0"/>
                  </a:lnTo>
                  <a:lnTo>
                    <a:pt x="375" y="0"/>
                  </a:lnTo>
                  <a:lnTo>
                    <a:pt x="375" y="0"/>
                  </a:lnTo>
                  <a:lnTo>
                    <a:pt x="375" y="0"/>
                  </a:lnTo>
                  <a:lnTo>
                    <a:pt x="275" y="50"/>
                  </a:lnTo>
                  <a:lnTo>
                    <a:pt x="175" y="125"/>
                  </a:lnTo>
                  <a:lnTo>
                    <a:pt x="101" y="225"/>
                  </a:lnTo>
                  <a:lnTo>
                    <a:pt x="51" y="374"/>
                  </a:lnTo>
                  <a:lnTo>
                    <a:pt x="51" y="374"/>
                  </a:lnTo>
                  <a:lnTo>
                    <a:pt x="1" y="524"/>
                  </a:lnTo>
                  <a:lnTo>
                    <a:pt x="1" y="673"/>
                  </a:lnTo>
                  <a:lnTo>
                    <a:pt x="1" y="673"/>
                  </a:lnTo>
                  <a:lnTo>
                    <a:pt x="1" y="673"/>
                  </a:lnTo>
                  <a:lnTo>
                    <a:pt x="76" y="648"/>
                  </a:lnTo>
                  <a:lnTo>
                    <a:pt x="150" y="648"/>
                  </a:lnTo>
                  <a:lnTo>
                    <a:pt x="250" y="648"/>
                  </a:lnTo>
                  <a:lnTo>
                    <a:pt x="325" y="698"/>
                  </a:lnTo>
                  <a:lnTo>
                    <a:pt x="325" y="698"/>
                  </a:lnTo>
                  <a:lnTo>
                    <a:pt x="400" y="723"/>
                  </a:lnTo>
                  <a:lnTo>
                    <a:pt x="475" y="798"/>
                  </a:lnTo>
                  <a:lnTo>
                    <a:pt x="525" y="873"/>
                  </a:lnTo>
                  <a:lnTo>
                    <a:pt x="574" y="9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701;p44">
              <a:extLst>
                <a:ext uri="{FF2B5EF4-FFF2-40B4-BE49-F238E27FC236}">
                  <a16:creationId xmlns:a16="http://schemas.microsoft.com/office/drawing/2014/main" id="{B7388E64-B685-62B6-3263-3E32E01070C2}"/>
                </a:ext>
              </a:extLst>
            </p:cNvPr>
            <p:cNvSpPr/>
            <p:nvPr/>
          </p:nvSpPr>
          <p:spPr>
            <a:xfrm rot="-9058615">
              <a:off x="7335211" y="3619612"/>
              <a:ext cx="23175" cy="58958"/>
            </a:xfrm>
            <a:custGeom>
              <a:avLst/>
              <a:gdLst/>
              <a:ahLst/>
              <a:cxnLst/>
              <a:rect l="l" t="t" r="r" b="b"/>
              <a:pathLst>
                <a:path w="500" h="1272" fill="none" extrusionOk="0">
                  <a:moveTo>
                    <a:pt x="25" y="1272"/>
                  </a:moveTo>
                  <a:lnTo>
                    <a:pt x="50" y="1272"/>
                  </a:lnTo>
                  <a:lnTo>
                    <a:pt x="50" y="1272"/>
                  </a:lnTo>
                  <a:lnTo>
                    <a:pt x="175" y="1147"/>
                  </a:lnTo>
                  <a:lnTo>
                    <a:pt x="300" y="1023"/>
                  </a:lnTo>
                  <a:lnTo>
                    <a:pt x="399" y="873"/>
                  </a:lnTo>
                  <a:lnTo>
                    <a:pt x="474" y="748"/>
                  </a:lnTo>
                  <a:lnTo>
                    <a:pt x="474" y="748"/>
                  </a:lnTo>
                  <a:lnTo>
                    <a:pt x="499" y="574"/>
                  </a:lnTo>
                  <a:lnTo>
                    <a:pt x="499" y="399"/>
                  </a:lnTo>
                  <a:lnTo>
                    <a:pt x="474" y="249"/>
                  </a:lnTo>
                  <a:lnTo>
                    <a:pt x="399" y="125"/>
                  </a:lnTo>
                  <a:lnTo>
                    <a:pt x="399" y="125"/>
                  </a:lnTo>
                  <a:lnTo>
                    <a:pt x="300" y="25"/>
                  </a:lnTo>
                  <a:lnTo>
                    <a:pt x="250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125" y="50"/>
                  </a:lnTo>
                  <a:lnTo>
                    <a:pt x="75" y="125"/>
                  </a:lnTo>
                  <a:lnTo>
                    <a:pt x="50" y="274"/>
                  </a:lnTo>
                  <a:lnTo>
                    <a:pt x="50" y="274"/>
                  </a:lnTo>
                  <a:lnTo>
                    <a:pt x="25" y="524"/>
                  </a:lnTo>
                  <a:lnTo>
                    <a:pt x="0" y="773"/>
                  </a:lnTo>
                  <a:lnTo>
                    <a:pt x="25" y="12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702;p44">
              <a:extLst>
                <a:ext uri="{FF2B5EF4-FFF2-40B4-BE49-F238E27FC236}">
                  <a16:creationId xmlns:a16="http://schemas.microsoft.com/office/drawing/2014/main" id="{D0FAF90A-754A-531E-2623-4FDB5FD41F93}"/>
                </a:ext>
              </a:extLst>
            </p:cNvPr>
            <p:cNvSpPr/>
            <p:nvPr/>
          </p:nvSpPr>
          <p:spPr>
            <a:xfrm rot="-9058615">
              <a:off x="7202538" y="3601930"/>
              <a:ext cx="11588" cy="35875"/>
            </a:xfrm>
            <a:custGeom>
              <a:avLst/>
              <a:gdLst/>
              <a:ahLst/>
              <a:cxnLst/>
              <a:rect l="l" t="t" r="r" b="b"/>
              <a:pathLst>
                <a:path w="250" h="774" fill="none" extrusionOk="0">
                  <a:moveTo>
                    <a:pt x="50" y="774"/>
                  </a:moveTo>
                  <a:lnTo>
                    <a:pt x="50" y="774"/>
                  </a:lnTo>
                  <a:lnTo>
                    <a:pt x="150" y="674"/>
                  </a:lnTo>
                  <a:lnTo>
                    <a:pt x="224" y="574"/>
                  </a:lnTo>
                  <a:lnTo>
                    <a:pt x="249" y="449"/>
                  </a:lnTo>
                  <a:lnTo>
                    <a:pt x="249" y="300"/>
                  </a:lnTo>
                  <a:lnTo>
                    <a:pt x="249" y="300"/>
                  </a:lnTo>
                  <a:lnTo>
                    <a:pt x="200" y="150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75" y="150"/>
                  </a:lnTo>
                  <a:lnTo>
                    <a:pt x="75" y="150"/>
                  </a:lnTo>
                  <a:lnTo>
                    <a:pt x="25" y="325"/>
                  </a:lnTo>
                  <a:lnTo>
                    <a:pt x="0" y="499"/>
                  </a:lnTo>
                  <a:lnTo>
                    <a:pt x="25" y="649"/>
                  </a:lnTo>
                  <a:lnTo>
                    <a:pt x="50" y="7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703;p44">
              <a:extLst>
                <a:ext uri="{FF2B5EF4-FFF2-40B4-BE49-F238E27FC236}">
                  <a16:creationId xmlns:a16="http://schemas.microsoft.com/office/drawing/2014/main" id="{06704A5E-9449-2AD7-B996-3F55BD1E1843}"/>
                </a:ext>
              </a:extLst>
            </p:cNvPr>
            <p:cNvSpPr/>
            <p:nvPr/>
          </p:nvSpPr>
          <p:spPr>
            <a:xfrm rot="-9058615">
              <a:off x="7289148" y="3633575"/>
              <a:ext cx="18540" cy="19699"/>
            </a:xfrm>
            <a:custGeom>
              <a:avLst/>
              <a:gdLst/>
              <a:ahLst/>
              <a:cxnLst/>
              <a:rect l="l" t="t" r="r" b="b"/>
              <a:pathLst>
                <a:path w="400" h="425" fill="none" extrusionOk="0">
                  <a:moveTo>
                    <a:pt x="400" y="275"/>
                  </a:moveTo>
                  <a:lnTo>
                    <a:pt x="400" y="275"/>
                  </a:lnTo>
                  <a:lnTo>
                    <a:pt x="400" y="200"/>
                  </a:lnTo>
                  <a:lnTo>
                    <a:pt x="350" y="126"/>
                  </a:lnTo>
                  <a:lnTo>
                    <a:pt x="300" y="5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150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26" y="26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26" y="176"/>
                  </a:lnTo>
                  <a:lnTo>
                    <a:pt x="26" y="176"/>
                  </a:lnTo>
                  <a:lnTo>
                    <a:pt x="76" y="325"/>
                  </a:lnTo>
                  <a:lnTo>
                    <a:pt x="126" y="375"/>
                  </a:lnTo>
                  <a:lnTo>
                    <a:pt x="175" y="425"/>
                  </a:lnTo>
                  <a:lnTo>
                    <a:pt x="175" y="425"/>
                  </a:lnTo>
                  <a:lnTo>
                    <a:pt x="225" y="425"/>
                  </a:lnTo>
                  <a:lnTo>
                    <a:pt x="300" y="400"/>
                  </a:lnTo>
                  <a:lnTo>
                    <a:pt x="300" y="400"/>
                  </a:lnTo>
                  <a:lnTo>
                    <a:pt x="300" y="400"/>
                  </a:lnTo>
                  <a:lnTo>
                    <a:pt x="325" y="350"/>
                  </a:lnTo>
                  <a:lnTo>
                    <a:pt x="350" y="325"/>
                  </a:lnTo>
                  <a:lnTo>
                    <a:pt x="350" y="325"/>
                  </a:lnTo>
                  <a:lnTo>
                    <a:pt x="400" y="2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704;p44">
              <a:extLst>
                <a:ext uri="{FF2B5EF4-FFF2-40B4-BE49-F238E27FC236}">
                  <a16:creationId xmlns:a16="http://schemas.microsoft.com/office/drawing/2014/main" id="{CC3DA55C-1CEC-B120-6ADA-A6A3B07B96D8}"/>
                </a:ext>
              </a:extLst>
            </p:cNvPr>
            <p:cNvSpPr/>
            <p:nvPr/>
          </p:nvSpPr>
          <p:spPr>
            <a:xfrm rot="-9058615">
              <a:off x="7420710" y="3614859"/>
              <a:ext cx="17381" cy="54369"/>
            </a:xfrm>
            <a:custGeom>
              <a:avLst/>
              <a:gdLst/>
              <a:ahLst/>
              <a:cxnLst/>
              <a:rect l="l" t="t" r="r" b="b"/>
              <a:pathLst>
                <a:path w="375" h="1173" fill="none" extrusionOk="0">
                  <a:moveTo>
                    <a:pt x="375" y="125"/>
                  </a:moveTo>
                  <a:lnTo>
                    <a:pt x="375" y="125"/>
                  </a:lnTo>
                  <a:lnTo>
                    <a:pt x="300" y="50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175" y="1"/>
                  </a:lnTo>
                  <a:lnTo>
                    <a:pt x="125" y="25"/>
                  </a:lnTo>
                  <a:lnTo>
                    <a:pt x="125" y="25"/>
                  </a:lnTo>
                  <a:lnTo>
                    <a:pt x="75" y="75"/>
                  </a:lnTo>
                  <a:lnTo>
                    <a:pt x="51" y="125"/>
                  </a:lnTo>
                  <a:lnTo>
                    <a:pt x="26" y="250"/>
                  </a:lnTo>
                  <a:lnTo>
                    <a:pt x="26" y="250"/>
                  </a:lnTo>
                  <a:lnTo>
                    <a:pt x="1" y="499"/>
                  </a:lnTo>
                  <a:lnTo>
                    <a:pt x="1" y="499"/>
                  </a:lnTo>
                  <a:lnTo>
                    <a:pt x="75" y="674"/>
                  </a:lnTo>
                  <a:lnTo>
                    <a:pt x="125" y="824"/>
                  </a:lnTo>
                  <a:lnTo>
                    <a:pt x="150" y="1173"/>
                  </a:lnTo>
                  <a:lnTo>
                    <a:pt x="150" y="1173"/>
                  </a:lnTo>
                  <a:lnTo>
                    <a:pt x="300" y="923"/>
                  </a:lnTo>
                  <a:lnTo>
                    <a:pt x="300" y="923"/>
                  </a:lnTo>
                  <a:lnTo>
                    <a:pt x="350" y="774"/>
                  </a:lnTo>
                  <a:lnTo>
                    <a:pt x="375" y="574"/>
                  </a:lnTo>
                  <a:lnTo>
                    <a:pt x="375" y="574"/>
                  </a:lnTo>
                  <a:lnTo>
                    <a:pt x="375" y="200"/>
                  </a:lnTo>
                  <a:lnTo>
                    <a:pt x="375" y="200"/>
                  </a:lnTo>
                  <a:lnTo>
                    <a:pt x="375" y="1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705;p44">
              <a:extLst>
                <a:ext uri="{FF2B5EF4-FFF2-40B4-BE49-F238E27FC236}">
                  <a16:creationId xmlns:a16="http://schemas.microsoft.com/office/drawing/2014/main" id="{02995465-20A7-BF6A-6BE3-ED43FB0BB15D}"/>
                </a:ext>
              </a:extLst>
            </p:cNvPr>
            <p:cNvSpPr/>
            <p:nvPr/>
          </p:nvSpPr>
          <p:spPr>
            <a:xfrm rot="-9058615">
              <a:off x="7281687" y="3403623"/>
              <a:ext cx="360700" cy="799963"/>
            </a:xfrm>
            <a:custGeom>
              <a:avLst/>
              <a:gdLst/>
              <a:ahLst/>
              <a:cxnLst/>
              <a:rect l="l" t="t" r="r" b="b"/>
              <a:pathLst>
                <a:path w="7782" h="17259" extrusionOk="0">
                  <a:moveTo>
                    <a:pt x="5936" y="0"/>
                  </a:moveTo>
                  <a:lnTo>
                    <a:pt x="5462" y="75"/>
                  </a:lnTo>
                  <a:lnTo>
                    <a:pt x="4913" y="225"/>
                  </a:lnTo>
                  <a:lnTo>
                    <a:pt x="4614" y="299"/>
                  </a:lnTo>
                  <a:lnTo>
                    <a:pt x="4290" y="424"/>
                  </a:lnTo>
                  <a:lnTo>
                    <a:pt x="3966" y="549"/>
                  </a:lnTo>
                  <a:lnTo>
                    <a:pt x="3616" y="699"/>
                  </a:lnTo>
                  <a:lnTo>
                    <a:pt x="3217" y="923"/>
                  </a:lnTo>
                  <a:lnTo>
                    <a:pt x="2843" y="1147"/>
                  </a:lnTo>
                  <a:lnTo>
                    <a:pt x="2419" y="1422"/>
                  </a:lnTo>
                  <a:lnTo>
                    <a:pt x="2020" y="1746"/>
                  </a:lnTo>
                  <a:lnTo>
                    <a:pt x="1596" y="2120"/>
                  </a:lnTo>
                  <a:lnTo>
                    <a:pt x="1172" y="2519"/>
                  </a:lnTo>
                  <a:lnTo>
                    <a:pt x="773" y="2968"/>
                  </a:lnTo>
                  <a:lnTo>
                    <a:pt x="349" y="3467"/>
                  </a:lnTo>
                  <a:lnTo>
                    <a:pt x="324" y="3492"/>
                  </a:lnTo>
                  <a:lnTo>
                    <a:pt x="324" y="3517"/>
                  </a:lnTo>
                  <a:lnTo>
                    <a:pt x="299" y="3517"/>
                  </a:lnTo>
                  <a:lnTo>
                    <a:pt x="299" y="3542"/>
                  </a:lnTo>
                  <a:lnTo>
                    <a:pt x="274" y="3542"/>
                  </a:lnTo>
                  <a:lnTo>
                    <a:pt x="274" y="3567"/>
                  </a:lnTo>
                  <a:lnTo>
                    <a:pt x="249" y="3567"/>
                  </a:lnTo>
                  <a:lnTo>
                    <a:pt x="249" y="3592"/>
                  </a:lnTo>
                  <a:lnTo>
                    <a:pt x="224" y="3617"/>
                  </a:lnTo>
                  <a:lnTo>
                    <a:pt x="224" y="3641"/>
                  </a:lnTo>
                  <a:lnTo>
                    <a:pt x="200" y="3666"/>
                  </a:lnTo>
                  <a:lnTo>
                    <a:pt x="175" y="3691"/>
                  </a:lnTo>
                  <a:lnTo>
                    <a:pt x="150" y="3741"/>
                  </a:lnTo>
                  <a:lnTo>
                    <a:pt x="125" y="3741"/>
                  </a:lnTo>
                  <a:lnTo>
                    <a:pt x="100" y="3791"/>
                  </a:lnTo>
                  <a:lnTo>
                    <a:pt x="100" y="3816"/>
                  </a:lnTo>
                  <a:lnTo>
                    <a:pt x="75" y="3841"/>
                  </a:lnTo>
                  <a:lnTo>
                    <a:pt x="50" y="3841"/>
                  </a:lnTo>
                  <a:lnTo>
                    <a:pt x="50" y="3866"/>
                  </a:lnTo>
                  <a:lnTo>
                    <a:pt x="25" y="3891"/>
                  </a:lnTo>
                  <a:lnTo>
                    <a:pt x="25" y="3916"/>
                  </a:lnTo>
                  <a:lnTo>
                    <a:pt x="0" y="3916"/>
                  </a:lnTo>
                  <a:lnTo>
                    <a:pt x="0" y="3941"/>
                  </a:lnTo>
                  <a:lnTo>
                    <a:pt x="2918" y="10600"/>
                  </a:lnTo>
                  <a:lnTo>
                    <a:pt x="3217" y="10151"/>
                  </a:lnTo>
                  <a:lnTo>
                    <a:pt x="3666" y="9602"/>
                  </a:lnTo>
                  <a:lnTo>
                    <a:pt x="3941" y="9278"/>
                  </a:lnTo>
                  <a:lnTo>
                    <a:pt x="4240" y="8954"/>
                  </a:lnTo>
                  <a:lnTo>
                    <a:pt x="4564" y="8605"/>
                  </a:lnTo>
                  <a:lnTo>
                    <a:pt x="4938" y="8255"/>
                  </a:lnTo>
                  <a:lnTo>
                    <a:pt x="4814" y="7308"/>
                  </a:lnTo>
                  <a:lnTo>
                    <a:pt x="4764" y="6809"/>
                  </a:lnTo>
                  <a:lnTo>
                    <a:pt x="4739" y="6310"/>
                  </a:lnTo>
                  <a:lnTo>
                    <a:pt x="4714" y="5811"/>
                  </a:lnTo>
                  <a:lnTo>
                    <a:pt x="4714" y="5312"/>
                  </a:lnTo>
                  <a:lnTo>
                    <a:pt x="4739" y="4789"/>
                  </a:lnTo>
                  <a:lnTo>
                    <a:pt x="4764" y="4265"/>
                  </a:lnTo>
                  <a:lnTo>
                    <a:pt x="4838" y="3741"/>
                  </a:lnTo>
                  <a:lnTo>
                    <a:pt x="4913" y="3217"/>
                  </a:lnTo>
                  <a:lnTo>
                    <a:pt x="5013" y="2694"/>
                  </a:lnTo>
                  <a:lnTo>
                    <a:pt x="5138" y="2145"/>
                  </a:lnTo>
                  <a:lnTo>
                    <a:pt x="5312" y="1621"/>
                  </a:lnTo>
                  <a:lnTo>
                    <a:pt x="5487" y="1073"/>
                  </a:lnTo>
                  <a:lnTo>
                    <a:pt x="5686" y="549"/>
                  </a:lnTo>
                  <a:lnTo>
                    <a:pt x="5936" y="0"/>
                  </a:lnTo>
                  <a:close/>
                  <a:moveTo>
                    <a:pt x="3542" y="12071"/>
                  </a:moveTo>
                  <a:lnTo>
                    <a:pt x="5063" y="15513"/>
                  </a:lnTo>
                  <a:lnTo>
                    <a:pt x="5064" y="15512"/>
                  </a:lnTo>
                  <a:lnTo>
                    <a:pt x="3542" y="12071"/>
                  </a:lnTo>
                  <a:close/>
                  <a:moveTo>
                    <a:pt x="6884" y="13867"/>
                  </a:moveTo>
                  <a:lnTo>
                    <a:pt x="6410" y="14241"/>
                  </a:lnTo>
                  <a:lnTo>
                    <a:pt x="5936" y="14640"/>
                  </a:lnTo>
                  <a:lnTo>
                    <a:pt x="5487" y="15064"/>
                  </a:lnTo>
                  <a:lnTo>
                    <a:pt x="5064" y="15512"/>
                  </a:lnTo>
                  <a:lnTo>
                    <a:pt x="5836" y="17259"/>
                  </a:lnTo>
                  <a:lnTo>
                    <a:pt x="7781" y="15438"/>
                  </a:lnTo>
                  <a:lnTo>
                    <a:pt x="7532" y="15039"/>
                  </a:lnTo>
                  <a:lnTo>
                    <a:pt x="7233" y="14540"/>
                  </a:lnTo>
                  <a:lnTo>
                    <a:pt x="6884" y="13867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706;p44">
              <a:extLst>
                <a:ext uri="{FF2B5EF4-FFF2-40B4-BE49-F238E27FC236}">
                  <a16:creationId xmlns:a16="http://schemas.microsoft.com/office/drawing/2014/main" id="{1D54FAFE-9322-2CFB-3565-E22B8642B0D5}"/>
                </a:ext>
              </a:extLst>
            </p:cNvPr>
            <p:cNvSpPr/>
            <p:nvPr/>
          </p:nvSpPr>
          <p:spPr>
            <a:xfrm rot="-9058615">
              <a:off x="7427716" y="3398918"/>
              <a:ext cx="196572" cy="240466"/>
            </a:xfrm>
            <a:custGeom>
              <a:avLst/>
              <a:gdLst/>
              <a:ahLst/>
              <a:cxnLst/>
              <a:rect l="l" t="t" r="r" b="b"/>
              <a:pathLst>
                <a:path w="4241" h="5188" fill="none" extrusionOk="0">
                  <a:moveTo>
                    <a:pt x="1" y="0"/>
                  </a:moveTo>
                  <a:lnTo>
                    <a:pt x="2295" y="5188"/>
                  </a:lnTo>
                  <a:lnTo>
                    <a:pt x="4240" y="3367"/>
                  </a:lnTo>
                  <a:lnTo>
                    <a:pt x="4240" y="3367"/>
                  </a:lnTo>
                  <a:lnTo>
                    <a:pt x="3991" y="2968"/>
                  </a:lnTo>
                  <a:lnTo>
                    <a:pt x="3692" y="2469"/>
                  </a:lnTo>
                  <a:lnTo>
                    <a:pt x="3343" y="1796"/>
                  </a:lnTo>
                  <a:lnTo>
                    <a:pt x="3343" y="1796"/>
                  </a:lnTo>
                  <a:lnTo>
                    <a:pt x="2869" y="2170"/>
                  </a:lnTo>
                  <a:lnTo>
                    <a:pt x="2395" y="2569"/>
                  </a:lnTo>
                  <a:lnTo>
                    <a:pt x="1946" y="2993"/>
                  </a:lnTo>
                  <a:lnTo>
                    <a:pt x="1522" y="344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707;p44">
              <a:extLst>
                <a:ext uri="{FF2B5EF4-FFF2-40B4-BE49-F238E27FC236}">
                  <a16:creationId xmlns:a16="http://schemas.microsoft.com/office/drawing/2014/main" id="{0048E974-4CEF-BCD1-C4E8-0777E7AE62F6}"/>
                </a:ext>
              </a:extLst>
            </p:cNvPr>
            <p:cNvSpPr/>
            <p:nvPr/>
          </p:nvSpPr>
          <p:spPr>
            <a:xfrm rot="-9058615">
              <a:off x="7287006" y="3713647"/>
              <a:ext cx="275137" cy="491315"/>
            </a:xfrm>
            <a:custGeom>
              <a:avLst/>
              <a:gdLst/>
              <a:ahLst/>
              <a:cxnLst/>
              <a:rect l="l" t="t" r="r" b="b"/>
              <a:pathLst>
                <a:path w="5936" h="10600" fill="none" extrusionOk="0">
                  <a:moveTo>
                    <a:pt x="5936" y="0"/>
                  </a:moveTo>
                  <a:lnTo>
                    <a:pt x="5936" y="0"/>
                  </a:lnTo>
                  <a:lnTo>
                    <a:pt x="5462" y="75"/>
                  </a:lnTo>
                  <a:lnTo>
                    <a:pt x="4913" y="225"/>
                  </a:lnTo>
                  <a:lnTo>
                    <a:pt x="4614" y="299"/>
                  </a:lnTo>
                  <a:lnTo>
                    <a:pt x="4290" y="424"/>
                  </a:lnTo>
                  <a:lnTo>
                    <a:pt x="3966" y="549"/>
                  </a:lnTo>
                  <a:lnTo>
                    <a:pt x="3616" y="699"/>
                  </a:lnTo>
                  <a:lnTo>
                    <a:pt x="3616" y="699"/>
                  </a:lnTo>
                  <a:lnTo>
                    <a:pt x="3616" y="699"/>
                  </a:lnTo>
                  <a:lnTo>
                    <a:pt x="3616" y="699"/>
                  </a:lnTo>
                  <a:lnTo>
                    <a:pt x="3616" y="699"/>
                  </a:lnTo>
                  <a:lnTo>
                    <a:pt x="3616" y="699"/>
                  </a:lnTo>
                  <a:lnTo>
                    <a:pt x="3217" y="923"/>
                  </a:lnTo>
                  <a:lnTo>
                    <a:pt x="2843" y="1147"/>
                  </a:lnTo>
                  <a:lnTo>
                    <a:pt x="2419" y="1422"/>
                  </a:lnTo>
                  <a:lnTo>
                    <a:pt x="2020" y="1746"/>
                  </a:lnTo>
                  <a:lnTo>
                    <a:pt x="1596" y="2120"/>
                  </a:lnTo>
                  <a:lnTo>
                    <a:pt x="1172" y="2519"/>
                  </a:lnTo>
                  <a:lnTo>
                    <a:pt x="773" y="2968"/>
                  </a:lnTo>
                  <a:lnTo>
                    <a:pt x="349" y="3467"/>
                  </a:lnTo>
                  <a:lnTo>
                    <a:pt x="349" y="3467"/>
                  </a:lnTo>
                  <a:lnTo>
                    <a:pt x="349" y="3467"/>
                  </a:lnTo>
                  <a:lnTo>
                    <a:pt x="349" y="3467"/>
                  </a:lnTo>
                  <a:lnTo>
                    <a:pt x="349" y="3467"/>
                  </a:lnTo>
                  <a:lnTo>
                    <a:pt x="349" y="3467"/>
                  </a:lnTo>
                  <a:lnTo>
                    <a:pt x="324" y="3492"/>
                  </a:lnTo>
                  <a:lnTo>
                    <a:pt x="324" y="3492"/>
                  </a:lnTo>
                  <a:lnTo>
                    <a:pt x="324" y="3492"/>
                  </a:lnTo>
                  <a:lnTo>
                    <a:pt x="324" y="3492"/>
                  </a:lnTo>
                  <a:lnTo>
                    <a:pt x="324" y="3517"/>
                  </a:lnTo>
                  <a:lnTo>
                    <a:pt x="324" y="3517"/>
                  </a:lnTo>
                  <a:lnTo>
                    <a:pt x="324" y="3517"/>
                  </a:lnTo>
                  <a:lnTo>
                    <a:pt x="324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42"/>
                  </a:lnTo>
                  <a:lnTo>
                    <a:pt x="299" y="3542"/>
                  </a:lnTo>
                  <a:lnTo>
                    <a:pt x="299" y="3542"/>
                  </a:lnTo>
                  <a:lnTo>
                    <a:pt x="299" y="3542"/>
                  </a:lnTo>
                  <a:lnTo>
                    <a:pt x="299" y="3542"/>
                  </a:lnTo>
                  <a:lnTo>
                    <a:pt x="299" y="3542"/>
                  </a:lnTo>
                  <a:lnTo>
                    <a:pt x="274" y="3542"/>
                  </a:lnTo>
                  <a:lnTo>
                    <a:pt x="274" y="3542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49" y="3567"/>
                  </a:lnTo>
                  <a:lnTo>
                    <a:pt x="249" y="3567"/>
                  </a:lnTo>
                  <a:lnTo>
                    <a:pt x="249" y="3592"/>
                  </a:lnTo>
                  <a:lnTo>
                    <a:pt x="249" y="3592"/>
                  </a:lnTo>
                  <a:lnTo>
                    <a:pt x="249" y="3592"/>
                  </a:lnTo>
                  <a:lnTo>
                    <a:pt x="249" y="3592"/>
                  </a:lnTo>
                  <a:lnTo>
                    <a:pt x="249" y="3592"/>
                  </a:lnTo>
                  <a:lnTo>
                    <a:pt x="249" y="3592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00" y="3666"/>
                  </a:lnTo>
                  <a:lnTo>
                    <a:pt x="200" y="3666"/>
                  </a:lnTo>
                  <a:lnTo>
                    <a:pt x="200" y="3666"/>
                  </a:lnTo>
                  <a:lnTo>
                    <a:pt x="200" y="3666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50" y="3741"/>
                  </a:lnTo>
                  <a:lnTo>
                    <a:pt x="150" y="3741"/>
                  </a:lnTo>
                  <a:lnTo>
                    <a:pt x="150" y="3741"/>
                  </a:lnTo>
                  <a:lnTo>
                    <a:pt x="150" y="3741"/>
                  </a:lnTo>
                  <a:lnTo>
                    <a:pt x="150" y="3741"/>
                  </a:lnTo>
                  <a:lnTo>
                    <a:pt x="150" y="3741"/>
                  </a:lnTo>
                  <a:lnTo>
                    <a:pt x="125" y="3741"/>
                  </a:lnTo>
                  <a:lnTo>
                    <a:pt x="125" y="374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816"/>
                  </a:lnTo>
                  <a:lnTo>
                    <a:pt x="100" y="3816"/>
                  </a:lnTo>
                  <a:lnTo>
                    <a:pt x="100" y="3816"/>
                  </a:lnTo>
                  <a:lnTo>
                    <a:pt x="100" y="3816"/>
                  </a:lnTo>
                  <a:lnTo>
                    <a:pt x="75" y="3841"/>
                  </a:lnTo>
                  <a:lnTo>
                    <a:pt x="75" y="3841"/>
                  </a:lnTo>
                  <a:lnTo>
                    <a:pt x="75" y="3841"/>
                  </a:lnTo>
                  <a:lnTo>
                    <a:pt x="75" y="3841"/>
                  </a:lnTo>
                  <a:lnTo>
                    <a:pt x="50" y="3841"/>
                  </a:lnTo>
                  <a:lnTo>
                    <a:pt x="50" y="3841"/>
                  </a:lnTo>
                  <a:lnTo>
                    <a:pt x="50" y="3841"/>
                  </a:lnTo>
                  <a:lnTo>
                    <a:pt x="50" y="3841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25" y="3891"/>
                  </a:lnTo>
                  <a:lnTo>
                    <a:pt x="25" y="3891"/>
                  </a:lnTo>
                  <a:lnTo>
                    <a:pt x="25" y="3891"/>
                  </a:lnTo>
                  <a:lnTo>
                    <a:pt x="25" y="3891"/>
                  </a:lnTo>
                  <a:lnTo>
                    <a:pt x="25" y="3891"/>
                  </a:lnTo>
                  <a:lnTo>
                    <a:pt x="25" y="3891"/>
                  </a:lnTo>
                  <a:lnTo>
                    <a:pt x="25" y="3916"/>
                  </a:lnTo>
                  <a:lnTo>
                    <a:pt x="25" y="3916"/>
                  </a:lnTo>
                  <a:lnTo>
                    <a:pt x="25" y="3916"/>
                  </a:lnTo>
                  <a:lnTo>
                    <a:pt x="25" y="3916"/>
                  </a:lnTo>
                  <a:lnTo>
                    <a:pt x="0" y="3916"/>
                  </a:lnTo>
                  <a:lnTo>
                    <a:pt x="0" y="3916"/>
                  </a:lnTo>
                  <a:lnTo>
                    <a:pt x="0" y="3916"/>
                  </a:lnTo>
                  <a:lnTo>
                    <a:pt x="0" y="3916"/>
                  </a:lnTo>
                  <a:lnTo>
                    <a:pt x="0" y="3916"/>
                  </a:lnTo>
                  <a:lnTo>
                    <a:pt x="0" y="3916"/>
                  </a:lnTo>
                  <a:lnTo>
                    <a:pt x="0" y="3941"/>
                  </a:lnTo>
                  <a:lnTo>
                    <a:pt x="0" y="3941"/>
                  </a:lnTo>
                  <a:lnTo>
                    <a:pt x="0" y="3941"/>
                  </a:lnTo>
                  <a:lnTo>
                    <a:pt x="2918" y="10600"/>
                  </a:lnTo>
                  <a:lnTo>
                    <a:pt x="2918" y="10600"/>
                  </a:lnTo>
                  <a:lnTo>
                    <a:pt x="3217" y="10151"/>
                  </a:lnTo>
                  <a:lnTo>
                    <a:pt x="3666" y="9602"/>
                  </a:lnTo>
                  <a:lnTo>
                    <a:pt x="3941" y="9278"/>
                  </a:lnTo>
                  <a:lnTo>
                    <a:pt x="4240" y="8954"/>
                  </a:lnTo>
                  <a:lnTo>
                    <a:pt x="4564" y="8605"/>
                  </a:lnTo>
                  <a:lnTo>
                    <a:pt x="4938" y="8255"/>
                  </a:lnTo>
                  <a:lnTo>
                    <a:pt x="4938" y="8255"/>
                  </a:lnTo>
                  <a:lnTo>
                    <a:pt x="4814" y="7308"/>
                  </a:lnTo>
                  <a:lnTo>
                    <a:pt x="4764" y="6809"/>
                  </a:lnTo>
                  <a:lnTo>
                    <a:pt x="4739" y="6310"/>
                  </a:lnTo>
                  <a:lnTo>
                    <a:pt x="4714" y="5811"/>
                  </a:lnTo>
                  <a:lnTo>
                    <a:pt x="4714" y="5312"/>
                  </a:lnTo>
                  <a:lnTo>
                    <a:pt x="4739" y="4789"/>
                  </a:lnTo>
                  <a:lnTo>
                    <a:pt x="4764" y="4265"/>
                  </a:lnTo>
                  <a:lnTo>
                    <a:pt x="4838" y="3741"/>
                  </a:lnTo>
                  <a:lnTo>
                    <a:pt x="4913" y="3217"/>
                  </a:lnTo>
                  <a:lnTo>
                    <a:pt x="5013" y="2694"/>
                  </a:lnTo>
                  <a:lnTo>
                    <a:pt x="5138" y="2145"/>
                  </a:lnTo>
                  <a:lnTo>
                    <a:pt x="5312" y="1621"/>
                  </a:lnTo>
                  <a:lnTo>
                    <a:pt x="5487" y="1073"/>
                  </a:lnTo>
                  <a:lnTo>
                    <a:pt x="5686" y="549"/>
                  </a:lnTo>
                  <a:lnTo>
                    <a:pt x="59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708;p44">
              <a:extLst>
                <a:ext uri="{FF2B5EF4-FFF2-40B4-BE49-F238E27FC236}">
                  <a16:creationId xmlns:a16="http://schemas.microsoft.com/office/drawing/2014/main" id="{DC5BBB16-C4C5-42E0-9C18-5F0F557CD9FC}"/>
                </a:ext>
              </a:extLst>
            </p:cNvPr>
            <p:cNvSpPr/>
            <p:nvPr/>
          </p:nvSpPr>
          <p:spPr>
            <a:xfrm rot="-9058615">
              <a:off x="7402385" y="3480724"/>
              <a:ext cx="183826" cy="336458"/>
            </a:xfrm>
            <a:custGeom>
              <a:avLst/>
              <a:gdLst/>
              <a:ahLst/>
              <a:cxnLst/>
              <a:rect l="l" t="t" r="r" b="b"/>
              <a:pathLst>
                <a:path w="3966" h="7259" extrusionOk="0">
                  <a:moveTo>
                    <a:pt x="2020" y="0"/>
                  </a:moveTo>
                  <a:lnTo>
                    <a:pt x="1646" y="350"/>
                  </a:lnTo>
                  <a:lnTo>
                    <a:pt x="1322" y="699"/>
                  </a:lnTo>
                  <a:lnTo>
                    <a:pt x="1023" y="1023"/>
                  </a:lnTo>
                  <a:lnTo>
                    <a:pt x="748" y="1347"/>
                  </a:lnTo>
                  <a:lnTo>
                    <a:pt x="299" y="1896"/>
                  </a:lnTo>
                  <a:lnTo>
                    <a:pt x="0" y="2345"/>
                  </a:lnTo>
                  <a:lnTo>
                    <a:pt x="624" y="3816"/>
                  </a:lnTo>
                  <a:lnTo>
                    <a:pt x="2145" y="7258"/>
                  </a:lnTo>
                  <a:lnTo>
                    <a:pt x="2569" y="6809"/>
                  </a:lnTo>
                  <a:lnTo>
                    <a:pt x="3018" y="6385"/>
                  </a:lnTo>
                  <a:lnTo>
                    <a:pt x="3492" y="5986"/>
                  </a:lnTo>
                  <a:lnTo>
                    <a:pt x="3966" y="5612"/>
                  </a:lnTo>
                  <a:lnTo>
                    <a:pt x="3591" y="4864"/>
                  </a:lnTo>
                  <a:lnTo>
                    <a:pt x="3192" y="3991"/>
                  </a:lnTo>
                  <a:lnTo>
                    <a:pt x="3093" y="3991"/>
                  </a:lnTo>
                  <a:lnTo>
                    <a:pt x="3068" y="3941"/>
                  </a:lnTo>
                  <a:lnTo>
                    <a:pt x="2993" y="3742"/>
                  </a:lnTo>
                  <a:lnTo>
                    <a:pt x="2943" y="3567"/>
                  </a:lnTo>
                  <a:lnTo>
                    <a:pt x="2918" y="3367"/>
                  </a:lnTo>
                  <a:lnTo>
                    <a:pt x="2893" y="3168"/>
                  </a:lnTo>
                  <a:lnTo>
                    <a:pt x="2793" y="2919"/>
                  </a:lnTo>
                  <a:lnTo>
                    <a:pt x="2694" y="2819"/>
                  </a:lnTo>
                  <a:lnTo>
                    <a:pt x="2594" y="2744"/>
                  </a:lnTo>
                  <a:lnTo>
                    <a:pt x="2469" y="2694"/>
                  </a:lnTo>
                  <a:lnTo>
                    <a:pt x="2344" y="2669"/>
                  </a:lnTo>
                  <a:lnTo>
                    <a:pt x="2245" y="2694"/>
                  </a:lnTo>
                  <a:lnTo>
                    <a:pt x="2145" y="2719"/>
                  </a:lnTo>
                  <a:lnTo>
                    <a:pt x="2070" y="2769"/>
                  </a:lnTo>
                  <a:lnTo>
                    <a:pt x="1945" y="2894"/>
                  </a:lnTo>
                  <a:lnTo>
                    <a:pt x="1871" y="3043"/>
                  </a:lnTo>
                  <a:lnTo>
                    <a:pt x="1796" y="3218"/>
                  </a:lnTo>
                  <a:lnTo>
                    <a:pt x="1771" y="3392"/>
                  </a:lnTo>
                  <a:lnTo>
                    <a:pt x="1796" y="3517"/>
                  </a:lnTo>
                  <a:lnTo>
                    <a:pt x="1871" y="3617"/>
                  </a:lnTo>
                  <a:lnTo>
                    <a:pt x="1896" y="3642"/>
                  </a:lnTo>
                  <a:lnTo>
                    <a:pt x="1995" y="3642"/>
                  </a:lnTo>
                  <a:lnTo>
                    <a:pt x="2070" y="3667"/>
                  </a:lnTo>
                  <a:lnTo>
                    <a:pt x="2095" y="3717"/>
                  </a:lnTo>
                  <a:lnTo>
                    <a:pt x="2120" y="3766"/>
                  </a:lnTo>
                  <a:lnTo>
                    <a:pt x="2095" y="3791"/>
                  </a:lnTo>
                  <a:lnTo>
                    <a:pt x="2070" y="3841"/>
                  </a:lnTo>
                  <a:lnTo>
                    <a:pt x="2020" y="3841"/>
                  </a:lnTo>
                  <a:lnTo>
                    <a:pt x="1945" y="3866"/>
                  </a:lnTo>
                  <a:lnTo>
                    <a:pt x="1846" y="3841"/>
                  </a:lnTo>
                  <a:lnTo>
                    <a:pt x="1746" y="3791"/>
                  </a:lnTo>
                  <a:lnTo>
                    <a:pt x="1646" y="3717"/>
                  </a:lnTo>
                  <a:lnTo>
                    <a:pt x="1596" y="3617"/>
                  </a:lnTo>
                  <a:lnTo>
                    <a:pt x="1571" y="3517"/>
                  </a:lnTo>
                  <a:lnTo>
                    <a:pt x="1546" y="3417"/>
                  </a:lnTo>
                  <a:lnTo>
                    <a:pt x="1571" y="3293"/>
                  </a:lnTo>
                  <a:lnTo>
                    <a:pt x="1596" y="3168"/>
                  </a:lnTo>
                  <a:lnTo>
                    <a:pt x="1671" y="2943"/>
                  </a:lnTo>
                  <a:lnTo>
                    <a:pt x="1796" y="2744"/>
                  </a:lnTo>
                  <a:lnTo>
                    <a:pt x="1871" y="2669"/>
                  </a:lnTo>
                  <a:lnTo>
                    <a:pt x="1970" y="2594"/>
                  </a:lnTo>
                  <a:lnTo>
                    <a:pt x="2070" y="2519"/>
                  </a:lnTo>
                  <a:lnTo>
                    <a:pt x="2195" y="2495"/>
                  </a:lnTo>
                  <a:lnTo>
                    <a:pt x="2344" y="2470"/>
                  </a:lnTo>
                  <a:lnTo>
                    <a:pt x="2519" y="2495"/>
                  </a:lnTo>
                  <a:lnTo>
                    <a:pt x="2669" y="2544"/>
                  </a:lnTo>
                  <a:lnTo>
                    <a:pt x="2669" y="2544"/>
                  </a:lnTo>
                  <a:lnTo>
                    <a:pt x="2494" y="1946"/>
                  </a:lnTo>
                  <a:lnTo>
                    <a:pt x="2320" y="1322"/>
                  </a:lnTo>
                  <a:lnTo>
                    <a:pt x="2170" y="67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709;p44">
              <a:extLst>
                <a:ext uri="{FF2B5EF4-FFF2-40B4-BE49-F238E27FC236}">
                  <a16:creationId xmlns:a16="http://schemas.microsoft.com/office/drawing/2014/main" id="{AAD9A697-7D20-97AF-DE9F-942A198330EF}"/>
                </a:ext>
              </a:extLst>
            </p:cNvPr>
            <p:cNvSpPr/>
            <p:nvPr/>
          </p:nvSpPr>
          <p:spPr>
            <a:xfrm rot="-9058615">
              <a:off x="7402385" y="3480724"/>
              <a:ext cx="183826" cy="336458"/>
            </a:xfrm>
            <a:custGeom>
              <a:avLst/>
              <a:gdLst/>
              <a:ahLst/>
              <a:cxnLst/>
              <a:rect l="l" t="t" r="r" b="b"/>
              <a:pathLst>
                <a:path w="3966" h="7259" fill="none" extrusionOk="0">
                  <a:moveTo>
                    <a:pt x="2020" y="0"/>
                  </a:moveTo>
                  <a:lnTo>
                    <a:pt x="2020" y="0"/>
                  </a:lnTo>
                  <a:lnTo>
                    <a:pt x="1646" y="350"/>
                  </a:lnTo>
                  <a:lnTo>
                    <a:pt x="1322" y="699"/>
                  </a:lnTo>
                  <a:lnTo>
                    <a:pt x="1023" y="1023"/>
                  </a:lnTo>
                  <a:lnTo>
                    <a:pt x="748" y="1347"/>
                  </a:lnTo>
                  <a:lnTo>
                    <a:pt x="299" y="1896"/>
                  </a:lnTo>
                  <a:lnTo>
                    <a:pt x="0" y="2345"/>
                  </a:lnTo>
                  <a:lnTo>
                    <a:pt x="624" y="3816"/>
                  </a:lnTo>
                  <a:lnTo>
                    <a:pt x="2145" y="7258"/>
                  </a:lnTo>
                  <a:lnTo>
                    <a:pt x="2145" y="7258"/>
                  </a:lnTo>
                  <a:lnTo>
                    <a:pt x="2569" y="6809"/>
                  </a:lnTo>
                  <a:lnTo>
                    <a:pt x="3018" y="6385"/>
                  </a:lnTo>
                  <a:lnTo>
                    <a:pt x="3492" y="5986"/>
                  </a:lnTo>
                  <a:lnTo>
                    <a:pt x="3966" y="5612"/>
                  </a:lnTo>
                  <a:lnTo>
                    <a:pt x="3966" y="5612"/>
                  </a:lnTo>
                  <a:lnTo>
                    <a:pt x="3591" y="4864"/>
                  </a:lnTo>
                  <a:lnTo>
                    <a:pt x="3192" y="3991"/>
                  </a:lnTo>
                  <a:lnTo>
                    <a:pt x="3192" y="3991"/>
                  </a:lnTo>
                  <a:lnTo>
                    <a:pt x="3192" y="3991"/>
                  </a:lnTo>
                  <a:lnTo>
                    <a:pt x="3192" y="3991"/>
                  </a:lnTo>
                  <a:lnTo>
                    <a:pt x="3192" y="3991"/>
                  </a:lnTo>
                  <a:lnTo>
                    <a:pt x="3167" y="3991"/>
                  </a:lnTo>
                  <a:lnTo>
                    <a:pt x="3167" y="3991"/>
                  </a:lnTo>
                  <a:lnTo>
                    <a:pt x="3093" y="3991"/>
                  </a:lnTo>
                  <a:lnTo>
                    <a:pt x="3068" y="3941"/>
                  </a:lnTo>
                  <a:lnTo>
                    <a:pt x="3068" y="3941"/>
                  </a:lnTo>
                  <a:lnTo>
                    <a:pt x="2993" y="3742"/>
                  </a:lnTo>
                  <a:lnTo>
                    <a:pt x="2943" y="3567"/>
                  </a:lnTo>
                  <a:lnTo>
                    <a:pt x="2918" y="3367"/>
                  </a:lnTo>
                  <a:lnTo>
                    <a:pt x="2893" y="3168"/>
                  </a:lnTo>
                  <a:lnTo>
                    <a:pt x="2893" y="3168"/>
                  </a:lnTo>
                  <a:lnTo>
                    <a:pt x="2793" y="2919"/>
                  </a:lnTo>
                  <a:lnTo>
                    <a:pt x="2793" y="2919"/>
                  </a:lnTo>
                  <a:lnTo>
                    <a:pt x="2694" y="2819"/>
                  </a:lnTo>
                  <a:lnTo>
                    <a:pt x="2594" y="2744"/>
                  </a:lnTo>
                  <a:lnTo>
                    <a:pt x="2469" y="2694"/>
                  </a:lnTo>
                  <a:lnTo>
                    <a:pt x="2344" y="2669"/>
                  </a:lnTo>
                  <a:lnTo>
                    <a:pt x="2344" y="2669"/>
                  </a:lnTo>
                  <a:lnTo>
                    <a:pt x="2245" y="2694"/>
                  </a:lnTo>
                  <a:lnTo>
                    <a:pt x="2245" y="2694"/>
                  </a:lnTo>
                  <a:lnTo>
                    <a:pt x="2245" y="2694"/>
                  </a:lnTo>
                  <a:lnTo>
                    <a:pt x="2145" y="2719"/>
                  </a:lnTo>
                  <a:lnTo>
                    <a:pt x="2070" y="2769"/>
                  </a:lnTo>
                  <a:lnTo>
                    <a:pt x="1945" y="2894"/>
                  </a:lnTo>
                  <a:lnTo>
                    <a:pt x="1871" y="3043"/>
                  </a:lnTo>
                  <a:lnTo>
                    <a:pt x="1796" y="3218"/>
                  </a:lnTo>
                  <a:lnTo>
                    <a:pt x="1796" y="3218"/>
                  </a:lnTo>
                  <a:lnTo>
                    <a:pt x="1771" y="3392"/>
                  </a:lnTo>
                  <a:lnTo>
                    <a:pt x="1796" y="3517"/>
                  </a:lnTo>
                  <a:lnTo>
                    <a:pt x="1796" y="3517"/>
                  </a:lnTo>
                  <a:lnTo>
                    <a:pt x="1871" y="3617"/>
                  </a:lnTo>
                  <a:lnTo>
                    <a:pt x="1896" y="3642"/>
                  </a:lnTo>
                  <a:lnTo>
                    <a:pt x="1945" y="3642"/>
                  </a:lnTo>
                  <a:lnTo>
                    <a:pt x="1945" y="3642"/>
                  </a:lnTo>
                  <a:lnTo>
                    <a:pt x="1970" y="3642"/>
                  </a:lnTo>
                  <a:lnTo>
                    <a:pt x="1970" y="3642"/>
                  </a:lnTo>
                  <a:lnTo>
                    <a:pt x="1995" y="3642"/>
                  </a:lnTo>
                  <a:lnTo>
                    <a:pt x="1995" y="3642"/>
                  </a:lnTo>
                  <a:lnTo>
                    <a:pt x="2070" y="3667"/>
                  </a:lnTo>
                  <a:lnTo>
                    <a:pt x="2095" y="3717"/>
                  </a:lnTo>
                  <a:lnTo>
                    <a:pt x="2095" y="3717"/>
                  </a:lnTo>
                  <a:lnTo>
                    <a:pt x="2120" y="3766"/>
                  </a:lnTo>
                  <a:lnTo>
                    <a:pt x="2095" y="3791"/>
                  </a:lnTo>
                  <a:lnTo>
                    <a:pt x="2070" y="3841"/>
                  </a:lnTo>
                  <a:lnTo>
                    <a:pt x="2020" y="3841"/>
                  </a:lnTo>
                  <a:lnTo>
                    <a:pt x="2020" y="3841"/>
                  </a:lnTo>
                  <a:lnTo>
                    <a:pt x="2020" y="3841"/>
                  </a:lnTo>
                  <a:lnTo>
                    <a:pt x="1945" y="3866"/>
                  </a:lnTo>
                  <a:lnTo>
                    <a:pt x="1945" y="3866"/>
                  </a:lnTo>
                  <a:lnTo>
                    <a:pt x="1846" y="3841"/>
                  </a:lnTo>
                  <a:lnTo>
                    <a:pt x="1746" y="3791"/>
                  </a:lnTo>
                  <a:lnTo>
                    <a:pt x="1646" y="3717"/>
                  </a:lnTo>
                  <a:lnTo>
                    <a:pt x="1596" y="3617"/>
                  </a:lnTo>
                  <a:lnTo>
                    <a:pt x="1596" y="3617"/>
                  </a:lnTo>
                  <a:lnTo>
                    <a:pt x="1571" y="3517"/>
                  </a:lnTo>
                  <a:lnTo>
                    <a:pt x="1546" y="3417"/>
                  </a:lnTo>
                  <a:lnTo>
                    <a:pt x="1571" y="3293"/>
                  </a:lnTo>
                  <a:lnTo>
                    <a:pt x="1596" y="3168"/>
                  </a:lnTo>
                  <a:lnTo>
                    <a:pt x="1596" y="3168"/>
                  </a:lnTo>
                  <a:lnTo>
                    <a:pt x="1671" y="2943"/>
                  </a:lnTo>
                  <a:lnTo>
                    <a:pt x="1796" y="2744"/>
                  </a:lnTo>
                  <a:lnTo>
                    <a:pt x="1871" y="2669"/>
                  </a:lnTo>
                  <a:lnTo>
                    <a:pt x="1970" y="2594"/>
                  </a:lnTo>
                  <a:lnTo>
                    <a:pt x="2070" y="2519"/>
                  </a:lnTo>
                  <a:lnTo>
                    <a:pt x="2195" y="2495"/>
                  </a:lnTo>
                  <a:lnTo>
                    <a:pt x="2195" y="2495"/>
                  </a:lnTo>
                  <a:lnTo>
                    <a:pt x="2195" y="2495"/>
                  </a:lnTo>
                  <a:lnTo>
                    <a:pt x="2344" y="2470"/>
                  </a:lnTo>
                  <a:lnTo>
                    <a:pt x="2344" y="2470"/>
                  </a:lnTo>
                  <a:lnTo>
                    <a:pt x="2519" y="2495"/>
                  </a:lnTo>
                  <a:lnTo>
                    <a:pt x="2669" y="2544"/>
                  </a:lnTo>
                  <a:lnTo>
                    <a:pt x="2669" y="2544"/>
                  </a:lnTo>
                  <a:lnTo>
                    <a:pt x="2494" y="1946"/>
                  </a:lnTo>
                  <a:lnTo>
                    <a:pt x="2320" y="1322"/>
                  </a:lnTo>
                  <a:lnTo>
                    <a:pt x="2170" y="674"/>
                  </a:lnTo>
                  <a:lnTo>
                    <a:pt x="20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710;p44">
              <a:extLst>
                <a:ext uri="{FF2B5EF4-FFF2-40B4-BE49-F238E27FC236}">
                  <a16:creationId xmlns:a16="http://schemas.microsoft.com/office/drawing/2014/main" id="{75DABABA-8F91-E3FE-D86D-5C35FC1F8B69}"/>
                </a:ext>
              </a:extLst>
            </p:cNvPr>
            <p:cNvSpPr/>
            <p:nvPr/>
          </p:nvSpPr>
          <p:spPr>
            <a:xfrm rot="-9058615">
              <a:off x="7443244" y="3608060"/>
              <a:ext cx="13905" cy="38193"/>
            </a:xfrm>
            <a:custGeom>
              <a:avLst/>
              <a:gdLst/>
              <a:ahLst/>
              <a:cxnLst/>
              <a:rect l="l" t="t" r="r" b="b"/>
              <a:pathLst>
                <a:path w="300" h="824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" y="200"/>
                  </a:lnTo>
                  <a:lnTo>
                    <a:pt x="50" y="400"/>
                  </a:lnTo>
                  <a:lnTo>
                    <a:pt x="100" y="575"/>
                  </a:lnTo>
                  <a:lnTo>
                    <a:pt x="175" y="774"/>
                  </a:lnTo>
                  <a:lnTo>
                    <a:pt x="175" y="774"/>
                  </a:lnTo>
                  <a:lnTo>
                    <a:pt x="200" y="824"/>
                  </a:lnTo>
                  <a:lnTo>
                    <a:pt x="274" y="824"/>
                  </a:lnTo>
                  <a:lnTo>
                    <a:pt x="274" y="824"/>
                  </a:lnTo>
                  <a:lnTo>
                    <a:pt x="299" y="824"/>
                  </a:lnTo>
                  <a:lnTo>
                    <a:pt x="299" y="824"/>
                  </a:lnTo>
                  <a:lnTo>
                    <a:pt x="299" y="824"/>
                  </a:lnTo>
                  <a:lnTo>
                    <a:pt x="299" y="824"/>
                  </a:lnTo>
                  <a:lnTo>
                    <a:pt x="299" y="8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711;p44">
              <a:extLst>
                <a:ext uri="{FF2B5EF4-FFF2-40B4-BE49-F238E27FC236}">
                  <a16:creationId xmlns:a16="http://schemas.microsoft.com/office/drawing/2014/main" id="{B82A818C-2092-B559-ACEE-733E4B4DB698}"/>
                </a:ext>
              </a:extLst>
            </p:cNvPr>
            <p:cNvSpPr/>
            <p:nvPr/>
          </p:nvSpPr>
          <p:spPr>
            <a:xfrm rot="-9058615">
              <a:off x="6970824" y="3045014"/>
              <a:ext cx="631201" cy="477503"/>
            </a:xfrm>
            <a:custGeom>
              <a:avLst/>
              <a:gdLst/>
              <a:ahLst/>
              <a:cxnLst/>
              <a:rect l="l" t="t" r="r" b="b"/>
              <a:pathLst>
                <a:path w="13618" h="10302" extrusionOk="0">
                  <a:moveTo>
                    <a:pt x="10550" y="1"/>
                  </a:moveTo>
                  <a:lnTo>
                    <a:pt x="9752" y="150"/>
                  </a:lnTo>
                  <a:lnTo>
                    <a:pt x="9103" y="325"/>
                  </a:lnTo>
                  <a:lnTo>
                    <a:pt x="8679" y="450"/>
                  </a:lnTo>
                  <a:lnTo>
                    <a:pt x="7981" y="674"/>
                  </a:lnTo>
                  <a:lnTo>
                    <a:pt x="7033" y="1048"/>
                  </a:lnTo>
                  <a:lnTo>
                    <a:pt x="6460" y="1298"/>
                  </a:lnTo>
                  <a:lnTo>
                    <a:pt x="5861" y="1572"/>
                  </a:lnTo>
                  <a:lnTo>
                    <a:pt x="5238" y="1896"/>
                  </a:lnTo>
                  <a:lnTo>
                    <a:pt x="4564" y="2245"/>
                  </a:lnTo>
                  <a:lnTo>
                    <a:pt x="3891" y="2669"/>
                  </a:lnTo>
                  <a:lnTo>
                    <a:pt x="3168" y="3143"/>
                  </a:lnTo>
                  <a:lnTo>
                    <a:pt x="2444" y="3667"/>
                  </a:lnTo>
                  <a:lnTo>
                    <a:pt x="1721" y="4241"/>
                  </a:lnTo>
                  <a:lnTo>
                    <a:pt x="998" y="4864"/>
                  </a:lnTo>
                  <a:lnTo>
                    <a:pt x="274" y="5563"/>
                  </a:lnTo>
                  <a:lnTo>
                    <a:pt x="0" y="5887"/>
                  </a:lnTo>
                  <a:lnTo>
                    <a:pt x="0" y="6136"/>
                  </a:lnTo>
                  <a:lnTo>
                    <a:pt x="0" y="6336"/>
                  </a:lnTo>
                  <a:lnTo>
                    <a:pt x="0" y="6535"/>
                  </a:lnTo>
                  <a:lnTo>
                    <a:pt x="25" y="6760"/>
                  </a:lnTo>
                  <a:lnTo>
                    <a:pt x="75" y="6984"/>
                  </a:lnTo>
                  <a:lnTo>
                    <a:pt x="175" y="7159"/>
                  </a:lnTo>
                  <a:lnTo>
                    <a:pt x="249" y="7209"/>
                  </a:lnTo>
                  <a:lnTo>
                    <a:pt x="299" y="7283"/>
                  </a:lnTo>
                  <a:lnTo>
                    <a:pt x="349" y="7683"/>
                  </a:lnTo>
                  <a:lnTo>
                    <a:pt x="449" y="8131"/>
                  </a:lnTo>
                  <a:lnTo>
                    <a:pt x="599" y="8655"/>
                  </a:lnTo>
                  <a:lnTo>
                    <a:pt x="698" y="8905"/>
                  </a:lnTo>
                  <a:lnTo>
                    <a:pt x="798" y="9179"/>
                  </a:lnTo>
                  <a:lnTo>
                    <a:pt x="948" y="9428"/>
                  </a:lnTo>
                  <a:lnTo>
                    <a:pt x="1122" y="9678"/>
                  </a:lnTo>
                  <a:lnTo>
                    <a:pt x="1297" y="9877"/>
                  </a:lnTo>
                  <a:lnTo>
                    <a:pt x="1521" y="10052"/>
                  </a:lnTo>
                  <a:lnTo>
                    <a:pt x="1771" y="10202"/>
                  </a:lnTo>
                  <a:lnTo>
                    <a:pt x="2045" y="10301"/>
                  </a:lnTo>
                  <a:lnTo>
                    <a:pt x="2344" y="10301"/>
                  </a:lnTo>
                  <a:lnTo>
                    <a:pt x="2694" y="10276"/>
                  </a:lnTo>
                  <a:lnTo>
                    <a:pt x="3168" y="10226"/>
                  </a:lnTo>
                  <a:lnTo>
                    <a:pt x="3741" y="10152"/>
                  </a:lnTo>
                  <a:lnTo>
                    <a:pt x="4390" y="10027"/>
                  </a:lnTo>
                  <a:lnTo>
                    <a:pt x="5138" y="9852"/>
                  </a:lnTo>
                  <a:lnTo>
                    <a:pt x="5961" y="9628"/>
                  </a:lnTo>
                  <a:lnTo>
                    <a:pt x="6834" y="9329"/>
                  </a:lnTo>
                  <a:lnTo>
                    <a:pt x="7283" y="9129"/>
                  </a:lnTo>
                  <a:lnTo>
                    <a:pt x="7732" y="8930"/>
                  </a:lnTo>
                  <a:lnTo>
                    <a:pt x="8206" y="8705"/>
                  </a:lnTo>
                  <a:lnTo>
                    <a:pt x="8679" y="8456"/>
                  </a:lnTo>
                  <a:lnTo>
                    <a:pt x="9153" y="8181"/>
                  </a:lnTo>
                  <a:lnTo>
                    <a:pt x="9627" y="7882"/>
                  </a:lnTo>
                  <a:lnTo>
                    <a:pt x="10101" y="7558"/>
                  </a:lnTo>
                  <a:lnTo>
                    <a:pt x="10600" y="7209"/>
                  </a:lnTo>
                  <a:lnTo>
                    <a:pt x="11074" y="6810"/>
                  </a:lnTo>
                  <a:lnTo>
                    <a:pt x="11548" y="6386"/>
                  </a:lnTo>
                  <a:lnTo>
                    <a:pt x="12021" y="5962"/>
                  </a:lnTo>
                  <a:lnTo>
                    <a:pt x="12470" y="5463"/>
                  </a:lnTo>
                  <a:lnTo>
                    <a:pt x="12944" y="4964"/>
                  </a:lnTo>
                  <a:lnTo>
                    <a:pt x="13393" y="4415"/>
                  </a:lnTo>
                  <a:lnTo>
                    <a:pt x="13418" y="4291"/>
                  </a:lnTo>
                  <a:lnTo>
                    <a:pt x="13518" y="3991"/>
                  </a:lnTo>
                  <a:lnTo>
                    <a:pt x="13568" y="3792"/>
                  </a:lnTo>
                  <a:lnTo>
                    <a:pt x="13593" y="3567"/>
                  </a:lnTo>
                  <a:lnTo>
                    <a:pt x="13618" y="3318"/>
                  </a:lnTo>
                  <a:lnTo>
                    <a:pt x="13618" y="3044"/>
                  </a:lnTo>
                  <a:lnTo>
                    <a:pt x="13568" y="2769"/>
                  </a:lnTo>
                  <a:lnTo>
                    <a:pt x="13468" y="2470"/>
                  </a:lnTo>
                  <a:lnTo>
                    <a:pt x="13343" y="2196"/>
                  </a:lnTo>
                  <a:lnTo>
                    <a:pt x="13144" y="1946"/>
                  </a:lnTo>
                  <a:lnTo>
                    <a:pt x="13019" y="1822"/>
                  </a:lnTo>
                  <a:lnTo>
                    <a:pt x="12869" y="1697"/>
                  </a:lnTo>
                  <a:lnTo>
                    <a:pt x="12720" y="1572"/>
                  </a:lnTo>
                  <a:lnTo>
                    <a:pt x="12545" y="1472"/>
                  </a:lnTo>
                  <a:lnTo>
                    <a:pt x="12346" y="1373"/>
                  </a:lnTo>
                  <a:lnTo>
                    <a:pt x="12121" y="1273"/>
                  </a:lnTo>
                  <a:lnTo>
                    <a:pt x="11897" y="1173"/>
                  </a:lnTo>
                  <a:lnTo>
                    <a:pt x="11622" y="1098"/>
                  </a:lnTo>
                  <a:lnTo>
                    <a:pt x="11572" y="949"/>
                  </a:lnTo>
                  <a:lnTo>
                    <a:pt x="11498" y="799"/>
                  </a:lnTo>
                  <a:lnTo>
                    <a:pt x="11398" y="599"/>
                  </a:lnTo>
                  <a:lnTo>
                    <a:pt x="11248" y="400"/>
                  </a:lnTo>
                  <a:lnTo>
                    <a:pt x="11074" y="225"/>
                  </a:lnTo>
                  <a:lnTo>
                    <a:pt x="10974" y="150"/>
                  </a:lnTo>
                  <a:lnTo>
                    <a:pt x="10849" y="76"/>
                  </a:lnTo>
                  <a:lnTo>
                    <a:pt x="10700" y="26"/>
                  </a:lnTo>
                  <a:lnTo>
                    <a:pt x="105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712;p44">
              <a:extLst>
                <a:ext uri="{FF2B5EF4-FFF2-40B4-BE49-F238E27FC236}">
                  <a16:creationId xmlns:a16="http://schemas.microsoft.com/office/drawing/2014/main" id="{428705A1-9461-7B55-8BD4-3A73F70CC05B}"/>
                </a:ext>
              </a:extLst>
            </p:cNvPr>
            <p:cNvSpPr/>
            <p:nvPr/>
          </p:nvSpPr>
          <p:spPr>
            <a:xfrm rot="-9058615">
              <a:off x="7122352" y="3084234"/>
              <a:ext cx="472821" cy="464756"/>
            </a:xfrm>
            <a:custGeom>
              <a:avLst/>
              <a:gdLst/>
              <a:ahLst/>
              <a:cxnLst/>
              <a:rect l="l" t="t" r="r" b="b"/>
              <a:pathLst>
                <a:path w="10201" h="10027" extrusionOk="0">
                  <a:moveTo>
                    <a:pt x="9303" y="0"/>
                  </a:moveTo>
                  <a:lnTo>
                    <a:pt x="9103" y="50"/>
                  </a:lnTo>
                  <a:lnTo>
                    <a:pt x="8679" y="175"/>
                  </a:lnTo>
                  <a:lnTo>
                    <a:pt x="7981" y="399"/>
                  </a:lnTo>
                  <a:lnTo>
                    <a:pt x="7033" y="773"/>
                  </a:lnTo>
                  <a:lnTo>
                    <a:pt x="6460" y="1023"/>
                  </a:lnTo>
                  <a:lnTo>
                    <a:pt x="5861" y="1297"/>
                  </a:lnTo>
                  <a:lnTo>
                    <a:pt x="5238" y="1621"/>
                  </a:lnTo>
                  <a:lnTo>
                    <a:pt x="4564" y="1970"/>
                  </a:lnTo>
                  <a:lnTo>
                    <a:pt x="3891" y="2394"/>
                  </a:lnTo>
                  <a:lnTo>
                    <a:pt x="3168" y="2868"/>
                  </a:lnTo>
                  <a:lnTo>
                    <a:pt x="2444" y="3392"/>
                  </a:lnTo>
                  <a:lnTo>
                    <a:pt x="1721" y="3966"/>
                  </a:lnTo>
                  <a:lnTo>
                    <a:pt x="998" y="4589"/>
                  </a:lnTo>
                  <a:lnTo>
                    <a:pt x="274" y="5288"/>
                  </a:lnTo>
                  <a:lnTo>
                    <a:pt x="0" y="5612"/>
                  </a:lnTo>
                  <a:lnTo>
                    <a:pt x="0" y="5861"/>
                  </a:lnTo>
                  <a:lnTo>
                    <a:pt x="0" y="6061"/>
                  </a:lnTo>
                  <a:lnTo>
                    <a:pt x="0" y="6260"/>
                  </a:lnTo>
                  <a:lnTo>
                    <a:pt x="25" y="6485"/>
                  </a:lnTo>
                  <a:lnTo>
                    <a:pt x="75" y="6709"/>
                  </a:lnTo>
                  <a:lnTo>
                    <a:pt x="175" y="6884"/>
                  </a:lnTo>
                  <a:lnTo>
                    <a:pt x="249" y="6934"/>
                  </a:lnTo>
                  <a:lnTo>
                    <a:pt x="299" y="7008"/>
                  </a:lnTo>
                  <a:lnTo>
                    <a:pt x="349" y="7408"/>
                  </a:lnTo>
                  <a:lnTo>
                    <a:pt x="449" y="7856"/>
                  </a:lnTo>
                  <a:lnTo>
                    <a:pt x="599" y="8380"/>
                  </a:lnTo>
                  <a:lnTo>
                    <a:pt x="698" y="8630"/>
                  </a:lnTo>
                  <a:lnTo>
                    <a:pt x="798" y="8904"/>
                  </a:lnTo>
                  <a:lnTo>
                    <a:pt x="948" y="9153"/>
                  </a:lnTo>
                  <a:lnTo>
                    <a:pt x="1122" y="9403"/>
                  </a:lnTo>
                  <a:lnTo>
                    <a:pt x="1297" y="9602"/>
                  </a:lnTo>
                  <a:lnTo>
                    <a:pt x="1521" y="9777"/>
                  </a:lnTo>
                  <a:lnTo>
                    <a:pt x="1771" y="9927"/>
                  </a:lnTo>
                  <a:lnTo>
                    <a:pt x="2045" y="10026"/>
                  </a:lnTo>
                  <a:lnTo>
                    <a:pt x="2270" y="10026"/>
                  </a:lnTo>
                  <a:lnTo>
                    <a:pt x="2868" y="9976"/>
                  </a:lnTo>
                  <a:lnTo>
                    <a:pt x="3292" y="9951"/>
                  </a:lnTo>
                  <a:lnTo>
                    <a:pt x="3766" y="9877"/>
                  </a:lnTo>
                  <a:lnTo>
                    <a:pt x="4340" y="9777"/>
                  </a:lnTo>
                  <a:lnTo>
                    <a:pt x="4963" y="9627"/>
                  </a:lnTo>
                  <a:lnTo>
                    <a:pt x="4789" y="9527"/>
                  </a:lnTo>
                  <a:lnTo>
                    <a:pt x="4664" y="9428"/>
                  </a:lnTo>
                  <a:lnTo>
                    <a:pt x="4514" y="9303"/>
                  </a:lnTo>
                  <a:lnTo>
                    <a:pt x="4415" y="9153"/>
                  </a:lnTo>
                  <a:lnTo>
                    <a:pt x="4315" y="9004"/>
                  </a:lnTo>
                  <a:lnTo>
                    <a:pt x="4240" y="8829"/>
                  </a:lnTo>
                  <a:lnTo>
                    <a:pt x="4165" y="8655"/>
                  </a:lnTo>
                  <a:lnTo>
                    <a:pt x="4140" y="8480"/>
                  </a:lnTo>
                  <a:lnTo>
                    <a:pt x="4115" y="8280"/>
                  </a:lnTo>
                  <a:lnTo>
                    <a:pt x="4115" y="8056"/>
                  </a:lnTo>
                  <a:lnTo>
                    <a:pt x="4140" y="7832"/>
                  </a:lnTo>
                  <a:lnTo>
                    <a:pt x="4190" y="7632"/>
                  </a:lnTo>
                  <a:lnTo>
                    <a:pt x="4265" y="7432"/>
                  </a:lnTo>
                  <a:lnTo>
                    <a:pt x="4365" y="7233"/>
                  </a:lnTo>
                  <a:lnTo>
                    <a:pt x="4464" y="7033"/>
                  </a:lnTo>
                  <a:lnTo>
                    <a:pt x="4589" y="6859"/>
                  </a:lnTo>
                  <a:lnTo>
                    <a:pt x="4489" y="6709"/>
                  </a:lnTo>
                  <a:lnTo>
                    <a:pt x="4415" y="6535"/>
                  </a:lnTo>
                  <a:lnTo>
                    <a:pt x="4340" y="6385"/>
                  </a:lnTo>
                  <a:lnTo>
                    <a:pt x="4290" y="6210"/>
                  </a:lnTo>
                  <a:lnTo>
                    <a:pt x="4240" y="6036"/>
                  </a:lnTo>
                  <a:lnTo>
                    <a:pt x="4215" y="5836"/>
                  </a:lnTo>
                  <a:lnTo>
                    <a:pt x="4215" y="5487"/>
                  </a:lnTo>
                  <a:lnTo>
                    <a:pt x="4265" y="5113"/>
                  </a:lnTo>
                  <a:lnTo>
                    <a:pt x="4340" y="4739"/>
                  </a:lnTo>
                  <a:lnTo>
                    <a:pt x="4489" y="4390"/>
                  </a:lnTo>
                  <a:lnTo>
                    <a:pt x="4664" y="4065"/>
                  </a:lnTo>
                  <a:lnTo>
                    <a:pt x="4888" y="3766"/>
                  </a:lnTo>
                  <a:lnTo>
                    <a:pt x="5138" y="3492"/>
                  </a:lnTo>
                  <a:lnTo>
                    <a:pt x="5412" y="3242"/>
                  </a:lnTo>
                  <a:lnTo>
                    <a:pt x="5687" y="3018"/>
                  </a:lnTo>
                  <a:lnTo>
                    <a:pt x="5986" y="2794"/>
                  </a:lnTo>
                  <a:lnTo>
                    <a:pt x="6310" y="2594"/>
                  </a:lnTo>
                  <a:lnTo>
                    <a:pt x="6634" y="2419"/>
                  </a:lnTo>
                  <a:lnTo>
                    <a:pt x="6983" y="2245"/>
                  </a:lnTo>
                  <a:lnTo>
                    <a:pt x="7557" y="1995"/>
                  </a:lnTo>
                  <a:lnTo>
                    <a:pt x="8156" y="1771"/>
                  </a:lnTo>
                  <a:lnTo>
                    <a:pt x="8779" y="1547"/>
                  </a:lnTo>
                  <a:lnTo>
                    <a:pt x="9378" y="1372"/>
                  </a:lnTo>
                  <a:lnTo>
                    <a:pt x="9702" y="1297"/>
                  </a:lnTo>
                  <a:lnTo>
                    <a:pt x="9827" y="1247"/>
                  </a:lnTo>
                  <a:lnTo>
                    <a:pt x="9976" y="1147"/>
                  </a:lnTo>
                  <a:lnTo>
                    <a:pt x="10076" y="1048"/>
                  </a:lnTo>
                  <a:lnTo>
                    <a:pt x="10151" y="923"/>
                  </a:lnTo>
                  <a:lnTo>
                    <a:pt x="10201" y="773"/>
                  </a:lnTo>
                  <a:lnTo>
                    <a:pt x="10201" y="699"/>
                  </a:lnTo>
                  <a:lnTo>
                    <a:pt x="10176" y="624"/>
                  </a:lnTo>
                  <a:lnTo>
                    <a:pt x="10101" y="499"/>
                  </a:lnTo>
                  <a:lnTo>
                    <a:pt x="10026" y="424"/>
                  </a:lnTo>
                  <a:lnTo>
                    <a:pt x="9901" y="349"/>
                  </a:lnTo>
                  <a:lnTo>
                    <a:pt x="9777" y="275"/>
                  </a:lnTo>
                  <a:lnTo>
                    <a:pt x="9502" y="175"/>
                  </a:lnTo>
                  <a:lnTo>
                    <a:pt x="9403" y="100"/>
                  </a:lnTo>
                  <a:lnTo>
                    <a:pt x="9303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713;p44">
              <a:extLst>
                <a:ext uri="{FF2B5EF4-FFF2-40B4-BE49-F238E27FC236}">
                  <a16:creationId xmlns:a16="http://schemas.microsoft.com/office/drawing/2014/main" id="{BA9F462B-C915-290F-8D2B-A9352ACF2C5F}"/>
                </a:ext>
              </a:extLst>
            </p:cNvPr>
            <p:cNvSpPr/>
            <p:nvPr/>
          </p:nvSpPr>
          <p:spPr>
            <a:xfrm rot="-9058615">
              <a:off x="6820221" y="3072631"/>
              <a:ext cx="910973" cy="1018506"/>
            </a:xfrm>
            <a:custGeom>
              <a:avLst/>
              <a:gdLst/>
              <a:ahLst/>
              <a:cxnLst/>
              <a:rect l="l" t="t" r="r" b="b"/>
              <a:pathLst>
                <a:path w="19654" h="21974" extrusionOk="0">
                  <a:moveTo>
                    <a:pt x="6609" y="200"/>
                  </a:moveTo>
                  <a:lnTo>
                    <a:pt x="6859" y="225"/>
                  </a:lnTo>
                  <a:lnTo>
                    <a:pt x="16261" y="11623"/>
                  </a:lnTo>
                  <a:lnTo>
                    <a:pt x="16311" y="11648"/>
                  </a:lnTo>
                  <a:lnTo>
                    <a:pt x="16336" y="11648"/>
                  </a:lnTo>
                  <a:lnTo>
                    <a:pt x="16511" y="11673"/>
                  </a:lnTo>
                  <a:lnTo>
                    <a:pt x="16636" y="11722"/>
                  </a:lnTo>
                  <a:lnTo>
                    <a:pt x="16760" y="11772"/>
                  </a:lnTo>
                  <a:lnTo>
                    <a:pt x="16885" y="11822"/>
                  </a:lnTo>
                  <a:lnTo>
                    <a:pt x="17060" y="11997"/>
                  </a:lnTo>
                  <a:lnTo>
                    <a:pt x="17209" y="12171"/>
                  </a:lnTo>
                  <a:lnTo>
                    <a:pt x="17334" y="12371"/>
                  </a:lnTo>
                  <a:lnTo>
                    <a:pt x="17409" y="12521"/>
                  </a:lnTo>
                  <a:lnTo>
                    <a:pt x="17459" y="12695"/>
                  </a:lnTo>
                  <a:lnTo>
                    <a:pt x="17484" y="12745"/>
                  </a:lnTo>
                  <a:lnTo>
                    <a:pt x="17533" y="12795"/>
                  </a:lnTo>
                  <a:lnTo>
                    <a:pt x="17858" y="12870"/>
                  </a:lnTo>
                  <a:lnTo>
                    <a:pt x="18132" y="12994"/>
                  </a:lnTo>
                  <a:lnTo>
                    <a:pt x="18406" y="13119"/>
                  </a:lnTo>
                  <a:lnTo>
                    <a:pt x="18631" y="13244"/>
                  </a:lnTo>
                  <a:lnTo>
                    <a:pt x="18830" y="13418"/>
                  </a:lnTo>
                  <a:lnTo>
                    <a:pt x="19005" y="13593"/>
                  </a:lnTo>
                  <a:lnTo>
                    <a:pt x="19155" y="13793"/>
                  </a:lnTo>
                  <a:lnTo>
                    <a:pt x="19254" y="13992"/>
                  </a:lnTo>
                  <a:lnTo>
                    <a:pt x="19329" y="14142"/>
                  </a:lnTo>
                  <a:lnTo>
                    <a:pt x="19379" y="14316"/>
                  </a:lnTo>
                  <a:lnTo>
                    <a:pt x="19429" y="14641"/>
                  </a:lnTo>
                  <a:lnTo>
                    <a:pt x="19454" y="14940"/>
                  </a:lnTo>
                  <a:lnTo>
                    <a:pt x="19404" y="15239"/>
                  </a:lnTo>
                  <a:lnTo>
                    <a:pt x="19354" y="15489"/>
                  </a:lnTo>
                  <a:lnTo>
                    <a:pt x="19304" y="15688"/>
                  </a:lnTo>
                  <a:lnTo>
                    <a:pt x="19229" y="15912"/>
                  </a:lnTo>
                  <a:lnTo>
                    <a:pt x="18805" y="16461"/>
                  </a:lnTo>
                  <a:lnTo>
                    <a:pt x="18356" y="16935"/>
                  </a:lnTo>
                  <a:lnTo>
                    <a:pt x="17908" y="17409"/>
                  </a:lnTo>
                  <a:lnTo>
                    <a:pt x="17459" y="17833"/>
                  </a:lnTo>
                  <a:lnTo>
                    <a:pt x="17010" y="18257"/>
                  </a:lnTo>
                  <a:lnTo>
                    <a:pt x="16536" y="18631"/>
                  </a:lnTo>
                  <a:lnTo>
                    <a:pt x="16062" y="18980"/>
                  </a:lnTo>
                  <a:lnTo>
                    <a:pt x="15613" y="19279"/>
                  </a:lnTo>
                  <a:lnTo>
                    <a:pt x="15139" y="19579"/>
                  </a:lnTo>
                  <a:lnTo>
                    <a:pt x="14690" y="19853"/>
                  </a:lnTo>
                  <a:lnTo>
                    <a:pt x="14216" y="20103"/>
                  </a:lnTo>
                  <a:lnTo>
                    <a:pt x="13767" y="20327"/>
                  </a:lnTo>
                  <a:lnTo>
                    <a:pt x="13318" y="20526"/>
                  </a:lnTo>
                  <a:lnTo>
                    <a:pt x="12894" y="20726"/>
                  </a:lnTo>
                  <a:lnTo>
                    <a:pt x="12046" y="21025"/>
                  </a:lnTo>
                  <a:lnTo>
                    <a:pt x="11223" y="21275"/>
                  </a:lnTo>
                  <a:lnTo>
                    <a:pt x="10500" y="21449"/>
                  </a:lnTo>
                  <a:lnTo>
                    <a:pt x="9827" y="21574"/>
                  </a:lnTo>
                  <a:lnTo>
                    <a:pt x="9253" y="21674"/>
                  </a:lnTo>
                  <a:lnTo>
                    <a:pt x="8754" y="21724"/>
                  </a:lnTo>
                  <a:lnTo>
                    <a:pt x="8380" y="21749"/>
                  </a:lnTo>
                  <a:lnTo>
                    <a:pt x="8006" y="21774"/>
                  </a:lnTo>
                  <a:lnTo>
                    <a:pt x="7732" y="21674"/>
                  </a:lnTo>
                  <a:lnTo>
                    <a:pt x="7507" y="21524"/>
                  </a:lnTo>
                  <a:lnTo>
                    <a:pt x="7308" y="21374"/>
                  </a:lnTo>
                  <a:lnTo>
                    <a:pt x="7133" y="21150"/>
                  </a:lnTo>
                  <a:lnTo>
                    <a:pt x="6959" y="20926"/>
                  </a:lnTo>
                  <a:lnTo>
                    <a:pt x="6834" y="20676"/>
                  </a:lnTo>
                  <a:lnTo>
                    <a:pt x="6734" y="20427"/>
                  </a:lnTo>
                  <a:lnTo>
                    <a:pt x="6634" y="20177"/>
                  </a:lnTo>
                  <a:lnTo>
                    <a:pt x="6485" y="19679"/>
                  </a:lnTo>
                  <a:lnTo>
                    <a:pt x="6410" y="19255"/>
                  </a:lnTo>
                  <a:lnTo>
                    <a:pt x="6360" y="18831"/>
                  </a:lnTo>
                  <a:lnTo>
                    <a:pt x="6335" y="18781"/>
                  </a:lnTo>
                  <a:lnTo>
                    <a:pt x="6310" y="18756"/>
                  </a:lnTo>
                  <a:lnTo>
                    <a:pt x="6235" y="18706"/>
                  </a:lnTo>
                  <a:lnTo>
                    <a:pt x="6185" y="18656"/>
                  </a:lnTo>
                  <a:lnTo>
                    <a:pt x="6111" y="18506"/>
                  </a:lnTo>
                  <a:lnTo>
                    <a:pt x="6061" y="18332"/>
                  </a:lnTo>
                  <a:lnTo>
                    <a:pt x="6036" y="18132"/>
                  </a:lnTo>
                  <a:lnTo>
                    <a:pt x="6036" y="17758"/>
                  </a:lnTo>
                  <a:lnTo>
                    <a:pt x="6061" y="17459"/>
                  </a:lnTo>
                  <a:lnTo>
                    <a:pt x="6061" y="17384"/>
                  </a:lnTo>
                  <a:lnTo>
                    <a:pt x="225" y="4066"/>
                  </a:lnTo>
                  <a:lnTo>
                    <a:pt x="524" y="3667"/>
                  </a:lnTo>
                  <a:lnTo>
                    <a:pt x="823" y="3318"/>
                  </a:lnTo>
                  <a:lnTo>
                    <a:pt x="1123" y="2968"/>
                  </a:lnTo>
                  <a:lnTo>
                    <a:pt x="1422" y="2644"/>
                  </a:lnTo>
                  <a:lnTo>
                    <a:pt x="1721" y="2345"/>
                  </a:lnTo>
                  <a:lnTo>
                    <a:pt x="2020" y="2095"/>
                  </a:lnTo>
                  <a:lnTo>
                    <a:pt x="2320" y="1846"/>
                  </a:lnTo>
                  <a:lnTo>
                    <a:pt x="2619" y="1622"/>
                  </a:lnTo>
                  <a:lnTo>
                    <a:pt x="3193" y="1247"/>
                  </a:lnTo>
                  <a:lnTo>
                    <a:pt x="3741" y="948"/>
                  </a:lnTo>
                  <a:lnTo>
                    <a:pt x="4240" y="724"/>
                  </a:lnTo>
                  <a:lnTo>
                    <a:pt x="4689" y="549"/>
                  </a:lnTo>
                  <a:lnTo>
                    <a:pt x="5113" y="424"/>
                  </a:lnTo>
                  <a:lnTo>
                    <a:pt x="5487" y="325"/>
                  </a:lnTo>
                  <a:lnTo>
                    <a:pt x="5836" y="275"/>
                  </a:lnTo>
                  <a:lnTo>
                    <a:pt x="6136" y="225"/>
                  </a:lnTo>
                  <a:lnTo>
                    <a:pt x="6609" y="200"/>
                  </a:lnTo>
                  <a:close/>
                  <a:moveTo>
                    <a:pt x="6435" y="0"/>
                  </a:moveTo>
                  <a:lnTo>
                    <a:pt x="5886" y="50"/>
                  </a:lnTo>
                  <a:lnTo>
                    <a:pt x="5562" y="100"/>
                  </a:lnTo>
                  <a:lnTo>
                    <a:pt x="5188" y="175"/>
                  </a:lnTo>
                  <a:lnTo>
                    <a:pt x="4639" y="350"/>
                  </a:lnTo>
                  <a:lnTo>
                    <a:pt x="4041" y="574"/>
                  </a:lnTo>
                  <a:lnTo>
                    <a:pt x="3741" y="724"/>
                  </a:lnTo>
                  <a:lnTo>
                    <a:pt x="3417" y="873"/>
                  </a:lnTo>
                  <a:lnTo>
                    <a:pt x="3093" y="1073"/>
                  </a:lnTo>
                  <a:lnTo>
                    <a:pt x="2744" y="1272"/>
                  </a:lnTo>
                  <a:lnTo>
                    <a:pt x="2419" y="1522"/>
                  </a:lnTo>
                  <a:lnTo>
                    <a:pt x="2070" y="1771"/>
                  </a:lnTo>
                  <a:lnTo>
                    <a:pt x="1721" y="2071"/>
                  </a:lnTo>
                  <a:lnTo>
                    <a:pt x="1372" y="2395"/>
                  </a:lnTo>
                  <a:lnTo>
                    <a:pt x="1023" y="2744"/>
                  </a:lnTo>
                  <a:lnTo>
                    <a:pt x="699" y="3118"/>
                  </a:lnTo>
                  <a:lnTo>
                    <a:pt x="349" y="3542"/>
                  </a:lnTo>
                  <a:lnTo>
                    <a:pt x="0" y="3991"/>
                  </a:lnTo>
                  <a:lnTo>
                    <a:pt x="0" y="4041"/>
                  </a:lnTo>
                  <a:lnTo>
                    <a:pt x="0" y="4116"/>
                  </a:lnTo>
                  <a:lnTo>
                    <a:pt x="5836" y="17459"/>
                  </a:lnTo>
                  <a:lnTo>
                    <a:pt x="5811" y="17733"/>
                  </a:lnTo>
                  <a:lnTo>
                    <a:pt x="5811" y="17908"/>
                  </a:lnTo>
                  <a:lnTo>
                    <a:pt x="5836" y="18132"/>
                  </a:lnTo>
                  <a:lnTo>
                    <a:pt x="5861" y="18357"/>
                  </a:lnTo>
                  <a:lnTo>
                    <a:pt x="5911" y="18581"/>
                  </a:lnTo>
                  <a:lnTo>
                    <a:pt x="6011" y="18756"/>
                  </a:lnTo>
                  <a:lnTo>
                    <a:pt x="6061" y="18831"/>
                  </a:lnTo>
                  <a:lnTo>
                    <a:pt x="6136" y="18905"/>
                  </a:lnTo>
                  <a:lnTo>
                    <a:pt x="6161" y="19130"/>
                  </a:lnTo>
                  <a:lnTo>
                    <a:pt x="6235" y="19504"/>
                  </a:lnTo>
                  <a:lnTo>
                    <a:pt x="6335" y="19953"/>
                  </a:lnTo>
                  <a:lnTo>
                    <a:pt x="6485" y="20452"/>
                  </a:lnTo>
                  <a:lnTo>
                    <a:pt x="6609" y="20701"/>
                  </a:lnTo>
                  <a:lnTo>
                    <a:pt x="6734" y="20950"/>
                  </a:lnTo>
                  <a:lnTo>
                    <a:pt x="6859" y="21175"/>
                  </a:lnTo>
                  <a:lnTo>
                    <a:pt x="7033" y="21399"/>
                  </a:lnTo>
                  <a:lnTo>
                    <a:pt x="7233" y="21599"/>
                  </a:lnTo>
                  <a:lnTo>
                    <a:pt x="7457" y="21749"/>
                  </a:lnTo>
                  <a:lnTo>
                    <a:pt x="7682" y="21898"/>
                  </a:lnTo>
                  <a:lnTo>
                    <a:pt x="7956" y="21973"/>
                  </a:lnTo>
                  <a:lnTo>
                    <a:pt x="8305" y="21973"/>
                  </a:lnTo>
                  <a:lnTo>
                    <a:pt x="8655" y="21948"/>
                  </a:lnTo>
                  <a:lnTo>
                    <a:pt x="9128" y="21898"/>
                  </a:lnTo>
                  <a:lnTo>
                    <a:pt x="9727" y="21823"/>
                  </a:lnTo>
                  <a:lnTo>
                    <a:pt x="10400" y="21699"/>
                  </a:lnTo>
                  <a:lnTo>
                    <a:pt x="11149" y="21524"/>
                  </a:lnTo>
                  <a:lnTo>
                    <a:pt x="11972" y="21275"/>
                  </a:lnTo>
                  <a:lnTo>
                    <a:pt x="12845" y="20975"/>
                  </a:lnTo>
                  <a:lnTo>
                    <a:pt x="13294" y="20776"/>
                  </a:lnTo>
                  <a:lnTo>
                    <a:pt x="13742" y="20576"/>
                  </a:lnTo>
                  <a:lnTo>
                    <a:pt x="14216" y="20352"/>
                  </a:lnTo>
                  <a:lnTo>
                    <a:pt x="14690" y="20103"/>
                  </a:lnTo>
                  <a:lnTo>
                    <a:pt x="15164" y="19828"/>
                  </a:lnTo>
                  <a:lnTo>
                    <a:pt x="15663" y="19504"/>
                  </a:lnTo>
                  <a:lnTo>
                    <a:pt x="16137" y="19180"/>
                  </a:lnTo>
                  <a:lnTo>
                    <a:pt x="16611" y="18831"/>
                  </a:lnTo>
                  <a:lnTo>
                    <a:pt x="17109" y="18456"/>
                  </a:lnTo>
                  <a:lnTo>
                    <a:pt x="17583" y="18032"/>
                  </a:lnTo>
                  <a:lnTo>
                    <a:pt x="18032" y="17584"/>
                  </a:lnTo>
                  <a:lnTo>
                    <a:pt x="18506" y="17110"/>
                  </a:lnTo>
                  <a:lnTo>
                    <a:pt x="18955" y="16586"/>
                  </a:lnTo>
                  <a:lnTo>
                    <a:pt x="19404" y="16037"/>
                  </a:lnTo>
                  <a:lnTo>
                    <a:pt x="19429" y="16012"/>
                  </a:lnTo>
                  <a:lnTo>
                    <a:pt x="19504" y="15813"/>
                  </a:lnTo>
                  <a:lnTo>
                    <a:pt x="19554" y="15588"/>
                  </a:lnTo>
                  <a:lnTo>
                    <a:pt x="19628" y="15314"/>
                  </a:lnTo>
                  <a:lnTo>
                    <a:pt x="19653" y="14990"/>
                  </a:lnTo>
                  <a:lnTo>
                    <a:pt x="19653" y="14641"/>
                  </a:lnTo>
                  <a:lnTo>
                    <a:pt x="19628" y="14466"/>
                  </a:lnTo>
                  <a:lnTo>
                    <a:pt x="19603" y="14266"/>
                  </a:lnTo>
                  <a:lnTo>
                    <a:pt x="19529" y="14092"/>
                  </a:lnTo>
                  <a:lnTo>
                    <a:pt x="19454" y="13892"/>
                  </a:lnTo>
                  <a:lnTo>
                    <a:pt x="19329" y="13668"/>
                  </a:lnTo>
                  <a:lnTo>
                    <a:pt x="19179" y="13468"/>
                  </a:lnTo>
                  <a:lnTo>
                    <a:pt x="19005" y="13269"/>
                  </a:lnTo>
                  <a:lnTo>
                    <a:pt x="18780" y="13094"/>
                  </a:lnTo>
                  <a:lnTo>
                    <a:pt x="18531" y="12945"/>
                  </a:lnTo>
                  <a:lnTo>
                    <a:pt x="18282" y="12820"/>
                  </a:lnTo>
                  <a:lnTo>
                    <a:pt x="17982" y="12695"/>
                  </a:lnTo>
                  <a:lnTo>
                    <a:pt x="17658" y="12595"/>
                  </a:lnTo>
                  <a:lnTo>
                    <a:pt x="17533" y="12321"/>
                  </a:lnTo>
                  <a:lnTo>
                    <a:pt x="17434" y="12146"/>
                  </a:lnTo>
                  <a:lnTo>
                    <a:pt x="17309" y="11947"/>
                  </a:lnTo>
                  <a:lnTo>
                    <a:pt x="17134" y="11772"/>
                  </a:lnTo>
                  <a:lnTo>
                    <a:pt x="16935" y="11623"/>
                  </a:lnTo>
                  <a:lnTo>
                    <a:pt x="16835" y="11548"/>
                  </a:lnTo>
                  <a:lnTo>
                    <a:pt x="16685" y="11498"/>
                  </a:lnTo>
                  <a:lnTo>
                    <a:pt x="16561" y="11473"/>
                  </a:lnTo>
                  <a:lnTo>
                    <a:pt x="16411" y="11448"/>
                  </a:lnTo>
                  <a:lnTo>
                    <a:pt x="6984" y="50"/>
                  </a:lnTo>
                  <a:lnTo>
                    <a:pt x="6959" y="25"/>
                  </a:lnTo>
                  <a:lnTo>
                    <a:pt x="6934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714;p44">
              <a:extLst>
                <a:ext uri="{FF2B5EF4-FFF2-40B4-BE49-F238E27FC236}">
                  <a16:creationId xmlns:a16="http://schemas.microsoft.com/office/drawing/2014/main" id="{334B139D-2CFF-F823-902E-DCFC546F4CCD}"/>
                </a:ext>
              </a:extLst>
            </p:cNvPr>
            <p:cNvSpPr/>
            <p:nvPr/>
          </p:nvSpPr>
          <p:spPr>
            <a:xfrm rot="-9058615">
              <a:off x="7023716" y="3029529"/>
              <a:ext cx="530620" cy="315647"/>
            </a:xfrm>
            <a:custGeom>
              <a:avLst/>
              <a:gdLst/>
              <a:ahLst/>
              <a:cxnLst/>
              <a:rect l="l" t="t" r="r" b="b"/>
              <a:pathLst>
                <a:path w="11448" h="6810" extrusionOk="0">
                  <a:moveTo>
                    <a:pt x="9976" y="0"/>
                  </a:moveTo>
                  <a:lnTo>
                    <a:pt x="9652" y="25"/>
                  </a:lnTo>
                  <a:lnTo>
                    <a:pt x="9328" y="75"/>
                  </a:lnTo>
                  <a:lnTo>
                    <a:pt x="8929" y="175"/>
                  </a:lnTo>
                  <a:lnTo>
                    <a:pt x="8355" y="325"/>
                  </a:lnTo>
                  <a:lnTo>
                    <a:pt x="7682" y="574"/>
                  </a:lnTo>
                  <a:lnTo>
                    <a:pt x="6909" y="898"/>
                  </a:lnTo>
                  <a:lnTo>
                    <a:pt x="6061" y="1297"/>
                  </a:lnTo>
                  <a:lnTo>
                    <a:pt x="5288" y="1696"/>
                  </a:lnTo>
                  <a:lnTo>
                    <a:pt x="4564" y="2095"/>
                  </a:lnTo>
                  <a:lnTo>
                    <a:pt x="3916" y="2469"/>
                  </a:lnTo>
                  <a:lnTo>
                    <a:pt x="3317" y="2844"/>
                  </a:lnTo>
                  <a:lnTo>
                    <a:pt x="2769" y="3193"/>
                  </a:lnTo>
                  <a:lnTo>
                    <a:pt x="2270" y="3542"/>
                  </a:lnTo>
                  <a:lnTo>
                    <a:pt x="1821" y="3891"/>
                  </a:lnTo>
                  <a:lnTo>
                    <a:pt x="1422" y="4215"/>
                  </a:lnTo>
                  <a:lnTo>
                    <a:pt x="1073" y="4539"/>
                  </a:lnTo>
                  <a:lnTo>
                    <a:pt x="798" y="4839"/>
                  </a:lnTo>
                  <a:lnTo>
                    <a:pt x="549" y="5113"/>
                  </a:lnTo>
                  <a:lnTo>
                    <a:pt x="349" y="5362"/>
                  </a:lnTo>
                  <a:lnTo>
                    <a:pt x="200" y="5612"/>
                  </a:lnTo>
                  <a:lnTo>
                    <a:pt x="75" y="5836"/>
                  </a:lnTo>
                  <a:lnTo>
                    <a:pt x="25" y="6061"/>
                  </a:lnTo>
                  <a:lnTo>
                    <a:pt x="0" y="6235"/>
                  </a:lnTo>
                  <a:lnTo>
                    <a:pt x="25" y="6385"/>
                  </a:lnTo>
                  <a:lnTo>
                    <a:pt x="100" y="6535"/>
                  </a:lnTo>
                  <a:lnTo>
                    <a:pt x="175" y="6610"/>
                  </a:lnTo>
                  <a:lnTo>
                    <a:pt x="250" y="6684"/>
                  </a:lnTo>
                  <a:lnTo>
                    <a:pt x="324" y="6734"/>
                  </a:lnTo>
                  <a:lnTo>
                    <a:pt x="449" y="6784"/>
                  </a:lnTo>
                  <a:lnTo>
                    <a:pt x="499" y="6809"/>
                  </a:lnTo>
                  <a:lnTo>
                    <a:pt x="524" y="6784"/>
                  </a:lnTo>
                  <a:lnTo>
                    <a:pt x="574" y="6759"/>
                  </a:lnTo>
                  <a:lnTo>
                    <a:pt x="599" y="6734"/>
                  </a:lnTo>
                  <a:lnTo>
                    <a:pt x="599" y="6684"/>
                  </a:lnTo>
                  <a:lnTo>
                    <a:pt x="599" y="6659"/>
                  </a:lnTo>
                  <a:lnTo>
                    <a:pt x="574" y="6610"/>
                  </a:lnTo>
                  <a:lnTo>
                    <a:pt x="524" y="6585"/>
                  </a:lnTo>
                  <a:lnTo>
                    <a:pt x="399" y="6535"/>
                  </a:lnTo>
                  <a:lnTo>
                    <a:pt x="299" y="6460"/>
                  </a:lnTo>
                  <a:lnTo>
                    <a:pt x="250" y="6360"/>
                  </a:lnTo>
                  <a:lnTo>
                    <a:pt x="225" y="6235"/>
                  </a:lnTo>
                  <a:lnTo>
                    <a:pt x="250" y="6061"/>
                  </a:lnTo>
                  <a:lnTo>
                    <a:pt x="299" y="5861"/>
                  </a:lnTo>
                  <a:lnTo>
                    <a:pt x="424" y="5637"/>
                  </a:lnTo>
                  <a:lnTo>
                    <a:pt x="574" y="5412"/>
                  </a:lnTo>
                  <a:lnTo>
                    <a:pt x="798" y="5138"/>
                  </a:lnTo>
                  <a:lnTo>
                    <a:pt x="1048" y="4864"/>
                  </a:lnTo>
                  <a:lnTo>
                    <a:pt x="1347" y="4589"/>
                  </a:lnTo>
                  <a:lnTo>
                    <a:pt x="1696" y="4290"/>
                  </a:lnTo>
                  <a:lnTo>
                    <a:pt x="2095" y="3966"/>
                  </a:lnTo>
                  <a:lnTo>
                    <a:pt x="2544" y="3642"/>
                  </a:lnTo>
                  <a:lnTo>
                    <a:pt x="3018" y="3292"/>
                  </a:lnTo>
                  <a:lnTo>
                    <a:pt x="3567" y="2943"/>
                  </a:lnTo>
                  <a:lnTo>
                    <a:pt x="4140" y="2594"/>
                  </a:lnTo>
                  <a:lnTo>
                    <a:pt x="4764" y="2245"/>
                  </a:lnTo>
                  <a:lnTo>
                    <a:pt x="5437" y="1871"/>
                  </a:lnTo>
                  <a:lnTo>
                    <a:pt x="6161" y="1497"/>
                  </a:lnTo>
                  <a:lnTo>
                    <a:pt x="7158" y="1023"/>
                  </a:lnTo>
                  <a:lnTo>
                    <a:pt x="8031" y="674"/>
                  </a:lnTo>
                  <a:lnTo>
                    <a:pt x="8430" y="524"/>
                  </a:lnTo>
                  <a:lnTo>
                    <a:pt x="8779" y="424"/>
                  </a:lnTo>
                  <a:lnTo>
                    <a:pt x="9103" y="349"/>
                  </a:lnTo>
                  <a:lnTo>
                    <a:pt x="9403" y="275"/>
                  </a:lnTo>
                  <a:lnTo>
                    <a:pt x="9652" y="250"/>
                  </a:lnTo>
                  <a:lnTo>
                    <a:pt x="9902" y="225"/>
                  </a:lnTo>
                  <a:lnTo>
                    <a:pt x="10301" y="225"/>
                  </a:lnTo>
                  <a:lnTo>
                    <a:pt x="10475" y="250"/>
                  </a:lnTo>
                  <a:lnTo>
                    <a:pt x="10625" y="275"/>
                  </a:lnTo>
                  <a:lnTo>
                    <a:pt x="10874" y="374"/>
                  </a:lnTo>
                  <a:lnTo>
                    <a:pt x="10974" y="449"/>
                  </a:lnTo>
                  <a:lnTo>
                    <a:pt x="11049" y="524"/>
                  </a:lnTo>
                  <a:lnTo>
                    <a:pt x="11174" y="674"/>
                  </a:lnTo>
                  <a:lnTo>
                    <a:pt x="11223" y="773"/>
                  </a:lnTo>
                  <a:lnTo>
                    <a:pt x="11223" y="823"/>
                  </a:lnTo>
                  <a:lnTo>
                    <a:pt x="11248" y="873"/>
                  </a:lnTo>
                  <a:lnTo>
                    <a:pt x="11273" y="898"/>
                  </a:lnTo>
                  <a:lnTo>
                    <a:pt x="11298" y="923"/>
                  </a:lnTo>
                  <a:lnTo>
                    <a:pt x="11348" y="923"/>
                  </a:lnTo>
                  <a:lnTo>
                    <a:pt x="11398" y="898"/>
                  </a:lnTo>
                  <a:lnTo>
                    <a:pt x="11423" y="873"/>
                  </a:lnTo>
                  <a:lnTo>
                    <a:pt x="11448" y="848"/>
                  </a:lnTo>
                  <a:lnTo>
                    <a:pt x="11448" y="798"/>
                  </a:lnTo>
                  <a:lnTo>
                    <a:pt x="11423" y="724"/>
                  </a:lnTo>
                  <a:lnTo>
                    <a:pt x="11373" y="574"/>
                  </a:lnTo>
                  <a:lnTo>
                    <a:pt x="11298" y="474"/>
                  </a:lnTo>
                  <a:lnTo>
                    <a:pt x="11223" y="374"/>
                  </a:lnTo>
                  <a:lnTo>
                    <a:pt x="11124" y="275"/>
                  </a:lnTo>
                  <a:lnTo>
                    <a:pt x="10974" y="200"/>
                  </a:lnTo>
                  <a:lnTo>
                    <a:pt x="10824" y="125"/>
                  </a:lnTo>
                  <a:lnTo>
                    <a:pt x="10650" y="75"/>
                  </a:lnTo>
                  <a:lnTo>
                    <a:pt x="10450" y="25"/>
                  </a:lnTo>
                  <a:lnTo>
                    <a:pt x="10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715;p44">
              <a:extLst>
                <a:ext uri="{FF2B5EF4-FFF2-40B4-BE49-F238E27FC236}">
                  <a16:creationId xmlns:a16="http://schemas.microsoft.com/office/drawing/2014/main" id="{4927C2B6-8596-D870-BAFA-E5899A902568}"/>
                </a:ext>
              </a:extLst>
            </p:cNvPr>
            <p:cNvSpPr/>
            <p:nvPr/>
          </p:nvSpPr>
          <p:spPr>
            <a:xfrm rot="-9058615">
              <a:off x="7031049" y="3193464"/>
              <a:ext cx="535302" cy="295994"/>
            </a:xfrm>
            <a:custGeom>
              <a:avLst/>
              <a:gdLst/>
              <a:ahLst/>
              <a:cxnLst/>
              <a:rect l="l" t="t" r="r" b="b"/>
              <a:pathLst>
                <a:path w="11549" h="6386" extrusionOk="0">
                  <a:moveTo>
                    <a:pt x="11423" y="0"/>
                  </a:moveTo>
                  <a:lnTo>
                    <a:pt x="11049" y="50"/>
                  </a:lnTo>
                  <a:lnTo>
                    <a:pt x="10600" y="150"/>
                  </a:lnTo>
                  <a:lnTo>
                    <a:pt x="10027" y="275"/>
                  </a:lnTo>
                  <a:lnTo>
                    <a:pt x="9154" y="524"/>
                  </a:lnTo>
                  <a:lnTo>
                    <a:pt x="8630" y="674"/>
                  </a:lnTo>
                  <a:lnTo>
                    <a:pt x="8081" y="873"/>
                  </a:lnTo>
                  <a:lnTo>
                    <a:pt x="7508" y="1098"/>
                  </a:lnTo>
                  <a:lnTo>
                    <a:pt x="6909" y="1347"/>
                  </a:lnTo>
                  <a:lnTo>
                    <a:pt x="6261" y="1647"/>
                  </a:lnTo>
                  <a:lnTo>
                    <a:pt x="5612" y="1971"/>
                  </a:lnTo>
                  <a:lnTo>
                    <a:pt x="4939" y="2345"/>
                  </a:lnTo>
                  <a:lnTo>
                    <a:pt x="4240" y="2744"/>
                  </a:lnTo>
                  <a:lnTo>
                    <a:pt x="3542" y="3193"/>
                  </a:lnTo>
                  <a:lnTo>
                    <a:pt x="2844" y="3692"/>
                  </a:lnTo>
                  <a:lnTo>
                    <a:pt x="2145" y="4240"/>
                  </a:lnTo>
                  <a:lnTo>
                    <a:pt x="1422" y="4839"/>
                  </a:lnTo>
                  <a:lnTo>
                    <a:pt x="724" y="5487"/>
                  </a:lnTo>
                  <a:lnTo>
                    <a:pt x="26" y="6211"/>
                  </a:lnTo>
                  <a:lnTo>
                    <a:pt x="1" y="6236"/>
                  </a:lnTo>
                  <a:lnTo>
                    <a:pt x="1" y="6285"/>
                  </a:lnTo>
                  <a:lnTo>
                    <a:pt x="26" y="6310"/>
                  </a:lnTo>
                  <a:lnTo>
                    <a:pt x="26" y="6360"/>
                  </a:lnTo>
                  <a:lnTo>
                    <a:pt x="75" y="6385"/>
                  </a:lnTo>
                  <a:lnTo>
                    <a:pt x="150" y="6385"/>
                  </a:lnTo>
                  <a:lnTo>
                    <a:pt x="200" y="6360"/>
                  </a:lnTo>
                  <a:lnTo>
                    <a:pt x="674" y="5861"/>
                  </a:lnTo>
                  <a:lnTo>
                    <a:pt x="1148" y="5388"/>
                  </a:lnTo>
                  <a:lnTo>
                    <a:pt x="1647" y="4939"/>
                  </a:lnTo>
                  <a:lnTo>
                    <a:pt x="2121" y="4540"/>
                  </a:lnTo>
                  <a:lnTo>
                    <a:pt x="2619" y="4141"/>
                  </a:lnTo>
                  <a:lnTo>
                    <a:pt x="3118" y="3766"/>
                  </a:lnTo>
                  <a:lnTo>
                    <a:pt x="3592" y="3417"/>
                  </a:lnTo>
                  <a:lnTo>
                    <a:pt x="4091" y="3118"/>
                  </a:lnTo>
                  <a:lnTo>
                    <a:pt x="4565" y="2794"/>
                  </a:lnTo>
                  <a:lnTo>
                    <a:pt x="5039" y="2519"/>
                  </a:lnTo>
                  <a:lnTo>
                    <a:pt x="5961" y="2021"/>
                  </a:lnTo>
                  <a:lnTo>
                    <a:pt x="6859" y="1597"/>
                  </a:lnTo>
                  <a:lnTo>
                    <a:pt x="7707" y="1247"/>
                  </a:lnTo>
                  <a:lnTo>
                    <a:pt x="8480" y="973"/>
                  </a:lnTo>
                  <a:lnTo>
                    <a:pt x="9204" y="724"/>
                  </a:lnTo>
                  <a:lnTo>
                    <a:pt x="9827" y="549"/>
                  </a:lnTo>
                  <a:lnTo>
                    <a:pt x="10376" y="424"/>
                  </a:lnTo>
                  <a:lnTo>
                    <a:pt x="11149" y="250"/>
                  </a:lnTo>
                  <a:lnTo>
                    <a:pt x="11448" y="225"/>
                  </a:lnTo>
                  <a:lnTo>
                    <a:pt x="11473" y="200"/>
                  </a:lnTo>
                  <a:lnTo>
                    <a:pt x="11523" y="175"/>
                  </a:lnTo>
                  <a:lnTo>
                    <a:pt x="11523" y="150"/>
                  </a:lnTo>
                  <a:lnTo>
                    <a:pt x="11548" y="100"/>
                  </a:lnTo>
                  <a:lnTo>
                    <a:pt x="11523" y="50"/>
                  </a:lnTo>
                  <a:lnTo>
                    <a:pt x="11498" y="25"/>
                  </a:lnTo>
                  <a:lnTo>
                    <a:pt x="11473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716;p44">
              <a:extLst>
                <a:ext uri="{FF2B5EF4-FFF2-40B4-BE49-F238E27FC236}">
                  <a16:creationId xmlns:a16="http://schemas.microsoft.com/office/drawing/2014/main" id="{9CA83338-B9A8-B19B-FA1B-9BA84A9FB9D7}"/>
                </a:ext>
              </a:extLst>
            </p:cNvPr>
            <p:cNvSpPr/>
            <p:nvPr/>
          </p:nvSpPr>
          <p:spPr>
            <a:xfrm rot="-9058615">
              <a:off x="7054702" y="3269085"/>
              <a:ext cx="492474" cy="282089"/>
            </a:xfrm>
            <a:custGeom>
              <a:avLst/>
              <a:gdLst/>
              <a:ahLst/>
              <a:cxnLst/>
              <a:rect l="l" t="t" r="r" b="b"/>
              <a:pathLst>
                <a:path w="10625" h="6086" extrusionOk="0">
                  <a:moveTo>
                    <a:pt x="10500" y="0"/>
                  </a:moveTo>
                  <a:lnTo>
                    <a:pt x="10101" y="75"/>
                  </a:lnTo>
                  <a:lnTo>
                    <a:pt x="9403" y="274"/>
                  </a:lnTo>
                  <a:lnTo>
                    <a:pt x="8405" y="599"/>
                  </a:lnTo>
                  <a:lnTo>
                    <a:pt x="7832" y="798"/>
                  </a:lnTo>
                  <a:lnTo>
                    <a:pt x="7183" y="1048"/>
                  </a:lnTo>
                  <a:lnTo>
                    <a:pt x="6510" y="1322"/>
                  </a:lnTo>
                  <a:lnTo>
                    <a:pt x="5811" y="1646"/>
                  </a:lnTo>
                  <a:lnTo>
                    <a:pt x="5088" y="2020"/>
                  </a:lnTo>
                  <a:lnTo>
                    <a:pt x="4340" y="2444"/>
                  </a:lnTo>
                  <a:lnTo>
                    <a:pt x="3592" y="2893"/>
                  </a:lnTo>
                  <a:lnTo>
                    <a:pt x="2844" y="3392"/>
                  </a:lnTo>
                  <a:lnTo>
                    <a:pt x="2120" y="3941"/>
                  </a:lnTo>
                  <a:lnTo>
                    <a:pt x="1397" y="4539"/>
                  </a:lnTo>
                  <a:lnTo>
                    <a:pt x="1048" y="4864"/>
                  </a:lnTo>
                  <a:lnTo>
                    <a:pt x="699" y="5213"/>
                  </a:lnTo>
                  <a:lnTo>
                    <a:pt x="349" y="5562"/>
                  </a:lnTo>
                  <a:lnTo>
                    <a:pt x="25" y="5911"/>
                  </a:lnTo>
                  <a:lnTo>
                    <a:pt x="0" y="5961"/>
                  </a:lnTo>
                  <a:lnTo>
                    <a:pt x="0" y="5986"/>
                  </a:lnTo>
                  <a:lnTo>
                    <a:pt x="25" y="6036"/>
                  </a:lnTo>
                  <a:lnTo>
                    <a:pt x="50" y="6061"/>
                  </a:lnTo>
                  <a:lnTo>
                    <a:pt x="75" y="6086"/>
                  </a:lnTo>
                  <a:lnTo>
                    <a:pt x="150" y="6086"/>
                  </a:lnTo>
                  <a:lnTo>
                    <a:pt x="200" y="6061"/>
                  </a:lnTo>
                  <a:lnTo>
                    <a:pt x="574" y="5637"/>
                  </a:lnTo>
                  <a:lnTo>
                    <a:pt x="973" y="5238"/>
                  </a:lnTo>
                  <a:lnTo>
                    <a:pt x="1372" y="4864"/>
                  </a:lnTo>
                  <a:lnTo>
                    <a:pt x="1771" y="4514"/>
                  </a:lnTo>
                  <a:lnTo>
                    <a:pt x="2195" y="4165"/>
                  </a:lnTo>
                  <a:lnTo>
                    <a:pt x="2619" y="3841"/>
                  </a:lnTo>
                  <a:lnTo>
                    <a:pt x="3043" y="3517"/>
                  </a:lnTo>
                  <a:lnTo>
                    <a:pt x="3467" y="3242"/>
                  </a:lnTo>
                  <a:lnTo>
                    <a:pt x="4340" y="2694"/>
                  </a:lnTo>
                  <a:lnTo>
                    <a:pt x="5188" y="2220"/>
                  </a:lnTo>
                  <a:lnTo>
                    <a:pt x="6011" y="1796"/>
                  </a:lnTo>
                  <a:lnTo>
                    <a:pt x="6809" y="1447"/>
                  </a:lnTo>
                  <a:lnTo>
                    <a:pt x="7582" y="1122"/>
                  </a:lnTo>
                  <a:lnTo>
                    <a:pt x="8281" y="873"/>
                  </a:lnTo>
                  <a:lnTo>
                    <a:pt x="8904" y="649"/>
                  </a:lnTo>
                  <a:lnTo>
                    <a:pt x="9453" y="499"/>
                  </a:lnTo>
                  <a:lnTo>
                    <a:pt x="10226" y="274"/>
                  </a:lnTo>
                  <a:lnTo>
                    <a:pt x="10525" y="200"/>
                  </a:lnTo>
                  <a:lnTo>
                    <a:pt x="10575" y="200"/>
                  </a:lnTo>
                  <a:lnTo>
                    <a:pt x="10600" y="175"/>
                  </a:lnTo>
                  <a:lnTo>
                    <a:pt x="10625" y="125"/>
                  </a:lnTo>
                  <a:lnTo>
                    <a:pt x="10625" y="75"/>
                  </a:lnTo>
                  <a:lnTo>
                    <a:pt x="10600" y="50"/>
                  </a:lnTo>
                  <a:lnTo>
                    <a:pt x="10575" y="25"/>
                  </a:lnTo>
                  <a:lnTo>
                    <a:pt x="10525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717;p44">
              <a:extLst>
                <a:ext uri="{FF2B5EF4-FFF2-40B4-BE49-F238E27FC236}">
                  <a16:creationId xmlns:a16="http://schemas.microsoft.com/office/drawing/2014/main" id="{21C88E6C-B7E9-5A46-621B-07EA2FCF2B57}"/>
                </a:ext>
              </a:extLst>
            </p:cNvPr>
            <p:cNvSpPr/>
            <p:nvPr/>
          </p:nvSpPr>
          <p:spPr>
            <a:xfrm rot="-9058615">
              <a:off x="7072857" y="3363689"/>
              <a:ext cx="464756" cy="277454"/>
            </a:xfrm>
            <a:custGeom>
              <a:avLst/>
              <a:gdLst/>
              <a:ahLst/>
              <a:cxnLst/>
              <a:rect l="l" t="t" r="r" b="b"/>
              <a:pathLst>
                <a:path w="10027" h="5986" extrusionOk="0">
                  <a:moveTo>
                    <a:pt x="9877" y="0"/>
                  </a:moveTo>
                  <a:lnTo>
                    <a:pt x="9877" y="25"/>
                  </a:lnTo>
                  <a:lnTo>
                    <a:pt x="9552" y="125"/>
                  </a:lnTo>
                  <a:lnTo>
                    <a:pt x="8679" y="449"/>
                  </a:lnTo>
                  <a:lnTo>
                    <a:pt x="7407" y="973"/>
                  </a:lnTo>
                  <a:lnTo>
                    <a:pt x="6684" y="1272"/>
                  </a:lnTo>
                  <a:lnTo>
                    <a:pt x="5886" y="1646"/>
                  </a:lnTo>
                  <a:lnTo>
                    <a:pt x="5088" y="2045"/>
                  </a:lnTo>
                  <a:lnTo>
                    <a:pt x="4265" y="2494"/>
                  </a:lnTo>
                  <a:lnTo>
                    <a:pt x="3442" y="2968"/>
                  </a:lnTo>
                  <a:lnTo>
                    <a:pt x="2644" y="3467"/>
                  </a:lnTo>
                  <a:lnTo>
                    <a:pt x="1871" y="4015"/>
                  </a:lnTo>
                  <a:lnTo>
                    <a:pt x="1521" y="4290"/>
                  </a:lnTo>
                  <a:lnTo>
                    <a:pt x="1172" y="4589"/>
                  </a:lnTo>
                  <a:lnTo>
                    <a:pt x="848" y="4888"/>
                  </a:lnTo>
                  <a:lnTo>
                    <a:pt x="549" y="5188"/>
                  </a:lnTo>
                  <a:lnTo>
                    <a:pt x="274" y="5512"/>
                  </a:lnTo>
                  <a:lnTo>
                    <a:pt x="0" y="5811"/>
                  </a:lnTo>
                  <a:lnTo>
                    <a:pt x="0" y="5861"/>
                  </a:lnTo>
                  <a:lnTo>
                    <a:pt x="0" y="5886"/>
                  </a:lnTo>
                  <a:lnTo>
                    <a:pt x="0" y="5936"/>
                  </a:lnTo>
                  <a:lnTo>
                    <a:pt x="25" y="5961"/>
                  </a:lnTo>
                  <a:lnTo>
                    <a:pt x="75" y="5986"/>
                  </a:lnTo>
                  <a:lnTo>
                    <a:pt x="150" y="5986"/>
                  </a:lnTo>
                  <a:lnTo>
                    <a:pt x="175" y="5936"/>
                  </a:lnTo>
                  <a:lnTo>
                    <a:pt x="424" y="5637"/>
                  </a:lnTo>
                  <a:lnTo>
                    <a:pt x="723" y="5337"/>
                  </a:lnTo>
                  <a:lnTo>
                    <a:pt x="1023" y="5038"/>
                  </a:lnTo>
                  <a:lnTo>
                    <a:pt x="1322" y="4739"/>
                  </a:lnTo>
                  <a:lnTo>
                    <a:pt x="1671" y="4464"/>
                  </a:lnTo>
                  <a:lnTo>
                    <a:pt x="2020" y="4165"/>
                  </a:lnTo>
                  <a:lnTo>
                    <a:pt x="2768" y="3641"/>
                  </a:lnTo>
                  <a:lnTo>
                    <a:pt x="3567" y="3143"/>
                  </a:lnTo>
                  <a:lnTo>
                    <a:pt x="4365" y="2669"/>
                  </a:lnTo>
                  <a:lnTo>
                    <a:pt x="5188" y="2245"/>
                  </a:lnTo>
                  <a:lnTo>
                    <a:pt x="5986" y="1846"/>
                  </a:lnTo>
                  <a:lnTo>
                    <a:pt x="6759" y="1472"/>
                  </a:lnTo>
                  <a:lnTo>
                    <a:pt x="7507" y="1147"/>
                  </a:lnTo>
                  <a:lnTo>
                    <a:pt x="8754" y="649"/>
                  </a:lnTo>
                  <a:lnTo>
                    <a:pt x="9602" y="324"/>
                  </a:lnTo>
                  <a:lnTo>
                    <a:pt x="9951" y="225"/>
                  </a:lnTo>
                  <a:lnTo>
                    <a:pt x="9976" y="200"/>
                  </a:lnTo>
                  <a:lnTo>
                    <a:pt x="10001" y="175"/>
                  </a:lnTo>
                  <a:lnTo>
                    <a:pt x="10026" y="125"/>
                  </a:lnTo>
                  <a:lnTo>
                    <a:pt x="10026" y="75"/>
                  </a:lnTo>
                  <a:lnTo>
                    <a:pt x="10001" y="50"/>
                  </a:lnTo>
                  <a:lnTo>
                    <a:pt x="9976" y="25"/>
                  </a:lnTo>
                  <a:lnTo>
                    <a:pt x="992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718;p44">
              <a:extLst>
                <a:ext uri="{FF2B5EF4-FFF2-40B4-BE49-F238E27FC236}">
                  <a16:creationId xmlns:a16="http://schemas.microsoft.com/office/drawing/2014/main" id="{D447D6E6-B00A-30A9-8D8E-33230F18D39D}"/>
                </a:ext>
              </a:extLst>
            </p:cNvPr>
            <p:cNvSpPr/>
            <p:nvPr/>
          </p:nvSpPr>
          <p:spPr>
            <a:xfrm rot="-9058615">
              <a:off x="7122242" y="3630232"/>
              <a:ext cx="393099" cy="257848"/>
            </a:xfrm>
            <a:custGeom>
              <a:avLst/>
              <a:gdLst/>
              <a:ahLst/>
              <a:cxnLst/>
              <a:rect l="l" t="t" r="r" b="b"/>
              <a:pathLst>
                <a:path w="8481" h="5563" extrusionOk="0">
                  <a:moveTo>
                    <a:pt x="8355" y="1"/>
                  </a:moveTo>
                  <a:lnTo>
                    <a:pt x="8106" y="51"/>
                  </a:lnTo>
                  <a:lnTo>
                    <a:pt x="7457" y="200"/>
                  </a:lnTo>
                  <a:lnTo>
                    <a:pt x="6759" y="400"/>
                  </a:lnTo>
                  <a:lnTo>
                    <a:pt x="6335" y="525"/>
                  </a:lnTo>
                  <a:lnTo>
                    <a:pt x="5911" y="699"/>
                  </a:lnTo>
                  <a:lnTo>
                    <a:pt x="5437" y="874"/>
                  </a:lnTo>
                  <a:lnTo>
                    <a:pt x="4938" y="1098"/>
                  </a:lnTo>
                  <a:lnTo>
                    <a:pt x="4440" y="1348"/>
                  </a:lnTo>
                  <a:lnTo>
                    <a:pt x="3916" y="1622"/>
                  </a:lnTo>
                  <a:lnTo>
                    <a:pt x="3392" y="1946"/>
                  </a:lnTo>
                  <a:lnTo>
                    <a:pt x="2868" y="2320"/>
                  </a:lnTo>
                  <a:lnTo>
                    <a:pt x="2370" y="2719"/>
                  </a:lnTo>
                  <a:lnTo>
                    <a:pt x="1846" y="3168"/>
                  </a:lnTo>
                  <a:lnTo>
                    <a:pt x="1347" y="3642"/>
                  </a:lnTo>
                  <a:lnTo>
                    <a:pt x="873" y="4166"/>
                  </a:lnTo>
                  <a:lnTo>
                    <a:pt x="424" y="4764"/>
                  </a:lnTo>
                  <a:lnTo>
                    <a:pt x="25" y="5388"/>
                  </a:lnTo>
                  <a:lnTo>
                    <a:pt x="0" y="5438"/>
                  </a:lnTo>
                  <a:lnTo>
                    <a:pt x="0" y="5463"/>
                  </a:lnTo>
                  <a:lnTo>
                    <a:pt x="25" y="5513"/>
                  </a:lnTo>
                  <a:lnTo>
                    <a:pt x="50" y="5538"/>
                  </a:lnTo>
                  <a:lnTo>
                    <a:pt x="100" y="5563"/>
                  </a:lnTo>
                  <a:lnTo>
                    <a:pt x="125" y="5563"/>
                  </a:lnTo>
                  <a:lnTo>
                    <a:pt x="175" y="5538"/>
                  </a:lnTo>
                  <a:lnTo>
                    <a:pt x="200" y="5513"/>
                  </a:lnTo>
                  <a:lnTo>
                    <a:pt x="474" y="5089"/>
                  </a:lnTo>
                  <a:lnTo>
                    <a:pt x="749" y="4690"/>
                  </a:lnTo>
                  <a:lnTo>
                    <a:pt x="1048" y="4315"/>
                  </a:lnTo>
                  <a:lnTo>
                    <a:pt x="1347" y="3966"/>
                  </a:lnTo>
                  <a:lnTo>
                    <a:pt x="1671" y="3642"/>
                  </a:lnTo>
                  <a:lnTo>
                    <a:pt x="1996" y="3318"/>
                  </a:lnTo>
                  <a:lnTo>
                    <a:pt x="2320" y="3044"/>
                  </a:lnTo>
                  <a:lnTo>
                    <a:pt x="2644" y="2769"/>
                  </a:lnTo>
                  <a:lnTo>
                    <a:pt x="2993" y="2495"/>
                  </a:lnTo>
                  <a:lnTo>
                    <a:pt x="3317" y="2270"/>
                  </a:lnTo>
                  <a:lnTo>
                    <a:pt x="4016" y="1821"/>
                  </a:lnTo>
                  <a:lnTo>
                    <a:pt x="4664" y="1472"/>
                  </a:lnTo>
                  <a:lnTo>
                    <a:pt x="5313" y="1148"/>
                  </a:lnTo>
                  <a:lnTo>
                    <a:pt x="5936" y="899"/>
                  </a:lnTo>
                  <a:lnTo>
                    <a:pt x="6510" y="699"/>
                  </a:lnTo>
                  <a:lnTo>
                    <a:pt x="7033" y="525"/>
                  </a:lnTo>
                  <a:lnTo>
                    <a:pt x="7482" y="400"/>
                  </a:lnTo>
                  <a:lnTo>
                    <a:pt x="8131" y="275"/>
                  </a:lnTo>
                  <a:lnTo>
                    <a:pt x="8405" y="225"/>
                  </a:lnTo>
                  <a:lnTo>
                    <a:pt x="8430" y="200"/>
                  </a:lnTo>
                  <a:lnTo>
                    <a:pt x="8455" y="175"/>
                  </a:lnTo>
                  <a:lnTo>
                    <a:pt x="8480" y="150"/>
                  </a:lnTo>
                  <a:lnTo>
                    <a:pt x="8480" y="101"/>
                  </a:lnTo>
                  <a:lnTo>
                    <a:pt x="8480" y="76"/>
                  </a:lnTo>
                  <a:lnTo>
                    <a:pt x="8455" y="26"/>
                  </a:lnTo>
                  <a:lnTo>
                    <a:pt x="8405" y="26"/>
                  </a:lnTo>
                  <a:lnTo>
                    <a:pt x="8355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719;p44">
              <a:extLst>
                <a:ext uri="{FF2B5EF4-FFF2-40B4-BE49-F238E27FC236}">
                  <a16:creationId xmlns:a16="http://schemas.microsoft.com/office/drawing/2014/main" id="{F12ABF26-02A1-B31E-EFAE-4C0120F30782}"/>
                </a:ext>
              </a:extLst>
            </p:cNvPr>
            <p:cNvSpPr/>
            <p:nvPr/>
          </p:nvSpPr>
          <p:spPr>
            <a:xfrm rot="-9058615">
              <a:off x="7170889" y="2663382"/>
              <a:ext cx="293677" cy="517967"/>
            </a:xfrm>
            <a:custGeom>
              <a:avLst/>
              <a:gdLst/>
              <a:ahLst/>
              <a:cxnLst/>
              <a:rect l="l" t="t" r="r" b="b"/>
              <a:pathLst>
                <a:path w="6336" h="11175" extrusionOk="0">
                  <a:moveTo>
                    <a:pt x="1722" y="1"/>
                  </a:moveTo>
                  <a:lnTo>
                    <a:pt x="1547" y="26"/>
                  </a:lnTo>
                  <a:lnTo>
                    <a:pt x="1348" y="51"/>
                  </a:lnTo>
                  <a:lnTo>
                    <a:pt x="1123" y="126"/>
                  </a:lnTo>
                  <a:lnTo>
                    <a:pt x="849" y="250"/>
                  </a:lnTo>
                  <a:lnTo>
                    <a:pt x="549" y="425"/>
                  </a:lnTo>
                  <a:lnTo>
                    <a:pt x="425" y="525"/>
                  </a:lnTo>
                  <a:lnTo>
                    <a:pt x="275" y="649"/>
                  </a:lnTo>
                  <a:lnTo>
                    <a:pt x="125" y="799"/>
                  </a:lnTo>
                  <a:lnTo>
                    <a:pt x="1" y="974"/>
                  </a:lnTo>
                  <a:lnTo>
                    <a:pt x="4839" y="9329"/>
                  </a:lnTo>
                  <a:lnTo>
                    <a:pt x="1223" y="10226"/>
                  </a:lnTo>
                  <a:lnTo>
                    <a:pt x="1198" y="10326"/>
                  </a:lnTo>
                  <a:lnTo>
                    <a:pt x="1173" y="10426"/>
                  </a:lnTo>
                  <a:lnTo>
                    <a:pt x="1173" y="10551"/>
                  </a:lnTo>
                  <a:lnTo>
                    <a:pt x="1173" y="10675"/>
                  </a:lnTo>
                  <a:lnTo>
                    <a:pt x="1223" y="10850"/>
                  </a:lnTo>
                  <a:lnTo>
                    <a:pt x="1323" y="11000"/>
                  </a:lnTo>
                  <a:lnTo>
                    <a:pt x="1472" y="11174"/>
                  </a:lnTo>
                  <a:lnTo>
                    <a:pt x="6336" y="9952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720;p44">
              <a:extLst>
                <a:ext uri="{FF2B5EF4-FFF2-40B4-BE49-F238E27FC236}">
                  <a16:creationId xmlns:a16="http://schemas.microsoft.com/office/drawing/2014/main" id="{FCC6C8EB-BCE7-DCCD-61E9-6CBE8A0EAA01}"/>
                </a:ext>
              </a:extLst>
            </p:cNvPr>
            <p:cNvSpPr/>
            <p:nvPr/>
          </p:nvSpPr>
          <p:spPr>
            <a:xfrm rot="-9058615">
              <a:off x="7208185" y="2693846"/>
              <a:ext cx="250895" cy="487885"/>
            </a:xfrm>
            <a:custGeom>
              <a:avLst/>
              <a:gdLst/>
              <a:ahLst/>
              <a:cxnLst/>
              <a:rect l="l" t="t" r="r" b="b"/>
              <a:pathLst>
                <a:path w="5413" h="10526" extrusionOk="0">
                  <a:moveTo>
                    <a:pt x="949" y="0"/>
                  </a:moveTo>
                  <a:lnTo>
                    <a:pt x="549" y="225"/>
                  </a:lnTo>
                  <a:lnTo>
                    <a:pt x="400" y="325"/>
                  </a:lnTo>
                  <a:lnTo>
                    <a:pt x="275" y="449"/>
                  </a:lnTo>
                  <a:lnTo>
                    <a:pt x="125" y="599"/>
                  </a:lnTo>
                  <a:lnTo>
                    <a:pt x="1" y="774"/>
                  </a:lnTo>
                  <a:lnTo>
                    <a:pt x="4839" y="9129"/>
                  </a:lnTo>
                  <a:lnTo>
                    <a:pt x="1223" y="10026"/>
                  </a:lnTo>
                  <a:lnTo>
                    <a:pt x="1198" y="10176"/>
                  </a:lnTo>
                  <a:lnTo>
                    <a:pt x="1173" y="10326"/>
                  </a:lnTo>
                  <a:lnTo>
                    <a:pt x="1198" y="10525"/>
                  </a:lnTo>
                  <a:lnTo>
                    <a:pt x="5413" y="9478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721;p44">
              <a:extLst>
                <a:ext uri="{FF2B5EF4-FFF2-40B4-BE49-F238E27FC236}">
                  <a16:creationId xmlns:a16="http://schemas.microsoft.com/office/drawing/2014/main" id="{BF5B7594-EE61-F0F4-E61D-A65ADF6E2326}"/>
                </a:ext>
              </a:extLst>
            </p:cNvPr>
            <p:cNvSpPr/>
            <p:nvPr/>
          </p:nvSpPr>
          <p:spPr>
            <a:xfrm rot="-9058615">
              <a:off x="7166257" y="2658782"/>
              <a:ext cx="302900" cy="527144"/>
            </a:xfrm>
            <a:custGeom>
              <a:avLst/>
              <a:gdLst/>
              <a:ahLst/>
              <a:cxnLst/>
              <a:rect l="l" t="t" r="r" b="b"/>
              <a:pathLst>
                <a:path w="6535" h="11373" extrusionOk="0">
                  <a:moveTo>
                    <a:pt x="1771" y="225"/>
                  </a:moveTo>
                  <a:lnTo>
                    <a:pt x="6285" y="10001"/>
                  </a:lnTo>
                  <a:lnTo>
                    <a:pt x="1596" y="11148"/>
                  </a:lnTo>
                  <a:lnTo>
                    <a:pt x="1496" y="11049"/>
                  </a:lnTo>
                  <a:lnTo>
                    <a:pt x="1447" y="10924"/>
                  </a:lnTo>
                  <a:lnTo>
                    <a:pt x="1397" y="10824"/>
                  </a:lnTo>
                  <a:lnTo>
                    <a:pt x="1372" y="10724"/>
                  </a:lnTo>
                  <a:lnTo>
                    <a:pt x="1372" y="10550"/>
                  </a:lnTo>
                  <a:lnTo>
                    <a:pt x="1422" y="10425"/>
                  </a:lnTo>
                  <a:lnTo>
                    <a:pt x="4963" y="9527"/>
                  </a:lnTo>
                  <a:lnTo>
                    <a:pt x="5013" y="9527"/>
                  </a:lnTo>
                  <a:lnTo>
                    <a:pt x="5038" y="9477"/>
                  </a:lnTo>
                  <a:lnTo>
                    <a:pt x="5038" y="9428"/>
                  </a:lnTo>
                  <a:lnTo>
                    <a:pt x="5038" y="9378"/>
                  </a:lnTo>
                  <a:lnTo>
                    <a:pt x="224" y="1073"/>
                  </a:lnTo>
                  <a:lnTo>
                    <a:pt x="449" y="823"/>
                  </a:lnTo>
                  <a:lnTo>
                    <a:pt x="673" y="649"/>
                  </a:lnTo>
                  <a:lnTo>
                    <a:pt x="898" y="499"/>
                  </a:lnTo>
                  <a:lnTo>
                    <a:pt x="1097" y="374"/>
                  </a:lnTo>
                  <a:lnTo>
                    <a:pt x="1322" y="299"/>
                  </a:lnTo>
                  <a:lnTo>
                    <a:pt x="1496" y="249"/>
                  </a:lnTo>
                  <a:lnTo>
                    <a:pt x="1771" y="225"/>
                  </a:lnTo>
                  <a:close/>
                  <a:moveTo>
                    <a:pt x="1696" y="0"/>
                  </a:moveTo>
                  <a:lnTo>
                    <a:pt x="1397" y="50"/>
                  </a:lnTo>
                  <a:lnTo>
                    <a:pt x="1072" y="150"/>
                  </a:lnTo>
                  <a:lnTo>
                    <a:pt x="898" y="249"/>
                  </a:lnTo>
                  <a:lnTo>
                    <a:pt x="723" y="349"/>
                  </a:lnTo>
                  <a:lnTo>
                    <a:pt x="549" y="474"/>
                  </a:lnTo>
                  <a:lnTo>
                    <a:pt x="349" y="624"/>
                  </a:lnTo>
                  <a:lnTo>
                    <a:pt x="175" y="798"/>
                  </a:lnTo>
                  <a:lnTo>
                    <a:pt x="25" y="998"/>
                  </a:lnTo>
                  <a:lnTo>
                    <a:pt x="0" y="1073"/>
                  </a:lnTo>
                  <a:lnTo>
                    <a:pt x="0" y="1122"/>
                  </a:lnTo>
                  <a:lnTo>
                    <a:pt x="4764" y="9353"/>
                  </a:lnTo>
                  <a:lnTo>
                    <a:pt x="1297" y="10226"/>
                  </a:lnTo>
                  <a:lnTo>
                    <a:pt x="1272" y="10251"/>
                  </a:lnTo>
                  <a:lnTo>
                    <a:pt x="1247" y="10276"/>
                  </a:lnTo>
                  <a:lnTo>
                    <a:pt x="1197" y="10375"/>
                  </a:lnTo>
                  <a:lnTo>
                    <a:pt x="1172" y="10475"/>
                  </a:lnTo>
                  <a:lnTo>
                    <a:pt x="1147" y="10600"/>
                  </a:lnTo>
                  <a:lnTo>
                    <a:pt x="1172" y="10749"/>
                  </a:lnTo>
                  <a:lnTo>
                    <a:pt x="1197" y="10899"/>
                  </a:lnTo>
                  <a:lnTo>
                    <a:pt x="1247" y="11049"/>
                  </a:lnTo>
                  <a:lnTo>
                    <a:pt x="1347" y="11198"/>
                  </a:lnTo>
                  <a:lnTo>
                    <a:pt x="1496" y="11348"/>
                  </a:lnTo>
                  <a:lnTo>
                    <a:pt x="1546" y="11373"/>
                  </a:lnTo>
                  <a:lnTo>
                    <a:pt x="1596" y="11373"/>
                  </a:lnTo>
                  <a:lnTo>
                    <a:pt x="6460" y="10176"/>
                  </a:lnTo>
                  <a:lnTo>
                    <a:pt x="6485" y="10151"/>
                  </a:lnTo>
                  <a:lnTo>
                    <a:pt x="6534" y="10101"/>
                  </a:lnTo>
                  <a:lnTo>
                    <a:pt x="6534" y="10051"/>
                  </a:lnTo>
                  <a:lnTo>
                    <a:pt x="6534" y="10026"/>
                  </a:lnTo>
                  <a:lnTo>
                    <a:pt x="1920" y="50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722;p44">
              <a:extLst>
                <a:ext uri="{FF2B5EF4-FFF2-40B4-BE49-F238E27FC236}">
                  <a16:creationId xmlns:a16="http://schemas.microsoft.com/office/drawing/2014/main" id="{78E2DC75-9735-8FC8-24C1-25DAE8C4EA13}"/>
                </a:ext>
              </a:extLst>
            </p:cNvPr>
            <p:cNvSpPr/>
            <p:nvPr/>
          </p:nvSpPr>
          <p:spPr>
            <a:xfrm rot="-9058615">
              <a:off x="7460137" y="3378899"/>
              <a:ext cx="41669" cy="52052"/>
            </a:xfrm>
            <a:custGeom>
              <a:avLst/>
              <a:gdLst/>
              <a:ahLst/>
              <a:cxnLst/>
              <a:rect l="l" t="t" r="r" b="b"/>
              <a:pathLst>
                <a:path w="899" h="1123" extrusionOk="0">
                  <a:moveTo>
                    <a:pt x="76" y="0"/>
                  </a:moveTo>
                  <a:lnTo>
                    <a:pt x="1" y="50"/>
                  </a:lnTo>
                  <a:lnTo>
                    <a:pt x="1" y="75"/>
                  </a:lnTo>
                  <a:lnTo>
                    <a:pt x="1" y="125"/>
                  </a:lnTo>
                  <a:lnTo>
                    <a:pt x="51" y="300"/>
                  </a:lnTo>
                  <a:lnTo>
                    <a:pt x="125" y="449"/>
                  </a:lnTo>
                  <a:lnTo>
                    <a:pt x="250" y="649"/>
                  </a:lnTo>
                  <a:lnTo>
                    <a:pt x="400" y="824"/>
                  </a:lnTo>
                  <a:lnTo>
                    <a:pt x="549" y="973"/>
                  </a:lnTo>
                  <a:lnTo>
                    <a:pt x="749" y="1123"/>
                  </a:lnTo>
                  <a:lnTo>
                    <a:pt x="874" y="1123"/>
                  </a:lnTo>
                  <a:lnTo>
                    <a:pt x="899" y="1073"/>
                  </a:lnTo>
                  <a:lnTo>
                    <a:pt x="899" y="1048"/>
                  </a:lnTo>
                  <a:lnTo>
                    <a:pt x="899" y="998"/>
                  </a:lnTo>
                  <a:lnTo>
                    <a:pt x="899" y="973"/>
                  </a:lnTo>
                  <a:lnTo>
                    <a:pt x="874" y="923"/>
                  </a:lnTo>
                  <a:lnTo>
                    <a:pt x="699" y="799"/>
                  </a:lnTo>
                  <a:lnTo>
                    <a:pt x="549" y="674"/>
                  </a:lnTo>
                  <a:lnTo>
                    <a:pt x="425" y="524"/>
                  </a:lnTo>
                  <a:lnTo>
                    <a:pt x="300" y="325"/>
                  </a:lnTo>
                  <a:lnTo>
                    <a:pt x="250" y="225"/>
                  </a:lnTo>
                  <a:lnTo>
                    <a:pt x="200" y="100"/>
                  </a:lnTo>
                  <a:lnTo>
                    <a:pt x="200" y="50"/>
                  </a:lnTo>
                  <a:lnTo>
                    <a:pt x="150" y="2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723;p44">
              <a:extLst>
                <a:ext uri="{FF2B5EF4-FFF2-40B4-BE49-F238E27FC236}">
                  <a16:creationId xmlns:a16="http://schemas.microsoft.com/office/drawing/2014/main" id="{62695277-6E01-D62C-0518-9138A3F56213}"/>
                </a:ext>
              </a:extLst>
            </p:cNvPr>
            <p:cNvSpPr/>
            <p:nvPr/>
          </p:nvSpPr>
          <p:spPr>
            <a:xfrm rot="-9058615">
              <a:off x="7484502" y="3373556"/>
              <a:ext cx="45145" cy="52052"/>
            </a:xfrm>
            <a:custGeom>
              <a:avLst/>
              <a:gdLst/>
              <a:ahLst/>
              <a:cxnLst/>
              <a:rect l="l" t="t" r="r" b="b"/>
              <a:pathLst>
                <a:path w="974" h="1123" extrusionOk="0">
                  <a:moveTo>
                    <a:pt x="76" y="1"/>
                  </a:moveTo>
                  <a:lnTo>
                    <a:pt x="51" y="26"/>
                  </a:lnTo>
                  <a:lnTo>
                    <a:pt x="26" y="50"/>
                  </a:lnTo>
                  <a:lnTo>
                    <a:pt x="1" y="75"/>
                  </a:lnTo>
                  <a:lnTo>
                    <a:pt x="26" y="125"/>
                  </a:lnTo>
                  <a:lnTo>
                    <a:pt x="76" y="300"/>
                  </a:lnTo>
                  <a:lnTo>
                    <a:pt x="150" y="450"/>
                  </a:lnTo>
                  <a:lnTo>
                    <a:pt x="225" y="574"/>
                  </a:lnTo>
                  <a:lnTo>
                    <a:pt x="325" y="699"/>
                  </a:lnTo>
                  <a:lnTo>
                    <a:pt x="425" y="824"/>
                  </a:lnTo>
                  <a:lnTo>
                    <a:pt x="550" y="923"/>
                  </a:lnTo>
                  <a:lnTo>
                    <a:pt x="674" y="1023"/>
                  </a:lnTo>
                  <a:lnTo>
                    <a:pt x="824" y="1098"/>
                  </a:lnTo>
                  <a:lnTo>
                    <a:pt x="874" y="1123"/>
                  </a:lnTo>
                  <a:lnTo>
                    <a:pt x="899" y="1098"/>
                  </a:lnTo>
                  <a:lnTo>
                    <a:pt x="949" y="1098"/>
                  </a:lnTo>
                  <a:lnTo>
                    <a:pt x="973" y="1048"/>
                  </a:lnTo>
                  <a:lnTo>
                    <a:pt x="973" y="1023"/>
                  </a:lnTo>
                  <a:lnTo>
                    <a:pt x="973" y="973"/>
                  </a:lnTo>
                  <a:lnTo>
                    <a:pt x="949" y="948"/>
                  </a:lnTo>
                  <a:lnTo>
                    <a:pt x="924" y="898"/>
                  </a:lnTo>
                  <a:lnTo>
                    <a:pt x="674" y="749"/>
                  </a:lnTo>
                  <a:lnTo>
                    <a:pt x="475" y="574"/>
                  </a:lnTo>
                  <a:lnTo>
                    <a:pt x="325" y="325"/>
                  </a:lnTo>
                  <a:lnTo>
                    <a:pt x="225" y="75"/>
                  </a:lnTo>
                  <a:lnTo>
                    <a:pt x="200" y="2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724;p44">
              <a:extLst>
                <a:ext uri="{FF2B5EF4-FFF2-40B4-BE49-F238E27FC236}">
                  <a16:creationId xmlns:a16="http://schemas.microsoft.com/office/drawing/2014/main" id="{F1AF32AC-DC3C-5D89-731D-8CBFA395AC71}"/>
                </a:ext>
              </a:extLst>
            </p:cNvPr>
            <p:cNvSpPr/>
            <p:nvPr/>
          </p:nvSpPr>
          <p:spPr>
            <a:xfrm rot="-9058615">
              <a:off x="7516107" y="3236383"/>
              <a:ext cx="76339" cy="115644"/>
            </a:xfrm>
            <a:custGeom>
              <a:avLst/>
              <a:gdLst/>
              <a:ahLst/>
              <a:cxnLst/>
              <a:rect l="l" t="t" r="r" b="b"/>
              <a:pathLst>
                <a:path w="1647" h="2495" extrusionOk="0">
                  <a:moveTo>
                    <a:pt x="75" y="0"/>
                  </a:moveTo>
                  <a:lnTo>
                    <a:pt x="25" y="50"/>
                  </a:lnTo>
                  <a:lnTo>
                    <a:pt x="0" y="100"/>
                  </a:lnTo>
                  <a:lnTo>
                    <a:pt x="0" y="349"/>
                  </a:lnTo>
                  <a:lnTo>
                    <a:pt x="50" y="599"/>
                  </a:lnTo>
                  <a:lnTo>
                    <a:pt x="125" y="823"/>
                  </a:lnTo>
                  <a:lnTo>
                    <a:pt x="225" y="1048"/>
                  </a:lnTo>
                  <a:lnTo>
                    <a:pt x="324" y="1272"/>
                  </a:lnTo>
                  <a:lnTo>
                    <a:pt x="449" y="1522"/>
                  </a:lnTo>
                  <a:lnTo>
                    <a:pt x="599" y="1746"/>
                  </a:lnTo>
                  <a:lnTo>
                    <a:pt x="773" y="1971"/>
                  </a:lnTo>
                  <a:lnTo>
                    <a:pt x="823" y="2045"/>
                  </a:lnTo>
                  <a:lnTo>
                    <a:pt x="973" y="2195"/>
                  </a:lnTo>
                  <a:lnTo>
                    <a:pt x="1122" y="2320"/>
                  </a:lnTo>
                  <a:lnTo>
                    <a:pt x="1297" y="2444"/>
                  </a:lnTo>
                  <a:lnTo>
                    <a:pt x="1521" y="2494"/>
                  </a:lnTo>
                  <a:lnTo>
                    <a:pt x="1596" y="2494"/>
                  </a:lnTo>
                  <a:lnTo>
                    <a:pt x="1621" y="2469"/>
                  </a:lnTo>
                  <a:lnTo>
                    <a:pt x="1646" y="2420"/>
                  </a:lnTo>
                  <a:lnTo>
                    <a:pt x="1646" y="2370"/>
                  </a:lnTo>
                  <a:lnTo>
                    <a:pt x="1621" y="2345"/>
                  </a:lnTo>
                  <a:lnTo>
                    <a:pt x="1596" y="2320"/>
                  </a:lnTo>
                  <a:lnTo>
                    <a:pt x="1571" y="2295"/>
                  </a:lnTo>
                  <a:lnTo>
                    <a:pt x="1397" y="2245"/>
                  </a:lnTo>
                  <a:lnTo>
                    <a:pt x="1247" y="2170"/>
                  </a:lnTo>
                  <a:lnTo>
                    <a:pt x="1122" y="2045"/>
                  </a:lnTo>
                  <a:lnTo>
                    <a:pt x="998" y="1896"/>
                  </a:lnTo>
                  <a:lnTo>
                    <a:pt x="948" y="1846"/>
                  </a:lnTo>
                  <a:lnTo>
                    <a:pt x="773" y="1621"/>
                  </a:lnTo>
                  <a:lnTo>
                    <a:pt x="649" y="1397"/>
                  </a:lnTo>
                  <a:lnTo>
                    <a:pt x="424" y="973"/>
                  </a:lnTo>
                  <a:lnTo>
                    <a:pt x="349" y="773"/>
                  </a:lnTo>
                  <a:lnTo>
                    <a:pt x="274" y="574"/>
                  </a:lnTo>
                  <a:lnTo>
                    <a:pt x="225" y="349"/>
                  </a:lnTo>
                  <a:lnTo>
                    <a:pt x="225" y="125"/>
                  </a:lnTo>
                  <a:lnTo>
                    <a:pt x="200" y="75"/>
                  </a:lnTo>
                  <a:lnTo>
                    <a:pt x="175" y="50"/>
                  </a:lnTo>
                  <a:lnTo>
                    <a:pt x="150" y="2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725;p44">
              <a:extLst>
                <a:ext uri="{FF2B5EF4-FFF2-40B4-BE49-F238E27FC236}">
                  <a16:creationId xmlns:a16="http://schemas.microsoft.com/office/drawing/2014/main" id="{65FDD8AC-F8EB-B288-78F7-D2C3DF4D4020}"/>
                </a:ext>
              </a:extLst>
            </p:cNvPr>
            <p:cNvSpPr/>
            <p:nvPr/>
          </p:nvSpPr>
          <p:spPr>
            <a:xfrm rot="-9058615">
              <a:off x="7492055" y="3243836"/>
              <a:ext cx="70592" cy="114486"/>
            </a:xfrm>
            <a:custGeom>
              <a:avLst/>
              <a:gdLst/>
              <a:ahLst/>
              <a:cxnLst/>
              <a:rect l="l" t="t" r="r" b="b"/>
              <a:pathLst>
                <a:path w="1523" h="2470" extrusionOk="0">
                  <a:moveTo>
                    <a:pt x="76" y="0"/>
                  </a:moveTo>
                  <a:lnTo>
                    <a:pt x="51" y="25"/>
                  </a:lnTo>
                  <a:lnTo>
                    <a:pt x="26" y="50"/>
                  </a:lnTo>
                  <a:lnTo>
                    <a:pt x="1" y="100"/>
                  </a:lnTo>
                  <a:lnTo>
                    <a:pt x="1" y="125"/>
                  </a:lnTo>
                  <a:lnTo>
                    <a:pt x="76" y="449"/>
                  </a:lnTo>
                  <a:lnTo>
                    <a:pt x="176" y="798"/>
                  </a:lnTo>
                  <a:lnTo>
                    <a:pt x="325" y="1172"/>
                  </a:lnTo>
                  <a:lnTo>
                    <a:pt x="525" y="1522"/>
                  </a:lnTo>
                  <a:lnTo>
                    <a:pt x="699" y="1821"/>
                  </a:lnTo>
                  <a:lnTo>
                    <a:pt x="874" y="2045"/>
                  </a:lnTo>
                  <a:lnTo>
                    <a:pt x="1073" y="2245"/>
                  </a:lnTo>
                  <a:lnTo>
                    <a:pt x="1348" y="2444"/>
                  </a:lnTo>
                  <a:lnTo>
                    <a:pt x="1398" y="2469"/>
                  </a:lnTo>
                  <a:lnTo>
                    <a:pt x="1423" y="2469"/>
                  </a:lnTo>
                  <a:lnTo>
                    <a:pt x="1472" y="2444"/>
                  </a:lnTo>
                  <a:lnTo>
                    <a:pt x="1497" y="2420"/>
                  </a:lnTo>
                  <a:lnTo>
                    <a:pt x="1522" y="2395"/>
                  </a:lnTo>
                  <a:lnTo>
                    <a:pt x="1522" y="2345"/>
                  </a:lnTo>
                  <a:lnTo>
                    <a:pt x="1497" y="2295"/>
                  </a:lnTo>
                  <a:lnTo>
                    <a:pt x="1472" y="2270"/>
                  </a:lnTo>
                  <a:lnTo>
                    <a:pt x="1223" y="2095"/>
                  </a:lnTo>
                  <a:lnTo>
                    <a:pt x="1023" y="1896"/>
                  </a:lnTo>
                  <a:lnTo>
                    <a:pt x="874" y="1671"/>
                  </a:lnTo>
                  <a:lnTo>
                    <a:pt x="699" y="1422"/>
                  </a:lnTo>
                  <a:lnTo>
                    <a:pt x="550" y="1148"/>
                  </a:lnTo>
                  <a:lnTo>
                    <a:pt x="425" y="848"/>
                  </a:lnTo>
                  <a:lnTo>
                    <a:pt x="325" y="499"/>
                  </a:lnTo>
                  <a:lnTo>
                    <a:pt x="200" y="100"/>
                  </a:lnTo>
                  <a:lnTo>
                    <a:pt x="200" y="50"/>
                  </a:lnTo>
                  <a:lnTo>
                    <a:pt x="151" y="2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726;p44">
              <a:extLst>
                <a:ext uri="{FF2B5EF4-FFF2-40B4-BE49-F238E27FC236}">
                  <a16:creationId xmlns:a16="http://schemas.microsoft.com/office/drawing/2014/main" id="{15D2EBA1-CF69-3040-5B88-CCE6D08C377C}"/>
                </a:ext>
              </a:extLst>
            </p:cNvPr>
            <p:cNvSpPr/>
            <p:nvPr/>
          </p:nvSpPr>
          <p:spPr>
            <a:xfrm rot="-9058615">
              <a:off x="7287877" y="3185343"/>
              <a:ext cx="18540" cy="10429"/>
            </a:xfrm>
            <a:custGeom>
              <a:avLst/>
              <a:gdLst/>
              <a:ahLst/>
              <a:cxnLst/>
              <a:rect l="l" t="t" r="r" b="b"/>
              <a:pathLst>
                <a:path w="400" h="225" extrusionOk="0">
                  <a:moveTo>
                    <a:pt x="400" y="0"/>
                  </a:moveTo>
                  <a:lnTo>
                    <a:pt x="200" y="100"/>
                  </a:lnTo>
                  <a:lnTo>
                    <a:pt x="0" y="225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F7F6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728;p44">
            <a:extLst>
              <a:ext uri="{FF2B5EF4-FFF2-40B4-BE49-F238E27FC236}">
                <a16:creationId xmlns:a16="http://schemas.microsoft.com/office/drawing/2014/main" id="{CCC79DBE-A39A-4E05-DD0B-6FCF037ABDD8}"/>
              </a:ext>
            </a:extLst>
          </p:cNvPr>
          <p:cNvGrpSpPr/>
          <p:nvPr/>
        </p:nvGrpSpPr>
        <p:grpSpPr>
          <a:xfrm>
            <a:off x="5449806" y="2389105"/>
            <a:ext cx="559242" cy="524556"/>
            <a:chOff x="5056698" y="1596245"/>
            <a:chExt cx="940501" cy="744252"/>
          </a:xfrm>
        </p:grpSpPr>
        <p:sp>
          <p:nvSpPr>
            <p:cNvPr id="141" name="Google Shape;1729;p44">
              <a:extLst>
                <a:ext uri="{FF2B5EF4-FFF2-40B4-BE49-F238E27FC236}">
                  <a16:creationId xmlns:a16="http://schemas.microsoft.com/office/drawing/2014/main" id="{A74DDB61-1D66-F614-23D0-08CE913C94CC}"/>
                </a:ext>
              </a:extLst>
            </p:cNvPr>
            <p:cNvSpPr/>
            <p:nvPr/>
          </p:nvSpPr>
          <p:spPr>
            <a:xfrm rot="-391110">
              <a:off x="5364779" y="1768403"/>
              <a:ext cx="184767" cy="242848"/>
            </a:xfrm>
            <a:custGeom>
              <a:avLst/>
              <a:gdLst/>
              <a:ahLst/>
              <a:cxnLst/>
              <a:rect l="l" t="t" r="r" b="b"/>
              <a:pathLst>
                <a:path w="3967" h="5214" extrusionOk="0">
                  <a:moveTo>
                    <a:pt x="3118" y="1"/>
                  </a:moveTo>
                  <a:lnTo>
                    <a:pt x="2943" y="26"/>
                  </a:lnTo>
                  <a:lnTo>
                    <a:pt x="2569" y="101"/>
                  </a:lnTo>
                  <a:lnTo>
                    <a:pt x="2220" y="200"/>
                  </a:lnTo>
                  <a:lnTo>
                    <a:pt x="1921" y="300"/>
                  </a:lnTo>
                  <a:lnTo>
                    <a:pt x="1696" y="400"/>
                  </a:lnTo>
                  <a:lnTo>
                    <a:pt x="1522" y="525"/>
                  </a:lnTo>
                  <a:lnTo>
                    <a:pt x="1347" y="649"/>
                  </a:lnTo>
                  <a:lnTo>
                    <a:pt x="1023" y="949"/>
                  </a:lnTo>
                  <a:lnTo>
                    <a:pt x="724" y="1273"/>
                  </a:lnTo>
                  <a:lnTo>
                    <a:pt x="449" y="1597"/>
                  </a:lnTo>
                  <a:lnTo>
                    <a:pt x="300" y="1821"/>
                  </a:lnTo>
                  <a:lnTo>
                    <a:pt x="175" y="2046"/>
                  </a:lnTo>
                  <a:lnTo>
                    <a:pt x="75" y="2270"/>
                  </a:lnTo>
                  <a:lnTo>
                    <a:pt x="25" y="2495"/>
                  </a:lnTo>
                  <a:lnTo>
                    <a:pt x="1" y="2669"/>
                  </a:lnTo>
                  <a:lnTo>
                    <a:pt x="1" y="2844"/>
                  </a:lnTo>
                  <a:lnTo>
                    <a:pt x="1" y="3019"/>
                  </a:lnTo>
                  <a:lnTo>
                    <a:pt x="25" y="3168"/>
                  </a:lnTo>
                  <a:lnTo>
                    <a:pt x="125" y="3517"/>
                  </a:lnTo>
                  <a:lnTo>
                    <a:pt x="250" y="3842"/>
                  </a:lnTo>
                  <a:lnTo>
                    <a:pt x="350" y="4041"/>
                  </a:lnTo>
                  <a:lnTo>
                    <a:pt x="449" y="4241"/>
                  </a:lnTo>
                  <a:lnTo>
                    <a:pt x="599" y="4415"/>
                  </a:lnTo>
                  <a:lnTo>
                    <a:pt x="724" y="4590"/>
                  </a:lnTo>
                  <a:lnTo>
                    <a:pt x="923" y="4740"/>
                  </a:lnTo>
                  <a:lnTo>
                    <a:pt x="1098" y="4889"/>
                  </a:lnTo>
                  <a:lnTo>
                    <a:pt x="1322" y="4989"/>
                  </a:lnTo>
                  <a:lnTo>
                    <a:pt x="1547" y="5064"/>
                  </a:lnTo>
                  <a:lnTo>
                    <a:pt x="1771" y="5114"/>
                  </a:lnTo>
                  <a:lnTo>
                    <a:pt x="2021" y="5164"/>
                  </a:lnTo>
                  <a:lnTo>
                    <a:pt x="2495" y="5213"/>
                  </a:lnTo>
                  <a:lnTo>
                    <a:pt x="2694" y="5213"/>
                  </a:lnTo>
                  <a:lnTo>
                    <a:pt x="2894" y="5164"/>
                  </a:lnTo>
                  <a:lnTo>
                    <a:pt x="2968" y="5114"/>
                  </a:lnTo>
                  <a:lnTo>
                    <a:pt x="3043" y="5064"/>
                  </a:lnTo>
                  <a:lnTo>
                    <a:pt x="3093" y="5014"/>
                  </a:lnTo>
                  <a:lnTo>
                    <a:pt x="3143" y="4914"/>
                  </a:lnTo>
                  <a:lnTo>
                    <a:pt x="3143" y="4839"/>
                  </a:lnTo>
                  <a:lnTo>
                    <a:pt x="3118" y="4740"/>
                  </a:lnTo>
                  <a:lnTo>
                    <a:pt x="3093" y="4665"/>
                  </a:lnTo>
                  <a:lnTo>
                    <a:pt x="3043" y="4590"/>
                  </a:lnTo>
                  <a:lnTo>
                    <a:pt x="2919" y="4440"/>
                  </a:lnTo>
                  <a:lnTo>
                    <a:pt x="2769" y="4316"/>
                  </a:lnTo>
                  <a:lnTo>
                    <a:pt x="2569" y="4091"/>
                  </a:lnTo>
                  <a:lnTo>
                    <a:pt x="2420" y="3842"/>
                  </a:lnTo>
                  <a:lnTo>
                    <a:pt x="2320" y="3567"/>
                  </a:lnTo>
                  <a:lnTo>
                    <a:pt x="2270" y="3268"/>
                  </a:lnTo>
                  <a:lnTo>
                    <a:pt x="2245" y="2994"/>
                  </a:lnTo>
                  <a:lnTo>
                    <a:pt x="2270" y="2694"/>
                  </a:lnTo>
                  <a:lnTo>
                    <a:pt x="2320" y="2395"/>
                  </a:lnTo>
                  <a:lnTo>
                    <a:pt x="2445" y="2121"/>
                  </a:lnTo>
                  <a:lnTo>
                    <a:pt x="2495" y="2021"/>
                  </a:lnTo>
                  <a:lnTo>
                    <a:pt x="2569" y="1921"/>
                  </a:lnTo>
                  <a:lnTo>
                    <a:pt x="2769" y="1722"/>
                  </a:lnTo>
                  <a:lnTo>
                    <a:pt x="3318" y="1273"/>
                  </a:lnTo>
                  <a:lnTo>
                    <a:pt x="3567" y="1048"/>
                  </a:lnTo>
                  <a:lnTo>
                    <a:pt x="3791" y="824"/>
                  </a:lnTo>
                  <a:lnTo>
                    <a:pt x="3866" y="724"/>
                  </a:lnTo>
                  <a:lnTo>
                    <a:pt x="3941" y="649"/>
                  </a:lnTo>
                  <a:lnTo>
                    <a:pt x="3966" y="550"/>
                  </a:lnTo>
                  <a:lnTo>
                    <a:pt x="3966" y="475"/>
                  </a:lnTo>
                  <a:lnTo>
                    <a:pt x="3916" y="325"/>
                  </a:lnTo>
                  <a:lnTo>
                    <a:pt x="3841" y="225"/>
                  </a:lnTo>
                  <a:lnTo>
                    <a:pt x="3742" y="126"/>
                  </a:lnTo>
                  <a:lnTo>
                    <a:pt x="3617" y="76"/>
                  </a:lnTo>
                  <a:lnTo>
                    <a:pt x="3467" y="26"/>
                  </a:lnTo>
                  <a:lnTo>
                    <a:pt x="3293" y="26"/>
                  </a:lnTo>
                  <a:lnTo>
                    <a:pt x="3118" y="1"/>
                  </a:lnTo>
                  <a:close/>
                </a:path>
              </a:pathLst>
            </a:custGeom>
            <a:solidFill>
              <a:srgbClr val="612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730;p44">
              <a:extLst>
                <a:ext uri="{FF2B5EF4-FFF2-40B4-BE49-F238E27FC236}">
                  <a16:creationId xmlns:a16="http://schemas.microsoft.com/office/drawing/2014/main" id="{7D937612-5DD2-1ADB-75BE-B93E2BFDF2EA}"/>
                </a:ext>
              </a:extLst>
            </p:cNvPr>
            <p:cNvSpPr/>
            <p:nvPr/>
          </p:nvSpPr>
          <p:spPr>
            <a:xfrm rot="-391110">
              <a:off x="5358960" y="1762630"/>
              <a:ext cx="196365" cy="254445"/>
            </a:xfrm>
            <a:custGeom>
              <a:avLst/>
              <a:gdLst/>
              <a:ahLst/>
              <a:cxnLst/>
              <a:rect l="l" t="t" r="r" b="b"/>
              <a:pathLst>
                <a:path w="4216" h="5463" extrusionOk="0">
                  <a:moveTo>
                    <a:pt x="3542" y="274"/>
                  </a:moveTo>
                  <a:lnTo>
                    <a:pt x="3742" y="349"/>
                  </a:lnTo>
                  <a:lnTo>
                    <a:pt x="3842" y="399"/>
                  </a:lnTo>
                  <a:lnTo>
                    <a:pt x="3892" y="449"/>
                  </a:lnTo>
                  <a:lnTo>
                    <a:pt x="3941" y="524"/>
                  </a:lnTo>
                  <a:lnTo>
                    <a:pt x="3966" y="624"/>
                  </a:lnTo>
                  <a:lnTo>
                    <a:pt x="3966" y="674"/>
                  </a:lnTo>
                  <a:lnTo>
                    <a:pt x="3916" y="773"/>
                  </a:lnTo>
                  <a:lnTo>
                    <a:pt x="3717" y="973"/>
                  </a:lnTo>
                  <a:lnTo>
                    <a:pt x="3492" y="1172"/>
                  </a:lnTo>
                  <a:lnTo>
                    <a:pt x="3243" y="1397"/>
                  </a:lnTo>
                  <a:lnTo>
                    <a:pt x="2994" y="1596"/>
                  </a:lnTo>
                  <a:lnTo>
                    <a:pt x="2744" y="1821"/>
                  </a:lnTo>
                  <a:lnTo>
                    <a:pt x="2570" y="1995"/>
                  </a:lnTo>
                  <a:lnTo>
                    <a:pt x="2445" y="2195"/>
                  </a:lnTo>
                  <a:lnTo>
                    <a:pt x="2320" y="2494"/>
                  </a:lnTo>
                  <a:lnTo>
                    <a:pt x="2270" y="2818"/>
                  </a:lnTo>
                  <a:lnTo>
                    <a:pt x="2245" y="3143"/>
                  </a:lnTo>
                  <a:lnTo>
                    <a:pt x="2270" y="3442"/>
                  </a:lnTo>
                  <a:lnTo>
                    <a:pt x="2345" y="3741"/>
                  </a:lnTo>
                  <a:lnTo>
                    <a:pt x="2445" y="4040"/>
                  </a:lnTo>
                  <a:lnTo>
                    <a:pt x="2595" y="4290"/>
                  </a:lnTo>
                  <a:lnTo>
                    <a:pt x="2794" y="4514"/>
                  </a:lnTo>
                  <a:lnTo>
                    <a:pt x="2869" y="4564"/>
                  </a:lnTo>
                  <a:lnTo>
                    <a:pt x="2994" y="4689"/>
                  </a:lnTo>
                  <a:lnTo>
                    <a:pt x="3068" y="4814"/>
                  </a:lnTo>
                  <a:lnTo>
                    <a:pt x="3143" y="4913"/>
                  </a:lnTo>
                  <a:lnTo>
                    <a:pt x="3143" y="5013"/>
                  </a:lnTo>
                  <a:lnTo>
                    <a:pt x="3093" y="5088"/>
                  </a:lnTo>
                  <a:lnTo>
                    <a:pt x="3044" y="5113"/>
                  </a:lnTo>
                  <a:lnTo>
                    <a:pt x="2969" y="5163"/>
                  </a:lnTo>
                  <a:lnTo>
                    <a:pt x="2894" y="5188"/>
                  </a:lnTo>
                  <a:lnTo>
                    <a:pt x="2744" y="5213"/>
                  </a:lnTo>
                  <a:lnTo>
                    <a:pt x="2620" y="5213"/>
                  </a:lnTo>
                  <a:lnTo>
                    <a:pt x="2345" y="5188"/>
                  </a:lnTo>
                  <a:lnTo>
                    <a:pt x="2096" y="5138"/>
                  </a:lnTo>
                  <a:lnTo>
                    <a:pt x="1846" y="5088"/>
                  </a:lnTo>
                  <a:lnTo>
                    <a:pt x="1622" y="5038"/>
                  </a:lnTo>
                  <a:lnTo>
                    <a:pt x="1422" y="4963"/>
                  </a:lnTo>
                  <a:lnTo>
                    <a:pt x="1248" y="4864"/>
                  </a:lnTo>
                  <a:lnTo>
                    <a:pt x="1098" y="4764"/>
                  </a:lnTo>
                  <a:lnTo>
                    <a:pt x="949" y="4639"/>
                  </a:lnTo>
                  <a:lnTo>
                    <a:pt x="799" y="4464"/>
                  </a:lnTo>
                  <a:lnTo>
                    <a:pt x="674" y="4265"/>
                  </a:lnTo>
                  <a:lnTo>
                    <a:pt x="500" y="3891"/>
                  </a:lnTo>
                  <a:lnTo>
                    <a:pt x="400" y="3641"/>
                  </a:lnTo>
                  <a:lnTo>
                    <a:pt x="300" y="3317"/>
                  </a:lnTo>
                  <a:lnTo>
                    <a:pt x="275" y="3168"/>
                  </a:lnTo>
                  <a:lnTo>
                    <a:pt x="250" y="2993"/>
                  </a:lnTo>
                  <a:lnTo>
                    <a:pt x="250" y="2818"/>
                  </a:lnTo>
                  <a:lnTo>
                    <a:pt x="275" y="2644"/>
                  </a:lnTo>
                  <a:lnTo>
                    <a:pt x="325" y="2419"/>
                  </a:lnTo>
                  <a:lnTo>
                    <a:pt x="425" y="2195"/>
                  </a:lnTo>
                  <a:lnTo>
                    <a:pt x="549" y="1995"/>
                  </a:lnTo>
                  <a:lnTo>
                    <a:pt x="674" y="1796"/>
                  </a:lnTo>
                  <a:lnTo>
                    <a:pt x="973" y="1447"/>
                  </a:lnTo>
                  <a:lnTo>
                    <a:pt x="1273" y="1122"/>
                  </a:lnTo>
                  <a:lnTo>
                    <a:pt x="1572" y="848"/>
                  </a:lnTo>
                  <a:lnTo>
                    <a:pt x="1896" y="624"/>
                  </a:lnTo>
                  <a:lnTo>
                    <a:pt x="2046" y="549"/>
                  </a:lnTo>
                  <a:lnTo>
                    <a:pt x="2245" y="474"/>
                  </a:lnTo>
                  <a:lnTo>
                    <a:pt x="2495" y="399"/>
                  </a:lnTo>
                  <a:lnTo>
                    <a:pt x="2769" y="324"/>
                  </a:lnTo>
                  <a:lnTo>
                    <a:pt x="3044" y="274"/>
                  </a:lnTo>
                  <a:close/>
                  <a:moveTo>
                    <a:pt x="3318" y="0"/>
                  </a:moveTo>
                  <a:lnTo>
                    <a:pt x="3019" y="25"/>
                  </a:lnTo>
                  <a:lnTo>
                    <a:pt x="2694" y="75"/>
                  </a:lnTo>
                  <a:lnTo>
                    <a:pt x="2420" y="150"/>
                  </a:lnTo>
                  <a:lnTo>
                    <a:pt x="2146" y="250"/>
                  </a:lnTo>
                  <a:lnTo>
                    <a:pt x="1921" y="324"/>
                  </a:lnTo>
                  <a:lnTo>
                    <a:pt x="1772" y="424"/>
                  </a:lnTo>
                  <a:lnTo>
                    <a:pt x="1422" y="649"/>
                  </a:lnTo>
                  <a:lnTo>
                    <a:pt x="1098" y="923"/>
                  </a:lnTo>
                  <a:lnTo>
                    <a:pt x="774" y="1272"/>
                  </a:lnTo>
                  <a:lnTo>
                    <a:pt x="475" y="1646"/>
                  </a:lnTo>
                  <a:lnTo>
                    <a:pt x="325" y="1871"/>
                  </a:lnTo>
                  <a:lnTo>
                    <a:pt x="200" y="2095"/>
                  </a:lnTo>
                  <a:lnTo>
                    <a:pt x="101" y="2345"/>
                  </a:lnTo>
                  <a:lnTo>
                    <a:pt x="26" y="2594"/>
                  </a:lnTo>
                  <a:lnTo>
                    <a:pt x="1" y="2793"/>
                  </a:lnTo>
                  <a:lnTo>
                    <a:pt x="1" y="2993"/>
                  </a:lnTo>
                  <a:lnTo>
                    <a:pt x="1" y="3193"/>
                  </a:lnTo>
                  <a:lnTo>
                    <a:pt x="51" y="3367"/>
                  </a:lnTo>
                  <a:lnTo>
                    <a:pt x="150" y="3716"/>
                  </a:lnTo>
                  <a:lnTo>
                    <a:pt x="275" y="4016"/>
                  </a:lnTo>
                  <a:lnTo>
                    <a:pt x="350" y="4190"/>
                  </a:lnTo>
                  <a:lnTo>
                    <a:pt x="475" y="4415"/>
                  </a:lnTo>
                  <a:lnTo>
                    <a:pt x="599" y="4614"/>
                  </a:lnTo>
                  <a:lnTo>
                    <a:pt x="774" y="4814"/>
                  </a:lnTo>
                  <a:lnTo>
                    <a:pt x="874" y="4913"/>
                  </a:lnTo>
                  <a:lnTo>
                    <a:pt x="1023" y="5013"/>
                  </a:lnTo>
                  <a:lnTo>
                    <a:pt x="1298" y="5188"/>
                  </a:lnTo>
                  <a:lnTo>
                    <a:pt x="1572" y="5288"/>
                  </a:lnTo>
                  <a:lnTo>
                    <a:pt x="1896" y="5387"/>
                  </a:lnTo>
                  <a:lnTo>
                    <a:pt x="2245" y="5437"/>
                  </a:lnTo>
                  <a:lnTo>
                    <a:pt x="2620" y="5462"/>
                  </a:lnTo>
                  <a:lnTo>
                    <a:pt x="2769" y="5462"/>
                  </a:lnTo>
                  <a:lnTo>
                    <a:pt x="2894" y="5437"/>
                  </a:lnTo>
                  <a:lnTo>
                    <a:pt x="3019" y="5412"/>
                  </a:lnTo>
                  <a:lnTo>
                    <a:pt x="3143" y="5387"/>
                  </a:lnTo>
                  <a:lnTo>
                    <a:pt x="3218" y="5312"/>
                  </a:lnTo>
                  <a:lnTo>
                    <a:pt x="3293" y="5263"/>
                  </a:lnTo>
                  <a:lnTo>
                    <a:pt x="3343" y="5163"/>
                  </a:lnTo>
                  <a:lnTo>
                    <a:pt x="3393" y="5088"/>
                  </a:lnTo>
                  <a:lnTo>
                    <a:pt x="3393" y="4963"/>
                  </a:lnTo>
                  <a:lnTo>
                    <a:pt x="3393" y="4864"/>
                  </a:lnTo>
                  <a:lnTo>
                    <a:pt x="3368" y="4789"/>
                  </a:lnTo>
                  <a:lnTo>
                    <a:pt x="3318" y="4689"/>
                  </a:lnTo>
                  <a:lnTo>
                    <a:pt x="3193" y="4539"/>
                  </a:lnTo>
                  <a:lnTo>
                    <a:pt x="3044" y="4390"/>
                  </a:lnTo>
                  <a:lnTo>
                    <a:pt x="2969" y="4340"/>
                  </a:lnTo>
                  <a:lnTo>
                    <a:pt x="2819" y="4140"/>
                  </a:lnTo>
                  <a:lnTo>
                    <a:pt x="2669" y="3916"/>
                  </a:lnTo>
                  <a:lnTo>
                    <a:pt x="2570" y="3666"/>
                  </a:lnTo>
                  <a:lnTo>
                    <a:pt x="2520" y="3392"/>
                  </a:lnTo>
                  <a:lnTo>
                    <a:pt x="2495" y="3118"/>
                  </a:lnTo>
                  <a:lnTo>
                    <a:pt x="2520" y="2843"/>
                  </a:lnTo>
                  <a:lnTo>
                    <a:pt x="2570" y="2569"/>
                  </a:lnTo>
                  <a:lnTo>
                    <a:pt x="2669" y="2295"/>
                  </a:lnTo>
                  <a:lnTo>
                    <a:pt x="2794" y="2145"/>
                  </a:lnTo>
                  <a:lnTo>
                    <a:pt x="2969" y="1970"/>
                  </a:lnTo>
                  <a:lnTo>
                    <a:pt x="3418" y="1596"/>
                  </a:lnTo>
                  <a:lnTo>
                    <a:pt x="3742" y="1297"/>
                  </a:lnTo>
                  <a:lnTo>
                    <a:pt x="4016" y="1048"/>
                  </a:lnTo>
                  <a:lnTo>
                    <a:pt x="4116" y="923"/>
                  </a:lnTo>
                  <a:lnTo>
                    <a:pt x="4191" y="798"/>
                  </a:lnTo>
                  <a:lnTo>
                    <a:pt x="4216" y="698"/>
                  </a:lnTo>
                  <a:lnTo>
                    <a:pt x="4216" y="574"/>
                  </a:lnTo>
                  <a:lnTo>
                    <a:pt x="4166" y="424"/>
                  </a:lnTo>
                  <a:lnTo>
                    <a:pt x="4091" y="299"/>
                  </a:lnTo>
                  <a:lnTo>
                    <a:pt x="3991" y="200"/>
                  </a:lnTo>
                  <a:lnTo>
                    <a:pt x="3867" y="100"/>
                  </a:lnTo>
                  <a:lnTo>
                    <a:pt x="3842" y="100"/>
                  </a:lnTo>
                  <a:lnTo>
                    <a:pt x="3742" y="50"/>
                  </a:lnTo>
                  <a:lnTo>
                    <a:pt x="3592" y="25"/>
                  </a:lnTo>
                  <a:lnTo>
                    <a:pt x="3318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731;p44">
              <a:extLst>
                <a:ext uri="{FF2B5EF4-FFF2-40B4-BE49-F238E27FC236}">
                  <a16:creationId xmlns:a16="http://schemas.microsoft.com/office/drawing/2014/main" id="{90786550-76DC-F576-FFFE-EAAD526B6845}"/>
                </a:ext>
              </a:extLst>
            </p:cNvPr>
            <p:cNvSpPr/>
            <p:nvPr/>
          </p:nvSpPr>
          <p:spPr>
            <a:xfrm rot="-391110">
              <a:off x="5096450" y="1648330"/>
              <a:ext cx="860820" cy="638931"/>
            </a:xfrm>
            <a:custGeom>
              <a:avLst/>
              <a:gdLst/>
              <a:ahLst/>
              <a:cxnLst/>
              <a:rect l="l" t="t" r="r" b="b"/>
              <a:pathLst>
                <a:path w="18482" h="13718" extrusionOk="0">
                  <a:moveTo>
                    <a:pt x="9154" y="3866"/>
                  </a:moveTo>
                  <a:lnTo>
                    <a:pt x="9628" y="3891"/>
                  </a:lnTo>
                  <a:lnTo>
                    <a:pt x="10077" y="3966"/>
                  </a:lnTo>
                  <a:lnTo>
                    <a:pt x="10276" y="4016"/>
                  </a:lnTo>
                  <a:lnTo>
                    <a:pt x="10501" y="4091"/>
                  </a:lnTo>
                  <a:lnTo>
                    <a:pt x="10700" y="4166"/>
                  </a:lnTo>
                  <a:lnTo>
                    <a:pt x="10900" y="4265"/>
                  </a:lnTo>
                  <a:lnTo>
                    <a:pt x="11099" y="4365"/>
                  </a:lnTo>
                  <a:lnTo>
                    <a:pt x="11274" y="4490"/>
                  </a:lnTo>
                  <a:lnTo>
                    <a:pt x="11399" y="4615"/>
                  </a:lnTo>
                  <a:lnTo>
                    <a:pt x="11523" y="4764"/>
                  </a:lnTo>
                  <a:lnTo>
                    <a:pt x="11623" y="4914"/>
                  </a:lnTo>
                  <a:lnTo>
                    <a:pt x="11698" y="5064"/>
                  </a:lnTo>
                  <a:lnTo>
                    <a:pt x="11773" y="5238"/>
                  </a:lnTo>
                  <a:lnTo>
                    <a:pt x="11798" y="5388"/>
                  </a:lnTo>
                  <a:lnTo>
                    <a:pt x="11823" y="5562"/>
                  </a:lnTo>
                  <a:lnTo>
                    <a:pt x="11823" y="5762"/>
                  </a:lnTo>
                  <a:lnTo>
                    <a:pt x="11773" y="5936"/>
                  </a:lnTo>
                  <a:lnTo>
                    <a:pt x="11723" y="6111"/>
                  </a:lnTo>
                  <a:lnTo>
                    <a:pt x="11623" y="6286"/>
                  </a:lnTo>
                  <a:lnTo>
                    <a:pt x="11498" y="6435"/>
                  </a:lnTo>
                  <a:lnTo>
                    <a:pt x="11374" y="6560"/>
                  </a:lnTo>
                  <a:lnTo>
                    <a:pt x="11224" y="6685"/>
                  </a:lnTo>
                  <a:lnTo>
                    <a:pt x="11074" y="6809"/>
                  </a:lnTo>
                  <a:lnTo>
                    <a:pt x="10900" y="6884"/>
                  </a:lnTo>
                  <a:lnTo>
                    <a:pt x="10725" y="6959"/>
                  </a:lnTo>
                  <a:lnTo>
                    <a:pt x="10526" y="7009"/>
                  </a:lnTo>
                  <a:lnTo>
                    <a:pt x="10151" y="7084"/>
                  </a:lnTo>
                  <a:lnTo>
                    <a:pt x="9777" y="7109"/>
                  </a:lnTo>
                  <a:lnTo>
                    <a:pt x="9378" y="7109"/>
                  </a:lnTo>
                  <a:lnTo>
                    <a:pt x="8904" y="7059"/>
                  </a:lnTo>
                  <a:lnTo>
                    <a:pt x="8680" y="7009"/>
                  </a:lnTo>
                  <a:lnTo>
                    <a:pt x="8431" y="6959"/>
                  </a:lnTo>
                  <a:lnTo>
                    <a:pt x="8206" y="6884"/>
                  </a:lnTo>
                  <a:lnTo>
                    <a:pt x="7982" y="6784"/>
                  </a:lnTo>
                  <a:lnTo>
                    <a:pt x="7782" y="6685"/>
                  </a:lnTo>
                  <a:lnTo>
                    <a:pt x="7583" y="6535"/>
                  </a:lnTo>
                  <a:lnTo>
                    <a:pt x="7408" y="6360"/>
                  </a:lnTo>
                  <a:lnTo>
                    <a:pt x="7258" y="6186"/>
                  </a:lnTo>
                  <a:lnTo>
                    <a:pt x="7159" y="5961"/>
                  </a:lnTo>
                  <a:lnTo>
                    <a:pt x="7059" y="5737"/>
                  </a:lnTo>
                  <a:lnTo>
                    <a:pt x="7009" y="5512"/>
                  </a:lnTo>
                  <a:lnTo>
                    <a:pt x="7009" y="5288"/>
                  </a:lnTo>
                  <a:lnTo>
                    <a:pt x="7034" y="5039"/>
                  </a:lnTo>
                  <a:lnTo>
                    <a:pt x="7134" y="4839"/>
                  </a:lnTo>
                  <a:lnTo>
                    <a:pt x="7283" y="4615"/>
                  </a:lnTo>
                  <a:lnTo>
                    <a:pt x="7458" y="4440"/>
                  </a:lnTo>
                  <a:lnTo>
                    <a:pt x="7657" y="4290"/>
                  </a:lnTo>
                  <a:lnTo>
                    <a:pt x="7882" y="4191"/>
                  </a:lnTo>
                  <a:lnTo>
                    <a:pt x="8081" y="4091"/>
                  </a:lnTo>
                  <a:lnTo>
                    <a:pt x="8281" y="4016"/>
                  </a:lnTo>
                  <a:lnTo>
                    <a:pt x="8705" y="3916"/>
                  </a:lnTo>
                  <a:lnTo>
                    <a:pt x="9154" y="3866"/>
                  </a:lnTo>
                  <a:close/>
                  <a:moveTo>
                    <a:pt x="8805" y="1"/>
                  </a:moveTo>
                  <a:lnTo>
                    <a:pt x="8281" y="26"/>
                  </a:lnTo>
                  <a:lnTo>
                    <a:pt x="7782" y="75"/>
                  </a:lnTo>
                  <a:lnTo>
                    <a:pt x="7283" y="125"/>
                  </a:lnTo>
                  <a:lnTo>
                    <a:pt x="6760" y="225"/>
                  </a:lnTo>
                  <a:lnTo>
                    <a:pt x="6286" y="325"/>
                  </a:lnTo>
                  <a:lnTo>
                    <a:pt x="5787" y="425"/>
                  </a:lnTo>
                  <a:lnTo>
                    <a:pt x="5313" y="574"/>
                  </a:lnTo>
                  <a:lnTo>
                    <a:pt x="4839" y="724"/>
                  </a:lnTo>
                  <a:lnTo>
                    <a:pt x="4365" y="898"/>
                  </a:lnTo>
                  <a:lnTo>
                    <a:pt x="3916" y="1098"/>
                  </a:lnTo>
                  <a:lnTo>
                    <a:pt x="3492" y="1298"/>
                  </a:lnTo>
                  <a:lnTo>
                    <a:pt x="3068" y="1522"/>
                  </a:lnTo>
                  <a:lnTo>
                    <a:pt x="2644" y="1771"/>
                  </a:lnTo>
                  <a:lnTo>
                    <a:pt x="2245" y="2071"/>
                  </a:lnTo>
                  <a:lnTo>
                    <a:pt x="1846" y="2370"/>
                  </a:lnTo>
                  <a:lnTo>
                    <a:pt x="1472" y="2694"/>
                  </a:lnTo>
                  <a:lnTo>
                    <a:pt x="1148" y="3043"/>
                  </a:lnTo>
                  <a:lnTo>
                    <a:pt x="849" y="3442"/>
                  </a:lnTo>
                  <a:lnTo>
                    <a:pt x="574" y="3841"/>
                  </a:lnTo>
                  <a:lnTo>
                    <a:pt x="350" y="4290"/>
                  </a:lnTo>
                  <a:lnTo>
                    <a:pt x="225" y="4640"/>
                  </a:lnTo>
                  <a:lnTo>
                    <a:pt x="125" y="5014"/>
                  </a:lnTo>
                  <a:lnTo>
                    <a:pt x="51" y="5363"/>
                  </a:lnTo>
                  <a:lnTo>
                    <a:pt x="1" y="5737"/>
                  </a:lnTo>
                  <a:lnTo>
                    <a:pt x="1" y="6111"/>
                  </a:lnTo>
                  <a:lnTo>
                    <a:pt x="26" y="6485"/>
                  </a:lnTo>
                  <a:lnTo>
                    <a:pt x="76" y="6859"/>
                  </a:lnTo>
                  <a:lnTo>
                    <a:pt x="150" y="7233"/>
                  </a:lnTo>
                  <a:lnTo>
                    <a:pt x="250" y="7607"/>
                  </a:lnTo>
                  <a:lnTo>
                    <a:pt x="375" y="7982"/>
                  </a:lnTo>
                  <a:lnTo>
                    <a:pt x="500" y="8331"/>
                  </a:lnTo>
                  <a:lnTo>
                    <a:pt x="674" y="8680"/>
                  </a:lnTo>
                  <a:lnTo>
                    <a:pt x="874" y="9004"/>
                  </a:lnTo>
                  <a:lnTo>
                    <a:pt x="1073" y="9328"/>
                  </a:lnTo>
                  <a:lnTo>
                    <a:pt x="1298" y="9653"/>
                  </a:lnTo>
                  <a:lnTo>
                    <a:pt x="1547" y="9952"/>
                  </a:lnTo>
                  <a:lnTo>
                    <a:pt x="1796" y="10226"/>
                  </a:lnTo>
                  <a:lnTo>
                    <a:pt x="2071" y="10476"/>
                  </a:lnTo>
                  <a:lnTo>
                    <a:pt x="2345" y="10750"/>
                  </a:lnTo>
                  <a:lnTo>
                    <a:pt x="2619" y="10974"/>
                  </a:lnTo>
                  <a:lnTo>
                    <a:pt x="2944" y="11199"/>
                  </a:lnTo>
                  <a:lnTo>
                    <a:pt x="3243" y="11423"/>
                  </a:lnTo>
                  <a:lnTo>
                    <a:pt x="3891" y="11822"/>
                  </a:lnTo>
                  <a:lnTo>
                    <a:pt x="4565" y="12172"/>
                  </a:lnTo>
                  <a:lnTo>
                    <a:pt x="5263" y="12496"/>
                  </a:lnTo>
                  <a:lnTo>
                    <a:pt x="5962" y="12795"/>
                  </a:lnTo>
                  <a:lnTo>
                    <a:pt x="6685" y="13069"/>
                  </a:lnTo>
                  <a:lnTo>
                    <a:pt x="7258" y="13269"/>
                  </a:lnTo>
                  <a:lnTo>
                    <a:pt x="7857" y="13444"/>
                  </a:lnTo>
                  <a:lnTo>
                    <a:pt x="8456" y="13568"/>
                  </a:lnTo>
                  <a:lnTo>
                    <a:pt x="9079" y="13668"/>
                  </a:lnTo>
                  <a:lnTo>
                    <a:pt x="9653" y="13718"/>
                  </a:lnTo>
                  <a:lnTo>
                    <a:pt x="10251" y="13693"/>
                  </a:lnTo>
                  <a:lnTo>
                    <a:pt x="10825" y="13643"/>
                  </a:lnTo>
                  <a:lnTo>
                    <a:pt x="11423" y="13568"/>
                  </a:lnTo>
                  <a:lnTo>
                    <a:pt x="11997" y="13468"/>
                  </a:lnTo>
                  <a:lnTo>
                    <a:pt x="12571" y="13319"/>
                  </a:lnTo>
                  <a:lnTo>
                    <a:pt x="13718" y="13020"/>
                  </a:lnTo>
                  <a:lnTo>
                    <a:pt x="14566" y="12745"/>
                  </a:lnTo>
                  <a:lnTo>
                    <a:pt x="14990" y="12596"/>
                  </a:lnTo>
                  <a:lnTo>
                    <a:pt x="15414" y="12446"/>
                  </a:lnTo>
                  <a:lnTo>
                    <a:pt x="15813" y="12246"/>
                  </a:lnTo>
                  <a:lnTo>
                    <a:pt x="16187" y="12022"/>
                  </a:lnTo>
                  <a:lnTo>
                    <a:pt x="16536" y="11773"/>
                  </a:lnTo>
                  <a:lnTo>
                    <a:pt x="16885" y="11498"/>
                  </a:lnTo>
                  <a:lnTo>
                    <a:pt x="17110" y="11274"/>
                  </a:lnTo>
                  <a:lnTo>
                    <a:pt x="17284" y="11024"/>
                  </a:lnTo>
                  <a:lnTo>
                    <a:pt x="17484" y="10775"/>
                  </a:lnTo>
                  <a:lnTo>
                    <a:pt x="17634" y="10501"/>
                  </a:lnTo>
                  <a:lnTo>
                    <a:pt x="17783" y="10226"/>
                  </a:lnTo>
                  <a:lnTo>
                    <a:pt x="17908" y="9927"/>
                  </a:lnTo>
                  <a:lnTo>
                    <a:pt x="18008" y="9628"/>
                  </a:lnTo>
                  <a:lnTo>
                    <a:pt x="18108" y="9328"/>
                  </a:lnTo>
                  <a:lnTo>
                    <a:pt x="18257" y="8705"/>
                  </a:lnTo>
                  <a:lnTo>
                    <a:pt x="18357" y="8081"/>
                  </a:lnTo>
                  <a:lnTo>
                    <a:pt x="18432" y="7433"/>
                  </a:lnTo>
                  <a:lnTo>
                    <a:pt x="18457" y="6784"/>
                  </a:lnTo>
                  <a:lnTo>
                    <a:pt x="18482" y="6385"/>
                  </a:lnTo>
                  <a:lnTo>
                    <a:pt x="18482" y="5961"/>
                  </a:lnTo>
                  <a:lnTo>
                    <a:pt x="18432" y="5562"/>
                  </a:lnTo>
                  <a:lnTo>
                    <a:pt x="18332" y="5163"/>
                  </a:lnTo>
                  <a:lnTo>
                    <a:pt x="18232" y="4814"/>
                  </a:lnTo>
                  <a:lnTo>
                    <a:pt x="18058" y="4465"/>
                  </a:lnTo>
                  <a:lnTo>
                    <a:pt x="17883" y="4141"/>
                  </a:lnTo>
                  <a:lnTo>
                    <a:pt x="17659" y="3841"/>
                  </a:lnTo>
                  <a:lnTo>
                    <a:pt x="17359" y="3442"/>
                  </a:lnTo>
                  <a:lnTo>
                    <a:pt x="17035" y="3068"/>
                  </a:lnTo>
                  <a:lnTo>
                    <a:pt x="16686" y="2719"/>
                  </a:lnTo>
                  <a:lnTo>
                    <a:pt x="16337" y="2395"/>
                  </a:lnTo>
                  <a:lnTo>
                    <a:pt x="15938" y="2096"/>
                  </a:lnTo>
                  <a:lnTo>
                    <a:pt x="15539" y="1796"/>
                  </a:lnTo>
                  <a:lnTo>
                    <a:pt x="15140" y="1547"/>
                  </a:lnTo>
                  <a:lnTo>
                    <a:pt x="14691" y="1298"/>
                  </a:lnTo>
                  <a:lnTo>
                    <a:pt x="14242" y="1073"/>
                  </a:lnTo>
                  <a:lnTo>
                    <a:pt x="13793" y="874"/>
                  </a:lnTo>
                  <a:lnTo>
                    <a:pt x="13319" y="699"/>
                  </a:lnTo>
                  <a:lnTo>
                    <a:pt x="12845" y="549"/>
                  </a:lnTo>
                  <a:lnTo>
                    <a:pt x="12346" y="400"/>
                  </a:lnTo>
                  <a:lnTo>
                    <a:pt x="11872" y="300"/>
                  </a:lnTo>
                  <a:lnTo>
                    <a:pt x="11349" y="200"/>
                  </a:lnTo>
                  <a:lnTo>
                    <a:pt x="10850" y="125"/>
                  </a:lnTo>
                  <a:lnTo>
                    <a:pt x="10351" y="50"/>
                  </a:lnTo>
                  <a:lnTo>
                    <a:pt x="9827" y="26"/>
                  </a:lnTo>
                  <a:lnTo>
                    <a:pt x="9328" y="1"/>
                  </a:lnTo>
                  <a:close/>
                </a:path>
              </a:pathLst>
            </a:custGeom>
            <a:solidFill>
              <a:srgbClr val="F2C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732;p44">
              <a:extLst>
                <a:ext uri="{FF2B5EF4-FFF2-40B4-BE49-F238E27FC236}">
                  <a16:creationId xmlns:a16="http://schemas.microsoft.com/office/drawing/2014/main" id="{8483CBD9-7389-D537-7B3C-A915D020CA7E}"/>
                </a:ext>
              </a:extLst>
            </p:cNvPr>
            <p:cNvSpPr/>
            <p:nvPr/>
          </p:nvSpPr>
          <p:spPr>
            <a:xfrm rot="-391110">
              <a:off x="5725898" y="1872699"/>
              <a:ext cx="241683" cy="335767"/>
            </a:xfrm>
            <a:custGeom>
              <a:avLst/>
              <a:gdLst/>
              <a:ahLst/>
              <a:cxnLst/>
              <a:rect l="l" t="t" r="r" b="b"/>
              <a:pathLst>
                <a:path w="5189" h="7209" extrusionOk="0">
                  <a:moveTo>
                    <a:pt x="5139" y="0"/>
                  </a:moveTo>
                  <a:lnTo>
                    <a:pt x="4889" y="50"/>
                  </a:lnTo>
                  <a:lnTo>
                    <a:pt x="4615" y="150"/>
                  </a:lnTo>
                  <a:lnTo>
                    <a:pt x="4341" y="300"/>
                  </a:lnTo>
                  <a:lnTo>
                    <a:pt x="4091" y="474"/>
                  </a:lnTo>
                  <a:lnTo>
                    <a:pt x="3842" y="699"/>
                  </a:lnTo>
                  <a:lnTo>
                    <a:pt x="3642" y="923"/>
                  </a:lnTo>
                  <a:lnTo>
                    <a:pt x="3468" y="1172"/>
                  </a:lnTo>
                  <a:lnTo>
                    <a:pt x="3293" y="1447"/>
                  </a:lnTo>
                  <a:lnTo>
                    <a:pt x="3168" y="1721"/>
                  </a:lnTo>
                  <a:lnTo>
                    <a:pt x="3094" y="1996"/>
                  </a:lnTo>
                  <a:lnTo>
                    <a:pt x="3019" y="2270"/>
                  </a:lnTo>
                  <a:lnTo>
                    <a:pt x="2894" y="2843"/>
                  </a:lnTo>
                  <a:lnTo>
                    <a:pt x="2769" y="3392"/>
                  </a:lnTo>
                  <a:lnTo>
                    <a:pt x="2695" y="3667"/>
                  </a:lnTo>
                  <a:lnTo>
                    <a:pt x="2595" y="3941"/>
                  </a:lnTo>
                  <a:lnTo>
                    <a:pt x="2520" y="4115"/>
                  </a:lnTo>
                  <a:lnTo>
                    <a:pt x="2395" y="4315"/>
                  </a:lnTo>
                  <a:lnTo>
                    <a:pt x="2296" y="4465"/>
                  </a:lnTo>
                  <a:lnTo>
                    <a:pt x="2171" y="4639"/>
                  </a:lnTo>
                  <a:lnTo>
                    <a:pt x="1872" y="4914"/>
                  </a:lnTo>
                  <a:lnTo>
                    <a:pt x="1547" y="5163"/>
                  </a:lnTo>
                  <a:lnTo>
                    <a:pt x="1198" y="5387"/>
                  </a:lnTo>
                  <a:lnTo>
                    <a:pt x="799" y="5537"/>
                  </a:lnTo>
                  <a:lnTo>
                    <a:pt x="600" y="5587"/>
                  </a:lnTo>
                  <a:lnTo>
                    <a:pt x="400" y="5612"/>
                  </a:lnTo>
                  <a:lnTo>
                    <a:pt x="201" y="5637"/>
                  </a:lnTo>
                  <a:lnTo>
                    <a:pt x="1" y="5662"/>
                  </a:lnTo>
                  <a:lnTo>
                    <a:pt x="300" y="5836"/>
                  </a:lnTo>
                  <a:lnTo>
                    <a:pt x="575" y="6036"/>
                  </a:lnTo>
                  <a:lnTo>
                    <a:pt x="824" y="6285"/>
                  </a:lnTo>
                  <a:lnTo>
                    <a:pt x="949" y="6410"/>
                  </a:lnTo>
                  <a:lnTo>
                    <a:pt x="1024" y="6560"/>
                  </a:lnTo>
                  <a:lnTo>
                    <a:pt x="1098" y="6709"/>
                  </a:lnTo>
                  <a:lnTo>
                    <a:pt x="1148" y="6859"/>
                  </a:lnTo>
                  <a:lnTo>
                    <a:pt x="1173" y="7033"/>
                  </a:lnTo>
                  <a:lnTo>
                    <a:pt x="1173" y="7208"/>
                  </a:lnTo>
                  <a:lnTo>
                    <a:pt x="1822" y="6959"/>
                  </a:lnTo>
                  <a:lnTo>
                    <a:pt x="2146" y="6834"/>
                  </a:lnTo>
                  <a:lnTo>
                    <a:pt x="2470" y="6684"/>
                  </a:lnTo>
                  <a:lnTo>
                    <a:pt x="2769" y="6510"/>
                  </a:lnTo>
                  <a:lnTo>
                    <a:pt x="3044" y="6335"/>
                  </a:lnTo>
                  <a:lnTo>
                    <a:pt x="3318" y="6136"/>
                  </a:lnTo>
                  <a:lnTo>
                    <a:pt x="3592" y="5911"/>
                  </a:lnTo>
                  <a:lnTo>
                    <a:pt x="3817" y="5687"/>
                  </a:lnTo>
                  <a:lnTo>
                    <a:pt x="3991" y="5437"/>
                  </a:lnTo>
                  <a:lnTo>
                    <a:pt x="4191" y="5188"/>
                  </a:lnTo>
                  <a:lnTo>
                    <a:pt x="4341" y="4914"/>
                  </a:lnTo>
                  <a:lnTo>
                    <a:pt x="4490" y="4639"/>
                  </a:lnTo>
                  <a:lnTo>
                    <a:pt x="4615" y="4340"/>
                  </a:lnTo>
                  <a:lnTo>
                    <a:pt x="4715" y="4041"/>
                  </a:lnTo>
                  <a:lnTo>
                    <a:pt x="4815" y="3741"/>
                  </a:lnTo>
                  <a:lnTo>
                    <a:pt x="4964" y="3118"/>
                  </a:lnTo>
                  <a:lnTo>
                    <a:pt x="5064" y="2494"/>
                  </a:lnTo>
                  <a:lnTo>
                    <a:pt x="5139" y="1846"/>
                  </a:lnTo>
                  <a:lnTo>
                    <a:pt x="5164" y="1197"/>
                  </a:lnTo>
                  <a:lnTo>
                    <a:pt x="5189" y="599"/>
                  </a:lnTo>
                  <a:lnTo>
                    <a:pt x="5164" y="300"/>
                  </a:lnTo>
                  <a:lnTo>
                    <a:pt x="5139" y="0"/>
                  </a:lnTo>
                  <a:close/>
                </a:path>
              </a:pathLst>
            </a:custGeom>
            <a:solidFill>
              <a:srgbClr val="D5A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733;p44">
              <a:extLst>
                <a:ext uri="{FF2B5EF4-FFF2-40B4-BE49-F238E27FC236}">
                  <a16:creationId xmlns:a16="http://schemas.microsoft.com/office/drawing/2014/main" id="{EEA66FBC-DDDB-3C59-CA4E-EDC13230569A}"/>
                </a:ext>
              </a:extLst>
            </p:cNvPr>
            <p:cNvSpPr/>
            <p:nvPr/>
          </p:nvSpPr>
          <p:spPr>
            <a:xfrm rot="-391110">
              <a:off x="5101368" y="1740474"/>
              <a:ext cx="400834" cy="566924"/>
            </a:xfrm>
            <a:custGeom>
              <a:avLst/>
              <a:gdLst/>
              <a:ahLst/>
              <a:cxnLst/>
              <a:rect l="l" t="t" r="r" b="b"/>
              <a:pathLst>
                <a:path w="8606" h="12172" extrusionOk="0">
                  <a:moveTo>
                    <a:pt x="3268" y="0"/>
                  </a:moveTo>
                  <a:lnTo>
                    <a:pt x="3068" y="100"/>
                  </a:lnTo>
                  <a:lnTo>
                    <a:pt x="2644" y="349"/>
                  </a:lnTo>
                  <a:lnTo>
                    <a:pt x="2245" y="649"/>
                  </a:lnTo>
                  <a:lnTo>
                    <a:pt x="1846" y="948"/>
                  </a:lnTo>
                  <a:lnTo>
                    <a:pt x="1472" y="1272"/>
                  </a:lnTo>
                  <a:lnTo>
                    <a:pt x="1148" y="1621"/>
                  </a:lnTo>
                  <a:lnTo>
                    <a:pt x="849" y="2020"/>
                  </a:lnTo>
                  <a:lnTo>
                    <a:pt x="574" y="2419"/>
                  </a:lnTo>
                  <a:lnTo>
                    <a:pt x="350" y="2868"/>
                  </a:lnTo>
                  <a:lnTo>
                    <a:pt x="225" y="3218"/>
                  </a:lnTo>
                  <a:lnTo>
                    <a:pt x="125" y="3592"/>
                  </a:lnTo>
                  <a:lnTo>
                    <a:pt x="51" y="3941"/>
                  </a:lnTo>
                  <a:lnTo>
                    <a:pt x="1" y="4315"/>
                  </a:lnTo>
                  <a:lnTo>
                    <a:pt x="1" y="4689"/>
                  </a:lnTo>
                  <a:lnTo>
                    <a:pt x="26" y="5063"/>
                  </a:lnTo>
                  <a:lnTo>
                    <a:pt x="76" y="5437"/>
                  </a:lnTo>
                  <a:lnTo>
                    <a:pt x="150" y="5811"/>
                  </a:lnTo>
                  <a:lnTo>
                    <a:pt x="250" y="6185"/>
                  </a:lnTo>
                  <a:lnTo>
                    <a:pt x="375" y="6560"/>
                  </a:lnTo>
                  <a:lnTo>
                    <a:pt x="500" y="6909"/>
                  </a:lnTo>
                  <a:lnTo>
                    <a:pt x="674" y="7258"/>
                  </a:lnTo>
                  <a:lnTo>
                    <a:pt x="874" y="7582"/>
                  </a:lnTo>
                  <a:lnTo>
                    <a:pt x="1073" y="7906"/>
                  </a:lnTo>
                  <a:lnTo>
                    <a:pt x="1298" y="8231"/>
                  </a:lnTo>
                  <a:lnTo>
                    <a:pt x="1547" y="8530"/>
                  </a:lnTo>
                  <a:lnTo>
                    <a:pt x="1796" y="8804"/>
                  </a:lnTo>
                  <a:lnTo>
                    <a:pt x="2071" y="9054"/>
                  </a:lnTo>
                  <a:lnTo>
                    <a:pt x="2345" y="9328"/>
                  </a:lnTo>
                  <a:lnTo>
                    <a:pt x="2619" y="9552"/>
                  </a:lnTo>
                  <a:lnTo>
                    <a:pt x="2944" y="9777"/>
                  </a:lnTo>
                  <a:lnTo>
                    <a:pt x="3243" y="10001"/>
                  </a:lnTo>
                  <a:lnTo>
                    <a:pt x="3891" y="10400"/>
                  </a:lnTo>
                  <a:lnTo>
                    <a:pt x="4565" y="10750"/>
                  </a:lnTo>
                  <a:lnTo>
                    <a:pt x="5263" y="11074"/>
                  </a:lnTo>
                  <a:lnTo>
                    <a:pt x="5962" y="11373"/>
                  </a:lnTo>
                  <a:lnTo>
                    <a:pt x="6685" y="11647"/>
                  </a:lnTo>
                  <a:lnTo>
                    <a:pt x="7159" y="11797"/>
                  </a:lnTo>
                  <a:lnTo>
                    <a:pt x="7633" y="11947"/>
                  </a:lnTo>
                  <a:lnTo>
                    <a:pt x="8106" y="12071"/>
                  </a:lnTo>
                  <a:lnTo>
                    <a:pt x="8605" y="12171"/>
                  </a:lnTo>
                  <a:lnTo>
                    <a:pt x="8605" y="12171"/>
                  </a:lnTo>
                  <a:lnTo>
                    <a:pt x="8156" y="11997"/>
                  </a:lnTo>
                  <a:lnTo>
                    <a:pt x="7732" y="11772"/>
                  </a:lnTo>
                  <a:lnTo>
                    <a:pt x="7333" y="11548"/>
                  </a:lnTo>
                  <a:lnTo>
                    <a:pt x="6959" y="11273"/>
                  </a:lnTo>
                  <a:lnTo>
                    <a:pt x="6585" y="10974"/>
                  </a:lnTo>
                  <a:lnTo>
                    <a:pt x="6236" y="10650"/>
                  </a:lnTo>
                  <a:lnTo>
                    <a:pt x="5937" y="10301"/>
                  </a:lnTo>
                  <a:lnTo>
                    <a:pt x="5662" y="9902"/>
                  </a:lnTo>
                  <a:lnTo>
                    <a:pt x="5562" y="9752"/>
                  </a:lnTo>
                  <a:lnTo>
                    <a:pt x="5513" y="9702"/>
                  </a:lnTo>
                  <a:lnTo>
                    <a:pt x="5438" y="9652"/>
                  </a:lnTo>
                  <a:lnTo>
                    <a:pt x="5338" y="9602"/>
                  </a:lnTo>
                  <a:lnTo>
                    <a:pt x="5263" y="9577"/>
                  </a:lnTo>
                  <a:lnTo>
                    <a:pt x="5089" y="9552"/>
                  </a:lnTo>
                  <a:lnTo>
                    <a:pt x="4914" y="9527"/>
                  </a:lnTo>
                  <a:lnTo>
                    <a:pt x="4814" y="9478"/>
                  </a:lnTo>
                  <a:lnTo>
                    <a:pt x="4739" y="9428"/>
                  </a:lnTo>
                  <a:lnTo>
                    <a:pt x="4690" y="9353"/>
                  </a:lnTo>
                  <a:lnTo>
                    <a:pt x="4615" y="9253"/>
                  </a:lnTo>
                  <a:lnTo>
                    <a:pt x="4540" y="9153"/>
                  </a:lnTo>
                  <a:lnTo>
                    <a:pt x="4465" y="9103"/>
                  </a:lnTo>
                  <a:lnTo>
                    <a:pt x="4340" y="9103"/>
                  </a:lnTo>
                  <a:lnTo>
                    <a:pt x="4241" y="9128"/>
                  </a:lnTo>
                  <a:lnTo>
                    <a:pt x="3966" y="9178"/>
                  </a:lnTo>
                  <a:lnTo>
                    <a:pt x="3717" y="9153"/>
                  </a:lnTo>
                  <a:lnTo>
                    <a:pt x="3467" y="9103"/>
                  </a:lnTo>
                  <a:lnTo>
                    <a:pt x="3218" y="9004"/>
                  </a:lnTo>
                  <a:lnTo>
                    <a:pt x="2969" y="8879"/>
                  </a:lnTo>
                  <a:lnTo>
                    <a:pt x="2744" y="8704"/>
                  </a:lnTo>
                  <a:lnTo>
                    <a:pt x="2545" y="8530"/>
                  </a:lnTo>
                  <a:lnTo>
                    <a:pt x="2345" y="8330"/>
                  </a:lnTo>
                  <a:lnTo>
                    <a:pt x="2121" y="8056"/>
                  </a:lnTo>
                  <a:lnTo>
                    <a:pt x="1921" y="7757"/>
                  </a:lnTo>
                  <a:lnTo>
                    <a:pt x="1747" y="7432"/>
                  </a:lnTo>
                  <a:lnTo>
                    <a:pt x="1597" y="7108"/>
                  </a:lnTo>
                  <a:lnTo>
                    <a:pt x="1472" y="6784"/>
                  </a:lnTo>
                  <a:lnTo>
                    <a:pt x="1348" y="6435"/>
                  </a:lnTo>
                  <a:lnTo>
                    <a:pt x="1273" y="6086"/>
                  </a:lnTo>
                  <a:lnTo>
                    <a:pt x="1223" y="5712"/>
                  </a:lnTo>
                  <a:lnTo>
                    <a:pt x="1173" y="5337"/>
                  </a:lnTo>
                  <a:lnTo>
                    <a:pt x="1173" y="4988"/>
                  </a:lnTo>
                  <a:lnTo>
                    <a:pt x="1173" y="4614"/>
                  </a:lnTo>
                  <a:lnTo>
                    <a:pt x="1223" y="4240"/>
                  </a:lnTo>
                  <a:lnTo>
                    <a:pt x="1298" y="3891"/>
                  </a:lnTo>
                  <a:lnTo>
                    <a:pt x="1372" y="3542"/>
                  </a:lnTo>
                  <a:lnTo>
                    <a:pt x="1497" y="3218"/>
                  </a:lnTo>
                  <a:lnTo>
                    <a:pt x="1622" y="2868"/>
                  </a:lnTo>
                  <a:lnTo>
                    <a:pt x="1796" y="2569"/>
                  </a:lnTo>
                  <a:lnTo>
                    <a:pt x="1996" y="2245"/>
                  </a:lnTo>
                  <a:lnTo>
                    <a:pt x="2445" y="1522"/>
                  </a:lnTo>
                  <a:lnTo>
                    <a:pt x="2694" y="1172"/>
                  </a:lnTo>
                  <a:lnTo>
                    <a:pt x="2919" y="773"/>
                  </a:lnTo>
                  <a:lnTo>
                    <a:pt x="3093" y="399"/>
                  </a:lnTo>
                  <a:lnTo>
                    <a:pt x="3268" y="0"/>
                  </a:lnTo>
                  <a:close/>
                </a:path>
              </a:pathLst>
            </a:custGeom>
            <a:solidFill>
              <a:srgbClr val="D5A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734;p44">
              <a:extLst>
                <a:ext uri="{FF2B5EF4-FFF2-40B4-BE49-F238E27FC236}">
                  <a16:creationId xmlns:a16="http://schemas.microsoft.com/office/drawing/2014/main" id="{89A52A8B-8E55-2679-2D00-92F1E095CF30}"/>
                </a:ext>
              </a:extLst>
            </p:cNvPr>
            <p:cNvSpPr/>
            <p:nvPr/>
          </p:nvSpPr>
          <p:spPr>
            <a:xfrm rot="-391110">
              <a:off x="5090740" y="1643666"/>
              <a:ext cx="872417" cy="649411"/>
            </a:xfrm>
            <a:custGeom>
              <a:avLst/>
              <a:gdLst/>
              <a:ahLst/>
              <a:cxnLst/>
              <a:rect l="l" t="t" r="r" b="b"/>
              <a:pathLst>
                <a:path w="18731" h="13943" extrusionOk="0">
                  <a:moveTo>
                    <a:pt x="9802" y="4116"/>
                  </a:moveTo>
                  <a:lnTo>
                    <a:pt x="10151" y="4191"/>
                  </a:lnTo>
                  <a:lnTo>
                    <a:pt x="10500" y="4266"/>
                  </a:lnTo>
                  <a:lnTo>
                    <a:pt x="10824" y="4415"/>
                  </a:lnTo>
                  <a:lnTo>
                    <a:pt x="11074" y="4540"/>
                  </a:lnTo>
                  <a:lnTo>
                    <a:pt x="11298" y="4715"/>
                  </a:lnTo>
                  <a:lnTo>
                    <a:pt x="11423" y="4814"/>
                  </a:lnTo>
                  <a:lnTo>
                    <a:pt x="11547" y="4939"/>
                  </a:lnTo>
                  <a:lnTo>
                    <a:pt x="11647" y="5089"/>
                  </a:lnTo>
                  <a:lnTo>
                    <a:pt x="11722" y="5238"/>
                  </a:lnTo>
                  <a:lnTo>
                    <a:pt x="11772" y="5388"/>
                  </a:lnTo>
                  <a:lnTo>
                    <a:pt x="11797" y="5538"/>
                  </a:lnTo>
                  <a:lnTo>
                    <a:pt x="11822" y="5687"/>
                  </a:lnTo>
                  <a:lnTo>
                    <a:pt x="11822" y="5837"/>
                  </a:lnTo>
                  <a:lnTo>
                    <a:pt x="11772" y="5987"/>
                  </a:lnTo>
                  <a:lnTo>
                    <a:pt x="11722" y="6136"/>
                  </a:lnTo>
                  <a:lnTo>
                    <a:pt x="11647" y="6286"/>
                  </a:lnTo>
                  <a:lnTo>
                    <a:pt x="11547" y="6435"/>
                  </a:lnTo>
                  <a:lnTo>
                    <a:pt x="11423" y="6560"/>
                  </a:lnTo>
                  <a:lnTo>
                    <a:pt x="11273" y="6685"/>
                  </a:lnTo>
                  <a:lnTo>
                    <a:pt x="11123" y="6785"/>
                  </a:lnTo>
                  <a:lnTo>
                    <a:pt x="10974" y="6859"/>
                  </a:lnTo>
                  <a:lnTo>
                    <a:pt x="10774" y="6934"/>
                  </a:lnTo>
                  <a:lnTo>
                    <a:pt x="10575" y="7009"/>
                  </a:lnTo>
                  <a:lnTo>
                    <a:pt x="10201" y="7059"/>
                  </a:lnTo>
                  <a:lnTo>
                    <a:pt x="9827" y="7084"/>
                  </a:lnTo>
                  <a:lnTo>
                    <a:pt x="9527" y="7059"/>
                  </a:lnTo>
                  <a:lnTo>
                    <a:pt x="8979" y="7009"/>
                  </a:lnTo>
                  <a:lnTo>
                    <a:pt x="8754" y="6959"/>
                  </a:lnTo>
                  <a:lnTo>
                    <a:pt x="8530" y="6909"/>
                  </a:lnTo>
                  <a:lnTo>
                    <a:pt x="8305" y="6835"/>
                  </a:lnTo>
                  <a:lnTo>
                    <a:pt x="8131" y="6760"/>
                  </a:lnTo>
                  <a:lnTo>
                    <a:pt x="7956" y="6660"/>
                  </a:lnTo>
                  <a:lnTo>
                    <a:pt x="7806" y="6535"/>
                  </a:lnTo>
                  <a:lnTo>
                    <a:pt x="7632" y="6386"/>
                  </a:lnTo>
                  <a:lnTo>
                    <a:pt x="7507" y="6211"/>
                  </a:lnTo>
                  <a:lnTo>
                    <a:pt x="7407" y="6036"/>
                  </a:lnTo>
                  <a:lnTo>
                    <a:pt x="7308" y="5837"/>
                  </a:lnTo>
                  <a:lnTo>
                    <a:pt x="7258" y="5612"/>
                  </a:lnTo>
                  <a:lnTo>
                    <a:pt x="7258" y="5413"/>
                  </a:lnTo>
                  <a:lnTo>
                    <a:pt x="7283" y="5188"/>
                  </a:lnTo>
                  <a:lnTo>
                    <a:pt x="7382" y="4989"/>
                  </a:lnTo>
                  <a:lnTo>
                    <a:pt x="7482" y="4814"/>
                  </a:lnTo>
                  <a:lnTo>
                    <a:pt x="7632" y="4665"/>
                  </a:lnTo>
                  <a:lnTo>
                    <a:pt x="7831" y="4515"/>
                  </a:lnTo>
                  <a:lnTo>
                    <a:pt x="8056" y="4390"/>
                  </a:lnTo>
                  <a:lnTo>
                    <a:pt x="8380" y="4266"/>
                  </a:lnTo>
                  <a:lnTo>
                    <a:pt x="8729" y="4166"/>
                  </a:lnTo>
                  <a:lnTo>
                    <a:pt x="9078" y="4116"/>
                  </a:lnTo>
                  <a:close/>
                  <a:moveTo>
                    <a:pt x="9303" y="3842"/>
                  </a:moveTo>
                  <a:lnTo>
                    <a:pt x="9078" y="3867"/>
                  </a:lnTo>
                  <a:lnTo>
                    <a:pt x="8854" y="3892"/>
                  </a:lnTo>
                  <a:lnTo>
                    <a:pt x="8604" y="3941"/>
                  </a:lnTo>
                  <a:lnTo>
                    <a:pt x="8380" y="3991"/>
                  </a:lnTo>
                  <a:lnTo>
                    <a:pt x="8156" y="4066"/>
                  </a:lnTo>
                  <a:lnTo>
                    <a:pt x="7956" y="4166"/>
                  </a:lnTo>
                  <a:lnTo>
                    <a:pt x="7682" y="4316"/>
                  </a:lnTo>
                  <a:lnTo>
                    <a:pt x="7457" y="4490"/>
                  </a:lnTo>
                  <a:lnTo>
                    <a:pt x="7283" y="4665"/>
                  </a:lnTo>
                  <a:lnTo>
                    <a:pt x="7133" y="4864"/>
                  </a:lnTo>
                  <a:lnTo>
                    <a:pt x="7083" y="4989"/>
                  </a:lnTo>
                  <a:lnTo>
                    <a:pt x="7033" y="5114"/>
                  </a:lnTo>
                  <a:lnTo>
                    <a:pt x="7008" y="5363"/>
                  </a:lnTo>
                  <a:lnTo>
                    <a:pt x="7008" y="5637"/>
                  </a:lnTo>
                  <a:lnTo>
                    <a:pt x="7058" y="5887"/>
                  </a:lnTo>
                  <a:lnTo>
                    <a:pt x="7158" y="6136"/>
                  </a:lnTo>
                  <a:lnTo>
                    <a:pt x="7283" y="6361"/>
                  </a:lnTo>
                  <a:lnTo>
                    <a:pt x="7457" y="6560"/>
                  </a:lnTo>
                  <a:lnTo>
                    <a:pt x="7632" y="6735"/>
                  </a:lnTo>
                  <a:lnTo>
                    <a:pt x="7856" y="6884"/>
                  </a:lnTo>
                  <a:lnTo>
                    <a:pt x="8081" y="7009"/>
                  </a:lnTo>
                  <a:lnTo>
                    <a:pt x="8380" y="7134"/>
                  </a:lnTo>
                  <a:lnTo>
                    <a:pt x="8729" y="7234"/>
                  </a:lnTo>
                  <a:lnTo>
                    <a:pt x="9103" y="7283"/>
                  </a:lnTo>
                  <a:lnTo>
                    <a:pt x="9502" y="7333"/>
                  </a:lnTo>
                  <a:lnTo>
                    <a:pt x="9852" y="7333"/>
                  </a:lnTo>
                  <a:lnTo>
                    <a:pt x="10251" y="7308"/>
                  </a:lnTo>
                  <a:lnTo>
                    <a:pt x="10450" y="7283"/>
                  </a:lnTo>
                  <a:lnTo>
                    <a:pt x="10650" y="7259"/>
                  </a:lnTo>
                  <a:lnTo>
                    <a:pt x="10874" y="7184"/>
                  </a:lnTo>
                  <a:lnTo>
                    <a:pt x="11074" y="7109"/>
                  </a:lnTo>
                  <a:lnTo>
                    <a:pt x="11273" y="7009"/>
                  </a:lnTo>
                  <a:lnTo>
                    <a:pt x="11448" y="6884"/>
                  </a:lnTo>
                  <a:lnTo>
                    <a:pt x="11622" y="6735"/>
                  </a:lnTo>
                  <a:lnTo>
                    <a:pt x="11747" y="6585"/>
                  </a:lnTo>
                  <a:lnTo>
                    <a:pt x="11872" y="6411"/>
                  </a:lnTo>
                  <a:lnTo>
                    <a:pt x="11971" y="6236"/>
                  </a:lnTo>
                  <a:lnTo>
                    <a:pt x="12021" y="6061"/>
                  </a:lnTo>
                  <a:lnTo>
                    <a:pt x="12071" y="5862"/>
                  </a:lnTo>
                  <a:lnTo>
                    <a:pt x="12071" y="5687"/>
                  </a:lnTo>
                  <a:lnTo>
                    <a:pt x="12071" y="5488"/>
                  </a:lnTo>
                  <a:lnTo>
                    <a:pt x="12021" y="5313"/>
                  </a:lnTo>
                  <a:lnTo>
                    <a:pt x="11947" y="5139"/>
                  </a:lnTo>
                  <a:lnTo>
                    <a:pt x="11872" y="4964"/>
                  </a:lnTo>
                  <a:lnTo>
                    <a:pt x="11747" y="4789"/>
                  </a:lnTo>
                  <a:lnTo>
                    <a:pt x="11622" y="4640"/>
                  </a:lnTo>
                  <a:lnTo>
                    <a:pt x="11473" y="4490"/>
                  </a:lnTo>
                  <a:lnTo>
                    <a:pt x="11298" y="4365"/>
                  </a:lnTo>
                  <a:lnTo>
                    <a:pt x="11099" y="4266"/>
                  </a:lnTo>
                  <a:lnTo>
                    <a:pt x="10899" y="4166"/>
                  </a:lnTo>
                  <a:lnTo>
                    <a:pt x="10699" y="4066"/>
                  </a:lnTo>
                  <a:lnTo>
                    <a:pt x="10475" y="3991"/>
                  </a:lnTo>
                  <a:lnTo>
                    <a:pt x="10251" y="3941"/>
                  </a:lnTo>
                  <a:lnTo>
                    <a:pt x="10026" y="3892"/>
                  </a:lnTo>
                  <a:lnTo>
                    <a:pt x="9777" y="3867"/>
                  </a:lnTo>
                  <a:lnTo>
                    <a:pt x="9303" y="3842"/>
                  </a:lnTo>
                  <a:close/>
                  <a:moveTo>
                    <a:pt x="9428" y="250"/>
                  </a:moveTo>
                  <a:lnTo>
                    <a:pt x="10151" y="275"/>
                  </a:lnTo>
                  <a:lnTo>
                    <a:pt x="10874" y="350"/>
                  </a:lnTo>
                  <a:lnTo>
                    <a:pt x="11597" y="450"/>
                  </a:lnTo>
                  <a:lnTo>
                    <a:pt x="12321" y="599"/>
                  </a:lnTo>
                  <a:lnTo>
                    <a:pt x="13019" y="799"/>
                  </a:lnTo>
                  <a:lnTo>
                    <a:pt x="13692" y="1048"/>
                  </a:lnTo>
                  <a:lnTo>
                    <a:pt x="14366" y="1323"/>
                  </a:lnTo>
                  <a:lnTo>
                    <a:pt x="14840" y="1572"/>
                  </a:lnTo>
                  <a:lnTo>
                    <a:pt x="15313" y="1846"/>
                  </a:lnTo>
                  <a:lnTo>
                    <a:pt x="15762" y="2121"/>
                  </a:lnTo>
                  <a:lnTo>
                    <a:pt x="16186" y="2445"/>
                  </a:lnTo>
                  <a:lnTo>
                    <a:pt x="16610" y="2794"/>
                  </a:lnTo>
                  <a:lnTo>
                    <a:pt x="16984" y="3193"/>
                  </a:lnTo>
                  <a:lnTo>
                    <a:pt x="17359" y="3592"/>
                  </a:lnTo>
                  <a:lnTo>
                    <a:pt x="17683" y="4016"/>
                  </a:lnTo>
                  <a:lnTo>
                    <a:pt x="17907" y="4365"/>
                  </a:lnTo>
                  <a:lnTo>
                    <a:pt x="18107" y="4690"/>
                  </a:lnTo>
                  <a:lnTo>
                    <a:pt x="18232" y="4989"/>
                  </a:lnTo>
                  <a:lnTo>
                    <a:pt x="18331" y="5288"/>
                  </a:lnTo>
                  <a:lnTo>
                    <a:pt x="18431" y="5687"/>
                  </a:lnTo>
                  <a:lnTo>
                    <a:pt x="18456" y="6086"/>
                  </a:lnTo>
                  <a:lnTo>
                    <a:pt x="18481" y="6485"/>
                  </a:lnTo>
                  <a:lnTo>
                    <a:pt x="18456" y="6884"/>
                  </a:lnTo>
                  <a:lnTo>
                    <a:pt x="18431" y="7433"/>
                  </a:lnTo>
                  <a:lnTo>
                    <a:pt x="18381" y="8032"/>
                  </a:lnTo>
                  <a:lnTo>
                    <a:pt x="18281" y="8630"/>
                  </a:lnTo>
                  <a:lnTo>
                    <a:pt x="18157" y="9254"/>
                  </a:lnTo>
                  <a:lnTo>
                    <a:pt x="18057" y="9553"/>
                  </a:lnTo>
                  <a:lnTo>
                    <a:pt x="17957" y="9877"/>
                  </a:lnTo>
                  <a:lnTo>
                    <a:pt x="17832" y="10177"/>
                  </a:lnTo>
                  <a:lnTo>
                    <a:pt x="17683" y="10451"/>
                  </a:lnTo>
                  <a:lnTo>
                    <a:pt x="17533" y="10725"/>
                  </a:lnTo>
                  <a:lnTo>
                    <a:pt x="17334" y="11000"/>
                  </a:lnTo>
                  <a:lnTo>
                    <a:pt x="17134" y="11249"/>
                  </a:lnTo>
                  <a:lnTo>
                    <a:pt x="16910" y="11498"/>
                  </a:lnTo>
                  <a:lnTo>
                    <a:pt x="16585" y="11773"/>
                  </a:lnTo>
                  <a:lnTo>
                    <a:pt x="16236" y="12022"/>
                  </a:lnTo>
                  <a:lnTo>
                    <a:pt x="15887" y="12222"/>
                  </a:lnTo>
                  <a:lnTo>
                    <a:pt x="15488" y="12421"/>
                  </a:lnTo>
                  <a:lnTo>
                    <a:pt x="15089" y="12571"/>
                  </a:lnTo>
                  <a:lnTo>
                    <a:pt x="14665" y="12720"/>
                  </a:lnTo>
                  <a:lnTo>
                    <a:pt x="13792" y="12995"/>
                  </a:lnTo>
                  <a:lnTo>
                    <a:pt x="12670" y="13294"/>
                  </a:lnTo>
                  <a:lnTo>
                    <a:pt x="12121" y="13419"/>
                  </a:lnTo>
                  <a:lnTo>
                    <a:pt x="11523" y="13544"/>
                  </a:lnTo>
                  <a:lnTo>
                    <a:pt x="10949" y="13618"/>
                  </a:lnTo>
                  <a:lnTo>
                    <a:pt x="10375" y="13668"/>
                  </a:lnTo>
                  <a:lnTo>
                    <a:pt x="9802" y="13668"/>
                  </a:lnTo>
                  <a:lnTo>
                    <a:pt x="9203" y="13643"/>
                  </a:lnTo>
                  <a:lnTo>
                    <a:pt x="8580" y="13544"/>
                  </a:lnTo>
                  <a:lnTo>
                    <a:pt x="7981" y="13394"/>
                  </a:lnTo>
                  <a:lnTo>
                    <a:pt x="7382" y="13219"/>
                  </a:lnTo>
                  <a:lnTo>
                    <a:pt x="6859" y="13045"/>
                  </a:lnTo>
                  <a:lnTo>
                    <a:pt x="6260" y="12820"/>
                  </a:lnTo>
                  <a:lnTo>
                    <a:pt x="5637" y="12571"/>
                  </a:lnTo>
                  <a:lnTo>
                    <a:pt x="4963" y="12272"/>
                  </a:lnTo>
                  <a:lnTo>
                    <a:pt x="4290" y="11922"/>
                  </a:lnTo>
                  <a:lnTo>
                    <a:pt x="3616" y="11523"/>
                  </a:lnTo>
                  <a:lnTo>
                    <a:pt x="3292" y="11299"/>
                  </a:lnTo>
                  <a:lnTo>
                    <a:pt x="2968" y="11074"/>
                  </a:lnTo>
                  <a:lnTo>
                    <a:pt x="2644" y="10825"/>
                  </a:lnTo>
                  <a:lnTo>
                    <a:pt x="2344" y="10551"/>
                  </a:lnTo>
                  <a:lnTo>
                    <a:pt x="2045" y="10251"/>
                  </a:lnTo>
                  <a:lnTo>
                    <a:pt x="1746" y="9952"/>
                  </a:lnTo>
                  <a:lnTo>
                    <a:pt x="1546" y="9703"/>
                  </a:lnTo>
                  <a:lnTo>
                    <a:pt x="1347" y="9403"/>
                  </a:lnTo>
                  <a:lnTo>
                    <a:pt x="1147" y="9104"/>
                  </a:lnTo>
                  <a:lnTo>
                    <a:pt x="973" y="8805"/>
                  </a:lnTo>
                  <a:lnTo>
                    <a:pt x="798" y="8456"/>
                  </a:lnTo>
                  <a:lnTo>
                    <a:pt x="648" y="8131"/>
                  </a:lnTo>
                  <a:lnTo>
                    <a:pt x="524" y="7782"/>
                  </a:lnTo>
                  <a:lnTo>
                    <a:pt x="424" y="7408"/>
                  </a:lnTo>
                  <a:lnTo>
                    <a:pt x="349" y="7059"/>
                  </a:lnTo>
                  <a:lnTo>
                    <a:pt x="299" y="6685"/>
                  </a:lnTo>
                  <a:lnTo>
                    <a:pt x="249" y="6311"/>
                  </a:lnTo>
                  <a:lnTo>
                    <a:pt x="249" y="5937"/>
                  </a:lnTo>
                  <a:lnTo>
                    <a:pt x="299" y="5563"/>
                  </a:lnTo>
                  <a:lnTo>
                    <a:pt x="349" y="5188"/>
                  </a:lnTo>
                  <a:lnTo>
                    <a:pt x="449" y="4814"/>
                  </a:lnTo>
                  <a:lnTo>
                    <a:pt x="599" y="4440"/>
                  </a:lnTo>
                  <a:lnTo>
                    <a:pt x="798" y="4066"/>
                  </a:lnTo>
                  <a:lnTo>
                    <a:pt x="1023" y="3692"/>
                  </a:lnTo>
                  <a:lnTo>
                    <a:pt x="1297" y="3318"/>
                  </a:lnTo>
                  <a:lnTo>
                    <a:pt x="1596" y="2994"/>
                  </a:lnTo>
                  <a:lnTo>
                    <a:pt x="1970" y="2645"/>
                  </a:lnTo>
                  <a:lnTo>
                    <a:pt x="2344" y="2320"/>
                  </a:lnTo>
                  <a:lnTo>
                    <a:pt x="2793" y="2021"/>
                  </a:lnTo>
                  <a:lnTo>
                    <a:pt x="3267" y="1747"/>
                  </a:lnTo>
                  <a:lnTo>
                    <a:pt x="3866" y="1422"/>
                  </a:lnTo>
                  <a:lnTo>
                    <a:pt x="4489" y="1148"/>
                  </a:lnTo>
                  <a:lnTo>
                    <a:pt x="5138" y="899"/>
                  </a:lnTo>
                  <a:lnTo>
                    <a:pt x="5811" y="699"/>
                  </a:lnTo>
                  <a:lnTo>
                    <a:pt x="6509" y="525"/>
                  </a:lnTo>
                  <a:lnTo>
                    <a:pt x="7233" y="400"/>
                  </a:lnTo>
                  <a:lnTo>
                    <a:pt x="7956" y="300"/>
                  </a:lnTo>
                  <a:lnTo>
                    <a:pt x="8679" y="250"/>
                  </a:lnTo>
                  <a:close/>
                  <a:moveTo>
                    <a:pt x="8904" y="1"/>
                  </a:moveTo>
                  <a:lnTo>
                    <a:pt x="8380" y="26"/>
                  </a:lnTo>
                  <a:lnTo>
                    <a:pt x="7856" y="51"/>
                  </a:lnTo>
                  <a:lnTo>
                    <a:pt x="7357" y="126"/>
                  </a:lnTo>
                  <a:lnTo>
                    <a:pt x="6859" y="200"/>
                  </a:lnTo>
                  <a:lnTo>
                    <a:pt x="6335" y="300"/>
                  </a:lnTo>
                  <a:lnTo>
                    <a:pt x="5861" y="425"/>
                  </a:lnTo>
                  <a:lnTo>
                    <a:pt x="5362" y="550"/>
                  </a:lnTo>
                  <a:lnTo>
                    <a:pt x="4888" y="699"/>
                  </a:lnTo>
                  <a:lnTo>
                    <a:pt x="4439" y="874"/>
                  </a:lnTo>
                  <a:lnTo>
                    <a:pt x="3991" y="1073"/>
                  </a:lnTo>
                  <a:lnTo>
                    <a:pt x="3542" y="1273"/>
                  </a:lnTo>
                  <a:lnTo>
                    <a:pt x="3143" y="1497"/>
                  </a:lnTo>
                  <a:lnTo>
                    <a:pt x="2644" y="1821"/>
                  </a:lnTo>
                  <a:lnTo>
                    <a:pt x="2195" y="2121"/>
                  </a:lnTo>
                  <a:lnTo>
                    <a:pt x="1771" y="2470"/>
                  </a:lnTo>
                  <a:lnTo>
                    <a:pt x="1422" y="2819"/>
                  </a:lnTo>
                  <a:lnTo>
                    <a:pt x="1072" y="3168"/>
                  </a:lnTo>
                  <a:lnTo>
                    <a:pt x="798" y="3542"/>
                  </a:lnTo>
                  <a:lnTo>
                    <a:pt x="549" y="3941"/>
                  </a:lnTo>
                  <a:lnTo>
                    <a:pt x="349" y="4340"/>
                  </a:lnTo>
                  <a:lnTo>
                    <a:pt x="224" y="4665"/>
                  </a:lnTo>
                  <a:lnTo>
                    <a:pt x="125" y="5014"/>
                  </a:lnTo>
                  <a:lnTo>
                    <a:pt x="50" y="5388"/>
                  </a:lnTo>
                  <a:lnTo>
                    <a:pt x="25" y="5737"/>
                  </a:lnTo>
                  <a:lnTo>
                    <a:pt x="0" y="6111"/>
                  </a:lnTo>
                  <a:lnTo>
                    <a:pt x="25" y="6485"/>
                  </a:lnTo>
                  <a:lnTo>
                    <a:pt x="50" y="6884"/>
                  </a:lnTo>
                  <a:lnTo>
                    <a:pt x="125" y="7259"/>
                  </a:lnTo>
                  <a:lnTo>
                    <a:pt x="200" y="7633"/>
                  </a:lnTo>
                  <a:lnTo>
                    <a:pt x="324" y="8007"/>
                  </a:lnTo>
                  <a:lnTo>
                    <a:pt x="474" y="8381"/>
                  </a:lnTo>
                  <a:lnTo>
                    <a:pt x="648" y="8755"/>
                  </a:lnTo>
                  <a:lnTo>
                    <a:pt x="823" y="9104"/>
                  </a:lnTo>
                  <a:lnTo>
                    <a:pt x="1048" y="9453"/>
                  </a:lnTo>
                  <a:lnTo>
                    <a:pt x="1297" y="9802"/>
                  </a:lnTo>
                  <a:lnTo>
                    <a:pt x="1571" y="10127"/>
                  </a:lnTo>
                  <a:lnTo>
                    <a:pt x="1945" y="10526"/>
                  </a:lnTo>
                  <a:lnTo>
                    <a:pt x="2344" y="10900"/>
                  </a:lnTo>
                  <a:lnTo>
                    <a:pt x="2743" y="11249"/>
                  </a:lnTo>
                  <a:lnTo>
                    <a:pt x="3192" y="11548"/>
                  </a:lnTo>
                  <a:lnTo>
                    <a:pt x="3616" y="11848"/>
                  </a:lnTo>
                  <a:lnTo>
                    <a:pt x="4065" y="12097"/>
                  </a:lnTo>
                  <a:lnTo>
                    <a:pt x="4514" y="12346"/>
                  </a:lnTo>
                  <a:lnTo>
                    <a:pt x="4963" y="12571"/>
                  </a:lnTo>
                  <a:lnTo>
                    <a:pt x="5437" y="12770"/>
                  </a:lnTo>
                  <a:lnTo>
                    <a:pt x="5911" y="12970"/>
                  </a:lnTo>
                  <a:lnTo>
                    <a:pt x="6759" y="13294"/>
                  </a:lnTo>
                  <a:lnTo>
                    <a:pt x="7308" y="13469"/>
                  </a:lnTo>
                  <a:lnTo>
                    <a:pt x="7906" y="13643"/>
                  </a:lnTo>
                  <a:lnTo>
                    <a:pt x="8530" y="13793"/>
                  </a:lnTo>
                  <a:lnTo>
                    <a:pt x="8854" y="13868"/>
                  </a:lnTo>
                  <a:lnTo>
                    <a:pt x="9178" y="13893"/>
                  </a:lnTo>
                  <a:lnTo>
                    <a:pt x="9777" y="13943"/>
                  </a:lnTo>
                  <a:lnTo>
                    <a:pt x="10375" y="13943"/>
                  </a:lnTo>
                  <a:lnTo>
                    <a:pt x="10974" y="13893"/>
                  </a:lnTo>
                  <a:lnTo>
                    <a:pt x="11572" y="13793"/>
                  </a:lnTo>
                  <a:lnTo>
                    <a:pt x="12146" y="13693"/>
                  </a:lnTo>
                  <a:lnTo>
                    <a:pt x="12720" y="13544"/>
                  </a:lnTo>
                  <a:lnTo>
                    <a:pt x="13867" y="13244"/>
                  </a:lnTo>
                  <a:lnTo>
                    <a:pt x="14765" y="12970"/>
                  </a:lnTo>
                  <a:lnTo>
                    <a:pt x="15189" y="12820"/>
                  </a:lnTo>
                  <a:lnTo>
                    <a:pt x="15613" y="12646"/>
                  </a:lnTo>
                  <a:lnTo>
                    <a:pt x="16012" y="12446"/>
                  </a:lnTo>
                  <a:lnTo>
                    <a:pt x="16386" y="12222"/>
                  </a:lnTo>
                  <a:lnTo>
                    <a:pt x="16760" y="11972"/>
                  </a:lnTo>
                  <a:lnTo>
                    <a:pt x="17084" y="11698"/>
                  </a:lnTo>
                  <a:lnTo>
                    <a:pt x="17334" y="11424"/>
                  </a:lnTo>
                  <a:lnTo>
                    <a:pt x="17558" y="11174"/>
                  </a:lnTo>
                  <a:lnTo>
                    <a:pt x="17733" y="10900"/>
                  </a:lnTo>
                  <a:lnTo>
                    <a:pt x="17907" y="10601"/>
                  </a:lnTo>
                  <a:lnTo>
                    <a:pt x="18057" y="10301"/>
                  </a:lnTo>
                  <a:lnTo>
                    <a:pt x="18182" y="9977"/>
                  </a:lnTo>
                  <a:lnTo>
                    <a:pt x="18306" y="9678"/>
                  </a:lnTo>
                  <a:lnTo>
                    <a:pt x="18381" y="9354"/>
                  </a:lnTo>
                  <a:lnTo>
                    <a:pt x="18531" y="8705"/>
                  </a:lnTo>
                  <a:lnTo>
                    <a:pt x="18631" y="8082"/>
                  </a:lnTo>
                  <a:lnTo>
                    <a:pt x="18680" y="7458"/>
                  </a:lnTo>
                  <a:lnTo>
                    <a:pt x="18730" y="6884"/>
                  </a:lnTo>
                  <a:lnTo>
                    <a:pt x="18730" y="6485"/>
                  </a:lnTo>
                  <a:lnTo>
                    <a:pt x="18730" y="6061"/>
                  </a:lnTo>
                  <a:lnTo>
                    <a:pt x="18680" y="5637"/>
                  </a:lnTo>
                  <a:lnTo>
                    <a:pt x="18581" y="5213"/>
                  </a:lnTo>
                  <a:lnTo>
                    <a:pt x="18481" y="4889"/>
                  </a:lnTo>
                  <a:lnTo>
                    <a:pt x="18331" y="4565"/>
                  </a:lnTo>
                  <a:lnTo>
                    <a:pt x="18132" y="4216"/>
                  </a:lnTo>
                  <a:lnTo>
                    <a:pt x="17882" y="3867"/>
                  </a:lnTo>
                  <a:lnTo>
                    <a:pt x="17583" y="3468"/>
                  </a:lnTo>
                  <a:lnTo>
                    <a:pt x="17259" y="3093"/>
                  </a:lnTo>
                  <a:lnTo>
                    <a:pt x="16910" y="2744"/>
                  </a:lnTo>
                  <a:lnTo>
                    <a:pt x="16536" y="2395"/>
                  </a:lnTo>
                  <a:lnTo>
                    <a:pt x="16161" y="2096"/>
                  </a:lnTo>
                  <a:lnTo>
                    <a:pt x="15737" y="1797"/>
                  </a:lnTo>
                  <a:lnTo>
                    <a:pt x="15313" y="1547"/>
                  </a:lnTo>
                  <a:lnTo>
                    <a:pt x="14889" y="1298"/>
                  </a:lnTo>
                  <a:lnTo>
                    <a:pt x="14416" y="1073"/>
                  </a:lnTo>
                  <a:lnTo>
                    <a:pt x="13967" y="874"/>
                  </a:lnTo>
                  <a:lnTo>
                    <a:pt x="13493" y="699"/>
                  </a:lnTo>
                  <a:lnTo>
                    <a:pt x="12994" y="525"/>
                  </a:lnTo>
                  <a:lnTo>
                    <a:pt x="12495" y="400"/>
                  </a:lnTo>
                  <a:lnTo>
                    <a:pt x="11996" y="275"/>
                  </a:lnTo>
                  <a:lnTo>
                    <a:pt x="11498" y="175"/>
                  </a:lnTo>
                  <a:lnTo>
                    <a:pt x="10974" y="101"/>
                  </a:lnTo>
                  <a:lnTo>
                    <a:pt x="10450" y="51"/>
                  </a:lnTo>
                  <a:lnTo>
                    <a:pt x="9951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735;p44">
              <a:extLst>
                <a:ext uri="{FF2B5EF4-FFF2-40B4-BE49-F238E27FC236}">
                  <a16:creationId xmlns:a16="http://schemas.microsoft.com/office/drawing/2014/main" id="{20593B60-5312-3A83-07C7-9286A1715A62}"/>
                </a:ext>
              </a:extLst>
            </p:cNvPr>
            <p:cNvSpPr/>
            <p:nvPr/>
          </p:nvSpPr>
          <p:spPr>
            <a:xfrm rot="-391110">
              <a:off x="5102160" y="1648005"/>
              <a:ext cx="853833" cy="616854"/>
            </a:xfrm>
            <a:custGeom>
              <a:avLst/>
              <a:gdLst/>
              <a:ahLst/>
              <a:cxnLst/>
              <a:rect l="l" t="t" r="r" b="b"/>
              <a:pathLst>
                <a:path w="18332" h="13244" extrusionOk="0">
                  <a:moveTo>
                    <a:pt x="9004" y="3866"/>
                  </a:moveTo>
                  <a:lnTo>
                    <a:pt x="9478" y="3891"/>
                  </a:lnTo>
                  <a:lnTo>
                    <a:pt x="9927" y="3966"/>
                  </a:lnTo>
                  <a:lnTo>
                    <a:pt x="10126" y="4016"/>
                  </a:lnTo>
                  <a:lnTo>
                    <a:pt x="10351" y="4091"/>
                  </a:lnTo>
                  <a:lnTo>
                    <a:pt x="10550" y="4166"/>
                  </a:lnTo>
                  <a:lnTo>
                    <a:pt x="10750" y="4265"/>
                  </a:lnTo>
                  <a:lnTo>
                    <a:pt x="10949" y="4365"/>
                  </a:lnTo>
                  <a:lnTo>
                    <a:pt x="11124" y="4490"/>
                  </a:lnTo>
                  <a:lnTo>
                    <a:pt x="11249" y="4615"/>
                  </a:lnTo>
                  <a:lnTo>
                    <a:pt x="11373" y="4764"/>
                  </a:lnTo>
                  <a:lnTo>
                    <a:pt x="11473" y="4914"/>
                  </a:lnTo>
                  <a:lnTo>
                    <a:pt x="11548" y="5064"/>
                  </a:lnTo>
                  <a:lnTo>
                    <a:pt x="11623" y="5238"/>
                  </a:lnTo>
                  <a:lnTo>
                    <a:pt x="11648" y="5388"/>
                  </a:lnTo>
                  <a:lnTo>
                    <a:pt x="11673" y="5562"/>
                  </a:lnTo>
                  <a:lnTo>
                    <a:pt x="11673" y="5762"/>
                  </a:lnTo>
                  <a:lnTo>
                    <a:pt x="11623" y="5936"/>
                  </a:lnTo>
                  <a:lnTo>
                    <a:pt x="11573" y="6111"/>
                  </a:lnTo>
                  <a:lnTo>
                    <a:pt x="11473" y="6286"/>
                  </a:lnTo>
                  <a:lnTo>
                    <a:pt x="11348" y="6435"/>
                  </a:lnTo>
                  <a:lnTo>
                    <a:pt x="11224" y="6560"/>
                  </a:lnTo>
                  <a:lnTo>
                    <a:pt x="11074" y="6685"/>
                  </a:lnTo>
                  <a:lnTo>
                    <a:pt x="10924" y="6809"/>
                  </a:lnTo>
                  <a:lnTo>
                    <a:pt x="10750" y="6884"/>
                  </a:lnTo>
                  <a:lnTo>
                    <a:pt x="10575" y="6959"/>
                  </a:lnTo>
                  <a:lnTo>
                    <a:pt x="10376" y="7009"/>
                  </a:lnTo>
                  <a:lnTo>
                    <a:pt x="10001" y="7084"/>
                  </a:lnTo>
                  <a:lnTo>
                    <a:pt x="9627" y="7109"/>
                  </a:lnTo>
                  <a:lnTo>
                    <a:pt x="9228" y="7109"/>
                  </a:lnTo>
                  <a:lnTo>
                    <a:pt x="8754" y="7059"/>
                  </a:lnTo>
                  <a:lnTo>
                    <a:pt x="8530" y="7009"/>
                  </a:lnTo>
                  <a:lnTo>
                    <a:pt x="8281" y="6959"/>
                  </a:lnTo>
                  <a:lnTo>
                    <a:pt x="8056" y="6884"/>
                  </a:lnTo>
                  <a:lnTo>
                    <a:pt x="7832" y="6784"/>
                  </a:lnTo>
                  <a:lnTo>
                    <a:pt x="7632" y="6685"/>
                  </a:lnTo>
                  <a:lnTo>
                    <a:pt x="7433" y="6535"/>
                  </a:lnTo>
                  <a:lnTo>
                    <a:pt x="7258" y="6360"/>
                  </a:lnTo>
                  <a:lnTo>
                    <a:pt x="7108" y="6186"/>
                  </a:lnTo>
                  <a:lnTo>
                    <a:pt x="7009" y="5961"/>
                  </a:lnTo>
                  <a:lnTo>
                    <a:pt x="6909" y="5737"/>
                  </a:lnTo>
                  <a:lnTo>
                    <a:pt x="6859" y="5512"/>
                  </a:lnTo>
                  <a:lnTo>
                    <a:pt x="6859" y="5288"/>
                  </a:lnTo>
                  <a:lnTo>
                    <a:pt x="6884" y="5039"/>
                  </a:lnTo>
                  <a:lnTo>
                    <a:pt x="6984" y="4839"/>
                  </a:lnTo>
                  <a:lnTo>
                    <a:pt x="7133" y="4615"/>
                  </a:lnTo>
                  <a:lnTo>
                    <a:pt x="7308" y="4440"/>
                  </a:lnTo>
                  <a:lnTo>
                    <a:pt x="7507" y="4290"/>
                  </a:lnTo>
                  <a:lnTo>
                    <a:pt x="7732" y="4191"/>
                  </a:lnTo>
                  <a:lnTo>
                    <a:pt x="7931" y="4091"/>
                  </a:lnTo>
                  <a:lnTo>
                    <a:pt x="8131" y="4016"/>
                  </a:lnTo>
                  <a:lnTo>
                    <a:pt x="8555" y="3916"/>
                  </a:lnTo>
                  <a:lnTo>
                    <a:pt x="9004" y="3866"/>
                  </a:lnTo>
                  <a:close/>
                  <a:moveTo>
                    <a:pt x="8655" y="1"/>
                  </a:moveTo>
                  <a:lnTo>
                    <a:pt x="8131" y="26"/>
                  </a:lnTo>
                  <a:lnTo>
                    <a:pt x="7632" y="75"/>
                  </a:lnTo>
                  <a:lnTo>
                    <a:pt x="7133" y="125"/>
                  </a:lnTo>
                  <a:lnTo>
                    <a:pt x="6610" y="225"/>
                  </a:lnTo>
                  <a:lnTo>
                    <a:pt x="6136" y="325"/>
                  </a:lnTo>
                  <a:lnTo>
                    <a:pt x="5637" y="425"/>
                  </a:lnTo>
                  <a:lnTo>
                    <a:pt x="5163" y="574"/>
                  </a:lnTo>
                  <a:lnTo>
                    <a:pt x="4689" y="724"/>
                  </a:lnTo>
                  <a:lnTo>
                    <a:pt x="4215" y="898"/>
                  </a:lnTo>
                  <a:lnTo>
                    <a:pt x="3766" y="1098"/>
                  </a:lnTo>
                  <a:lnTo>
                    <a:pt x="3342" y="1298"/>
                  </a:lnTo>
                  <a:lnTo>
                    <a:pt x="2918" y="1522"/>
                  </a:lnTo>
                  <a:lnTo>
                    <a:pt x="2494" y="1771"/>
                  </a:lnTo>
                  <a:lnTo>
                    <a:pt x="2095" y="2071"/>
                  </a:lnTo>
                  <a:lnTo>
                    <a:pt x="1696" y="2370"/>
                  </a:lnTo>
                  <a:lnTo>
                    <a:pt x="1322" y="2694"/>
                  </a:lnTo>
                  <a:lnTo>
                    <a:pt x="998" y="3043"/>
                  </a:lnTo>
                  <a:lnTo>
                    <a:pt x="699" y="3442"/>
                  </a:lnTo>
                  <a:lnTo>
                    <a:pt x="424" y="3841"/>
                  </a:lnTo>
                  <a:lnTo>
                    <a:pt x="200" y="4290"/>
                  </a:lnTo>
                  <a:lnTo>
                    <a:pt x="100" y="4565"/>
                  </a:lnTo>
                  <a:lnTo>
                    <a:pt x="0" y="4839"/>
                  </a:lnTo>
                  <a:lnTo>
                    <a:pt x="75" y="5014"/>
                  </a:lnTo>
                  <a:lnTo>
                    <a:pt x="175" y="5163"/>
                  </a:lnTo>
                  <a:lnTo>
                    <a:pt x="275" y="5288"/>
                  </a:lnTo>
                  <a:lnTo>
                    <a:pt x="374" y="5413"/>
                  </a:lnTo>
                  <a:lnTo>
                    <a:pt x="499" y="5537"/>
                  </a:lnTo>
                  <a:lnTo>
                    <a:pt x="649" y="5637"/>
                  </a:lnTo>
                  <a:lnTo>
                    <a:pt x="798" y="5737"/>
                  </a:lnTo>
                  <a:lnTo>
                    <a:pt x="948" y="5812"/>
                  </a:lnTo>
                  <a:lnTo>
                    <a:pt x="1098" y="5862"/>
                  </a:lnTo>
                  <a:lnTo>
                    <a:pt x="1247" y="5912"/>
                  </a:lnTo>
                  <a:lnTo>
                    <a:pt x="1422" y="5936"/>
                  </a:lnTo>
                  <a:lnTo>
                    <a:pt x="1597" y="5961"/>
                  </a:lnTo>
                  <a:lnTo>
                    <a:pt x="1746" y="5961"/>
                  </a:lnTo>
                  <a:lnTo>
                    <a:pt x="1921" y="5936"/>
                  </a:lnTo>
                  <a:lnTo>
                    <a:pt x="2070" y="5912"/>
                  </a:lnTo>
                  <a:lnTo>
                    <a:pt x="2220" y="5862"/>
                  </a:lnTo>
                  <a:lnTo>
                    <a:pt x="2370" y="5787"/>
                  </a:lnTo>
                  <a:lnTo>
                    <a:pt x="2519" y="5687"/>
                  </a:lnTo>
                  <a:lnTo>
                    <a:pt x="2769" y="5463"/>
                  </a:lnTo>
                  <a:lnTo>
                    <a:pt x="3018" y="5288"/>
                  </a:lnTo>
                  <a:lnTo>
                    <a:pt x="3143" y="5213"/>
                  </a:lnTo>
                  <a:lnTo>
                    <a:pt x="3293" y="5188"/>
                  </a:lnTo>
                  <a:lnTo>
                    <a:pt x="3417" y="5188"/>
                  </a:lnTo>
                  <a:lnTo>
                    <a:pt x="3542" y="5263"/>
                  </a:lnTo>
                  <a:lnTo>
                    <a:pt x="3592" y="5313"/>
                  </a:lnTo>
                  <a:lnTo>
                    <a:pt x="3642" y="5388"/>
                  </a:lnTo>
                  <a:lnTo>
                    <a:pt x="3667" y="5537"/>
                  </a:lnTo>
                  <a:lnTo>
                    <a:pt x="3692" y="5687"/>
                  </a:lnTo>
                  <a:lnTo>
                    <a:pt x="3667" y="5862"/>
                  </a:lnTo>
                  <a:lnTo>
                    <a:pt x="3592" y="6311"/>
                  </a:lnTo>
                  <a:lnTo>
                    <a:pt x="3467" y="6759"/>
                  </a:lnTo>
                  <a:lnTo>
                    <a:pt x="3342" y="7208"/>
                  </a:lnTo>
                  <a:lnTo>
                    <a:pt x="3243" y="7657"/>
                  </a:lnTo>
                  <a:lnTo>
                    <a:pt x="3168" y="8131"/>
                  </a:lnTo>
                  <a:lnTo>
                    <a:pt x="3143" y="8356"/>
                  </a:lnTo>
                  <a:lnTo>
                    <a:pt x="3168" y="8580"/>
                  </a:lnTo>
                  <a:lnTo>
                    <a:pt x="3193" y="8805"/>
                  </a:lnTo>
                  <a:lnTo>
                    <a:pt x="3243" y="9029"/>
                  </a:lnTo>
                  <a:lnTo>
                    <a:pt x="3317" y="9254"/>
                  </a:lnTo>
                  <a:lnTo>
                    <a:pt x="3417" y="9453"/>
                  </a:lnTo>
                  <a:lnTo>
                    <a:pt x="3542" y="9653"/>
                  </a:lnTo>
                  <a:lnTo>
                    <a:pt x="3717" y="9827"/>
                  </a:lnTo>
                  <a:lnTo>
                    <a:pt x="3891" y="9952"/>
                  </a:lnTo>
                  <a:lnTo>
                    <a:pt x="4116" y="10052"/>
                  </a:lnTo>
                  <a:lnTo>
                    <a:pt x="4315" y="10126"/>
                  </a:lnTo>
                  <a:lnTo>
                    <a:pt x="4540" y="10151"/>
                  </a:lnTo>
                  <a:lnTo>
                    <a:pt x="4764" y="10126"/>
                  </a:lnTo>
                  <a:lnTo>
                    <a:pt x="4988" y="10052"/>
                  </a:lnTo>
                  <a:lnTo>
                    <a:pt x="5138" y="9952"/>
                  </a:lnTo>
                  <a:lnTo>
                    <a:pt x="5263" y="9852"/>
                  </a:lnTo>
                  <a:lnTo>
                    <a:pt x="5388" y="9702"/>
                  </a:lnTo>
                  <a:lnTo>
                    <a:pt x="5487" y="9578"/>
                  </a:lnTo>
                  <a:lnTo>
                    <a:pt x="5687" y="9254"/>
                  </a:lnTo>
                  <a:lnTo>
                    <a:pt x="5861" y="8929"/>
                  </a:lnTo>
                  <a:lnTo>
                    <a:pt x="6061" y="8605"/>
                  </a:lnTo>
                  <a:lnTo>
                    <a:pt x="6161" y="8455"/>
                  </a:lnTo>
                  <a:lnTo>
                    <a:pt x="6260" y="8331"/>
                  </a:lnTo>
                  <a:lnTo>
                    <a:pt x="6385" y="8206"/>
                  </a:lnTo>
                  <a:lnTo>
                    <a:pt x="6510" y="8131"/>
                  </a:lnTo>
                  <a:lnTo>
                    <a:pt x="6659" y="8056"/>
                  </a:lnTo>
                  <a:lnTo>
                    <a:pt x="6834" y="8031"/>
                  </a:lnTo>
                  <a:lnTo>
                    <a:pt x="6984" y="8031"/>
                  </a:lnTo>
                  <a:lnTo>
                    <a:pt x="7133" y="8056"/>
                  </a:lnTo>
                  <a:lnTo>
                    <a:pt x="7258" y="8106"/>
                  </a:lnTo>
                  <a:lnTo>
                    <a:pt x="7383" y="8206"/>
                  </a:lnTo>
                  <a:lnTo>
                    <a:pt x="7507" y="8306"/>
                  </a:lnTo>
                  <a:lnTo>
                    <a:pt x="7582" y="8406"/>
                  </a:lnTo>
                  <a:lnTo>
                    <a:pt x="7657" y="8555"/>
                  </a:lnTo>
                  <a:lnTo>
                    <a:pt x="7682" y="8705"/>
                  </a:lnTo>
                  <a:lnTo>
                    <a:pt x="7707" y="8929"/>
                  </a:lnTo>
                  <a:lnTo>
                    <a:pt x="7657" y="9154"/>
                  </a:lnTo>
                  <a:lnTo>
                    <a:pt x="7532" y="9603"/>
                  </a:lnTo>
                  <a:lnTo>
                    <a:pt x="7458" y="9827"/>
                  </a:lnTo>
                  <a:lnTo>
                    <a:pt x="7433" y="10027"/>
                  </a:lnTo>
                  <a:lnTo>
                    <a:pt x="7433" y="10126"/>
                  </a:lnTo>
                  <a:lnTo>
                    <a:pt x="7458" y="10226"/>
                  </a:lnTo>
                  <a:lnTo>
                    <a:pt x="7483" y="10326"/>
                  </a:lnTo>
                  <a:lnTo>
                    <a:pt x="7557" y="10426"/>
                  </a:lnTo>
                  <a:lnTo>
                    <a:pt x="7632" y="10525"/>
                  </a:lnTo>
                  <a:lnTo>
                    <a:pt x="7732" y="10575"/>
                  </a:lnTo>
                  <a:lnTo>
                    <a:pt x="7857" y="10625"/>
                  </a:lnTo>
                  <a:lnTo>
                    <a:pt x="7956" y="10650"/>
                  </a:lnTo>
                  <a:lnTo>
                    <a:pt x="8081" y="10675"/>
                  </a:lnTo>
                  <a:lnTo>
                    <a:pt x="8231" y="10650"/>
                  </a:lnTo>
                  <a:lnTo>
                    <a:pt x="8330" y="10625"/>
                  </a:lnTo>
                  <a:lnTo>
                    <a:pt x="8455" y="10575"/>
                  </a:lnTo>
                  <a:lnTo>
                    <a:pt x="8555" y="10501"/>
                  </a:lnTo>
                  <a:lnTo>
                    <a:pt x="8655" y="10426"/>
                  </a:lnTo>
                  <a:lnTo>
                    <a:pt x="8804" y="10226"/>
                  </a:lnTo>
                  <a:lnTo>
                    <a:pt x="8954" y="10002"/>
                  </a:lnTo>
                  <a:lnTo>
                    <a:pt x="9029" y="9777"/>
                  </a:lnTo>
                  <a:lnTo>
                    <a:pt x="9203" y="9777"/>
                  </a:lnTo>
                  <a:lnTo>
                    <a:pt x="9378" y="9827"/>
                  </a:lnTo>
                  <a:lnTo>
                    <a:pt x="9553" y="9902"/>
                  </a:lnTo>
                  <a:lnTo>
                    <a:pt x="9702" y="10002"/>
                  </a:lnTo>
                  <a:lnTo>
                    <a:pt x="9827" y="10126"/>
                  </a:lnTo>
                  <a:lnTo>
                    <a:pt x="9927" y="10276"/>
                  </a:lnTo>
                  <a:lnTo>
                    <a:pt x="9977" y="10451"/>
                  </a:lnTo>
                  <a:lnTo>
                    <a:pt x="10001" y="10625"/>
                  </a:lnTo>
                  <a:lnTo>
                    <a:pt x="10001" y="10775"/>
                  </a:lnTo>
                  <a:lnTo>
                    <a:pt x="9952" y="10949"/>
                  </a:lnTo>
                  <a:lnTo>
                    <a:pt x="9902" y="11099"/>
                  </a:lnTo>
                  <a:lnTo>
                    <a:pt x="9827" y="11249"/>
                  </a:lnTo>
                  <a:lnTo>
                    <a:pt x="9652" y="11548"/>
                  </a:lnTo>
                  <a:lnTo>
                    <a:pt x="9453" y="11822"/>
                  </a:lnTo>
                  <a:lnTo>
                    <a:pt x="9378" y="11972"/>
                  </a:lnTo>
                  <a:lnTo>
                    <a:pt x="9303" y="12147"/>
                  </a:lnTo>
                  <a:lnTo>
                    <a:pt x="9253" y="12321"/>
                  </a:lnTo>
                  <a:lnTo>
                    <a:pt x="9203" y="12471"/>
                  </a:lnTo>
                  <a:lnTo>
                    <a:pt x="9203" y="12645"/>
                  </a:lnTo>
                  <a:lnTo>
                    <a:pt x="9228" y="12795"/>
                  </a:lnTo>
                  <a:lnTo>
                    <a:pt x="9278" y="12945"/>
                  </a:lnTo>
                  <a:lnTo>
                    <a:pt x="9378" y="13069"/>
                  </a:lnTo>
                  <a:lnTo>
                    <a:pt x="9453" y="13144"/>
                  </a:lnTo>
                  <a:lnTo>
                    <a:pt x="9553" y="13194"/>
                  </a:lnTo>
                  <a:lnTo>
                    <a:pt x="9627" y="13219"/>
                  </a:lnTo>
                  <a:lnTo>
                    <a:pt x="9727" y="13244"/>
                  </a:lnTo>
                  <a:lnTo>
                    <a:pt x="9902" y="13244"/>
                  </a:lnTo>
                  <a:lnTo>
                    <a:pt x="10101" y="13194"/>
                  </a:lnTo>
                  <a:lnTo>
                    <a:pt x="10276" y="13094"/>
                  </a:lnTo>
                  <a:lnTo>
                    <a:pt x="10450" y="12970"/>
                  </a:lnTo>
                  <a:lnTo>
                    <a:pt x="10575" y="12820"/>
                  </a:lnTo>
                  <a:lnTo>
                    <a:pt x="10675" y="12645"/>
                  </a:lnTo>
                  <a:lnTo>
                    <a:pt x="10750" y="12446"/>
                  </a:lnTo>
                  <a:lnTo>
                    <a:pt x="10800" y="12246"/>
                  </a:lnTo>
                  <a:lnTo>
                    <a:pt x="10825" y="12047"/>
                  </a:lnTo>
                  <a:lnTo>
                    <a:pt x="10825" y="11847"/>
                  </a:lnTo>
                  <a:lnTo>
                    <a:pt x="10825" y="11448"/>
                  </a:lnTo>
                  <a:lnTo>
                    <a:pt x="10825" y="11049"/>
                  </a:lnTo>
                  <a:lnTo>
                    <a:pt x="10849" y="10850"/>
                  </a:lnTo>
                  <a:lnTo>
                    <a:pt x="10899" y="10625"/>
                  </a:lnTo>
                  <a:lnTo>
                    <a:pt x="10949" y="10426"/>
                  </a:lnTo>
                  <a:lnTo>
                    <a:pt x="11049" y="10251"/>
                  </a:lnTo>
                  <a:lnTo>
                    <a:pt x="11149" y="10077"/>
                  </a:lnTo>
                  <a:lnTo>
                    <a:pt x="11273" y="9927"/>
                  </a:lnTo>
                  <a:lnTo>
                    <a:pt x="11448" y="9827"/>
                  </a:lnTo>
                  <a:lnTo>
                    <a:pt x="11623" y="9752"/>
                  </a:lnTo>
                  <a:lnTo>
                    <a:pt x="11598" y="9827"/>
                  </a:lnTo>
                  <a:lnTo>
                    <a:pt x="11598" y="9927"/>
                  </a:lnTo>
                  <a:lnTo>
                    <a:pt x="11648" y="10002"/>
                  </a:lnTo>
                  <a:lnTo>
                    <a:pt x="11722" y="10052"/>
                  </a:lnTo>
                  <a:lnTo>
                    <a:pt x="11797" y="10102"/>
                  </a:lnTo>
                  <a:lnTo>
                    <a:pt x="11897" y="10126"/>
                  </a:lnTo>
                  <a:lnTo>
                    <a:pt x="11997" y="10126"/>
                  </a:lnTo>
                  <a:lnTo>
                    <a:pt x="12096" y="10102"/>
                  </a:lnTo>
                  <a:lnTo>
                    <a:pt x="12171" y="10052"/>
                  </a:lnTo>
                  <a:lnTo>
                    <a:pt x="12246" y="9977"/>
                  </a:lnTo>
                  <a:lnTo>
                    <a:pt x="12346" y="9827"/>
                  </a:lnTo>
                  <a:lnTo>
                    <a:pt x="12446" y="9653"/>
                  </a:lnTo>
                  <a:lnTo>
                    <a:pt x="12496" y="9478"/>
                  </a:lnTo>
                  <a:lnTo>
                    <a:pt x="12570" y="9278"/>
                  </a:lnTo>
                  <a:lnTo>
                    <a:pt x="12670" y="9104"/>
                  </a:lnTo>
                  <a:lnTo>
                    <a:pt x="12795" y="8979"/>
                  </a:lnTo>
                  <a:lnTo>
                    <a:pt x="12870" y="8929"/>
                  </a:lnTo>
                  <a:lnTo>
                    <a:pt x="12969" y="8879"/>
                  </a:lnTo>
                  <a:lnTo>
                    <a:pt x="13194" y="8879"/>
                  </a:lnTo>
                  <a:lnTo>
                    <a:pt x="13319" y="8929"/>
                  </a:lnTo>
                  <a:lnTo>
                    <a:pt x="13418" y="8979"/>
                  </a:lnTo>
                  <a:lnTo>
                    <a:pt x="13643" y="9154"/>
                  </a:lnTo>
                  <a:lnTo>
                    <a:pt x="13817" y="9328"/>
                  </a:lnTo>
                  <a:lnTo>
                    <a:pt x="13917" y="9428"/>
                  </a:lnTo>
                  <a:lnTo>
                    <a:pt x="14042" y="9503"/>
                  </a:lnTo>
                  <a:lnTo>
                    <a:pt x="14167" y="9553"/>
                  </a:lnTo>
                  <a:lnTo>
                    <a:pt x="14291" y="9578"/>
                  </a:lnTo>
                  <a:lnTo>
                    <a:pt x="14416" y="9603"/>
                  </a:lnTo>
                  <a:lnTo>
                    <a:pt x="14541" y="9578"/>
                  </a:lnTo>
                  <a:lnTo>
                    <a:pt x="14640" y="9528"/>
                  </a:lnTo>
                  <a:lnTo>
                    <a:pt x="14715" y="9453"/>
                  </a:lnTo>
                  <a:lnTo>
                    <a:pt x="14740" y="9378"/>
                  </a:lnTo>
                  <a:lnTo>
                    <a:pt x="14765" y="9303"/>
                  </a:lnTo>
                  <a:lnTo>
                    <a:pt x="14790" y="9154"/>
                  </a:lnTo>
                  <a:lnTo>
                    <a:pt x="14790" y="8979"/>
                  </a:lnTo>
                  <a:lnTo>
                    <a:pt x="14815" y="8830"/>
                  </a:lnTo>
                  <a:lnTo>
                    <a:pt x="14865" y="8705"/>
                  </a:lnTo>
                  <a:lnTo>
                    <a:pt x="14965" y="8630"/>
                  </a:lnTo>
                  <a:lnTo>
                    <a:pt x="15039" y="8555"/>
                  </a:lnTo>
                  <a:lnTo>
                    <a:pt x="15164" y="8480"/>
                  </a:lnTo>
                  <a:lnTo>
                    <a:pt x="15414" y="8406"/>
                  </a:lnTo>
                  <a:lnTo>
                    <a:pt x="15688" y="8356"/>
                  </a:lnTo>
                  <a:lnTo>
                    <a:pt x="16037" y="8281"/>
                  </a:lnTo>
                  <a:lnTo>
                    <a:pt x="16411" y="8181"/>
                  </a:lnTo>
                  <a:lnTo>
                    <a:pt x="16785" y="8056"/>
                  </a:lnTo>
                  <a:lnTo>
                    <a:pt x="17110" y="7907"/>
                  </a:lnTo>
                  <a:lnTo>
                    <a:pt x="17459" y="7707"/>
                  </a:lnTo>
                  <a:lnTo>
                    <a:pt x="17758" y="7508"/>
                  </a:lnTo>
                  <a:lnTo>
                    <a:pt x="18057" y="7258"/>
                  </a:lnTo>
                  <a:lnTo>
                    <a:pt x="18307" y="7009"/>
                  </a:lnTo>
                  <a:lnTo>
                    <a:pt x="18332" y="6784"/>
                  </a:lnTo>
                  <a:lnTo>
                    <a:pt x="18332" y="6385"/>
                  </a:lnTo>
                  <a:lnTo>
                    <a:pt x="18332" y="5961"/>
                  </a:lnTo>
                  <a:lnTo>
                    <a:pt x="18282" y="5562"/>
                  </a:lnTo>
                  <a:lnTo>
                    <a:pt x="18182" y="5163"/>
                  </a:lnTo>
                  <a:lnTo>
                    <a:pt x="18082" y="4814"/>
                  </a:lnTo>
                  <a:lnTo>
                    <a:pt x="17908" y="4465"/>
                  </a:lnTo>
                  <a:lnTo>
                    <a:pt x="17733" y="4141"/>
                  </a:lnTo>
                  <a:lnTo>
                    <a:pt x="17509" y="3841"/>
                  </a:lnTo>
                  <a:lnTo>
                    <a:pt x="17209" y="3442"/>
                  </a:lnTo>
                  <a:lnTo>
                    <a:pt x="16885" y="3068"/>
                  </a:lnTo>
                  <a:lnTo>
                    <a:pt x="16536" y="2719"/>
                  </a:lnTo>
                  <a:lnTo>
                    <a:pt x="16187" y="2395"/>
                  </a:lnTo>
                  <a:lnTo>
                    <a:pt x="15788" y="2096"/>
                  </a:lnTo>
                  <a:lnTo>
                    <a:pt x="15389" y="1796"/>
                  </a:lnTo>
                  <a:lnTo>
                    <a:pt x="14990" y="1547"/>
                  </a:lnTo>
                  <a:lnTo>
                    <a:pt x="14541" y="1298"/>
                  </a:lnTo>
                  <a:lnTo>
                    <a:pt x="14092" y="1073"/>
                  </a:lnTo>
                  <a:lnTo>
                    <a:pt x="13643" y="874"/>
                  </a:lnTo>
                  <a:lnTo>
                    <a:pt x="13169" y="699"/>
                  </a:lnTo>
                  <a:lnTo>
                    <a:pt x="12695" y="549"/>
                  </a:lnTo>
                  <a:lnTo>
                    <a:pt x="12196" y="400"/>
                  </a:lnTo>
                  <a:lnTo>
                    <a:pt x="11722" y="300"/>
                  </a:lnTo>
                  <a:lnTo>
                    <a:pt x="11224" y="200"/>
                  </a:lnTo>
                  <a:lnTo>
                    <a:pt x="10700" y="125"/>
                  </a:lnTo>
                  <a:lnTo>
                    <a:pt x="10201" y="50"/>
                  </a:lnTo>
                  <a:lnTo>
                    <a:pt x="9677" y="26"/>
                  </a:lnTo>
                  <a:lnTo>
                    <a:pt x="9178" y="1"/>
                  </a:lnTo>
                  <a:close/>
                </a:path>
              </a:pathLst>
            </a:custGeom>
            <a:solidFill>
              <a:srgbClr val="ED5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736;p44">
              <a:extLst>
                <a:ext uri="{FF2B5EF4-FFF2-40B4-BE49-F238E27FC236}">
                  <a16:creationId xmlns:a16="http://schemas.microsoft.com/office/drawing/2014/main" id="{7DF79AD2-9AEA-D5E6-F2E7-C78F13F1C9C7}"/>
                </a:ext>
              </a:extLst>
            </p:cNvPr>
            <p:cNvSpPr/>
            <p:nvPr/>
          </p:nvSpPr>
          <p:spPr>
            <a:xfrm rot="-391110">
              <a:off x="5417629" y="1779056"/>
              <a:ext cx="235861" cy="161526"/>
            </a:xfrm>
            <a:custGeom>
              <a:avLst/>
              <a:gdLst/>
              <a:ahLst/>
              <a:cxnLst/>
              <a:rect l="l" t="t" r="r" b="b"/>
              <a:pathLst>
                <a:path w="5064" h="3468" extrusionOk="0">
                  <a:moveTo>
                    <a:pt x="2669" y="1"/>
                  </a:moveTo>
                  <a:lnTo>
                    <a:pt x="2395" y="26"/>
                  </a:lnTo>
                  <a:lnTo>
                    <a:pt x="2121" y="51"/>
                  </a:lnTo>
                  <a:lnTo>
                    <a:pt x="1846" y="126"/>
                  </a:lnTo>
                  <a:lnTo>
                    <a:pt x="1597" y="200"/>
                  </a:lnTo>
                  <a:lnTo>
                    <a:pt x="1347" y="300"/>
                  </a:lnTo>
                  <a:lnTo>
                    <a:pt x="1148" y="400"/>
                  </a:lnTo>
                  <a:lnTo>
                    <a:pt x="898" y="550"/>
                  </a:lnTo>
                  <a:lnTo>
                    <a:pt x="649" y="724"/>
                  </a:lnTo>
                  <a:lnTo>
                    <a:pt x="400" y="924"/>
                  </a:lnTo>
                  <a:lnTo>
                    <a:pt x="200" y="1148"/>
                  </a:lnTo>
                  <a:lnTo>
                    <a:pt x="125" y="1248"/>
                  </a:lnTo>
                  <a:lnTo>
                    <a:pt x="51" y="1373"/>
                  </a:lnTo>
                  <a:lnTo>
                    <a:pt x="1" y="1497"/>
                  </a:lnTo>
                  <a:lnTo>
                    <a:pt x="1" y="1622"/>
                  </a:lnTo>
                  <a:lnTo>
                    <a:pt x="1" y="1747"/>
                  </a:lnTo>
                  <a:lnTo>
                    <a:pt x="26" y="1846"/>
                  </a:lnTo>
                  <a:lnTo>
                    <a:pt x="350" y="1597"/>
                  </a:lnTo>
                  <a:lnTo>
                    <a:pt x="674" y="1373"/>
                  </a:lnTo>
                  <a:lnTo>
                    <a:pt x="1048" y="1198"/>
                  </a:lnTo>
                  <a:lnTo>
                    <a:pt x="1422" y="1073"/>
                  </a:lnTo>
                  <a:lnTo>
                    <a:pt x="1821" y="998"/>
                  </a:lnTo>
                  <a:lnTo>
                    <a:pt x="2245" y="973"/>
                  </a:lnTo>
                  <a:lnTo>
                    <a:pt x="2644" y="973"/>
                  </a:lnTo>
                  <a:lnTo>
                    <a:pt x="3043" y="1048"/>
                  </a:lnTo>
                  <a:lnTo>
                    <a:pt x="3243" y="1098"/>
                  </a:lnTo>
                  <a:lnTo>
                    <a:pt x="3442" y="1148"/>
                  </a:lnTo>
                  <a:lnTo>
                    <a:pt x="3642" y="1248"/>
                  </a:lnTo>
                  <a:lnTo>
                    <a:pt x="3841" y="1323"/>
                  </a:lnTo>
                  <a:lnTo>
                    <a:pt x="4016" y="1447"/>
                  </a:lnTo>
                  <a:lnTo>
                    <a:pt x="4191" y="1572"/>
                  </a:lnTo>
                  <a:lnTo>
                    <a:pt x="4340" y="1722"/>
                  </a:lnTo>
                  <a:lnTo>
                    <a:pt x="4465" y="1896"/>
                  </a:lnTo>
                  <a:lnTo>
                    <a:pt x="4565" y="2071"/>
                  </a:lnTo>
                  <a:lnTo>
                    <a:pt x="4640" y="2270"/>
                  </a:lnTo>
                  <a:lnTo>
                    <a:pt x="4689" y="2495"/>
                  </a:lnTo>
                  <a:lnTo>
                    <a:pt x="4689" y="2694"/>
                  </a:lnTo>
                  <a:lnTo>
                    <a:pt x="4689" y="2919"/>
                  </a:lnTo>
                  <a:lnTo>
                    <a:pt x="4615" y="3118"/>
                  </a:lnTo>
                  <a:lnTo>
                    <a:pt x="4540" y="3293"/>
                  </a:lnTo>
                  <a:lnTo>
                    <a:pt x="4390" y="3468"/>
                  </a:lnTo>
                  <a:lnTo>
                    <a:pt x="4590" y="3293"/>
                  </a:lnTo>
                  <a:lnTo>
                    <a:pt x="4764" y="3069"/>
                  </a:lnTo>
                  <a:lnTo>
                    <a:pt x="4889" y="2844"/>
                  </a:lnTo>
                  <a:lnTo>
                    <a:pt x="4989" y="2595"/>
                  </a:lnTo>
                  <a:lnTo>
                    <a:pt x="5039" y="2320"/>
                  </a:lnTo>
                  <a:lnTo>
                    <a:pt x="5064" y="2046"/>
                  </a:lnTo>
                  <a:lnTo>
                    <a:pt x="5039" y="1797"/>
                  </a:lnTo>
                  <a:lnTo>
                    <a:pt x="4989" y="1522"/>
                  </a:lnTo>
                  <a:lnTo>
                    <a:pt x="4889" y="1273"/>
                  </a:lnTo>
                  <a:lnTo>
                    <a:pt x="4739" y="1048"/>
                  </a:lnTo>
                  <a:lnTo>
                    <a:pt x="4590" y="824"/>
                  </a:lnTo>
                  <a:lnTo>
                    <a:pt x="4390" y="624"/>
                  </a:lnTo>
                  <a:lnTo>
                    <a:pt x="4191" y="475"/>
                  </a:lnTo>
                  <a:lnTo>
                    <a:pt x="3966" y="325"/>
                  </a:lnTo>
                  <a:lnTo>
                    <a:pt x="3717" y="200"/>
                  </a:lnTo>
                  <a:lnTo>
                    <a:pt x="3467" y="101"/>
                  </a:lnTo>
                  <a:lnTo>
                    <a:pt x="3193" y="51"/>
                  </a:lnTo>
                  <a:lnTo>
                    <a:pt x="2919" y="1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737;p44">
              <a:extLst>
                <a:ext uri="{FF2B5EF4-FFF2-40B4-BE49-F238E27FC236}">
                  <a16:creationId xmlns:a16="http://schemas.microsoft.com/office/drawing/2014/main" id="{1B8A400D-8D47-2189-77E5-7002BC2D8B4E}"/>
                </a:ext>
              </a:extLst>
            </p:cNvPr>
            <p:cNvSpPr/>
            <p:nvPr/>
          </p:nvSpPr>
          <p:spPr>
            <a:xfrm rot="-391110">
              <a:off x="5471526" y="2079251"/>
              <a:ext cx="1211" cy="5869"/>
            </a:xfrm>
            <a:custGeom>
              <a:avLst/>
              <a:gdLst/>
              <a:ahLst/>
              <a:cxnLst/>
              <a:rect l="l" t="t" r="r" b="b"/>
              <a:pathLst>
                <a:path w="26" h="126" extrusionOk="0">
                  <a:moveTo>
                    <a:pt x="0" y="126"/>
                  </a:moveTo>
                  <a:lnTo>
                    <a:pt x="0" y="126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0" y="12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738;p44">
              <a:extLst>
                <a:ext uri="{FF2B5EF4-FFF2-40B4-BE49-F238E27FC236}">
                  <a16:creationId xmlns:a16="http://schemas.microsoft.com/office/drawing/2014/main" id="{7000DCB3-0D14-C4AA-A593-C044332AD380}"/>
                </a:ext>
              </a:extLst>
            </p:cNvPr>
            <p:cNvSpPr/>
            <p:nvPr/>
          </p:nvSpPr>
          <p:spPr>
            <a:xfrm rot="-391110">
              <a:off x="5808162" y="1691451"/>
              <a:ext cx="137120" cy="302046"/>
            </a:xfrm>
            <a:custGeom>
              <a:avLst/>
              <a:gdLst/>
              <a:ahLst/>
              <a:cxnLst/>
              <a:rect l="l" t="t" r="r" b="b"/>
              <a:pathLst>
                <a:path w="2944" h="6485" extrusionOk="0">
                  <a:moveTo>
                    <a:pt x="1" y="0"/>
                  </a:moveTo>
                  <a:lnTo>
                    <a:pt x="175" y="250"/>
                  </a:lnTo>
                  <a:lnTo>
                    <a:pt x="475" y="624"/>
                  </a:lnTo>
                  <a:lnTo>
                    <a:pt x="724" y="973"/>
                  </a:lnTo>
                  <a:lnTo>
                    <a:pt x="998" y="1372"/>
                  </a:lnTo>
                  <a:lnTo>
                    <a:pt x="1223" y="1771"/>
                  </a:lnTo>
                  <a:lnTo>
                    <a:pt x="1422" y="2170"/>
                  </a:lnTo>
                  <a:lnTo>
                    <a:pt x="1597" y="2594"/>
                  </a:lnTo>
                  <a:lnTo>
                    <a:pt x="1746" y="3018"/>
                  </a:lnTo>
                  <a:lnTo>
                    <a:pt x="1821" y="3467"/>
                  </a:lnTo>
                  <a:lnTo>
                    <a:pt x="1871" y="3891"/>
                  </a:lnTo>
                  <a:lnTo>
                    <a:pt x="1871" y="4315"/>
                  </a:lnTo>
                  <a:lnTo>
                    <a:pt x="1796" y="4739"/>
                  </a:lnTo>
                  <a:lnTo>
                    <a:pt x="1697" y="5138"/>
                  </a:lnTo>
                  <a:lnTo>
                    <a:pt x="1522" y="5537"/>
                  </a:lnTo>
                  <a:lnTo>
                    <a:pt x="1422" y="5712"/>
                  </a:lnTo>
                  <a:lnTo>
                    <a:pt x="1322" y="5886"/>
                  </a:lnTo>
                  <a:lnTo>
                    <a:pt x="1198" y="6061"/>
                  </a:lnTo>
                  <a:lnTo>
                    <a:pt x="1048" y="6211"/>
                  </a:lnTo>
                  <a:lnTo>
                    <a:pt x="898" y="6335"/>
                  </a:lnTo>
                  <a:lnTo>
                    <a:pt x="749" y="6485"/>
                  </a:lnTo>
                  <a:lnTo>
                    <a:pt x="1048" y="6385"/>
                  </a:lnTo>
                  <a:lnTo>
                    <a:pt x="1347" y="6285"/>
                  </a:lnTo>
                  <a:lnTo>
                    <a:pt x="1647" y="6136"/>
                  </a:lnTo>
                  <a:lnTo>
                    <a:pt x="1946" y="5986"/>
                  </a:lnTo>
                  <a:lnTo>
                    <a:pt x="2220" y="5836"/>
                  </a:lnTo>
                  <a:lnTo>
                    <a:pt x="2470" y="5637"/>
                  </a:lnTo>
                  <a:lnTo>
                    <a:pt x="2694" y="5437"/>
                  </a:lnTo>
                  <a:lnTo>
                    <a:pt x="2919" y="5213"/>
                  </a:lnTo>
                  <a:lnTo>
                    <a:pt x="2944" y="4988"/>
                  </a:lnTo>
                  <a:lnTo>
                    <a:pt x="2944" y="4589"/>
                  </a:lnTo>
                  <a:lnTo>
                    <a:pt x="2944" y="4165"/>
                  </a:lnTo>
                  <a:lnTo>
                    <a:pt x="2894" y="3766"/>
                  </a:lnTo>
                  <a:lnTo>
                    <a:pt x="2794" y="3367"/>
                  </a:lnTo>
                  <a:lnTo>
                    <a:pt x="2694" y="3018"/>
                  </a:lnTo>
                  <a:lnTo>
                    <a:pt x="2520" y="2669"/>
                  </a:lnTo>
                  <a:lnTo>
                    <a:pt x="2345" y="2345"/>
                  </a:lnTo>
                  <a:lnTo>
                    <a:pt x="2121" y="2045"/>
                  </a:lnTo>
                  <a:lnTo>
                    <a:pt x="1896" y="1746"/>
                  </a:lnTo>
                  <a:lnTo>
                    <a:pt x="1672" y="1472"/>
                  </a:lnTo>
                  <a:lnTo>
                    <a:pt x="1422" y="1197"/>
                  </a:lnTo>
                  <a:lnTo>
                    <a:pt x="1148" y="923"/>
                  </a:lnTo>
                  <a:lnTo>
                    <a:pt x="874" y="674"/>
                  </a:lnTo>
                  <a:lnTo>
                    <a:pt x="599" y="449"/>
                  </a:lnTo>
                  <a:lnTo>
                    <a:pt x="300" y="2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739;p44">
              <a:extLst>
                <a:ext uri="{FF2B5EF4-FFF2-40B4-BE49-F238E27FC236}">
                  <a16:creationId xmlns:a16="http://schemas.microsoft.com/office/drawing/2014/main" id="{A4444DF2-176D-00F4-8BA3-6B7BDB78CB61}"/>
                </a:ext>
              </a:extLst>
            </p:cNvPr>
            <p:cNvSpPr/>
            <p:nvPr/>
          </p:nvSpPr>
          <p:spPr>
            <a:xfrm rot="-391110">
              <a:off x="5260930" y="2010342"/>
              <a:ext cx="122029" cy="134791"/>
            </a:xfrm>
            <a:custGeom>
              <a:avLst/>
              <a:gdLst/>
              <a:ahLst/>
              <a:cxnLst/>
              <a:rect l="l" t="t" r="r" b="b"/>
              <a:pathLst>
                <a:path w="2620" h="2894" extrusionOk="0">
                  <a:moveTo>
                    <a:pt x="200" y="0"/>
                  </a:moveTo>
                  <a:lnTo>
                    <a:pt x="101" y="399"/>
                  </a:lnTo>
                  <a:lnTo>
                    <a:pt x="26" y="873"/>
                  </a:lnTo>
                  <a:lnTo>
                    <a:pt x="1" y="1098"/>
                  </a:lnTo>
                  <a:lnTo>
                    <a:pt x="26" y="1322"/>
                  </a:lnTo>
                  <a:lnTo>
                    <a:pt x="51" y="1547"/>
                  </a:lnTo>
                  <a:lnTo>
                    <a:pt x="101" y="1771"/>
                  </a:lnTo>
                  <a:lnTo>
                    <a:pt x="175" y="1996"/>
                  </a:lnTo>
                  <a:lnTo>
                    <a:pt x="275" y="2195"/>
                  </a:lnTo>
                  <a:lnTo>
                    <a:pt x="400" y="2395"/>
                  </a:lnTo>
                  <a:lnTo>
                    <a:pt x="575" y="2569"/>
                  </a:lnTo>
                  <a:lnTo>
                    <a:pt x="749" y="2694"/>
                  </a:lnTo>
                  <a:lnTo>
                    <a:pt x="974" y="2794"/>
                  </a:lnTo>
                  <a:lnTo>
                    <a:pt x="1173" y="2868"/>
                  </a:lnTo>
                  <a:lnTo>
                    <a:pt x="1398" y="2893"/>
                  </a:lnTo>
                  <a:lnTo>
                    <a:pt x="1622" y="2868"/>
                  </a:lnTo>
                  <a:lnTo>
                    <a:pt x="1846" y="2794"/>
                  </a:lnTo>
                  <a:lnTo>
                    <a:pt x="1971" y="2719"/>
                  </a:lnTo>
                  <a:lnTo>
                    <a:pt x="2096" y="2619"/>
                  </a:lnTo>
                  <a:lnTo>
                    <a:pt x="2196" y="2519"/>
                  </a:lnTo>
                  <a:lnTo>
                    <a:pt x="2295" y="2395"/>
                  </a:lnTo>
                  <a:lnTo>
                    <a:pt x="2470" y="2120"/>
                  </a:lnTo>
                  <a:lnTo>
                    <a:pt x="2620" y="1846"/>
                  </a:lnTo>
                  <a:lnTo>
                    <a:pt x="2246" y="1946"/>
                  </a:lnTo>
                  <a:lnTo>
                    <a:pt x="2046" y="1996"/>
                  </a:lnTo>
                  <a:lnTo>
                    <a:pt x="1846" y="2020"/>
                  </a:lnTo>
                  <a:lnTo>
                    <a:pt x="1622" y="1996"/>
                  </a:lnTo>
                  <a:lnTo>
                    <a:pt x="1398" y="1946"/>
                  </a:lnTo>
                  <a:lnTo>
                    <a:pt x="1173" y="1846"/>
                  </a:lnTo>
                  <a:lnTo>
                    <a:pt x="974" y="1721"/>
                  </a:lnTo>
                  <a:lnTo>
                    <a:pt x="799" y="1572"/>
                  </a:lnTo>
                  <a:lnTo>
                    <a:pt x="649" y="1397"/>
                  </a:lnTo>
                  <a:lnTo>
                    <a:pt x="500" y="1197"/>
                  </a:lnTo>
                  <a:lnTo>
                    <a:pt x="400" y="998"/>
                  </a:lnTo>
                  <a:lnTo>
                    <a:pt x="300" y="749"/>
                  </a:lnTo>
                  <a:lnTo>
                    <a:pt x="225" y="499"/>
                  </a:lnTo>
                  <a:lnTo>
                    <a:pt x="200" y="250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740;p44">
              <a:extLst>
                <a:ext uri="{FF2B5EF4-FFF2-40B4-BE49-F238E27FC236}">
                  <a16:creationId xmlns:a16="http://schemas.microsoft.com/office/drawing/2014/main" id="{41681AA7-D819-0FBD-EDC9-808BD5C78928}"/>
                </a:ext>
              </a:extLst>
            </p:cNvPr>
            <p:cNvSpPr/>
            <p:nvPr/>
          </p:nvSpPr>
          <p:spPr>
            <a:xfrm rot="-391110">
              <a:off x="5087709" y="1733413"/>
              <a:ext cx="184721" cy="231204"/>
            </a:xfrm>
            <a:custGeom>
              <a:avLst/>
              <a:gdLst/>
              <a:ahLst/>
              <a:cxnLst/>
              <a:rect l="l" t="t" r="r" b="b"/>
              <a:pathLst>
                <a:path w="3966" h="4964" extrusionOk="0">
                  <a:moveTo>
                    <a:pt x="3966" y="0"/>
                  </a:moveTo>
                  <a:lnTo>
                    <a:pt x="3442" y="250"/>
                  </a:lnTo>
                  <a:lnTo>
                    <a:pt x="2918" y="524"/>
                  </a:lnTo>
                  <a:lnTo>
                    <a:pt x="2494" y="773"/>
                  </a:lnTo>
                  <a:lnTo>
                    <a:pt x="2095" y="1073"/>
                  </a:lnTo>
                  <a:lnTo>
                    <a:pt x="1696" y="1372"/>
                  </a:lnTo>
                  <a:lnTo>
                    <a:pt x="1322" y="1696"/>
                  </a:lnTo>
                  <a:lnTo>
                    <a:pt x="998" y="2045"/>
                  </a:lnTo>
                  <a:lnTo>
                    <a:pt x="699" y="2444"/>
                  </a:lnTo>
                  <a:lnTo>
                    <a:pt x="424" y="2843"/>
                  </a:lnTo>
                  <a:lnTo>
                    <a:pt x="200" y="3292"/>
                  </a:lnTo>
                  <a:lnTo>
                    <a:pt x="100" y="3567"/>
                  </a:lnTo>
                  <a:lnTo>
                    <a:pt x="0" y="3841"/>
                  </a:lnTo>
                  <a:lnTo>
                    <a:pt x="75" y="4016"/>
                  </a:lnTo>
                  <a:lnTo>
                    <a:pt x="175" y="4165"/>
                  </a:lnTo>
                  <a:lnTo>
                    <a:pt x="275" y="4290"/>
                  </a:lnTo>
                  <a:lnTo>
                    <a:pt x="374" y="4415"/>
                  </a:lnTo>
                  <a:lnTo>
                    <a:pt x="499" y="4539"/>
                  </a:lnTo>
                  <a:lnTo>
                    <a:pt x="649" y="4639"/>
                  </a:lnTo>
                  <a:lnTo>
                    <a:pt x="798" y="4739"/>
                  </a:lnTo>
                  <a:lnTo>
                    <a:pt x="948" y="4814"/>
                  </a:lnTo>
                  <a:lnTo>
                    <a:pt x="1098" y="4864"/>
                  </a:lnTo>
                  <a:lnTo>
                    <a:pt x="1247" y="4914"/>
                  </a:lnTo>
                  <a:lnTo>
                    <a:pt x="1422" y="4938"/>
                  </a:lnTo>
                  <a:lnTo>
                    <a:pt x="1597" y="4963"/>
                  </a:lnTo>
                  <a:lnTo>
                    <a:pt x="1746" y="4963"/>
                  </a:lnTo>
                  <a:lnTo>
                    <a:pt x="1921" y="4938"/>
                  </a:lnTo>
                  <a:lnTo>
                    <a:pt x="2070" y="4914"/>
                  </a:lnTo>
                  <a:lnTo>
                    <a:pt x="2220" y="4864"/>
                  </a:lnTo>
                  <a:lnTo>
                    <a:pt x="2370" y="4789"/>
                  </a:lnTo>
                  <a:lnTo>
                    <a:pt x="2519" y="4689"/>
                  </a:lnTo>
                  <a:lnTo>
                    <a:pt x="2869" y="4390"/>
                  </a:lnTo>
                  <a:lnTo>
                    <a:pt x="3068" y="4265"/>
                  </a:lnTo>
                  <a:lnTo>
                    <a:pt x="3143" y="4215"/>
                  </a:lnTo>
                  <a:lnTo>
                    <a:pt x="3243" y="4190"/>
                  </a:lnTo>
                  <a:lnTo>
                    <a:pt x="3118" y="4140"/>
                  </a:lnTo>
                  <a:lnTo>
                    <a:pt x="3018" y="4115"/>
                  </a:lnTo>
                  <a:lnTo>
                    <a:pt x="2918" y="4115"/>
                  </a:lnTo>
                  <a:lnTo>
                    <a:pt x="2744" y="4165"/>
                  </a:lnTo>
                  <a:lnTo>
                    <a:pt x="2569" y="4215"/>
                  </a:lnTo>
                  <a:lnTo>
                    <a:pt x="2395" y="4265"/>
                  </a:lnTo>
                  <a:lnTo>
                    <a:pt x="2270" y="4290"/>
                  </a:lnTo>
                  <a:lnTo>
                    <a:pt x="2145" y="4290"/>
                  </a:lnTo>
                  <a:lnTo>
                    <a:pt x="2021" y="4265"/>
                  </a:lnTo>
                  <a:lnTo>
                    <a:pt x="1896" y="4240"/>
                  </a:lnTo>
                  <a:lnTo>
                    <a:pt x="1696" y="4140"/>
                  </a:lnTo>
                  <a:lnTo>
                    <a:pt x="1497" y="3966"/>
                  </a:lnTo>
                  <a:lnTo>
                    <a:pt x="1322" y="3766"/>
                  </a:lnTo>
                  <a:lnTo>
                    <a:pt x="1198" y="3542"/>
                  </a:lnTo>
                  <a:lnTo>
                    <a:pt x="1123" y="3292"/>
                  </a:lnTo>
                  <a:lnTo>
                    <a:pt x="1073" y="3043"/>
                  </a:lnTo>
                  <a:lnTo>
                    <a:pt x="1098" y="2794"/>
                  </a:lnTo>
                  <a:lnTo>
                    <a:pt x="1148" y="2544"/>
                  </a:lnTo>
                  <a:lnTo>
                    <a:pt x="1222" y="2295"/>
                  </a:lnTo>
                  <a:lnTo>
                    <a:pt x="1347" y="2070"/>
                  </a:lnTo>
                  <a:lnTo>
                    <a:pt x="1472" y="1846"/>
                  </a:lnTo>
                  <a:lnTo>
                    <a:pt x="1622" y="1646"/>
                  </a:lnTo>
                  <a:lnTo>
                    <a:pt x="1796" y="1447"/>
                  </a:lnTo>
                  <a:lnTo>
                    <a:pt x="1996" y="1247"/>
                  </a:lnTo>
                  <a:lnTo>
                    <a:pt x="2195" y="1073"/>
                  </a:lnTo>
                  <a:lnTo>
                    <a:pt x="2420" y="898"/>
                  </a:lnTo>
                  <a:lnTo>
                    <a:pt x="2893" y="574"/>
                  </a:lnTo>
                  <a:lnTo>
                    <a:pt x="3417" y="300"/>
                  </a:lnTo>
                  <a:lnTo>
                    <a:pt x="3966" y="0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741;p44">
              <a:extLst>
                <a:ext uri="{FF2B5EF4-FFF2-40B4-BE49-F238E27FC236}">
                  <a16:creationId xmlns:a16="http://schemas.microsoft.com/office/drawing/2014/main" id="{31B16DDE-C6E2-E334-FDB6-EF43384C38B2}"/>
                </a:ext>
              </a:extLst>
            </p:cNvPr>
            <p:cNvSpPr/>
            <p:nvPr/>
          </p:nvSpPr>
          <p:spPr>
            <a:xfrm rot="-391110">
              <a:off x="5561289" y="2183655"/>
              <a:ext cx="65113" cy="75546"/>
            </a:xfrm>
            <a:custGeom>
              <a:avLst/>
              <a:gdLst/>
              <a:ahLst/>
              <a:cxnLst/>
              <a:rect l="l" t="t" r="r" b="b"/>
              <a:pathLst>
                <a:path w="1398" h="1622" extrusionOk="0">
                  <a:moveTo>
                    <a:pt x="375" y="1"/>
                  </a:moveTo>
                  <a:lnTo>
                    <a:pt x="250" y="200"/>
                  </a:lnTo>
                  <a:lnTo>
                    <a:pt x="175" y="350"/>
                  </a:lnTo>
                  <a:lnTo>
                    <a:pt x="100" y="525"/>
                  </a:lnTo>
                  <a:lnTo>
                    <a:pt x="50" y="699"/>
                  </a:lnTo>
                  <a:lnTo>
                    <a:pt x="0" y="849"/>
                  </a:lnTo>
                  <a:lnTo>
                    <a:pt x="0" y="1023"/>
                  </a:lnTo>
                  <a:lnTo>
                    <a:pt x="25" y="1173"/>
                  </a:lnTo>
                  <a:lnTo>
                    <a:pt x="75" y="1323"/>
                  </a:lnTo>
                  <a:lnTo>
                    <a:pt x="175" y="1447"/>
                  </a:lnTo>
                  <a:lnTo>
                    <a:pt x="325" y="1572"/>
                  </a:lnTo>
                  <a:lnTo>
                    <a:pt x="474" y="1622"/>
                  </a:lnTo>
                  <a:lnTo>
                    <a:pt x="649" y="1622"/>
                  </a:lnTo>
                  <a:lnTo>
                    <a:pt x="823" y="1597"/>
                  </a:lnTo>
                  <a:lnTo>
                    <a:pt x="973" y="1522"/>
                  </a:lnTo>
                  <a:lnTo>
                    <a:pt x="1148" y="1422"/>
                  </a:lnTo>
                  <a:lnTo>
                    <a:pt x="1272" y="1298"/>
                  </a:lnTo>
                  <a:lnTo>
                    <a:pt x="1397" y="1148"/>
                  </a:lnTo>
                  <a:lnTo>
                    <a:pt x="1372" y="1173"/>
                  </a:lnTo>
                  <a:lnTo>
                    <a:pt x="1198" y="1198"/>
                  </a:lnTo>
                  <a:lnTo>
                    <a:pt x="1023" y="1173"/>
                  </a:lnTo>
                  <a:lnTo>
                    <a:pt x="848" y="1123"/>
                  </a:lnTo>
                  <a:lnTo>
                    <a:pt x="674" y="1048"/>
                  </a:lnTo>
                  <a:lnTo>
                    <a:pt x="524" y="949"/>
                  </a:lnTo>
                  <a:lnTo>
                    <a:pt x="424" y="824"/>
                  </a:lnTo>
                  <a:lnTo>
                    <a:pt x="325" y="699"/>
                  </a:lnTo>
                  <a:lnTo>
                    <a:pt x="300" y="525"/>
                  </a:lnTo>
                  <a:lnTo>
                    <a:pt x="300" y="400"/>
                  </a:lnTo>
                  <a:lnTo>
                    <a:pt x="300" y="275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742;p44">
              <a:extLst>
                <a:ext uri="{FF2B5EF4-FFF2-40B4-BE49-F238E27FC236}">
                  <a16:creationId xmlns:a16="http://schemas.microsoft.com/office/drawing/2014/main" id="{3906F74D-F56D-B735-9882-334C94E70616}"/>
                </a:ext>
              </a:extLst>
            </p:cNvPr>
            <p:cNvSpPr/>
            <p:nvPr/>
          </p:nvSpPr>
          <p:spPr>
            <a:xfrm rot="-391110">
              <a:off x="5472017" y="2073252"/>
              <a:ext cx="3493" cy="5822"/>
            </a:xfrm>
            <a:custGeom>
              <a:avLst/>
              <a:gdLst/>
              <a:ahLst/>
              <a:cxnLst/>
              <a:rect l="l" t="t" r="r" b="b"/>
              <a:pathLst>
                <a:path w="75" h="125" extrusionOk="0">
                  <a:moveTo>
                    <a:pt x="25" y="0"/>
                  </a:moveTo>
                  <a:lnTo>
                    <a:pt x="0" y="12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743;p44">
              <a:extLst>
                <a:ext uri="{FF2B5EF4-FFF2-40B4-BE49-F238E27FC236}">
                  <a16:creationId xmlns:a16="http://schemas.microsoft.com/office/drawing/2014/main" id="{95A45AF3-F05C-D329-932D-C37604402E58}"/>
                </a:ext>
              </a:extLst>
            </p:cNvPr>
            <p:cNvSpPr/>
            <p:nvPr/>
          </p:nvSpPr>
          <p:spPr>
            <a:xfrm rot="-391110">
              <a:off x="5466228" y="2082399"/>
              <a:ext cx="62785" cy="67442"/>
            </a:xfrm>
            <a:custGeom>
              <a:avLst/>
              <a:gdLst/>
              <a:ahLst/>
              <a:cxnLst/>
              <a:rect l="l" t="t" r="r" b="b"/>
              <a:pathLst>
                <a:path w="1348" h="1448" extrusionOk="0">
                  <a:moveTo>
                    <a:pt x="200" y="1"/>
                  </a:moveTo>
                  <a:lnTo>
                    <a:pt x="100" y="300"/>
                  </a:lnTo>
                  <a:lnTo>
                    <a:pt x="26" y="624"/>
                  </a:lnTo>
                  <a:lnTo>
                    <a:pt x="1" y="774"/>
                  </a:lnTo>
                  <a:lnTo>
                    <a:pt x="1" y="923"/>
                  </a:lnTo>
                  <a:lnTo>
                    <a:pt x="51" y="1073"/>
                  </a:lnTo>
                  <a:lnTo>
                    <a:pt x="125" y="1198"/>
                  </a:lnTo>
                  <a:lnTo>
                    <a:pt x="200" y="1297"/>
                  </a:lnTo>
                  <a:lnTo>
                    <a:pt x="300" y="1347"/>
                  </a:lnTo>
                  <a:lnTo>
                    <a:pt x="425" y="1397"/>
                  </a:lnTo>
                  <a:lnTo>
                    <a:pt x="524" y="1422"/>
                  </a:lnTo>
                  <a:lnTo>
                    <a:pt x="649" y="1447"/>
                  </a:lnTo>
                  <a:lnTo>
                    <a:pt x="799" y="1422"/>
                  </a:lnTo>
                  <a:lnTo>
                    <a:pt x="898" y="1397"/>
                  </a:lnTo>
                  <a:lnTo>
                    <a:pt x="1023" y="1347"/>
                  </a:lnTo>
                  <a:lnTo>
                    <a:pt x="1198" y="1198"/>
                  </a:lnTo>
                  <a:lnTo>
                    <a:pt x="1347" y="1048"/>
                  </a:lnTo>
                  <a:lnTo>
                    <a:pt x="1048" y="1048"/>
                  </a:lnTo>
                  <a:lnTo>
                    <a:pt x="923" y="1023"/>
                  </a:lnTo>
                  <a:lnTo>
                    <a:pt x="774" y="998"/>
                  </a:lnTo>
                  <a:lnTo>
                    <a:pt x="624" y="923"/>
                  </a:lnTo>
                  <a:lnTo>
                    <a:pt x="499" y="849"/>
                  </a:lnTo>
                  <a:lnTo>
                    <a:pt x="400" y="724"/>
                  </a:lnTo>
                  <a:lnTo>
                    <a:pt x="300" y="599"/>
                  </a:lnTo>
                  <a:lnTo>
                    <a:pt x="250" y="450"/>
                  </a:lnTo>
                  <a:lnTo>
                    <a:pt x="200" y="300"/>
                  </a:lnTo>
                  <a:lnTo>
                    <a:pt x="200" y="15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744;p44">
              <a:extLst>
                <a:ext uri="{FF2B5EF4-FFF2-40B4-BE49-F238E27FC236}">
                  <a16:creationId xmlns:a16="http://schemas.microsoft.com/office/drawing/2014/main" id="{3B7A7432-A797-2F21-267F-B84F4F8876EE}"/>
                </a:ext>
              </a:extLst>
            </p:cNvPr>
            <p:cNvSpPr/>
            <p:nvPr/>
          </p:nvSpPr>
          <p:spPr>
            <a:xfrm rot="-391110">
              <a:off x="5096404" y="1643344"/>
              <a:ext cx="865477" cy="627334"/>
            </a:xfrm>
            <a:custGeom>
              <a:avLst/>
              <a:gdLst/>
              <a:ahLst/>
              <a:cxnLst/>
              <a:rect l="l" t="t" r="r" b="b"/>
              <a:pathLst>
                <a:path w="18582" h="13469" extrusionOk="0">
                  <a:moveTo>
                    <a:pt x="9653" y="4116"/>
                  </a:moveTo>
                  <a:lnTo>
                    <a:pt x="10002" y="4191"/>
                  </a:lnTo>
                  <a:lnTo>
                    <a:pt x="10351" y="4266"/>
                  </a:lnTo>
                  <a:lnTo>
                    <a:pt x="10675" y="4415"/>
                  </a:lnTo>
                  <a:lnTo>
                    <a:pt x="10925" y="4540"/>
                  </a:lnTo>
                  <a:lnTo>
                    <a:pt x="11149" y="4715"/>
                  </a:lnTo>
                  <a:lnTo>
                    <a:pt x="11274" y="4814"/>
                  </a:lnTo>
                  <a:lnTo>
                    <a:pt x="11398" y="4939"/>
                  </a:lnTo>
                  <a:lnTo>
                    <a:pt x="11498" y="5089"/>
                  </a:lnTo>
                  <a:lnTo>
                    <a:pt x="11573" y="5238"/>
                  </a:lnTo>
                  <a:lnTo>
                    <a:pt x="11623" y="5388"/>
                  </a:lnTo>
                  <a:lnTo>
                    <a:pt x="11648" y="5538"/>
                  </a:lnTo>
                  <a:lnTo>
                    <a:pt x="11673" y="5687"/>
                  </a:lnTo>
                  <a:lnTo>
                    <a:pt x="11673" y="5837"/>
                  </a:lnTo>
                  <a:lnTo>
                    <a:pt x="11623" y="5987"/>
                  </a:lnTo>
                  <a:lnTo>
                    <a:pt x="11573" y="6136"/>
                  </a:lnTo>
                  <a:lnTo>
                    <a:pt x="11498" y="6286"/>
                  </a:lnTo>
                  <a:lnTo>
                    <a:pt x="11398" y="6435"/>
                  </a:lnTo>
                  <a:lnTo>
                    <a:pt x="11274" y="6560"/>
                  </a:lnTo>
                  <a:lnTo>
                    <a:pt x="11124" y="6685"/>
                  </a:lnTo>
                  <a:lnTo>
                    <a:pt x="10974" y="6785"/>
                  </a:lnTo>
                  <a:lnTo>
                    <a:pt x="10825" y="6859"/>
                  </a:lnTo>
                  <a:lnTo>
                    <a:pt x="10625" y="6934"/>
                  </a:lnTo>
                  <a:lnTo>
                    <a:pt x="10426" y="7009"/>
                  </a:lnTo>
                  <a:lnTo>
                    <a:pt x="10052" y="7059"/>
                  </a:lnTo>
                  <a:lnTo>
                    <a:pt x="9703" y="7084"/>
                  </a:lnTo>
                  <a:lnTo>
                    <a:pt x="9378" y="7059"/>
                  </a:lnTo>
                  <a:lnTo>
                    <a:pt x="8830" y="7009"/>
                  </a:lnTo>
                  <a:lnTo>
                    <a:pt x="8580" y="6959"/>
                  </a:lnTo>
                  <a:lnTo>
                    <a:pt x="8381" y="6909"/>
                  </a:lnTo>
                  <a:lnTo>
                    <a:pt x="8156" y="6835"/>
                  </a:lnTo>
                  <a:lnTo>
                    <a:pt x="7982" y="6760"/>
                  </a:lnTo>
                  <a:lnTo>
                    <a:pt x="7807" y="6660"/>
                  </a:lnTo>
                  <a:lnTo>
                    <a:pt x="7657" y="6535"/>
                  </a:lnTo>
                  <a:lnTo>
                    <a:pt x="7483" y="6386"/>
                  </a:lnTo>
                  <a:lnTo>
                    <a:pt x="7358" y="6211"/>
                  </a:lnTo>
                  <a:lnTo>
                    <a:pt x="7258" y="6036"/>
                  </a:lnTo>
                  <a:lnTo>
                    <a:pt x="7159" y="5837"/>
                  </a:lnTo>
                  <a:lnTo>
                    <a:pt x="7109" y="5612"/>
                  </a:lnTo>
                  <a:lnTo>
                    <a:pt x="7109" y="5413"/>
                  </a:lnTo>
                  <a:lnTo>
                    <a:pt x="7134" y="5188"/>
                  </a:lnTo>
                  <a:lnTo>
                    <a:pt x="7233" y="4989"/>
                  </a:lnTo>
                  <a:lnTo>
                    <a:pt x="7333" y="4814"/>
                  </a:lnTo>
                  <a:lnTo>
                    <a:pt x="7483" y="4665"/>
                  </a:lnTo>
                  <a:lnTo>
                    <a:pt x="7682" y="4515"/>
                  </a:lnTo>
                  <a:lnTo>
                    <a:pt x="7907" y="4390"/>
                  </a:lnTo>
                  <a:lnTo>
                    <a:pt x="8231" y="4266"/>
                  </a:lnTo>
                  <a:lnTo>
                    <a:pt x="8580" y="4166"/>
                  </a:lnTo>
                  <a:lnTo>
                    <a:pt x="8929" y="4116"/>
                  </a:lnTo>
                  <a:close/>
                  <a:moveTo>
                    <a:pt x="9154" y="3842"/>
                  </a:moveTo>
                  <a:lnTo>
                    <a:pt x="8929" y="3867"/>
                  </a:lnTo>
                  <a:lnTo>
                    <a:pt x="8705" y="3892"/>
                  </a:lnTo>
                  <a:lnTo>
                    <a:pt x="8455" y="3941"/>
                  </a:lnTo>
                  <a:lnTo>
                    <a:pt x="8231" y="3991"/>
                  </a:lnTo>
                  <a:lnTo>
                    <a:pt x="8007" y="4066"/>
                  </a:lnTo>
                  <a:lnTo>
                    <a:pt x="7807" y="4166"/>
                  </a:lnTo>
                  <a:lnTo>
                    <a:pt x="7533" y="4316"/>
                  </a:lnTo>
                  <a:lnTo>
                    <a:pt x="7308" y="4490"/>
                  </a:lnTo>
                  <a:lnTo>
                    <a:pt x="7134" y="4665"/>
                  </a:lnTo>
                  <a:lnTo>
                    <a:pt x="6984" y="4864"/>
                  </a:lnTo>
                  <a:lnTo>
                    <a:pt x="6934" y="4989"/>
                  </a:lnTo>
                  <a:lnTo>
                    <a:pt x="6884" y="5114"/>
                  </a:lnTo>
                  <a:lnTo>
                    <a:pt x="6859" y="5363"/>
                  </a:lnTo>
                  <a:lnTo>
                    <a:pt x="6859" y="5637"/>
                  </a:lnTo>
                  <a:lnTo>
                    <a:pt x="6909" y="5887"/>
                  </a:lnTo>
                  <a:lnTo>
                    <a:pt x="7009" y="6136"/>
                  </a:lnTo>
                  <a:lnTo>
                    <a:pt x="7134" y="6361"/>
                  </a:lnTo>
                  <a:lnTo>
                    <a:pt x="7308" y="6560"/>
                  </a:lnTo>
                  <a:lnTo>
                    <a:pt x="7483" y="6735"/>
                  </a:lnTo>
                  <a:lnTo>
                    <a:pt x="7707" y="6884"/>
                  </a:lnTo>
                  <a:lnTo>
                    <a:pt x="7932" y="7009"/>
                  </a:lnTo>
                  <a:lnTo>
                    <a:pt x="8231" y="7134"/>
                  </a:lnTo>
                  <a:lnTo>
                    <a:pt x="8580" y="7234"/>
                  </a:lnTo>
                  <a:lnTo>
                    <a:pt x="8954" y="7283"/>
                  </a:lnTo>
                  <a:lnTo>
                    <a:pt x="9353" y="7333"/>
                  </a:lnTo>
                  <a:lnTo>
                    <a:pt x="9703" y="7333"/>
                  </a:lnTo>
                  <a:lnTo>
                    <a:pt x="10102" y="7308"/>
                  </a:lnTo>
                  <a:lnTo>
                    <a:pt x="10301" y="7283"/>
                  </a:lnTo>
                  <a:lnTo>
                    <a:pt x="10501" y="7259"/>
                  </a:lnTo>
                  <a:lnTo>
                    <a:pt x="10725" y="7184"/>
                  </a:lnTo>
                  <a:lnTo>
                    <a:pt x="10925" y="7109"/>
                  </a:lnTo>
                  <a:lnTo>
                    <a:pt x="11124" y="7009"/>
                  </a:lnTo>
                  <a:lnTo>
                    <a:pt x="11299" y="6884"/>
                  </a:lnTo>
                  <a:lnTo>
                    <a:pt x="11473" y="6735"/>
                  </a:lnTo>
                  <a:lnTo>
                    <a:pt x="11598" y="6585"/>
                  </a:lnTo>
                  <a:lnTo>
                    <a:pt x="11723" y="6411"/>
                  </a:lnTo>
                  <a:lnTo>
                    <a:pt x="11822" y="6236"/>
                  </a:lnTo>
                  <a:lnTo>
                    <a:pt x="11872" y="6061"/>
                  </a:lnTo>
                  <a:lnTo>
                    <a:pt x="11922" y="5862"/>
                  </a:lnTo>
                  <a:lnTo>
                    <a:pt x="11922" y="5687"/>
                  </a:lnTo>
                  <a:lnTo>
                    <a:pt x="11922" y="5488"/>
                  </a:lnTo>
                  <a:lnTo>
                    <a:pt x="11872" y="5313"/>
                  </a:lnTo>
                  <a:lnTo>
                    <a:pt x="11798" y="5139"/>
                  </a:lnTo>
                  <a:lnTo>
                    <a:pt x="11723" y="4964"/>
                  </a:lnTo>
                  <a:lnTo>
                    <a:pt x="11598" y="4789"/>
                  </a:lnTo>
                  <a:lnTo>
                    <a:pt x="11473" y="4640"/>
                  </a:lnTo>
                  <a:lnTo>
                    <a:pt x="11324" y="4490"/>
                  </a:lnTo>
                  <a:lnTo>
                    <a:pt x="11149" y="4365"/>
                  </a:lnTo>
                  <a:lnTo>
                    <a:pt x="10950" y="4266"/>
                  </a:lnTo>
                  <a:lnTo>
                    <a:pt x="10750" y="4166"/>
                  </a:lnTo>
                  <a:lnTo>
                    <a:pt x="10550" y="4066"/>
                  </a:lnTo>
                  <a:lnTo>
                    <a:pt x="10326" y="3991"/>
                  </a:lnTo>
                  <a:lnTo>
                    <a:pt x="10102" y="3941"/>
                  </a:lnTo>
                  <a:lnTo>
                    <a:pt x="9877" y="3892"/>
                  </a:lnTo>
                  <a:lnTo>
                    <a:pt x="9628" y="3867"/>
                  </a:lnTo>
                  <a:lnTo>
                    <a:pt x="9154" y="3842"/>
                  </a:lnTo>
                  <a:close/>
                  <a:moveTo>
                    <a:pt x="9777" y="250"/>
                  </a:moveTo>
                  <a:lnTo>
                    <a:pt x="10276" y="300"/>
                  </a:lnTo>
                  <a:lnTo>
                    <a:pt x="10775" y="350"/>
                  </a:lnTo>
                  <a:lnTo>
                    <a:pt x="11274" y="425"/>
                  </a:lnTo>
                  <a:lnTo>
                    <a:pt x="11773" y="525"/>
                  </a:lnTo>
                  <a:lnTo>
                    <a:pt x="12271" y="624"/>
                  </a:lnTo>
                  <a:lnTo>
                    <a:pt x="12745" y="774"/>
                  </a:lnTo>
                  <a:lnTo>
                    <a:pt x="13219" y="924"/>
                  </a:lnTo>
                  <a:lnTo>
                    <a:pt x="13693" y="1098"/>
                  </a:lnTo>
                  <a:lnTo>
                    <a:pt x="14142" y="1298"/>
                  </a:lnTo>
                  <a:lnTo>
                    <a:pt x="14591" y="1497"/>
                  </a:lnTo>
                  <a:lnTo>
                    <a:pt x="15015" y="1747"/>
                  </a:lnTo>
                  <a:lnTo>
                    <a:pt x="15439" y="1996"/>
                  </a:lnTo>
                  <a:lnTo>
                    <a:pt x="15838" y="2295"/>
                  </a:lnTo>
                  <a:lnTo>
                    <a:pt x="16212" y="2595"/>
                  </a:lnTo>
                  <a:lnTo>
                    <a:pt x="16561" y="2919"/>
                  </a:lnTo>
                  <a:lnTo>
                    <a:pt x="16910" y="3268"/>
                  </a:lnTo>
                  <a:lnTo>
                    <a:pt x="17235" y="3617"/>
                  </a:lnTo>
                  <a:lnTo>
                    <a:pt x="17534" y="4016"/>
                  </a:lnTo>
                  <a:lnTo>
                    <a:pt x="17758" y="4365"/>
                  </a:lnTo>
                  <a:lnTo>
                    <a:pt x="17958" y="4690"/>
                  </a:lnTo>
                  <a:lnTo>
                    <a:pt x="18083" y="4989"/>
                  </a:lnTo>
                  <a:lnTo>
                    <a:pt x="18182" y="5288"/>
                  </a:lnTo>
                  <a:lnTo>
                    <a:pt x="18282" y="5687"/>
                  </a:lnTo>
                  <a:lnTo>
                    <a:pt x="18307" y="6086"/>
                  </a:lnTo>
                  <a:lnTo>
                    <a:pt x="18332" y="6485"/>
                  </a:lnTo>
                  <a:lnTo>
                    <a:pt x="18307" y="6884"/>
                  </a:lnTo>
                  <a:lnTo>
                    <a:pt x="18307" y="7059"/>
                  </a:lnTo>
                  <a:lnTo>
                    <a:pt x="18058" y="7283"/>
                  </a:lnTo>
                  <a:lnTo>
                    <a:pt x="17808" y="7508"/>
                  </a:lnTo>
                  <a:lnTo>
                    <a:pt x="17509" y="7707"/>
                  </a:lnTo>
                  <a:lnTo>
                    <a:pt x="17210" y="7882"/>
                  </a:lnTo>
                  <a:lnTo>
                    <a:pt x="16860" y="8032"/>
                  </a:lnTo>
                  <a:lnTo>
                    <a:pt x="16511" y="8156"/>
                  </a:lnTo>
                  <a:lnTo>
                    <a:pt x="16162" y="8256"/>
                  </a:lnTo>
                  <a:lnTo>
                    <a:pt x="15788" y="8331"/>
                  </a:lnTo>
                  <a:lnTo>
                    <a:pt x="15514" y="8381"/>
                  </a:lnTo>
                  <a:lnTo>
                    <a:pt x="15239" y="8481"/>
                  </a:lnTo>
                  <a:lnTo>
                    <a:pt x="15115" y="8530"/>
                  </a:lnTo>
                  <a:lnTo>
                    <a:pt x="14990" y="8630"/>
                  </a:lnTo>
                  <a:lnTo>
                    <a:pt x="14890" y="8730"/>
                  </a:lnTo>
                  <a:lnTo>
                    <a:pt x="14815" y="8880"/>
                  </a:lnTo>
                  <a:lnTo>
                    <a:pt x="14790" y="9029"/>
                  </a:lnTo>
                  <a:lnTo>
                    <a:pt x="14790" y="9204"/>
                  </a:lnTo>
                  <a:lnTo>
                    <a:pt x="14765" y="9354"/>
                  </a:lnTo>
                  <a:lnTo>
                    <a:pt x="14765" y="9428"/>
                  </a:lnTo>
                  <a:lnTo>
                    <a:pt x="14740" y="9478"/>
                  </a:lnTo>
                  <a:lnTo>
                    <a:pt x="14666" y="9553"/>
                  </a:lnTo>
                  <a:lnTo>
                    <a:pt x="14566" y="9578"/>
                  </a:lnTo>
                  <a:lnTo>
                    <a:pt x="14441" y="9553"/>
                  </a:lnTo>
                  <a:lnTo>
                    <a:pt x="14316" y="9528"/>
                  </a:lnTo>
                  <a:lnTo>
                    <a:pt x="14167" y="9453"/>
                  </a:lnTo>
                  <a:lnTo>
                    <a:pt x="14042" y="9329"/>
                  </a:lnTo>
                  <a:lnTo>
                    <a:pt x="13992" y="9279"/>
                  </a:lnTo>
                  <a:lnTo>
                    <a:pt x="13793" y="9104"/>
                  </a:lnTo>
                  <a:lnTo>
                    <a:pt x="13568" y="8954"/>
                  </a:lnTo>
                  <a:lnTo>
                    <a:pt x="13444" y="8880"/>
                  </a:lnTo>
                  <a:lnTo>
                    <a:pt x="13319" y="8855"/>
                  </a:lnTo>
                  <a:lnTo>
                    <a:pt x="13194" y="8830"/>
                  </a:lnTo>
                  <a:lnTo>
                    <a:pt x="13045" y="8855"/>
                  </a:lnTo>
                  <a:lnTo>
                    <a:pt x="12945" y="8905"/>
                  </a:lnTo>
                  <a:lnTo>
                    <a:pt x="12845" y="8954"/>
                  </a:lnTo>
                  <a:lnTo>
                    <a:pt x="12770" y="9029"/>
                  </a:lnTo>
                  <a:lnTo>
                    <a:pt x="12695" y="9129"/>
                  </a:lnTo>
                  <a:lnTo>
                    <a:pt x="12596" y="9329"/>
                  </a:lnTo>
                  <a:lnTo>
                    <a:pt x="12496" y="9528"/>
                  </a:lnTo>
                  <a:lnTo>
                    <a:pt x="12446" y="9703"/>
                  </a:lnTo>
                  <a:lnTo>
                    <a:pt x="12371" y="9852"/>
                  </a:lnTo>
                  <a:lnTo>
                    <a:pt x="12271" y="9977"/>
                  </a:lnTo>
                  <a:lnTo>
                    <a:pt x="12221" y="10052"/>
                  </a:lnTo>
                  <a:lnTo>
                    <a:pt x="12147" y="10077"/>
                  </a:lnTo>
                  <a:lnTo>
                    <a:pt x="12097" y="10102"/>
                  </a:lnTo>
                  <a:lnTo>
                    <a:pt x="12022" y="10077"/>
                  </a:lnTo>
                  <a:lnTo>
                    <a:pt x="11947" y="10052"/>
                  </a:lnTo>
                  <a:lnTo>
                    <a:pt x="11897" y="10027"/>
                  </a:lnTo>
                  <a:lnTo>
                    <a:pt x="11847" y="9977"/>
                  </a:lnTo>
                  <a:lnTo>
                    <a:pt x="11847" y="9952"/>
                  </a:lnTo>
                  <a:lnTo>
                    <a:pt x="11847" y="9902"/>
                  </a:lnTo>
                  <a:lnTo>
                    <a:pt x="11872" y="9827"/>
                  </a:lnTo>
                  <a:lnTo>
                    <a:pt x="11847" y="9778"/>
                  </a:lnTo>
                  <a:lnTo>
                    <a:pt x="11773" y="9728"/>
                  </a:lnTo>
                  <a:lnTo>
                    <a:pt x="11698" y="9728"/>
                  </a:lnTo>
                  <a:lnTo>
                    <a:pt x="11498" y="9802"/>
                  </a:lnTo>
                  <a:lnTo>
                    <a:pt x="11324" y="9927"/>
                  </a:lnTo>
                  <a:lnTo>
                    <a:pt x="11174" y="10102"/>
                  </a:lnTo>
                  <a:lnTo>
                    <a:pt x="11049" y="10276"/>
                  </a:lnTo>
                  <a:lnTo>
                    <a:pt x="10974" y="10476"/>
                  </a:lnTo>
                  <a:lnTo>
                    <a:pt x="10900" y="10700"/>
                  </a:lnTo>
                  <a:lnTo>
                    <a:pt x="10850" y="10925"/>
                  </a:lnTo>
                  <a:lnTo>
                    <a:pt x="10825" y="11124"/>
                  </a:lnTo>
                  <a:lnTo>
                    <a:pt x="10825" y="11598"/>
                  </a:lnTo>
                  <a:lnTo>
                    <a:pt x="10825" y="11897"/>
                  </a:lnTo>
                  <a:lnTo>
                    <a:pt x="10800" y="12172"/>
                  </a:lnTo>
                  <a:lnTo>
                    <a:pt x="10775" y="12421"/>
                  </a:lnTo>
                  <a:lnTo>
                    <a:pt x="10675" y="12696"/>
                  </a:lnTo>
                  <a:lnTo>
                    <a:pt x="10575" y="12870"/>
                  </a:lnTo>
                  <a:lnTo>
                    <a:pt x="10426" y="13020"/>
                  </a:lnTo>
                  <a:lnTo>
                    <a:pt x="10226" y="13144"/>
                  </a:lnTo>
                  <a:lnTo>
                    <a:pt x="10027" y="13194"/>
                  </a:lnTo>
                  <a:lnTo>
                    <a:pt x="9927" y="13219"/>
                  </a:lnTo>
                  <a:lnTo>
                    <a:pt x="9827" y="13219"/>
                  </a:lnTo>
                  <a:lnTo>
                    <a:pt x="9703" y="13169"/>
                  </a:lnTo>
                  <a:lnTo>
                    <a:pt x="9603" y="13095"/>
                  </a:lnTo>
                  <a:lnTo>
                    <a:pt x="9528" y="12995"/>
                  </a:lnTo>
                  <a:lnTo>
                    <a:pt x="9478" y="12870"/>
                  </a:lnTo>
                  <a:lnTo>
                    <a:pt x="9453" y="12720"/>
                  </a:lnTo>
                  <a:lnTo>
                    <a:pt x="9453" y="12571"/>
                  </a:lnTo>
                  <a:lnTo>
                    <a:pt x="9503" y="12446"/>
                  </a:lnTo>
                  <a:lnTo>
                    <a:pt x="9553" y="12297"/>
                  </a:lnTo>
                  <a:lnTo>
                    <a:pt x="9603" y="12147"/>
                  </a:lnTo>
                  <a:lnTo>
                    <a:pt x="9678" y="11997"/>
                  </a:lnTo>
                  <a:lnTo>
                    <a:pt x="9827" y="11798"/>
                  </a:lnTo>
                  <a:lnTo>
                    <a:pt x="9977" y="11548"/>
                  </a:lnTo>
                  <a:lnTo>
                    <a:pt x="10126" y="11274"/>
                  </a:lnTo>
                  <a:lnTo>
                    <a:pt x="10176" y="11149"/>
                  </a:lnTo>
                  <a:lnTo>
                    <a:pt x="10226" y="11000"/>
                  </a:lnTo>
                  <a:lnTo>
                    <a:pt x="10251" y="10875"/>
                  </a:lnTo>
                  <a:lnTo>
                    <a:pt x="10251" y="10700"/>
                  </a:lnTo>
                  <a:lnTo>
                    <a:pt x="10226" y="10526"/>
                  </a:lnTo>
                  <a:lnTo>
                    <a:pt x="10151" y="10326"/>
                  </a:lnTo>
                  <a:lnTo>
                    <a:pt x="10052" y="10152"/>
                  </a:lnTo>
                  <a:lnTo>
                    <a:pt x="9902" y="10002"/>
                  </a:lnTo>
                  <a:lnTo>
                    <a:pt x="9777" y="9902"/>
                  </a:lnTo>
                  <a:lnTo>
                    <a:pt x="9653" y="9827"/>
                  </a:lnTo>
                  <a:lnTo>
                    <a:pt x="9528" y="9778"/>
                  </a:lnTo>
                  <a:lnTo>
                    <a:pt x="9403" y="9753"/>
                  </a:lnTo>
                  <a:lnTo>
                    <a:pt x="9154" y="9753"/>
                  </a:lnTo>
                  <a:lnTo>
                    <a:pt x="9079" y="9778"/>
                  </a:lnTo>
                  <a:lnTo>
                    <a:pt x="9029" y="9827"/>
                  </a:lnTo>
                  <a:lnTo>
                    <a:pt x="8954" y="10027"/>
                  </a:lnTo>
                  <a:lnTo>
                    <a:pt x="8855" y="10226"/>
                  </a:lnTo>
                  <a:lnTo>
                    <a:pt x="8705" y="10401"/>
                  </a:lnTo>
                  <a:lnTo>
                    <a:pt x="8630" y="10501"/>
                  </a:lnTo>
                  <a:lnTo>
                    <a:pt x="8530" y="10551"/>
                  </a:lnTo>
                  <a:lnTo>
                    <a:pt x="8431" y="10601"/>
                  </a:lnTo>
                  <a:lnTo>
                    <a:pt x="8331" y="10625"/>
                  </a:lnTo>
                  <a:lnTo>
                    <a:pt x="8031" y="10625"/>
                  </a:lnTo>
                  <a:lnTo>
                    <a:pt x="7932" y="10576"/>
                  </a:lnTo>
                  <a:lnTo>
                    <a:pt x="7857" y="10526"/>
                  </a:lnTo>
                  <a:lnTo>
                    <a:pt x="7782" y="10451"/>
                  </a:lnTo>
                  <a:lnTo>
                    <a:pt x="7732" y="10351"/>
                  </a:lnTo>
                  <a:lnTo>
                    <a:pt x="7707" y="10276"/>
                  </a:lnTo>
                  <a:lnTo>
                    <a:pt x="7682" y="10177"/>
                  </a:lnTo>
                  <a:lnTo>
                    <a:pt x="7707" y="10077"/>
                  </a:lnTo>
                  <a:lnTo>
                    <a:pt x="7732" y="9852"/>
                  </a:lnTo>
                  <a:lnTo>
                    <a:pt x="7807" y="9603"/>
                  </a:lnTo>
                  <a:lnTo>
                    <a:pt x="7882" y="9403"/>
                  </a:lnTo>
                  <a:lnTo>
                    <a:pt x="7932" y="9204"/>
                  </a:lnTo>
                  <a:lnTo>
                    <a:pt x="7957" y="8979"/>
                  </a:lnTo>
                  <a:lnTo>
                    <a:pt x="7957" y="8780"/>
                  </a:lnTo>
                  <a:lnTo>
                    <a:pt x="7907" y="8605"/>
                  </a:lnTo>
                  <a:lnTo>
                    <a:pt x="7832" y="8456"/>
                  </a:lnTo>
                  <a:lnTo>
                    <a:pt x="7732" y="8306"/>
                  </a:lnTo>
                  <a:lnTo>
                    <a:pt x="7583" y="8181"/>
                  </a:lnTo>
                  <a:lnTo>
                    <a:pt x="7458" y="8107"/>
                  </a:lnTo>
                  <a:lnTo>
                    <a:pt x="7283" y="8032"/>
                  </a:lnTo>
                  <a:lnTo>
                    <a:pt x="7109" y="8007"/>
                  </a:lnTo>
                  <a:lnTo>
                    <a:pt x="6934" y="8007"/>
                  </a:lnTo>
                  <a:lnTo>
                    <a:pt x="6735" y="8032"/>
                  </a:lnTo>
                  <a:lnTo>
                    <a:pt x="6560" y="8131"/>
                  </a:lnTo>
                  <a:lnTo>
                    <a:pt x="6410" y="8231"/>
                  </a:lnTo>
                  <a:lnTo>
                    <a:pt x="6261" y="8381"/>
                  </a:lnTo>
                  <a:lnTo>
                    <a:pt x="6136" y="8530"/>
                  </a:lnTo>
                  <a:lnTo>
                    <a:pt x="6036" y="8705"/>
                  </a:lnTo>
                  <a:lnTo>
                    <a:pt x="5812" y="9079"/>
                  </a:lnTo>
                  <a:lnTo>
                    <a:pt x="5662" y="9354"/>
                  </a:lnTo>
                  <a:lnTo>
                    <a:pt x="5488" y="9628"/>
                  </a:lnTo>
                  <a:lnTo>
                    <a:pt x="5388" y="9753"/>
                  </a:lnTo>
                  <a:lnTo>
                    <a:pt x="5288" y="9852"/>
                  </a:lnTo>
                  <a:lnTo>
                    <a:pt x="5163" y="9952"/>
                  </a:lnTo>
                  <a:lnTo>
                    <a:pt x="5039" y="10027"/>
                  </a:lnTo>
                  <a:lnTo>
                    <a:pt x="4864" y="10102"/>
                  </a:lnTo>
                  <a:lnTo>
                    <a:pt x="4665" y="10127"/>
                  </a:lnTo>
                  <a:lnTo>
                    <a:pt x="4465" y="10102"/>
                  </a:lnTo>
                  <a:lnTo>
                    <a:pt x="4265" y="10027"/>
                  </a:lnTo>
                  <a:lnTo>
                    <a:pt x="4066" y="9927"/>
                  </a:lnTo>
                  <a:lnTo>
                    <a:pt x="3916" y="9802"/>
                  </a:lnTo>
                  <a:lnTo>
                    <a:pt x="3767" y="9653"/>
                  </a:lnTo>
                  <a:lnTo>
                    <a:pt x="3642" y="9503"/>
                  </a:lnTo>
                  <a:lnTo>
                    <a:pt x="3567" y="9329"/>
                  </a:lnTo>
                  <a:lnTo>
                    <a:pt x="3492" y="9154"/>
                  </a:lnTo>
                  <a:lnTo>
                    <a:pt x="3442" y="8954"/>
                  </a:lnTo>
                  <a:lnTo>
                    <a:pt x="3418" y="8755"/>
                  </a:lnTo>
                  <a:lnTo>
                    <a:pt x="3418" y="8530"/>
                  </a:lnTo>
                  <a:lnTo>
                    <a:pt x="3418" y="8281"/>
                  </a:lnTo>
                  <a:lnTo>
                    <a:pt x="3442" y="8057"/>
                  </a:lnTo>
                  <a:lnTo>
                    <a:pt x="3492" y="7782"/>
                  </a:lnTo>
                  <a:lnTo>
                    <a:pt x="3567" y="7408"/>
                  </a:lnTo>
                  <a:lnTo>
                    <a:pt x="3692" y="7009"/>
                  </a:lnTo>
                  <a:lnTo>
                    <a:pt x="3817" y="6510"/>
                  </a:lnTo>
                  <a:lnTo>
                    <a:pt x="3916" y="5987"/>
                  </a:lnTo>
                  <a:lnTo>
                    <a:pt x="3941" y="5737"/>
                  </a:lnTo>
                  <a:lnTo>
                    <a:pt x="3916" y="5538"/>
                  </a:lnTo>
                  <a:lnTo>
                    <a:pt x="3842" y="5388"/>
                  </a:lnTo>
                  <a:lnTo>
                    <a:pt x="3742" y="5263"/>
                  </a:lnTo>
                  <a:lnTo>
                    <a:pt x="3617" y="5188"/>
                  </a:lnTo>
                  <a:lnTo>
                    <a:pt x="3467" y="5139"/>
                  </a:lnTo>
                  <a:lnTo>
                    <a:pt x="3318" y="5164"/>
                  </a:lnTo>
                  <a:lnTo>
                    <a:pt x="3193" y="5213"/>
                  </a:lnTo>
                  <a:lnTo>
                    <a:pt x="3068" y="5288"/>
                  </a:lnTo>
                  <a:lnTo>
                    <a:pt x="2919" y="5363"/>
                  </a:lnTo>
                  <a:lnTo>
                    <a:pt x="2694" y="5563"/>
                  </a:lnTo>
                  <a:lnTo>
                    <a:pt x="2545" y="5687"/>
                  </a:lnTo>
                  <a:lnTo>
                    <a:pt x="2345" y="5812"/>
                  </a:lnTo>
                  <a:lnTo>
                    <a:pt x="2096" y="5912"/>
                  </a:lnTo>
                  <a:lnTo>
                    <a:pt x="1821" y="5937"/>
                  </a:lnTo>
                  <a:lnTo>
                    <a:pt x="1547" y="5912"/>
                  </a:lnTo>
                  <a:lnTo>
                    <a:pt x="1372" y="5887"/>
                  </a:lnTo>
                  <a:lnTo>
                    <a:pt x="1198" y="5812"/>
                  </a:lnTo>
                  <a:lnTo>
                    <a:pt x="1048" y="5762"/>
                  </a:lnTo>
                  <a:lnTo>
                    <a:pt x="899" y="5662"/>
                  </a:lnTo>
                  <a:lnTo>
                    <a:pt x="749" y="5563"/>
                  </a:lnTo>
                  <a:lnTo>
                    <a:pt x="624" y="5438"/>
                  </a:lnTo>
                  <a:lnTo>
                    <a:pt x="499" y="5313"/>
                  </a:lnTo>
                  <a:lnTo>
                    <a:pt x="400" y="5188"/>
                  </a:lnTo>
                  <a:lnTo>
                    <a:pt x="275" y="4939"/>
                  </a:lnTo>
                  <a:lnTo>
                    <a:pt x="350" y="4665"/>
                  </a:lnTo>
                  <a:lnTo>
                    <a:pt x="450" y="4440"/>
                  </a:lnTo>
                  <a:lnTo>
                    <a:pt x="649" y="4066"/>
                  </a:lnTo>
                  <a:lnTo>
                    <a:pt x="874" y="3692"/>
                  </a:lnTo>
                  <a:lnTo>
                    <a:pt x="1148" y="3318"/>
                  </a:lnTo>
                  <a:lnTo>
                    <a:pt x="1447" y="2994"/>
                  </a:lnTo>
                  <a:lnTo>
                    <a:pt x="1821" y="2645"/>
                  </a:lnTo>
                  <a:lnTo>
                    <a:pt x="2195" y="2320"/>
                  </a:lnTo>
                  <a:lnTo>
                    <a:pt x="2644" y="2021"/>
                  </a:lnTo>
                  <a:lnTo>
                    <a:pt x="3118" y="1747"/>
                  </a:lnTo>
                  <a:lnTo>
                    <a:pt x="3517" y="1522"/>
                  </a:lnTo>
                  <a:lnTo>
                    <a:pt x="3941" y="1298"/>
                  </a:lnTo>
                  <a:lnTo>
                    <a:pt x="4390" y="1123"/>
                  </a:lnTo>
                  <a:lnTo>
                    <a:pt x="4839" y="949"/>
                  </a:lnTo>
                  <a:lnTo>
                    <a:pt x="5313" y="799"/>
                  </a:lnTo>
                  <a:lnTo>
                    <a:pt x="5762" y="674"/>
                  </a:lnTo>
                  <a:lnTo>
                    <a:pt x="6261" y="550"/>
                  </a:lnTo>
                  <a:lnTo>
                    <a:pt x="6735" y="450"/>
                  </a:lnTo>
                  <a:lnTo>
                    <a:pt x="7233" y="375"/>
                  </a:lnTo>
                  <a:lnTo>
                    <a:pt x="7732" y="325"/>
                  </a:lnTo>
                  <a:lnTo>
                    <a:pt x="8256" y="275"/>
                  </a:lnTo>
                  <a:lnTo>
                    <a:pt x="8755" y="250"/>
                  </a:lnTo>
                  <a:close/>
                  <a:moveTo>
                    <a:pt x="8755" y="1"/>
                  </a:moveTo>
                  <a:lnTo>
                    <a:pt x="8231" y="26"/>
                  </a:lnTo>
                  <a:lnTo>
                    <a:pt x="7707" y="51"/>
                  </a:lnTo>
                  <a:lnTo>
                    <a:pt x="7208" y="126"/>
                  </a:lnTo>
                  <a:lnTo>
                    <a:pt x="6710" y="200"/>
                  </a:lnTo>
                  <a:lnTo>
                    <a:pt x="6186" y="300"/>
                  </a:lnTo>
                  <a:lnTo>
                    <a:pt x="5712" y="425"/>
                  </a:lnTo>
                  <a:lnTo>
                    <a:pt x="5213" y="550"/>
                  </a:lnTo>
                  <a:lnTo>
                    <a:pt x="4739" y="699"/>
                  </a:lnTo>
                  <a:lnTo>
                    <a:pt x="4290" y="874"/>
                  </a:lnTo>
                  <a:lnTo>
                    <a:pt x="3842" y="1073"/>
                  </a:lnTo>
                  <a:lnTo>
                    <a:pt x="3393" y="1273"/>
                  </a:lnTo>
                  <a:lnTo>
                    <a:pt x="2994" y="1497"/>
                  </a:lnTo>
                  <a:lnTo>
                    <a:pt x="2495" y="1821"/>
                  </a:lnTo>
                  <a:lnTo>
                    <a:pt x="2046" y="2121"/>
                  </a:lnTo>
                  <a:lnTo>
                    <a:pt x="1622" y="2470"/>
                  </a:lnTo>
                  <a:lnTo>
                    <a:pt x="1273" y="2819"/>
                  </a:lnTo>
                  <a:lnTo>
                    <a:pt x="923" y="3168"/>
                  </a:lnTo>
                  <a:lnTo>
                    <a:pt x="649" y="3542"/>
                  </a:lnTo>
                  <a:lnTo>
                    <a:pt x="400" y="3941"/>
                  </a:lnTo>
                  <a:lnTo>
                    <a:pt x="200" y="4340"/>
                  </a:lnTo>
                  <a:lnTo>
                    <a:pt x="100" y="4615"/>
                  </a:lnTo>
                  <a:lnTo>
                    <a:pt x="1" y="4914"/>
                  </a:lnTo>
                  <a:lnTo>
                    <a:pt x="26" y="4989"/>
                  </a:lnTo>
                  <a:lnTo>
                    <a:pt x="100" y="5164"/>
                  </a:lnTo>
                  <a:lnTo>
                    <a:pt x="175" y="5313"/>
                  </a:lnTo>
                  <a:lnTo>
                    <a:pt x="300" y="5488"/>
                  </a:lnTo>
                  <a:lnTo>
                    <a:pt x="425" y="5637"/>
                  </a:lnTo>
                  <a:lnTo>
                    <a:pt x="574" y="5762"/>
                  </a:lnTo>
                  <a:lnTo>
                    <a:pt x="749" y="5887"/>
                  </a:lnTo>
                  <a:lnTo>
                    <a:pt x="923" y="5987"/>
                  </a:lnTo>
                  <a:lnTo>
                    <a:pt x="1098" y="6061"/>
                  </a:lnTo>
                  <a:lnTo>
                    <a:pt x="1298" y="6136"/>
                  </a:lnTo>
                  <a:lnTo>
                    <a:pt x="1497" y="6161"/>
                  </a:lnTo>
                  <a:lnTo>
                    <a:pt x="1672" y="6186"/>
                  </a:lnTo>
                  <a:lnTo>
                    <a:pt x="1996" y="6186"/>
                  </a:lnTo>
                  <a:lnTo>
                    <a:pt x="2170" y="6161"/>
                  </a:lnTo>
                  <a:lnTo>
                    <a:pt x="2320" y="6111"/>
                  </a:lnTo>
                  <a:lnTo>
                    <a:pt x="2445" y="6036"/>
                  </a:lnTo>
                  <a:lnTo>
                    <a:pt x="2594" y="5962"/>
                  </a:lnTo>
                  <a:lnTo>
                    <a:pt x="2719" y="5887"/>
                  </a:lnTo>
                  <a:lnTo>
                    <a:pt x="2869" y="5762"/>
                  </a:lnTo>
                  <a:lnTo>
                    <a:pt x="3068" y="5588"/>
                  </a:lnTo>
                  <a:lnTo>
                    <a:pt x="3268" y="5463"/>
                  </a:lnTo>
                  <a:lnTo>
                    <a:pt x="3368" y="5413"/>
                  </a:lnTo>
                  <a:lnTo>
                    <a:pt x="3517" y="5413"/>
                  </a:lnTo>
                  <a:lnTo>
                    <a:pt x="3567" y="5463"/>
                  </a:lnTo>
                  <a:lnTo>
                    <a:pt x="3642" y="5538"/>
                  </a:lnTo>
                  <a:lnTo>
                    <a:pt x="3667" y="5637"/>
                  </a:lnTo>
                  <a:lnTo>
                    <a:pt x="3692" y="5787"/>
                  </a:lnTo>
                  <a:lnTo>
                    <a:pt x="3667" y="5937"/>
                  </a:lnTo>
                  <a:lnTo>
                    <a:pt x="3567" y="6435"/>
                  </a:lnTo>
                  <a:lnTo>
                    <a:pt x="3442" y="6934"/>
                  </a:lnTo>
                  <a:lnTo>
                    <a:pt x="3318" y="7333"/>
                  </a:lnTo>
                  <a:lnTo>
                    <a:pt x="3218" y="7732"/>
                  </a:lnTo>
                  <a:lnTo>
                    <a:pt x="3193" y="8007"/>
                  </a:lnTo>
                  <a:lnTo>
                    <a:pt x="3143" y="8281"/>
                  </a:lnTo>
                  <a:lnTo>
                    <a:pt x="3143" y="8530"/>
                  </a:lnTo>
                  <a:lnTo>
                    <a:pt x="3168" y="8780"/>
                  </a:lnTo>
                  <a:lnTo>
                    <a:pt x="3193" y="9004"/>
                  </a:lnTo>
                  <a:lnTo>
                    <a:pt x="3243" y="9229"/>
                  </a:lnTo>
                  <a:lnTo>
                    <a:pt x="3318" y="9428"/>
                  </a:lnTo>
                  <a:lnTo>
                    <a:pt x="3418" y="9628"/>
                  </a:lnTo>
                  <a:lnTo>
                    <a:pt x="3567" y="9827"/>
                  </a:lnTo>
                  <a:lnTo>
                    <a:pt x="3742" y="10002"/>
                  </a:lnTo>
                  <a:lnTo>
                    <a:pt x="3941" y="10152"/>
                  </a:lnTo>
                  <a:lnTo>
                    <a:pt x="4191" y="10276"/>
                  </a:lnTo>
                  <a:lnTo>
                    <a:pt x="4415" y="10351"/>
                  </a:lnTo>
                  <a:lnTo>
                    <a:pt x="4665" y="10376"/>
                  </a:lnTo>
                  <a:lnTo>
                    <a:pt x="4914" y="10351"/>
                  </a:lnTo>
                  <a:lnTo>
                    <a:pt x="5039" y="10326"/>
                  </a:lnTo>
                  <a:lnTo>
                    <a:pt x="5163" y="10276"/>
                  </a:lnTo>
                  <a:lnTo>
                    <a:pt x="5313" y="10177"/>
                  </a:lnTo>
                  <a:lnTo>
                    <a:pt x="5463" y="10077"/>
                  </a:lnTo>
                  <a:lnTo>
                    <a:pt x="5562" y="9952"/>
                  </a:lnTo>
                  <a:lnTo>
                    <a:pt x="5687" y="9802"/>
                  </a:lnTo>
                  <a:lnTo>
                    <a:pt x="5862" y="9503"/>
                  </a:lnTo>
                  <a:lnTo>
                    <a:pt x="6036" y="9204"/>
                  </a:lnTo>
                  <a:lnTo>
                    <a:pt x="6236" y="8855"/>
                  </a:lnTo>
                  <a:lnTo>
                    <a:pt x="6336" y="8705"/>
                  </a:lnTo>
                  <a:lnTo>
                    <a:pt x="6435" y="8580"/>
                  </a:lnTo>
                  <a:lnTo>
                    <a:pt x="6560" y="8456"/>
                  </a:lnTo>
                  <a:lnTo>
                    <a:pt x="6685" y="8356"/>
                  </a:lnTo>
                  <a:lnTo>
                    <a:pt x="6809" y="8281"/>
                  </a:lnTo>
                  <a:lnTo>
                    <a:pt x="6959" y="8256"/>
                  </a:lnTo>
                  <a:lnTo>
                    <a:pt x="7084" y="8256"/>
                  </a:lnTo>
                  <a:lnTo>
                    <a:pt x="7208" y="8281"/>
                  </a:lnTo>
                  <a:lnTo>
                    <a:pt x="7333" y="8331"/>
                  </a:lnTo>
                  <a:lnTo>
                    <a:pt x="7433" y="8406"/>
                  </a:lnTo>
                  <a:lnTo>
                    <a:pt x="7533" y="8481"/>
                  </a:lnTo>
                  <a:lnTo>
                    <a:pt x="7608" y="8580"/>
                  </a:lnTo>
                  <a:lnTo>
                    <a:pt x="7657" y="8705"/>
                  </a:lnTo>
                  <a:lnTo>
                    <a:pt x="7682" y="8805"/>
                  </a:lnTo>
                  <a:lnTo>
                    <a:pt x="7682" y="8979"/>
                  </a:lnTo>
                  <a:lnTo>
                    <a:pt x="7657" y="9154"/>
                  </a:lnTo>
                  <a:lnTo>
                    <a:pt x="7558" y="9528"/>
                  </a:lnTo>
                  <a:lnTo>
                    <a:pt x="7483" y="9802"/>
                  </a:lnTo>
                  <a:lnTo>
                    <a:pt x="7433" y="10077"/>
                  </a:lnTo>
                  <a:lnTo>
                    <a:pt x="7433" y="10202"/>
                  </a:lnTo>
                  <a:lnTo>
                    <a:pt x="7458" y="10351"/>
                  </a:lnTo>
                  <a:lnTo>
                    <a:pt x="7483" y="10476"/>
                  </a:lnTo>
                  <a:lnTo>
                    <a:pt x="7558" y="10601"/>
                  </a:lnTo>
                  <a:lnTo>
                    <a:pt x="7682" y="10725"/>
                  </a:lnTo>
                  <a:lnTo>
                    <a:pt x="7807" y="10800"/>
                  </a:lnTo>
                  <a:lnTo>
                    <a:pt x="7932" y="10850"/>
                  </a:lnTo>
                  <a:lnTo>
                    <a:pt x="8081" y="10900"/>
                  </a:lnTo>
                  <a:lnTo>
                    <a:pt x="8231" y="10900"/>
                  </a:lnTo>
                  <a:lnTo>
                    <a:pt x="8381" y="10875"/>
                  </a:lnTo>
                  <a:lnTo>
                    <a:pt x="8505" y="10850"/>
                  </a:lnTo>
                  <a:lnTo>
                    <a:pt x="8655" y="10775"/>
                  </a:lnTo>
                  <a:lnTo>
                    <a:pt x="8830" y="10650"/>
                  </a:lnTo>
                  <a:lnTo>
                    <a:pt x="9004" y="10476"/>
                  </a:lnTo>
                  <a:lnTo>
                    <a:pt x="9129" y="10251"/>
                  </a:lnTo>
                  <a:lnTo>
                    <a:pt x="9254" y="10002"/>
                  </a:lnTo>
                  <a:lnTo>
                    <a:pt x="9378" y="10027"/>
                  </a:lnTo>
                  <a:lnTo>
                    <a:pt x="9503" y="10052"/>
                  </a:lnTo>
                  <a:lnTo>
                    <a:pt x="9628" y="10102"/>
                  </a:lnTo>
                  <a:lnTo>
                    <a:pt x="9727" y="10202"/>
                  </a:lnTo>
                  <a:lnTo>
                    <a:pt x="9852" y="10301"/>
                  </a:lnTo>
                  <a:lnTo>
                    <a:pt x="9927" y="10426"/>
                  </a:lnTo>
                  <a:lnTo>
                    <a:pt x="9977" y="10576"/>
                  </a:lnTo>
                  <a:lnTo>
                    <a:pt x="10002" y="10725"/>
                  </a:lnTo>
                  <a:lnTo>
                    <a:pt x="10002" y="10850"/>
                  </a:lnTo>
                  <a:lnTo>
                    <a:pt x="9977" y="10950"/>
                  </a:lnTo>
                  <a:lnTo>
                    <a:pt x="9877" y="11199"/>
                  </a:lnTo>
                  <a:lnTo>
                    <a:pt x="9752" y="11424"/>
                  </a:lnTo>
                  <a:lnTo>
                    <a:pt x="9603" y="11648"/>
                  </a:lnTo>
                  <a:lnTo>
                    <a:pt x="9478" y="11873"/>
                  </a:lnTo>
                  <a:lnTo>
                    <a:pt x="9378" y="12022"/>
                  </a:lnTo>
                  <a:lnTo>
                    <a:pt x="9303" y="12197"/>
                  </a:lnTo>
                  <a:lnTo>
                    <a:pt x="9229" y="12396"/>
                  </a:lnTo>
                  <a:lnTo>
                    <a:pt x="9204" y="12571"/>
                  </a:lnTo>
                  <a:lnTo>
                    <a:pt x="9204" y="12770"/>
                  </a:lnTo>
                  <a:lnTo>
                    <a:pt x="9229" y="12945"/>
                  </a:lnTo>
                  <a:lnTo>
                    <a:pt x="9303" y="13120"/>
                  </a:lnTo>
                  <a:lnTo>
                    <a:pt x="9428" y="13269"/>
                  </a:lnTo>
                  <a:lnTo>
                    <a:pt x="9503" y="13344"/>
                  </a:lnTo>
                  <a:lnTo>
                    <a:pt x="9603" y="13419"/>
                  </a:lnTo>
                  <a:lnTo>
                    <a:pt x="9727" y="13444"/>
                  </a:lnTo>
                  <a:lnTo>
                    <a:pt x="9827" y="13469"/>
                  </a:lnTo>
                  <a:lnTo>
                    <a:pt x="10077" y="13469"/>
                  </a:lnTo>
                  <a:lnTo>
                    <a:pt x="10226" y="13419"/>
                  </a:lnTo>
                  <a:lnTo>
                    <a:pt x="10351" y="13369"/>
                  </a:lnTo>
                  <a:lnTo>
                    <a:pt x="10476" y="13294"/>
                  </a:lnTo>
                  <a:lnTo>
                    <a:pt x="10575" y="13219"/>
                  </a:lnTo>
                  <a:lnTo>
                    <a:pt x="10700" y="13120"/>
                  </a:lnTo>
                  <a:lnTo>
                    <a:pt x="10775" y="13020"/>
                  </a:lnTo>
                  <a:lnTo>
                    <a:pt x="10850" y="12920"/>
                  </a:lnTo>
                  <a:lnTo>
                    <a:pt x="10925" y="12795"/>
                  </a:lnTo>
                  <a:lnTo>
                    <a:pt x="11024" y="12496"/>
                  </a:lnTo>
                  <a:lnTo>
                    <a:pt x="11074" y="12197"/>
                  </a:lnTo>
                  <a:lnTo>
                    <a:pt x="11074" y="11897"/>
                  </a:lnTo>
                  <a:lnTo>
                    <a:pt x="11074" y="11598"/>
                  </a:lnTo>
                  <a:lnTo>
                    <a:pt x="11099" y="11149"/>
                  </a:lnTo>
                  <a:lnTo>
                    <a:pt x="11124" y="10825"/>
                  </a:lnTo>
                  <a:lnTo>
                    <a:pt x="11174" y="10675"/>
                  </a:lnTo>
                  <a:lnTo>
                    <a:pt x="11224" y="10526"/>
                  </a:lnTo>
                  <a:lnTo>
                    <a:pt x="11299" y="10376"/>
                  </a:lnTo>
                  <a:lnTo>
                    <a:pt x="11374" y="10251"/>
                  </a:lnTo>
                  <a:lnTo>
                    <a:pt x="11498" y="10152"/>
                  </a:lnTo>
                  <a:lnTo>
                    <a:pt x="11598" y="10052"/>
                  </a:lnTo>
                  <a:lnTo>
                    <a:pt x="11648" y="10127"/>
                  </a:lnTo>
                  <a:lnTo>
                    <a:pt x="11698" y="10202"/>
                  </a:lnTo>
                  <a:lnTo>
                    <a:pt x="11822" y="10276"/>
                  </a:lnTo>
                  <a:lnTo>
                    <a:pt x="11947" y="10351"/>
                  </a:lnTo>
                  <a:lnTo>
                    <a:pt x="12197" y="10351"/>
                  </a:lnTo>
                  <a:lnTo>
                    <a:pt x="12271" y="10326"/>
                  </a:lnTo>
                  <a:lnTo>
                    <a:pt x="12371" y="10251"/>
                  </a:lnTo>
                  <a:lnTo>
                    <a:pt x="12446" y="10177"/>
                  </a:lnTo>
                  <a:lnTo>
                    <a:pt x="12571" y="10002"/>
                  </a:lnTo>
                  <a:lnTo>
                    <a:pt x="12670" y="9802"/>
                  </a:lnTo>
                  <a:lnTo>
                    <a:pt x="12745" y="9603"/>
                  </a:lnTo>
                  <a:lnTo>
                    <a:pt x="12820" y="9453"/>
                  </a:lnTo>
                  <a:lnTo>
                    <a:pt x="12895" y="9304"/>
                  </a:lnTo>
                  <a:lnTo>
                    <a:pt x="12995" y="9179"/>
                  </a:lnTo>
                  <a:lnTo>
                    <a:pt x="13045" y="9129"/>
                  </a:lnTo>
                  <a:lnTo>
                    <a:pt x="13119" y="9104"/>
                  </a:lnTo>
                  <a:lnTo>
                    <a:pt x="13294" y="9104"/>
                  </a:lnTo>
                  <a:lnTo>
                    <a:pt x="13394" y="9154"/>
                  </a:lnTo>
                  <a:lnTo>
                    <a:pt x="13469" y="9179"/>
                  </a:lnTo>
                  <a:lnTo>
                    <a:pt x="13643" y="9329"/>
                  </a:lnTo>
                  <a:lnTo>
                    <a:pt x="13818" y="9478"/>
                  </a:lnTo>
                  <a:lnTo>
                    <a:pt x="13868" y="9528"/>
                  </a:lnTo>
                  <a:lnTo>
                    <a:pt x="14017" y="9653"/>
                  </a:lnTo>
                  <a:lnTo>
                    <a:pt x="14192" y="9753"/>
                  </a:lnTo>
                  <a:lnTo>
                    <a:pt x="14391" y="9827"/>
                  </a:lnTo>
                  <a:lnTo>
                    <a:pt x="14616" y="9827"/>
                  </a:lnTo>
                  <a:lnTo>
                    <a:pt x="14716" y="9802"/>
                  </a:lnTo>
                  <a:lnTo>
                    <a:pt x="14790" y="9753"/>
                  </a:lnTo>
                  <a:lnTo>
                    <a:pt x="14890" y="9703"/>
                  </a:lnTo>
                  <a:lnTo>
                    <a:pt x="14940" y="9628"/>
                  </a:lnTo>
                  <a:lnTo>
                    <a:pt x="14990" y="9528"/>
                  </a:lnTo>
                  <a:lnTo>
                    <a:pt x="15015" y="9403"/>
                  </a:lnTo>
                  <a:lnTo>
                    <a:pt x="15040" y="9204"/>
                  </a:lnTo>
                  <a:lnTo>
                    <a:pt x="15040" y="9079"/>
                  </a:lnTo>
                  <a:lnTo>
                    <a:pt x="15065" y="8954"/>
                  </a:lnTo>
                  <a:lnTo>
                    <a:pt x="15115" y="8880"/>
                  </a:lnTo>
                  <a:lnTo>
                    <a:pt x="15164" y="8805"/>
                  </a:lnTo>
                  <a:lnTo>
                    <a:pt x="15264" y="8755"/>
                  </a:lnTo>
                  <a:lnTo>
                    <a:pt x="15339" y="8705"/>
                  </a:lnTo>
                  <a:lnTo>
                    <a:pt x="15564" y="8630"/>
                  </a:lnTo>
                  <a:lnTo>
                    <a:pt x="15813" y="8605"/>
                  </a:lnTo>
                  <a:lnTo>
                    <a:pt x="16237" y="8506"/>
                  </a:lnTo>
                  <a:lnTo>
                    <a:pt x="16611" y="8406"/>
                  </a:lnTo>
                  <a:lnTo>
                    <a:pt x="16985" y="8256"/>
                  </a:lnTo>
                  <a:lnTo>
                    <a:pt x="17359" y="8107"/>
                  </a:lnTo>
                  <a:lnTo>
                    <a:pt x="17683" y="7907"/>
                  </a:lnTo>
                  <a:lnTo>
                    <a:pt x="17983" y="7683"/>
                  </a:lnTo>
                  <a:lnTo>
                    <a:pt x="18282" y="7458"/>
                  </a:lnTo>
                  <a:lnTo>
                    <a:pt x="18531" y="7184"/>
                  </a:lnTo>
                  <a:lnTo>
                    <a:pt x="18556" y="7109"/>
                  </a:lnTo>
                  <a:lnTo>
                    <a:pt x="18581" y="6884"/>
                  </a:lnTo>
                  <a:lnTo>
                    <a:pt x="18581" y="6485"/>
                  </a:lnTo>
                  <a:lnTo>
                    <a:pt x="18581" y="6061"/>
                  </a:lnTo>
                  <a:lnTo>
                    <a:pt x="18531" y="5637"/>
                  </a:lnTo>
                  <a:lnTo>
                    <a:pt x="18432" y="5213"/>
                  </a:lnTo>
                  <a:lnTo>
                    <a:pt x="18332" y="4889"/>
                  </a:lnTo>
                  <a:lnTo>
                    <a:pt x="18182" y="4565"/>
                  </a:lnTo>
                  <a:lnTo>
                    <a:pt x="17983" y="4216"/>
                  </a:lnTo>
                  <a:lnTo>
                    <a:pt x="17733" y="3867"/>
                  </a:lnTo>
                  <a:lnTo>
                    <a:pt x="17434" y="3468"/>
                  </a:lnTo>
                  <a:lnTo>
                    <a:pt x="17110" y="3093"/>
                  </a:lnTo>
                  <a:lnTo>
                    <a:pt x="16761" y="2744"/>
                  </a:lnTo>
                  <a:lnTo>
                    <a:pt x="16387" y="2395"/>
                  </a:lnTo>
                  <a:lnTo>
                    <a:pt x="16012" y="2096"/>
                  </a:lnTo>
                  <a:lnTo>
                    <a:pt x="15588" y="1797"/>
                  </a:lnTo>
                  <a:lnTo>
                    <a:pt x="15164" y="1547"/>
                  </a:lnTo>
                  <a:lnTo>
                    <a:pt x="14740" y="1298"/>
                  </a:lnTo>
                  <a:lnTo>
                    <a:pt x="14267" y="1073"/>
                  </a:lnTo>
                  <a:lnTo>
                    <a:pt x="13818" y="874"/>
                  </a:lnTo>
                  <a:lnTo>
                    <a:pt x="13344" y="699"/>
                  </a:lnTo>
                  <a:lnTo>
                    <a:pt x="12845" y="525"/>
                  </a:lnTo>
                  <a:lnTo>
                    <a:pt x="12346" y="400"/>
                  </a:lnTo>
                  <a:lnTo>
                    <a:pt x="11847" y="275"/>
                  </a:lnTo>
                  <a:lnTo>
                    <a:pt x="11349" y="175"/>
                  </a:lnTo>
                  <a:lnTo>
                    <a:pt x="10825" y="101"/>
                  </a:lnTo>
                  <a:lnTo>
                    <a:pt x="10301" y="51"/>
                  </a:lnTo>
                  <a:lnTo>
                    <a:pt x="9802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45;p44">
              <a:extLst>
                <a:ext uri="{FF2B5EF4-FFF2-40B4-BE49-F238E27FC236}">
                  <a16:creationId xmlns:a16="http://schemas.microsoft.com/office/drawing/2014/main" id="{7CD9FD34-DBB1-104A-2601-A9B9C4D247FE}"/>
                </a:ext>
              </a:extLst>
            </p:cNvPr>
            <p:cNvSpPr/>
            <p:nvPr/>
          </p:nvSpPr>
          <p:spPr>
            <a:xfrm rot="-391110">
              <a:off x="5101787" y="1928366"/>
              <a:ext cx="118536" cy="194036"/>
            </a:xfrm>
            <a:custGeom>
              <a:avLst/>
              <a:gdLst/>
              <a:ahLst/>
              <a:cxnLst/>
              <a:rect l="l" t="t" r="r" b="b"/>
              <a:pathLst>
                <a:path w="2545" h="4166" extrusionOk="0">
                  <a:moveTo>
                    <a:pt x="75" y="0"/>
                  </a:moveTo>
                  <a:lnTo>
                    <a:pt x="26" y="50"/>
                  </a:lnTo>
                  <a:lnTo>
                    <a:pt x="26" y="75"/>
                  </a:lnTo>
                  <a:lnTo>
                    <a:pt x="1" y="150"/>
                  </a:lnTo>
                  <a:lnTo>
                    <a:pt x="51" y="424"/>
                  </a:lnTo>
                  <a:lnTo>
                    <a:pt x="125" y="724"/>
                  </a:lnTo>
                  <a:lnTo>
                    <a:pt x="275" y="1297"/>
                  </a:lnTo>
                  <a:lnTo>
                    <a:pt x="499" y="1846"/>
                  </a:lnTo>
                  <a:lnTo>
                    <a:pt x="774" y="2370"/>
                  </a:lnTo>
                  <a:lnTo>
                    <a:pt x="1098" y="2869"/>
                  </a:lnTo>
                  <a:lnTo>
                    <a:pt x="1472" y="3317"/>
                  </a:lnTo>
                  <a:lnTo>
                    <a:pt x="1871" y="3741"/>
                  </a:lnTo>
                  <a:lnTo>
                    <a:pt x="2096" y="3941"/>
                  </a:lnTo>
                  <a:lnTo>
                    <a:pt x="2345" y="4141"/>
                  </a:lnTo>
                  <a:lnTo>
                    <a:pt x="2370" y="4141"/>
                  </a:lnTo>
                  <a:lnTo>
                    <a:pt x="2395" y="4165"/>
                  </a:lnTo>
                  <a:lnTo>
                    <a:pt x="2445" y="4165"/>
                  </a:lnTo>
                  <a:lnTo>
                    <a:pt x="2495" y="4141"/>
                  </a:lnTo>
                  <a:lnTo>
                    <a:pt x="2520" y="4116"/>
                  </a:lnTo>
                  <a:lnTo>
                    <a:pt x="2545" y="4066"/>
                  </a:lnTo>
                  <a:lnTo>
                    <a:pt x="2545" y="4016"/>
                  </a:lnTo>
                  <a:lnTo>
                    <a:pt x="2520" y="3966"/>
                  </a:lnTo>
                  <a:lnTo>
                    <a:pt x="2495" y="3916"/>
                  </a:lnTo>
                  <a:lnTo>
                    <a:pt x="2071" y="3567"/>
                  </a:lnTo>
                  <a:lnTo>
                    <a:pt x="1672" y="3168"/>
                  </a:lnTo>
                  <a:lnTo>
                    <a:pt x="1323" y="2719"/>
                  </a:lnTo>
                  <a:lnTo>
                    <a:pt x="998" y="2245"/>
                  </a:lnTo>
                  <a:lnTo>
                    <a:pt x="749" y="1721"/>
                  </a:lnTo>
                  <a:lnTo>
                    <a:pt x="524" y="1198"/>
                  </a:lnTo>
                  <a:lnTo>
                    <a:pt x="375" y="649"/>
                  </a:lnTo>
                  <a:lnTo>
                    <a:pt x="275" y="100"/>
                  </a:lnTo>
                  <a:lnTo>
                    <a:pt x="250" y="50"/>
                  </a:lnTo>
                  <a:lnTo>
                    <a:pt x="225" y="2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46;p44">
              <a:extLst>
                <a:ext uri="{FF2B5EF4-FFF2-40B4-BE49-F238E27FC236}">
                  <a16:creationId xmlns:a16="http://schemas.microsoft.com/office/drawing/2014/main" id="{59F4A108-C721-EBE4-AD74-96DB11D72318}"/>
                </a:ext>
              </a:extLst>
            </p:cNvPr>
            <p:cNvSpPr/>
            <p:nvPr/>
          </p:nvSpPr>
          <p:spPr>
            <a:xfrm rot="-391110">
              <a:off x="5645266" y="2006408"/>
              <a:ext cx="324123" cy="166184"/>
            </a:xfrm>
            <a:custGeom>
              <a:avLst/>
              <a:gdLst/>
              <a:ahLst/>
              <a:cxnLst/>
              <a:rect l="l" t="t" r="r" b="b"/>
              <a:pathLst>
                <a:path w="6959" h="3568" extrusionOk="0">
                  <a:moveTo>
                    <a:pt x="6784" y="1"/>
                  </a:moveTo>
                  <a:lnTo>
                    <a:pt x="6734" y="51"/>
                  </a:lnTo>
                  <a:lnTo>
                    <a:pt x="6385" y="375"/>
                  </a:lnTo>
                  <a:lnTo>
                    <a:pt x="6036" y="674"/>
                  </a:lnTo>
                  <a:lnTo>
                    <a:pt x="5687" y="973"/>
                  </a:lnTo>
                  <a:lnTo>
                    <a:pt x="5288" y="1248"/>
                  </a:lnTo>
                  <a:lnTo>
                    <a:pt x="4914" y="1522"/>
                  </a:lnTo>
                  <a:lnTo>
                    <a:pt x="4515" y="1771"/>
                  </a:lnTo>
                  <a:lnTo>
                    <a:pt x="4091" y="1996"/>
                  </a:lnTo>
                  <a:lnTo>
                    <a:pt x="3692" y="2220"/>
                  </a:lnTo>
                  <a:lnTo>
                    <a:pt x="3268" y="2420"/>
                  </a:lnTo>
                  <a:lnTo>
                    <a:pt x="2819" y="2594"/>
                  </a:lnTo>
                  <a:lnTo>
                    <a:pt x="2395" y="2769"/>
                  </a:lnTo>
                  <a:lnTo>
                    <a:pt x="1946" y="2894"/>
                  </a:lnTo>
                  <a:lnTo>
                    <a:pt x="1497" y="3043"/>
                  </a:lnTo>
                  <a:lnTo>
                    <a:pt x="1023" y="3143"/>
                  </a:lnTo>
                  <a:lnTo>
                    <a:pt x="574" y="3243"/>
                  </a:lnTo>
                  <a:lnTo>
                    <a:pt x="100" y="3293"/>
                  </a:lnTo>
                  <a:lnTo>
                    <a:pt x="50" y="3318"/>
                  </a:lnTo>
                  <a:lnTo>
                    <a:pt x="25" y="3343"/>
                  </a:lnTo>
                  <a:lnTo>
                    <a:pt x="0" y="3393"/>
                  </a:lnTo>
                  <a:lnTo>
                    <a:pt x="0" y="3442"/>
                  </a:lnTo>
                  <a:lnTo>
                    <a:pt x="25" y="3517"/>
                  </a:lnTo>
                  <a:lnTo>
                    <a:pt x="75" y="3542"/>
                  </a:lnTo>
                  <a:lnTo>
                    <a:pt x="150" y="3567"/>
                  </a:lnTo>
                  <a:lnTo>
                    <a:pt x="624" y="3492"/>
                  </a:lnTo>
                  <a:lnTo>
                    <a:pt x="1098" y="3393"/>
                  </a:lnTo>
                  <a:lnTo>
                    <a:pt x="1547" y="3293"/>
                  </a:lnTo>
                  <a:lnTo>
                    <a:pt x="2021" y="3143"/>
                  </a:lnTo>
                  <a:lnTo>
                    <a:pt x="2470" y="2994"/>
                  </a:lnTo>
                  <a:lnTo>
                    <a:pt x="2918" y="2844"/>
                  </a:lnTo>
                  <a:lnTo>
                    <a:pt x="3367" y="2644"/>
                  </a:lnTo>
                  <a:lnTo>
                    <a:pt x="3791" y="2445"/>
                  </a:lnTo>
                  <a:lnTo>
                    <a:pt x="4215" y="2220"/>
                  </a:lnTo>
                  <a:lnTo>
                    <a:pt x="4639" y="1996"/>
                  </a:lnTo>
                  <a:lnTo>
                    <a:pt x="5063" y="1722"/>
                  </a:lnTo>
                  <a:lnTo>
                    <a:pt x="5437" y="1472"/>
                  </a:lnTo>
                  <a:lnTo>
                    <a:pt x="5836" y="1173"/>
                  </a:lnTo>
                  <a:lnTo>
                    <a:pt x="6211" y="874"/>
                  </a:lnTo>
                  <a:lnTo>
                    <a:pt x="6560" y="549"/>
                  </a:lnTo>
                  <a:lnTo>
                    <a:pt x="6909" y="225"/>
                  </a:lnTo>
                  <a:lnTo>
                    <a:pt x="6959" y="175"/>
                  </a:lnTo>
                  <a:lnTo>
                    <a:pt x="6959" y="125"/>
                  </a:lnTo>
                  <a:lnTo>
                    <a:pt x="6959" y="75"/>
                  </a:lnTo>
                  <a:lnTo>
                    <a:pt x="6909" y="51"/>
                  </a:lnTo>
                  <a:lnTo>
                    <a:pt x="6884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47;p44">
              <a:extLst>
                <a:ext uri="{FF2B5EF4-FFF2-40B4-BE49-F238E27FC236}">
                  <a16:creationId xmlns:a16="http://schemas.microsoft.com/office/drawing/2014/main" id="{AA65AD32-A51A-ADA2-99CA-6452F661911C}"/>
                </a:ext>
              </a:extLst>
            </p:cNvPr>
            <p:cNvSpPr/>
            <p:nvPr/>
          </p:nvSpPr>
          <p:spPr>
            <a:xfrm rot="-391110">
              <a:off x="5379859" y="2168596"/>
              <a:ext cx="138284" cy="56963"/>
            </a:xfrm>
            <a:custGeom>
              <a:avLst/>
              <a:gdLst/>
              <a:ahLst/>
              <a:cxnLst/>
              <a:rect l="l" t="t" r="r" b="b"/>
              <a:pathLst>
                <a:path w="2969" h="1223" extrusionOk="0">
                  <a:moveTo>
                    <a:pt x="100" y="0"/>
                  </a:moveTo>
                  <a:lnTo>
                    <a:pt x="50" y="25"/>
                  </a:lnTo>
                  <a:lnTo>
                    <a:pt x="1" y="50"/>
                  </a:lnTo>
                  <a:lnTo>
                    <a:pt x="1" y="100"/>
                  </a:lnTo>
                  <a:lnTo>
                    <a:pt x="1" y="150"/>
                  </a:lnTo>
                  <a:lnTo>
                    <a:pt x="1" y="200"/>
                  </a:lnTo>
                  <a:lnTo>
                    <a:pt x="50" y="225"/>
                  </a:lnTo>
                  <a:lnTo>
                    <a:pt x="350" y="449"/>
                  </a:lnTo>
                  <a:lnTo>
                    <a:pt x="674" y="624"/>
                  </a:lnTo>
                  <a:lnTo>
                    <a:pt x="1048" y="774"/>
                  </a:lnTo>
                  <a:lnTo>
                    <a:pt x="1422" y="873"/>
                  </a:lnTo>
                  <a:lnTo>
                    <a:pt x="1821" y="948"/>
                  </a:lnTo>
                  <a:lnTo>
                    <a:pt x="2220" y="973"/>
                  </a:lnTo>
                  <a:lnTo>
                    <a:pt x="2420" y="973"/>
                  </a:lnTo>
                  <a:lnTo>
                    <a:pt x="2569" y="998"/>
                  </a:lnTo>
                  <a:lnTo>
                    <a:pt x="2669" y="1073"/>
                  </a:lnTo>
                  <a:lnTo>
                    <a:pt x="2694" y="1123"/>
                  </a:lnTo>
                  <a:lnTo>
                    <a:pt x="2719" y="1173"/>
                  </a:lnTo>
                  <a:lnTo>
                    <a:pt x="2769" y="1223"/>
                  </a:lnTo>
                  <a:lnTo>
                    <a:pt x="2894" y="1223"/>
                  </a:lnTo>
                  <a:lnTo>
                    <a:pt x="2943" y="1173"/>
                  </a:lnTo>
                  <a:lnTo>
                    <a:pt x="2968" y="1123"/>
                  </a:lnTo>
                  <a:lnTo>
                    <a:pt x="2968" y="1073"/>
                  </a:lnTo>
                  <a:lnTo>
                    <a:pt x="2919" y="948"/>
                  </a:lnTo>
                  <a:lnTo>
                    <a:pt x="2844" y="873"/>
                  </a:lnTo>
                  <a:lnTo>
                    <a:pt x="2744" y="799"/>
                  </a:lnTo>
                  <a:lnTo>
                    <a:pt x="2619" y="749"/>
                  </a:lnTo>
                  <a:lnTo>
                    <a:pt x="2395" y="724"/>
                  </a:lnTo>
                  <a:lnTo>
                    <a:pt x="2220" y="699"/>
                  </a:lnTo>
                  <a:lnTo>
                    <a:pt x="1946" y="699"/>
                  </a:lnTo>
                  <a:lnTo>
                    <a:pt x="1696" y="649"/>
                  </a:lnTo>
                  <a:lnTo>
                    <a:pt x="1422" y="599"/>
                  </a:lnTo>
                  <a:lnTo>
                    <a:pt x="1148" y="524"/>
                  </a:lnTo>
                  <a:lnTo>
                    <a:pt x="898" y="424"/>
                  </a:lnTo>
                  <a:lnTo>
                    <a:pt x="649" y="325"/>
                  </a:lnTo>
                  <a:lnTo>
                    <a:pt x="425" y="175"/>
                  </a:lnTo>
                  <a:lnTo>
                    <a:pt x="200" y="25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48;p44">
              <a:extLst>
                <a:ext uri="{FF2B5EF4-FFF2-40B4-BE49-F238E27FC236}">
                  <a16:creationId xmlns:a16="http://schemas.microsoft.com/office/drawing/2014/main" id="{951C6704-4A21-E377-DD53-90979D3E86B0}"/>
                </a:ext>
              </a:extLst>
            </p:cNvPr>
            <p:cNvSpPr/>
            <p:nvPr/>
          </p:nvSpPr>
          <p:spPr>
            <a:xfrm rot="-391110">
              <a:off x="5245504" y="1717600"/>
              <a:ext cx="204469" cy="178899"/>
            </a:xfrm>
            <a:custGeom>
              <a:avLst/>
              <a:gdLst/>
              <a:ahLst/>
              <a:cxnLst/>
              <a:rect l="l" t="t" r="r" b="b"/>
              <a:pathLst>
                <a:path w="4390" h="3841" extrusionOk="0">
                  <a:moveTo>
                    <a:pt x="2744" y="0"/>
                  </a:moveTo>
                  <a:lnTo>
                    <a:pt x="2519" y="25"/>
                  </a:lnTo>
                  <a:lnTo>
                    <a:pt x="2320" y="100"/>
                  </a:lnTo>
                  <a:lnTo>
                    <a:pt x="2095" y="175"/>
                  </a:lnTo>
                  <a:lnTo>
                    <a:pt x="1671" y="399"/>
                  </a:lnTo>
                  <a:lnTo>
                    <a:pt x="1247" y="698"/>
                  </a:lnTo>
                  <a:lnTo>
                    <a:pt x="1048" y="848"/>
                  </a:lnTo>
                  <a:lnTo>
                    <a:pt x="848" y="1023"/>
                  </a:lnTo>
                  <a:lnTo>
                    <a:pt x="673" y="1222"/>
                  </a:lnTo>
                  <a:lnTo>
                    <a:pt x="524" y="1397"/>
                  </a:lnTo>
                  <a:lnTo>
                    <a:pt x="374" y="1596"/>
                  </a:lnTo>
                  <a:lnTo>
                    <a:pt x="250" y="1821"/>
                  </a:lnTo>
                  <a:lnTo>
                    <a:pt x="150" y="2020"/>
                  </a:lnTo>
                  <a:lnTo>
                    <a:pt x="75" y="2245"/>
                  </a:lnTo>
                  <a:lnTo>
                    <a:pt x="25" y="2444"/>
                  </a:lnTo>
                  <a:lnTo>
                    <a:pt x="0" y="2669"/>
                  </a:lnTo>
                  <a:lnTo>
                    <a:pt x="25" y="2868"/>
                  </a:lnTo>
                  <a:lnTo>
                    <a:pt x="75" y="3043"/>
                  </a:lnTo>
                  <a:lnTo>
                    <a:pt x="175" y="3242"/>
                  </a:lnTo>
                  <a:lnTo>
                    <a:pt x="274" y="3392"/>
                  </a:lnTo>
                  <a:lnTo>
                    <a:pt x="399" y="3542"/>
                  </a:lnTo>
                  <a:lnTo>
                    <a:pt x="549" y="3666"/>
                  </a:lnTo>
                  <a:lnTo>
                    <a:pt x="723" y="3766"/>
                  </a:lnTo>
                  <a:lnTo>
                    <a:pt x="898" y="3841"/>
                  </a:lnTo>
                  <a:lnTo>
                    <a:pt x="1097" y="3841"/>
                  </a:lnTo>
                  <a:lnTo>
                    <a:pt x="1272" y="3816"/>
                  </a:lnTo>
                  <a:lnTo>
                    <a:pt x="1447" y="3766"/>
                  </a:lnTo>
                  <a:lnTo>
                    <a:pt x="1521" y="3716"/>
                  </a:lnTo>
                  <a:lnTo>
                    <a:pt x="1596" y="3641"/>
                  </a:lnTo>
                  <a:lnTo>
                    <a:pt x="1646" y="3542"/>
                  </a:lnTo>
                  <a:lnTo>
                    <a:pt x="1696" y="3442"/>
                  </a:lnTo>
                  <a:lnTo>
                    <a:pt x="1771" y="3217"/>
                  </a:lnTo>
                  <a:lnTo>
                    <a:pt x="1846" y="3043"/>
                  </a:lnTo>
                  <a:lnTo>
                    <a:pt x="1921" y="2893"/>
                  </a:lnTo>
                  <a:lnTo>
                    <a:pt x="2020" y="2768"/>
                  </a:lnTo>
                  <a:lnTo>
                    <a:pt x="2145" y="2619"/>
                  </a:lnTo>
                  <a:lnTo>
                    <a:pt x="2270" y="2494"/>
                  </a:lnTo>
                  <a:lnTo>
                    <a:pt x="2394" y="2394"/>
                  </a:lnTo>
                  <a:lnTo>
                    <a:pt x="2544" y="2295"/>
                  </a:lnTo>
                  <a:lnTo>
                    <a:pt x="2694" y="2220"/>
                  </a:lnTo>
                  <a:lnTo>
                    <a:pt x="2918" y="2120"/>
                  </a:lnTo>
                  <a:lnTo>
                    <a:pt x="3168" y="2045"/>
                  </a:lnTo>
                  <a:lnTo>
                    <a:pt x="3417" y="1970"/>
                  </a:lnTo>
                  <a:lnTo>
                    <a:pt x="3666" y="1896"/>
                  </a:lnTo>
                  <a:lnTo>
                    <a:pt x="3941" y="1771"/>
                  </a:lnTo>
                  <a:lnTo>
                    <a:pt x="4165" y="1621"/>
                  </a:lnTo>
                  <a:lnTo>
                    <a:pt x="4290" y="1447"/>
                  </a:lnTo>
                  <a:lnTo>
                    <a:pt x="4365" y="1272"/>
                  </a:lnTo>
                  <a:lnTo>
                    <a:pt x="4390" y="1097"/>
                  </a:lnTo>
                  <a:lnTo>
                    <a:pt x="4365" y="923"/>
                  </a:lnTo>
                  <a:lnTo>
                    <a:pt x="4290" y="748"/>
                  </a:lnTo>
                  <a:lnTo>
                    <a:pt x="4190" y="599"/>
                  </a:lnTo>
                  <a:lnTo>
                    <a:pt x="4040" y="449"/>
                  </a:lnTo>
                  <a:lnTo>
                    <a:pt x="3866" y="299"/>
                  </a:lnTo>
                  <a:lnTo>
                    <a:pt x="3666" y="175"/>
                  </a:lnTo>
                  <a:lnTo>
                    <a:pt x="3442" y="100"/>
                  </a:lnTo>
                  <a:lnTo>
                    <a:pt x="3217" y="25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49;p44">
              <a:extLst>
                <a:ext uri="{FF2B5EF4-FFF2-40B4-BE49-F238E27FC236}">
                  <a16:creationId xmlns:a16="http://schemas.microsoft.com/office/drawing/2014/main" id="{73CB0473-8558-9904-8FDD-C5563BD7EFAB}"/>
                </a:ext>
              </a:extLst>
            </p:cNvPr>
            <p:cNvSpPr/>
            <p:nvPr/>
          </p:nvSpPr>
          <p:spPr>
            <a:xfrm rot="-391110">
              <a:off x="5745372" y="1748816"/>
              <a:ext cx="113925" cy="235861"/>
            </a:xfrm>
            <a:custGeom>
              <a:avLst/>
              <a:gdLst/>
              <a:ahLst/>
              <a:cxnLst/>
              <a:rect l="l" t="t" r="r" b="b"/>
              <a:pathLst>
                <a:path w="2446" h="5064" extrusionOk="0">
                  <a:moveTo>
                    <a:pt x="699" y="1"/>
                  </a:moveTo>
                  <a:lnTo>
                    <a:pt x="475" y="76"/>
                  </a:lnTo>
                  <a:lnTo>
                    <a:pt x="375" y="101"/>
                  </a:lnTo>
                  <a:lnTo>
                    <a:pt x="325" y="150"/>
                  </a:lnTo>
                  <a:lnTo>
                    <a:pt x="275" y="225"/>
                  </a:lnTo>
                  <a:lnTo>
                    <a:pt x="250" y="275"/>
                  </a:lnTo>
                  <a:lnTo>
                    <a:pt x="225" y="425"/>
                  </a:lnTo>
                  <a:lnTo>
                    <a:pt x="250" y="574"/>
                  </a:lnTo>
                  <a:lnTo>
                    <a:pt x="300" y="724"/>
                  </a:lnTo>
                  <a:lnTo>
                    <a:pt x="400" y="899"/>
                  </a:lnTo>
                  <a:lnTo>
                    <a:pt x="500" y="1048"/>
                  </a:lnTo>
                  <a:lnTo>
                    <a:pt x="724" y="1422"/>
                  </a:lnTo>
                  <a:lnTo>
                    <a:pt x="824" y="1622"/>
                  </a:lnTo>
                  <a:lnTo>
                    <a:pt x="924" y="1797"/>
                  </a:lnTo>
                  <a:lnTo>
                    <a:pt x="999" y="1996"/>
                  </a:lnTo>
                  <a:lnTo>
                    <a:pt x="1048" y="2221"/>
                  </a:lnTo>
                  <a:lnTo>
                    <a:pt x="1073" y="2420"/>
                  </a:lnTo>
                  <a:lnTo>
                    <a:pt x="1098" y="2669"/>
                  </a:lnTo>
                  <a:lnTo>
                    <a:pt x="1073" y="2894"/>
                  </a:lnTo>
                  <a:lnTo>
                    <a:pt x="1024" y="3118"/>
                  </a:lnTo>
                  <a:lnTo>
                    <a:pt x="974" y="3343"/>
                  </a:lnTo>
                  <a:lnTo>
                    <a:pt x="874" y="3567"/>
                  </a:lnTo>
                  <a:lnTo>
                    <a:pt x="774" y="3767"/>
                  </a:lnTo>
                  <a:lnTo>
                    <a:pt x="624" y="3966"/>
                  </a:lnTo>
                  <a:lnTo>
                    <a:pt x="500" y="4141"/>
                  </a:lnTo>
                  <a:lnTo>
                    <a:pt x="325" y="4316"/>
                  </a:lnTo>
                  <a:lnTo>
                    <a:pt x="176" y="4440"/>
                  </a:lnTo>
                  <a:lnTo>
                    <a:pt x="76" y="4590"/>
                  </a:lnTo>
                  <a:lnTo>
                    <a:pt x="26" y="4665"/>
                  </a:lnTo>
                  <a:lnTo>
                    <a:pt x="1" y="4740"/>
                  </a:lnTo>
                  <a:lnTo>
                    <a:pt x="26" y="4814"/>
                  </a:lnTo>
                  <a:lnTo>
                    <a:pt x="51" y="4889"/>
                  </a:lnTo>
                  <a:lnTo>
                    <a:pt x="101" y="4964"/>
                  </a:lnTo>
                  <a:lnTo>
                    <a:pt x="151" y="4989"/>
                  </a:lnTo>
                  <a:lnTo>
                    <a:pt x="300" y="5039"/>
                  </a:lnTo>
                  <a:lnTo>
                    <a:pt x="450" y="5064"/>
                  </a:lnTo>
                  <a:lnTo>
                    <a:pt x="600" y="5064"/>
                  </a:lnTo>
                  <a:lnTo>
                    <a:pt x="749" y="5014"/>
                  </a:lnTo>
                  <a:lnTo>
                    <a:pt x="899" y="4964"/>
                  </a:lnTo>
                  <a:lnTo>
                    <a:pt x="1048" y="4914"/>
                  </a:lnTo>
                  <a:lnTo>
                    <a:pt x="1173" y="4839"/>
                  </a:lnTo>
                  <a:lnTo>
                    <a:pt x="1423" y="4640"/>
                  </a:lnTo>
                  <a:lnTo>
                    <a:pt x="1622" y="4465"/>
                  </a:lnTo>
                  <a:lnTo>
                    <a:pt x="1797" y="4266"/>
                  </a:lnTo>
                  <a:lnTo>
                    <a:pt x="1946" y="4041"/>
                  </a:lnTo>
                  <a:lnTo>
                    <a:pt x="2096" y="3817"/>
                  </a:lnTo>
                  <a:lnTo>
                    <a:pt x="2196" y="3592"/>
                  </a:lnTo>
                  <a:lnTo>
                    <a:pt x="2295" y="3343"/>
                  </a:lnTo>
                  <a:lnTo>
                    <a:pt x="2370" y="3069"/>
                  </a:lnTo>
                  <a:lnTo>
                    <a:pt x="2420" y="2819"/>
                  </a:lnTo>
                  <a:lnTo>
                    <a:pt x="2445" y="2645"/>
                  </a:lnTo>
                  <a:lnTo>
                    <a:pt x="2445" y="2420"/>
                  </a:lnTo>
                  <a:lnTo>
                    <a:pt x="2420" y="2196"/>
                  </a:lnTo>
                  <a:lnTo>
                    <a:pt x="2395" y="1971"/>
                  </a:lnTo>
                  <a:lnTo>
                    <a:pt x="2345" y="1722"/>
                  </a:lnTo>
                  <a:lnTo>
                    <a:pt x="2271" y="1472"/>
                  </a:lnTo>
                  <a:lnTo>
                    <a:pt x="2196" y="1248"/>
                  </a:lnTo>
                  <a:lnTo>
                    <a:pt x="2096" y="998"/>
                  </a:lnTo>
                  <a:lnTo>
                    <a:pt x="1971" y="774"/>
                  </a:lnTo>
                  <a:lnTo>
                    <a:pt x="1847" y="574"/>
                  </a:lnTo>
                  <a:lnTo>
                    <a:pt x="1697" y="400"/>
                  </a:lnTo>
                  <a:lnTo>
                    <a:pt x="1522" y="250"/>
                  </a:lnTo>
                  <a:lnTo>
                    <a:pt x="1348" y="126"/>
                  </a:lnTo>
                  <a:lnTo>
                    <a:pt x="1148" y="5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0;p44">
              <a:extLst>
                <a:ext uri="{FF2B5EF4-FFF2-40B4-BE49-F238E27FC236}">
                  <a16:creationId xmlns:a16="http://schemas.microsoft.com/office/drawing/2014/main" id="{1F04738C-848E-03F5-84C5-025B8018B22A}"/>
                </a:ext>
              </a:extLst>
            </p:cNvPr>
            <p:cNvSpPr/>
            <p:nvPr/>
          </p:nvSpPr>
          <p:spPr>
            <a:xfrm rot="-391110">
              <a:off x="5574833" y="1688112"/>
              <a:ext cx="137120" cy="72100"/>
            </a:xfrm>
            <a:custGeom>
              <a:avLst/>
              <a:gdLst/>
              <a:ahLst/>
              <a:cxnLst/>
              <a:rect l="l" t="t" r="r" b="b"/>
              <a:pathLst>
                <a:path w="2944" h="1548" extrusionOk="0">
                  <a:moveTo>
                    <a:pt x="1348" y="1"/>
                  </a:moveTo>
                  <a:lnTo>
                    <a:pt x="924" y="26"/>
                  </a:lnTo>
                  <a:lnTo>
                    <a:pt x="475" y="101"/>
                  </a:lnTo>
                  <a:lnTo>
                    <a:pt x="325" y="126"/>
                  </a:lnTo>
                  <a:lnTo>
                    <a:pt x="175" y="200"/>
                  </a:lnTo>
                  <a:lnTo>
                    <a:pt x="76" y="300"/>
                  </a:lnTo>
                  <a:lnTo>
                    <a:pt x="26" y="350"/>
                  </a:lnTo>
                  <a:lnTo>
                    <a:pt x="1" y="400"/>
                  </a:lnTo>
                  <a:lnTo>
                    <a:pt x="1" y="475"/>
                  </a:lnTo>
                  <a:lnTo>
                    <a:pt x="1" y="549"/>
                  </a:lnTo>
                  <a:lnTo>
                    <a:pt x="76" y="674"/>
                  </a:lnTo>
                  <a:lnTo>
                    <a:pt x="200" y="799"/>
                  </a:lnTo>
                  <a:lnTo>
                    <a:pt x="325" y="849"/>
                  </a:lnTo>
                  <a:lnTo>
                    <a:pt x="475" y="899"/>
                  </a:lnTo>
                  <a:lnTo>
                    <a:pt x="624" y="899"/>
                  </a:lnTo>
                  <a:lnTo>
                    <a:pt x="924" y="924"/>
                  </a:lnTo>
                  <a:lnTo>
                    <a:pt x="1098" y="973"/>
                  </a:lnTo>
                  <a:lnTo>
                    <a:pt x="1273" y="1048"/>
                  </a:lnTo>
                  <a:lnTo>
                    <a:pt x="1597" y="1223"/>
                  </a:lnTo>
                  <a:lnTo>
                    <a:pt x="1921" y="1397"/>
                  </a:lnTo>
                  <a:lnTo>
                    <a:pt x="2096" y="1472"/>
                  </a:lnTo>
                  <a:lnTo>
                    <a:pt x="2270" y="1522"/>
                  </a:lnTo>
                  <a:lnTo>
                    <a:pt x="2445" y="1547"/>
                  </a:lnTo>
                  <a:lnTo>
                    <a:pt x="2595" y="1547"/>
                  </a:lnTo>
                  <a:lnTo>
                    <a:pt x="2744" y="1497"/>
                  </a:lnTo>
                  <a:lnTo>
                    <a:pt x="2819" y="1447"/>
                  </a:lnTo>
                  <a:lnTo>
                    <a:pt x="2869" y="1397"/>
                  </a:lnTo>
                  <a:lnTo>
                    <a:pt x="2919" y="1273"/>
                  </a:lnTo>
                  <a:lnTo>
                    <a:pt x="2944" y="1123"/>
                  </a:lnTo>
                  <a:lnTo>
                    <a:pt x="2894" y="998"/>
                  </a:lnTo>
                  <a:lnTo>
                    <a:pt x="2819" y="874"/>
                  </a:lnTo>
                  <a:lnTo>
                    <a:pt x="2744" y="749"/>
                  </a:lnTo>
                  <a:lnTo>
                    <a:pt x="2620" y="674"/>
                  </a:lnTo>
                  <a:lnTo>
                    <a:pt x="2370" y="525"/>
                  </a:lnTo>
                  <a:lnTo>
                    <a:pt x="1722" y="150"/>
                  </a:lnTo>
                  <a:lnTo>
                    <a:pt x="1572" y="76"/>
                  </a:lnTo>
                  <a:lnTo>
                    <a:pt x="1447" y="51"/>
                  </a:lnTo>
                  <a:lnTo>
                    <a:pt x="1373" y="76"/>
                  </a:lnTo>
                  <a:lnTo>
                    <a:pt x="1323" y="76"/>
                  </a:lnTo>
                  <a:lnTo>
                    <a:pt x="1281" y="117"/>
                  </a:lnTo>
                  <a:lnTo>
                    <a:pt x="1281" y="117"/>
                  </a:lnTo>
                  <a:lnTo>
                    <a:pt x="1348" y="1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51;p44">
              <a:extLst>
                <a:ext uri="{FF2B5EF4-FFF2-40B4-BE49-F238E27FC236}">
                  <a16:creationId xmlns:a16="http://schemas.microsoft.com/office/drawing/2014/main" id="{01AB6A8D-734B-D1ED-835A-FD7602C55554}"/>
                </a:ext>
              </a:extLst>
            </p:cNvPr>
            <p:cNvSpPr/>
            <p:nvPr/>
          </p:nvSpPr>
          <p:spPr>
            <a:xfrm rot="-391110">
              <a:off x="5574833" y="1688112"/>
              <a:ext cx="137120" cy="72100"/>
            </a:xfrm>
            <a:custGeom>
              <a:avLst/>
              <a:gdLst/>
              <a:ahLst/>
              <a:cxnLst/>
              <a:rect l="l" t="t" r="r" b="b"/>
              <a:pathLst>
                <a:path w="2944" h="1548" fill="none" extrusionOk="0">
                  <a:moveTo>
                    <a:pt x="1348" y="1"/>
                  </a:moveTo>
                  <a:lnTo>
                    <a:pt x="1348" y="1"/>
                  </a:lnTo>
                  <a:lnTo>
                    <a:pt x="924" y="26"/>
                  </a:lnTo>
                  <a:lnTo>
                    <a:pt x="475" y="101"/>
                  </a:lnTo>
                  <a:lnTo>
                    <a:pt x="475" y="101"/>
                  </a:lnTo>
                  <a:lnTo>
                    <a:pt x="325" y="126"/>
                  </a:lnTo>
                  <a:lnTo>
                    <a:pt x="175" y="200"/>
                  </a:lnTo>
                  <a:lnTo>
                    <a:pt x="76" y="300"/>
                  </a:lnTo>
                  <a:lnTo>
                    <a:pt x="26" y="350"/>
                  </a:lnTo>
                  <a:lnTo>
                    <a:pt x="1" y="400"/>
                  </a:lnTo>
                  <a:lnTo>
                    <a:pt x="1" y="400"/>
                  </a:lnTo>
                  <a:lnTo>
                    <a:pt x="1" y="475"/>
                  </a:lnTo>
                  <a:lnTo>
                    <a:pt x="1" y="549"/>
                  </a:lnTo>
                  <a:lnTo>
                    <a:pt x="76" y="674"/>
                  </a:lnTo>
                  <a:lnTo>
                    <a:pt x="200" y="799"/>
                  </a:lnTo>
                  <a:lnTo>
                    <a:pt x="325" y="849"/>
                  </a:lnTo>
                  <a:lnTo>
                    <a:pt x="325" y="849"/>
                  </a:lnTo>
                  <a:lnTo>
                    <a:pt x="475" y="899"/>
                  </a:lnTo>
                  <a:lnTo>
                    <a:pt x="624" y="899"/>
                  </a:lnTo>
                  <a:lnTo>
                    <a:pt x="924" y="924"/>
                  </a:lnTo>
                  <a:lnTo>
                    <a:pt x="924" y="924"/>
                  </a:lnTo>
                  <a:lnTo>
                    <a:pt x="1098" y="973"/>
                  </a:lnTo>
                  <a:lnTo>
                    <a:pt x="1273" y="1048"/>
                  </a:lnTo>
                  <a:lnTo>
                    <a:pt x="1597" y="1223"/>
                  </a:lnTo>
                  <a:lnTo>
                    <a:pt x="1921" y="1397"/>
                  </a:lnTo>
                  <a:lnTo>
                    <a:pt x="2096" y="1472"/>
                  </a:lnTo>
                  <a:lnTo>
                    <a:pt x="2270" y="1522"/>
                  </a:lnTo>
                  <a:lnTo>
                    <a:pt x="2270" y="1522"/>
                  </a:lnTo>
                  <a:lnTo>
                    <a:pt x="2445" y="1547"/>
                  </a:lnTo>
                  <a:lnTo>
                    <a:pt x="2595" y="1547"/>
                  </a:lnTo>
                  <a:lnTo>
                    <a:pt x="2744" y="1497"/>
                  </a:lnTo>
                  <a:lnTo>
                    <a:pt x="2819" y="1447"/>
                  </a:lnTo>
                  <a:lnTo>
                    <a:pt x="2869" y="1397"/>
                  </a:lnTo>
                  <a:lnTo>
                    <a:pt x="2869" y="1397"/>
                  </a:lnTo>
                  <a:lnTo>
                    <a:pt x="2919" y="1273"/>
                  </a:lnTo>
                  <a:lnTo>
                    <a:pt x="2944" y="1123"/>
                  </a:lnTo>
                  <a:lnTo>
                    <a:pt x="2894" y="998"/>
                  </a:lnTo>
                  <a:lnTo>
                    <a:pt x="2819" y="874"/>
                  </a:lnTo>
                  <a:lnTo>
                    <a:pt x="2819" y="874"/>
                  </a:lnTo>
                  <a:lnTo>
                    <a:pt x="2744" y="749"/>
                  </a:lnTo>
                  <a:lnTo>
                    <a:pt x="2620" y="674"/>
                  </a:lnTo>
                  <a:lnTo>
                    <a:pt x="2370" y="525"/>
                  </a:lnTo>
                  <a:lnTo>
                    <a:pt x="2370" y="525"/>
                  </a:lnTo>
                  <a:lnTo>
                    <a:pt x="1722" y="150"/>
                  </a:lnTo>
                  <a:lnTo>
                    <a:pt x="1722" y="150"/>
                  </a:lnTo>
                  <a:lnTo>
                    <a:pt x="1572" y="76"/>
                  </a:lnTo>
                  <a:lnTo>
                    <a:pt x="1447" y="51"/>
                  </a:lnTo>
                  <a:lnTo>
                    <a:pt x="1373" y="76"/>
                  </a:lnTo>
                  <a:lnTo>
                    <a:pt x="1323" y="76"/>
                  </a:lnTo>
                  <a:lnTo>
                    <a:pt x="1273" y="126"/>
                  </a:lnTo>
                  <a:lnTo>
                    <a:pt x="1248" y="1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52;p44">
              <a:extLst>
                <a:ext uri="{FF2B5EF4-FFF2-40B4-BE49-F238E27FC236}">
                  <a16:creationId xmlns:a16="http://schemas.microsoft.com/office/drawing/2014/main" id="{2F48A989-A947-6E48-ADFE-013BBF5763A4}"/>
                </a:ext>
              </a:extLst>
            </p:cNvPr>
            <p:cNvSpPr/>
            <p:nvPr/>
          </p:nvSpPr>
          <p:spPr>
            <a:xfrm rot="-391110">
              <a:off x="5676598" y="1815296"/>
              <a:ext cx="65113" cy="149928"/>
            </a:xfrm>
            <a:custGeom>
              <a:avLst/>
              <a:gdLst/>
              <a:ahLst/>
              <a:cxnLst/>
              <a:rect l="l" t="t" r="r" b="b"/>
              <a:pathLst>
                <a:path w="1398" h="3219" extrusionOk="0">
                  <a:moveTo>
                    <a:pt x="425" y="1"/>
                  </a:moveTo>
                  <a:lnTo>
                    <a:pt x="325" y="26"/>
                  </a:lnTo>
                  <a:lnTo>
                    <a:pt x="250" y="76"/>
                  </a:lnTo>
                  <a:lnTo>
                    <a:pt x="200" y="176"/>
                  </a:lnTo>
                  <a:lnTo>
                    <a:pt x="200" y="300"/>
                  </a:lnTo>
                  <a:lnTo>
                    <a:pt x="275" y="450"/>
                  </a:lnTo>
                  <a:lnTo>
                    <a:pt x="400" y="624"/>
                  </a:lnTo>
                  <a:lnTo>
                    <a:pt x="524" y="799"/>
                  </a:lnTo>
                  <a:lnTo>
                    <a:pt x="649" y="974"/>
                  </a:lnTo>
                  <a:lnTo>
                    <a:pt x="724" y="1198"/>
                  </a:lnTo>
                  <a:lnTo>
                    <a:pt x="774" y="1398"/>
                  </a:lnTo>
                  <a:lnTo>
                    <a:pt x="799" y="1622"/>
                  </a:lnTo>
                  <a:lnTo>
                    <a:pt x="774" y="1847"/>
                  </a:lnTo>
                  <a:lnTo>
                    <a:pt x="724" y="2071"/>
                  </a:lnTo>
                  <a:lnTo>
                    <a:pt x="624" y="2271"/>
                  </a:lnTo>
                  <a:lnTo>
                    <a:pt x="499" y="2470"/>
                  </a:lnTo>
                  <a:lnTo>
                    <a:pt x="200" y="2769"/>
                  </a:lnTo>
                  <a:lnTo>
                    <a:pt x="75" y="2944"/>
                  </a:lnTo>
                  <a:lnTo>
                    <a:pt x="26" y="3019"/>
                  </a:lnTo>
                  <a:lnTo>
                    <a:pt x="1" y="3119"/>
                  </a:lnTo>
                  <a:lnTo>
                    <a:pt x="100" y="3193"/>
                  </a:lnTo>
                  <a:lnTo>
                    <a:pt x="225" y="3218"/>
                  </a:lnTo>
                  <a:lnTo>
                    <a:pt x="350" y="3193"/>
                  </a:lnTo>
                  <a:lnTo>
                    <a:pt x="474" y="3168"/>
                  </a:lnTo>
                  <a:lnTo>
                    <a:pt x="574" y="3094"/>
                  </a:lnTo>
                  <a:lnTo>
                    <a:pt x="674" y="2994"/>
                  </a:lnTo>
                  <a:lnTo>
                    <a:pt x="824" y="2794"/>
                  </a:lnTo>
                  <a:lnTo>
                    <a:pt x="1048" y="2395"/>
                  </a:lnTo>
                  <a:lnTo>
                    <a:pt x="1148" y="2196"/>
                  </a:lnTo>
                  <a:lnTo>
                    <a:pt x="1248" y="1996"/>
                  </a:lnTo>
                  <a:lnTo>
                    <a:pt x="1322" y="1772"/>
                  </a:lnTo>
                  <a:lnTo>
                    <a:pt x="1372" y="1572"/>
                  </a:lnTo>
                  <a:lnTo>
                    <a:pt x="1397" y="1348"/>
                  </a:lnTo>
                  <a:lnTo>
                    <a:pt x="1397" y="1123"/>
                  </a:lnTo>
                  <a:lnTo>
                    <a:pt x="1322" y="849"/>
                  </a:lnTo>
                  <a:lnTo>
                    <a:pt x="1273" y="674"/>
                  </a:lnTo>
                  <a:lnTo>
                    <a:pt x="1223" y="525"/>
                  </a:lnTo>
                  <a:lnTo>
                    <a:pt x="1148" y="375"/>
                  </a:lnTo>
                  <a:lnTo>
                    <a:pt x="1048" y="250"/>
                  </a:lnTo>
                  <a:lnTo>
                    <a:pt x="923" y="151"/>
                  </a:lnTo>
                  <a:lnTo>
                    <a:pt x="824" y="76"/>
                  </a:lnTo>
                  <a:lnTo>
                    <a:pt x="699" y="26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6147;p54">
            <a:extLst>
              <a:ext uri="{FF2B5EF4-FFF2-40B4-BE49-F238E27FC236}">
                <a16:creationId xmlns:a16="http://schemas.microsoft.com/office/drawing/2014/main" id="{600C3C7D-B4C1-93C4-2F81-5082C4C88B0E}"/>
              </a:ext>
            </a:extLst>
          </p:cNvPr>
          <p:cNvGrpSpPr/>
          <p:nvPr/>
        </p:nvGrpSpPr>
        <p:grpSpPr>
          <a:xfrm>
            <a:off x="7638291" y="2412305"/>
            <a:ext cx="536140" cy="530843"/>
            <a:chOff x="6883843" y="3389050"/>
            <a:chExt cx="807725" cy="885000"/>
          </a:xfrm>
        </p:grpSpPr>
        <p:sp>
          <p:nvSpPr>
            <p:cNvPr id="166" name="Google Shape;6148;p54">
              <a:extLst>
                <a:ext uri="{FF2B5EF4-FFF2-40B4-BE49-F238E27FC236}">
                  <a16:creationId xmlns:a16="http://schemas.microsoft.com/office/drawing/2014/main" id="{C1EBCF8C-7965-1C1B-511C-3D89828B2187}"/>
                </a:ext>
              </a:extLst>
            </p:cNvPr>
            <p:cNvSpPr/>
            <p:nvPr/>
          </p:nvSpPr>
          <p:spPr>
            <a:xfrm>
              <a:off x="6964943" y="3394375"/>
              <a:ext cx="618000" cy="485700"/>
            </a:xfrm>
            <a:custGeom>
              <a:avLst/>
              <a:gdLst/>
              <a:ahLst/>
              <a:cxnLst/>
              <a:rect l="l" t="t" r="r" b="b"/>
              <a:pathLst>
                <a:path w="24720" h="19428" extrusionOk="0">
                  <a:moveTo>
                    <a:pt x="23175" y="0"/>
                  </a:moveTo>
                  <a:lnTo>
                    <a:pt x="22866" y="58"/>
                  </a:lnTo>
                  <a:lnTo>
                    <a:pt x="22460" y="174"/>
                  </a:lnTo>
                  <a:lnTo>
                    <a:pt x="21939" y="348"/>
                  </a:lnTo>
                  <a:lnTo>
                    <a:pt x="21997" y="2240"/>
                  </a:lnTo>
                  <a:lnTo>
                    <a:pt x="22016" y="3824"/>
                  </a:lnTo>
                  <a:lnTo>
                    <a:pt x="22016" y="6045"/>
                  </a:lnTo>
                  <a:lnTo>
                    <a:pt x="21437" y="4751"/>
                  </a:lnTo>
                  <a:lnTo>
                    <a:pt x="21166" y="4268"/>
                  </a:lnTo>
                  <a:lnTo>
                    <a:pt x="21282" y="4654"/>
                  </a:lnTo>
                  <a:lnTo>
                    <a:pt x="23271" y="12534"/>
                  </a:lnTo>
                  <a:lnTo>
                    <a:pt x="23967" y="12205"/>
                  </a:lnTo>
                  <a:lnTo>
                    <a:pt x="24662" y="11896"/>
                  </a:lnTo>
                  <a:lnTo>
                    <a:pt x="24720" y="11877"/>
                  </a:lnTo>
                  <a:lnTo>
                    <a:pt x="24546" y="8748"/>
                  </a:lnTo>
                  <a:lnTo>
                    <a:pt x="24430" y="6412"/>
                  </a:lnTo>
                  <a:lnTo>
                    <a:pt x="24391" y="5060"/>
                  </a:lnTo>
                  <a:lnTo>
                    <a:pt x="24391" y="3670"/>
                  </a:lnTo>
                  <a:lnTo>
                    <a:pt x="24430" y="2240"/>
                  </a:lnTo>
                  <a:lnTo>
                    <a:pt x="24488" y="753"/>
                  </a:lnTo>
                  <a:lnTo>
                    <a:pt x="24140" y="483"/>
                  </a:lnTo>
                  <a:lnTo>
                    <a:pt x="23831" y="251"/>
                  </a:lnTo>
                  <a:lnTo>
                    <a:pt x="23580" y="97"/>
                  </a:lnTo>
                  <a:lnTo>
                    <a:pt x="23387" y="0"/>
                  </a:lnTo>
                  <a:close/>
                  <a:moveTo>
                    <a:pt x="10796" y="1893"/>
                  </a:moveTo>
                  <a:lnTo>
                    <a:pt x="10506" y="1951"/>
                  </a:lnTo>
                  <a:lnTo>
                    <a:pt x="10197" y="2047"/>
                  </a:lnTo>
                  <a:lnTo>
                    <a:pt x="9908" y="2163"/>
                  </a:lnTo>
                  <a:lnTo>
                    <a:pt x="9618" y="2337"/>
                  </a:lnTo>
                  <a:lnTo>
                    <a:pt x="10159" y="3438"/>
                  </a:lnTo>
                  <a:lnTo>
                    <a:pt x="10642" y="4500"/>
                  </a:lnTo>
                  <a:lnTo>
                    <a:pt x="11047" y="5523"/>
                  </a:lnTo>
                  <a:lnTo>
                    <a:pt x="11414" y="6508"/>
                  </a:lnTo>
                  <a:lnTo>
                    <a:pt x="12206" y="8787"/>
                  </a:lnTo>
                  <a:lnTo>
                    <a:pt x="12708" y="10197"/>
                  </a:lnTo>
                  <a:lnTo>
                    <a:pt x="12920" y="10660"/>
                  </a:lnTo>
                  <a:lnTo>
                    <a:pt x="13133" y="11162"/>
                  </a:lnTo>
                  <a:lnTo>
                    <a:pt x="13596" y="12340"/>
                  </a:lnTo>
                  <a:lnTo>
                    <a:pt x="14040" y="13538"/>
                  </a:lnTo>
                  <a:lnTo>
                    <a:pt x="14485" y="14774"/>
                  </a:lnTo>
                  <a:lnTo>
                    <a:pt x="14929" y="16048"/>
                  </a:lnTo>
                  <a:lnTo>
                    <a:pt x="15450" y="15855"/>
                  </a:lnTo>
                  <a:lnTo>
                    <a:pt x="15218" y="12978"/>
                  </a:lnTo>
                  <a:lnTo>
                    <a:pt x="15083" y="11703"/>
                  </a:lnTo>
                  <a:lnTo>
                    <a:pt x="14967" y="10506"/>
                  </a:lnTo>
                  <a:lnTo>
                    <a:pt x="14832" y="9386"/>
                  </a:lnTo>
                  <a:lnTo>
                    <a:pt x="14697" y="8304"/>
                  </a:lnTo>
                  <a:lnTo>
                    <a:pt x="14543" y="7261"/>
                  </a:lnTo>
                  <a:lnTo>
                    <a:pt x="14349" y="6257"/>
                  </a:lnTo>
                  <a:lnTo>
                    <a:pt x="13596" y="4828"/>
                  </a:lnTo>
                  <a:lnTo>
                    <a:pt x="13017" y="3670"/>
                  </a:lnTo>
                  <a:lnTo>
                    <a:pt x="12785" y="3167"/>
                  </a:lnTo>
                  <a:lnTo>
                    <a:pt x="12534" y="2743"/>
                  </a:lnTo>
                  <a:lnTo>
                    <a:pt x="12302" y="2376"/>
                  </a:lnTo>
                  <a:lnTo>
                    <a:pt x="12051" y="2067"/>
                  </a:lnTo>
                  <a:lnTo>
                    <a:pt x="11742" y="1970"/>
                  </a:lnTo>
                  <a:lnTo>
                    <a:pt x="11414" y="1912"/>
                  </a:lnTo>
                  <a:lnTo>
                    <a:pt x="11105" y="1893"/>
                  </a:lnTo>
                  <a:close/>
                  <a:moveTo>
                    <a:pt x="2299" y="7068"/>
                  </a:moveTo>
                  <a:lnTo>
                    <a:pt x="2203" y="7088"/>
                  </a:lnTo>
                  <a:lnTo>
                    <a:pt x="1179" y="7416"/>
                  </a:lnTo>
                  <a:lnTo>
                    <a:pt x="1082" y="7455"/>
                  </a:lnTo>
                  <a:lnTo>
                    <a:pt x="967" y="7513"/>
                  </a:lnTo>
                  <a:lnTo>
                    <a:pt x="696" y="7686"/>
                  </a:lnTo>
                  <a:lnTo>
                    <a:pt x="368" y="7957"/>
                  </a:lnTo>
                  <a:lnTo>
                    <a:pt x="1" y="8324"/>
                  </a:lnTo>
                  <a:lnTo>
                    <a:pt x="522" y="9617"/>
                  </a:lnTo>
                  <a:lnTo>
                    <a:pt x="1121" y="11104"/>
                  </a:lnTo>
                  <a:lnTo>
                    <a:pt x="2222" y="13499"/>
                  </a:lnTo>
                  <a:lnTo>
                    <a:pt x="3438" y="16125"/>
                  </a:lnTo>
                  <a:lnTo>
                    <a:pt x="5003" y="19428"/>
                  </a:lnTo>
                  <a:lnTo>
                    <a:pt x="5794" y="19196"/>
                  </a:lnTo>
                  <a:lnTo>
                    <a:pt x="4636" y="13016"/>
                  </a:lnTo>
                  <a:lnTo>
                    <a:pt x="4539" y="12476"/>
                  </a:lnTo>
                  <a:lnTo>
                    <a:pt x="4443" y="11974"/>
                  </a:lnTo>
                  <a:lnTo>
                    <a:pt x="4346" y="11452"/>
                  </a:lnTo>
                  <a:lnTo>
                    <a:pt x="4288" y="10969"/>
                  </a:lnTo>
                  <a:lnTo>
                    <a:pt x="3863" y="10139"/>
                  </a:lnTo>
                  <a:lnTo>
                    <a:pt x="3226" y="8864"/>
                  </a:lnTo>
                  <a:lnTo>
                    <a:pt x="2357" y="70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6149;p54">
              <a:extLst>
                <a:ext uri="{FF2B5EF4-FFF2-40B4-BE49-F238E27FC236}">
                  <a16:creationId xmlns:a16="http://schemas.microsoft.com/office/drawing/2014/main" id="{83D26320-290C-118B-216E-C7D1B4999DBE}"/>
                </a:ext>
              </a:extLst>
            </p:cNvPr>
            <p:cNvSpPr/>
            <p:nvPr/>
          </p:nvSpPr>
          <p:spPr>
            <a:xfrm>
              <a:off x="6888193" y="3410775"/>
              <a:ext cx="658550" cy="472200"/>
            </a:xfrm>
            <a:custGeom>
              <a:avLst/>
              <a:gdLst/>
              <a:ahLst/>
              <a:cxnLst/>
              <a:rect l="l" t="t" r="r" b="b"/>
              <a:pathLst>
                <a:path w="26342" h="18888" extrusionOk="0">
                  <a:moveTo>
                    <a:pt x="19235" y="1"/>
                  </a:moveTo>
                  <a:lnTo>
                    <a:pt x="19080" y="20"/>
                  </a:lnTo>
                  <a:lnTo>
                    <a:pt x="18926" y="59"/>
                  </a:lnTo>
                  <a:lnTo>
                    <a:pt x="18404" y="233"/>
                  </a:lnTo>
                  <a:lnTo>
                    <a:pt x="18231" y="310"/>
                  </a:lnTo>
                  <a:lnTo>
                    <a:pt x="18115" y="368"/>
                  </a:lnTo>
                  <a:lnTo>
                    <a:pt x="18269" y="1584"/>
                  </a:lnTo>
                  <a:lnTo>
                    <a:pt x="18095" y="1546"/>
                  </a:lnTo>
                  <a:lnTo>
                    <a:pt x="17709" y="1546"/>
                  </a:lnTo>
                  <a:lnTo>
                    <a:pt x="17497" y="1584"/>
                  </a:lnTo>
                  <a:lnTo>
                    <a:pt x="17265" y="1642"/>
                  </a:lnTo>
                  <a:lnTo>
                    <a:pt x="17033" y="1720"/>
                  </a:lnTo>
                  <a:lnTo>
                    <a:pt x="16782" y="1816"/>
                  </a:lnTo>
                  <a:lnTo>
                    <a:pt x="16531" y="1932"/>
                  </a:lnTo>
                  <a:lnTo>
                    <a:pt x="16782" y="2801"/>
                  </a:lnTo>
                  <a:lnTo>
                    <a:pt x="17014" y="3709"/>
                  </a:lnTo>
                  <a:lnTo>
                    <a:pt x="17226" y="4655"/>
                  </a:lnTo>
                  <a:lnTo>
                    <a:pt x="17419" y="5601"/>
                  </a:lnTo>
                  <a:lnTo>
                    <a:pt x="17613" y="6605"/>
                  </a:lnTo>
                  <a:lnTo>
                    <a:pt x="17767" y="7648"/>
                  </a:lnTo>
                  <a:lnTo>
                    <a:pt x="17902" y="8730"/>
                  </a:lnTo>
                  <a:lnTo>
                    <a:pt x="18037" y="9850"/>
                  </a:lnTo>
                  <a:lnTo>
                    <a:pt x="18153" y="11047"/>
                  </a:lnTo>
                  <a:lnTo>
                    <a:pt x="18288" y="12322"/>
                  </a:lnTo>
                  <a:lnTo>
                    <a:pt x="18520" y="15199"/>
                  </a:lnTo>
                  <a:lnTo>
                    <a:pt x="19833" y="14697"/>
                  </a:lnTo>
                  <a:lnTo>
                    <a:pt x="20992" y="14234"/>
                  </a:lnTo>
                  <a:lnTo>
                    <a:pt x="21224" y="14137"/>
                  </a:lnTo>
                  <a:lnTo>
                    <a:pt x="21456" y="14060"/>
                  </a:lnTo>
                  <a:lnTo>
                    <a:pt x="22170" y="13789"/>
                  </a:lnTo>
                  <a:lnTo>
                    <a:pt x="22769" y="13519"/>
                  </a:lnTo>
                  <a:lnTo>
                    <a:pt x="23290" y="13268"/>
                  </a:lnTo>
                  <a:lnTo>
                    <a:pt x="23850" y="13017"/>
                  </a:lnTo>
                  <a:lnTo>
                    <a:pt x="25047" y="12457"/>
                  </a:lnTo>
                  <a:lnTo>
                    <a:pt x="26341" y="11878"/>
                  </a:lnTo>
                  <a:lnTo>
                    <a:pt x="24352" y="3998"/>
                  </a:lnTo>
                  <a:lnTo>
                    <a:pt x="24236" y="3612"/>
                  </a:lnTo>
                  <a:lnTo>
                    <a:pt x="23966" y="2685"/>
                  </a:lnTo>
                  <a:lnTo>
                    <a:pt x="23657" y="1758"/>
                  </a:lnTo>
                  <a:lnTo>
                    <a:pt x="23348" y="754"/>
                  </a:lnTo>
                  <a:lnTo>
                    <a:pt x="23136" y="696"/>
                  </a:lnTo>
                  <a:lnTo>
                    <a:pt x="22943" y="658"/>
                  </a:lnTo>
                  <a:lnTo>
                    <a:pt x="22769" y="638"/>
                  </a:lnTo>
                  <a:lnTo>
                    <a:pt x="22595" y="619"/>
                  </a:lnTo>
                  <a:lnTo>
                    <a:pt x="22440" y="619"/>
                  </a:lnTo>
                  <a:lnTo>
                    <a:pt x="22286" y="638"/>
                  </a:lnTo>
                  <a:lnTo>
                    <a:pt x="22131" y="658"/>
                  </a:lnTo>
                  <a:lnTo>
                    <a:pt x="21996" y="715"/>
                  </a:lnTo>
                  <a:lnTo>
                    <a:pt x="21784" y="889"/>
                  </a:lnTo>
                  <a:lnTo>
                    <a:pt x="21494" y="1140"/>
                  </a:lnTo>
                  <a:lnTo>
                    <a:pt x="22498" y="6045"/>
                  </a:lnTo>
                  <a:lnTo>
                    <a:pt x="21765" y="4153"/>
                  </a:lnTo>
                  <a:lnTo>
                    <a:pt x="21166" y="2569"/>
                  </a:lnTo>
                  <a:lnTo>
                    <a:pt x="20683" y="1275"/>
                  </a:lnTo>
                  <a:lnTo>
                    <a:pt x="20335" y="271"/>
                  </a:lnTo>
                  <a:lnTo>
                    <a:pt x="20142" y="175"/>
                  </a:lnTo>
                  <a:lnTo>
                    <a:pt x="19949" y="117"/>
                  </a:lnTo>
                  <a:lnTo>
                    <a:pt x="19756" y="59"/>
                  </a:lnTo>
                  <a:lnTo>
                    <a:pt x="19582" y="20"/>
                  </a:lnTo>
                  <a:lnTo>
                    <a:pt x="19409" y="1"/>
                  </a:lnTo>
                  <a:close/>
                  <a:moveTo>
                    <a:pt x="10081" y="2087"/>
                  </a:moveTo>
                  <a:lnTo>
                    <a:pt x="9830" y="2106"/>
                  </a:lnTo>
                  <a:lnTo>
                    <a:pt x="9560" y="2145"/>
                  </a:lnTo>
                  <a:lnTo>
                    <a:pt x="9289" y="2241"/>
                  </a:lnTo>
                  <a:lnTo>
                    <a:pt x="9000" y="2357"/>
                  </a:lnTo>
                  <a:lnTo>
                    <a:pt x="8710" y="2531"/>
                  </a:lnTo>
                  <a:lnTo>
                    <a:pt x="8401" y="2743"/>
                  </a:lnTo>
                  <a:lnTo>
                    <a:pt x="8073" y="2975"/>
                  </a:lnTo>
                  <a:lnTo>
                    <a:pt x="7764" y="3265"/>
                  </a:lnTo>
                  <a:lnTo>
                    <a:pt x="8845" y="6412"/>
                  </a:lnTo>
                  <a:lnTo>
                    <a:pt x="8478" y="6335"/>
                  </a:lnTo>
                  <a:lnTo>
                    <a:pt x="8034" y="6277"/>
                  </a:lnTo>
                  <a:lnTo>
                    <a:pt x="7532" y="6239"/>
                  </a:lnTo>
                  <a:lnTo>
                    <a:pt x="6972" y="6219"/>
                  </a:lnTo>
                  <a:lnTo>
                    <a:pt x="6972" y="6605"/>
                  </a:lnTo>
                  <a:lnTo>
                    <a:pt x="6991" y="7030"/>
                  </a:lnTo>
                  <a:lnTo>
                    <a:pt x="7049" y="7977"/>
                  </a:lnTo>
                  <a:lnTo>
                    <a:pt x="7184" y="9077"/>
                  </a:lnTo>
                  <a:lnTo>
                    <a:pt x="7358" y="10313"/>
                  </a:lnTo>
                  <a:lnTo>
                    <a:pt x="7416" y="10796"/>
                  </a:lnTo>
                  <a:lnTo>
                    <a:pt x="7513" y="11318"/>
                  </a:lnTo>
                  <a:lnTo>
                    <a:pt x="7609" y="11820"/>
                  </a:lnTo>
                  <a:lnTo>
                    <a:pt x="7706" y="12360"/>
                  </a:lnTo>
                  <a:lnTo>
                    <a:pt x="8864" y="18540"/>
                  </a:lnTo>
                  <a:lnTo>
                    <a:pt x="10197" y="18115"/>
                  </a:lnTo>
                  <a:lnTo>
                    <a:pt x="11916" y="17536"/>
                  </a:lnTo>
                  <a:lnTo>
                    <a:pt x="14445" y="16667"/>
                  </a:lnTo>
                  <a:lnTo>
                    <a:pt x="14600" y="16590"/>
                  </a:lnTo>
                  <a:lnTo>
                    <a:pt x="14754" y="16551"/>
                  </a:lnTo>
                  <a:lnTo>
                    <a:pt x="14928" y="16493"/>
                  </a:lnTo>
                  <a:lnTo>
                    <a:pt x="15102" y="16435"/>
                  </a:lnTo>
                  <a:lnTo>
                    <a:pt x="16628" y="15875"/>
                  </a:lnTo>
                  <a:lnTo>
                    <a:pt x="17999" y="15392"/>
                  </a:lnTo>
                  <a:lnTo>
                    <a:pt x="17555" y="14118"/>
                  </a:lnTo>
                  <a:lnTo>
                    <a:pt x="17110" y="12882"/>
                  </a:lnTo>
                  <a:lnTo>
                    <a:pt x="16666" y="11684"/>
                  </a:lnTo>
                  <a:lnTo>
                    <a:pt x="16203" y="10506"/>
                  </a:lnTo>
                  <a:lnTo>
                    <a:pt x="15990" y="10004"/>
                  </a:lnTo>
                  <a:lnTo>
                    <a:pt x="15778" y="9541"/>
                  </a:lnTo>
                  <a:lnTo>
                    <a:pt x="15257" y="8344"/>
                  </a:lnTo>
                  <a:lnTo>
                    <a:pt x="14754" y="7204"/>
                  </a:lnTo>
                  <a:lnTo>
                    <a:pt x="13016" y="3767"/>
                  </a:lnTo>
                  <a:lnTo>
                    <a:pt x="12804" y="3670"/>
                  </a:lnTo>
                  <a:lnTo>
                    <a:pt x="12592" y="3612"/>
                  </a:lnTo>
                  <a:lnTo>
                    <a:pt x="12360" y="3612"/>
                  </a:lnTo>
                  <a:lnTo>
                    <a:pt x="12128" y="3631"/>
                  </a:lnTo>
                  <a:lnTo>
                    <a:pt x="11877" y="3709"/>
                  </a:lnTo>
                  <a:lnTo>
                    <a:pt x="11645" y="3825"/>
                  </a:lnTo>
                  <a:lnTo>
                    <a:pt x="11394" y="3998"/>
                  </a:lnTo>
                  <a:lnTo>
                    <a:pt x="11124" y="4192"/>
                  </a:lnTo>
                  <a:lnTo>
                    <a:pt x="10854" y="3554"/>
                  </a:lnTo>
                  <a:lnTo>
                    <a:pt x="10602" y="2994"/>
                  </a:lnTo>
                  <a:lnTo>
                    <a:pt x="10332" y="2511"/>
                  </a:lnTo>
                  <a:lnTo>
                    <a:pt x="10081" y="2087"/>
                  </a:lnTo>
                  <a:close/>
                  <a:moveTo>
                    <a:pt x="1101" y="9464"/>
                  </a:moveTo>
                  <a:lnTo>
                    <a:pt x="985" y="9502"/>
                  </a:lnTo>
                  <a:lnTo>
                    <a:pt x="889" y="9541"/>
                  </a:lnTo>
                  <a:lnTo>
                    <a:pt x="812" y="9599"/>
                  </a:lnTo>
                  <a:lnTo>
                    <a:pt x="715" y="9657"/>
                  </a:lnTo>
                  <a:lnTo>
                    <a:pt x="561" y="9831"/>
                  </a:lnTo>
                  <a:lnTo>
                    <a:pt x="406" y="10062"/>
                  </a:lnTo>
                  <a:lnTo>
                    <a:pt x="290" y="10333"/>
                  </a:lnTo>
                  <a:lnTo>
                    <a:pt x="174" y="10642"/>
                  </a:lnTo>
                  <a:lnTo>
                    <a:pt x="78" y="11009"/>
                  </a:lnTo>
                  <a:lnTo>
                    <a:pt x="0" y="11414"/>
                  </a:lnTo>
                  <a:lnTo>
                    <a:pt x="2299" y="13422"/>
                  </a:lnTo>
                  <a:lnTo>
                    <a:pt x="3728" y="14639"/>
                  </a:lnTo>
                  <a:lnTo>
                    <a:pt x="3979" y="14890"/>
                  </a:lnTo>
                  <a:lnTo>
                    <a:pt x="4326" y="15199"/>
                  </a:lnTo>
                  <a:lnTo>
                    <a:pt x="5195" y="16107"/>
                  </a:lnTo>
                  <a:lnTo>
                    <a:pt x="6373" y="17323"/>
                  </a:lnTo>
                  <a:lnTo>
                    <a:pt x="7822" y="18888"/>
                  </a:lnTo>
                  <a:lnTo>
                    <a:pt x="8073" y="18772"/>
                  </a:lnTo>
                  <a:lnTo>
                    <a:pt x="6508" y="15469"/>
                  </a:lnTo>
                  <a:lnTo>
                    <a:pt x="5292" y="12843"/>
                  </a:lnTo>
                  <a:lnTo>
                    <a:pt x="3998" y="11742"/>
                  </a:lnTo>
                  <a:lnTo>
                    <a:pt x="2878" y="10815"/>
                  </a:lnTo>
                  <a:lnTo>
                    <a:pt x="1912" y="10043"/>
                  </a:lnTo>
                  <a:lnTo>
                    <a:pt x="1101" y="94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6150;p54">
              <a:extLst>
                <a:ext uri="{FF2B5EF4-FFF2-40B4-BE49-F238E27FC236}">
                  <a16:creationId xmlns:a16="http://schemas.microsoft.com/office/drawing/2014/main" id="{C39EC7DC-8036-5E4A-3C27-D89DCC9108C7}"/>
                </a:ext>
              </a:extLst>
            </p:cNvPr>
            <p:cNvSpPr/>
            <p:nvPr/>
          </p:nvSpPr>
          <p:spPr>
            <a:xfrm>
              <a:off x="7076968" y="3686950"/>
              <a:ext cx="608825" cy="583225"/>
            </a:xfrm>
            <a:custGeom>
              <a:avLst/>
              <a:gdLst/>
              <a:ahLst/>
              <a:cxnLst/>
              <a:rect l="l" t="t" r="r" b="b"/>
              <a:pathLst>
                <a:path w="24353" h="23329" extrusionOk="0">
                  <a:moveTo>
                    <a:pt x="20644" y="0"/>
                  </a:moveTo>
                  <a:lnTo>
                    <a:pt x="20470" y="97"/>
                  </a:lnTo>
                  <a:lnTo>
                    <a:pt x="20239" y="174"/>
                  </a:lnTo>
                  <a:lnTo>
                    <a:pt x="20181" y="193"/>
                  </a:lnTo>
                  <a:lnTo>
                    <a:pt x="19486" y="502"/>
                  </a:lnTo>
                  <a:lnTo>
                    <a:pt x="18790" y="831"/>
                  </a:lnTo>
                  <a:lnTo>
                    <a:pt x="17496" y="1410"/>
                  </a:lnTo>
                  <a:lnTo>
                    <a:pt x="16299" y="1970"/>
                  </a:lnTo>
                  <a:lnTo>
                    <a:pt x="15739" y="2221"/>
                  </a:lnTo>
                  <a:lnTo>
                    <a:pt x="15218" y="2472"/>
                  </a:lnTo>
                  <a:lnTo>
                    <a:pt x="14619" y="2742"/>
                  </a:lnTo>
                  <a:lnTo>
                    <a:pt x="13905" y="3013"/>
                  </a:lnTo>
                  <a:lnTo>
                    <a:pt x="13673" y="3090"/>
                  </a:lnTo>
                  <a:lnTo>
                    <a:pt x="13441" y="3187"/>
                  </a:lnTo>
                  <a:lnTo>
                    <a:pt x="12282" y="3650"/>
                  </a:lnTo>
                  <a:lnTo>
                    <a:pt x="10969" y="4152"/>
                  </a:lnTo>
                  <a:lnTo>
                    <a:pt x="10448" y="4345"/>
                  </a:lnTo>
                  <a:lnTo>
                    <a:pt x="9077" y="4828"/>
                  </a:lnTo>
                  <a:lnTo>
                    <a:pt x="7551" y="5388"/>
                  </a:lnTo>
                  <a:lnTo>
                    <a:pt x="7377" y="5446"/>
                  </a:lnTo>
                  <a:lnTo>
                    <a:pt x="7203" y="5504"/>
                  </a:lnTo>
                  <a:lnTo>
                    <a:pt x="7049" y="5543"/>
                  </a:lnTo>
                  <a:lnTo>
                    <a:pt x="6894" y="5620"/>
                  </a:lnTo>
                  <a:lnTo>
                    <a:pt x="4365" y="6489"/>
                  </a:lnTo>
                  <a:lnTo>
                    <a:pt x="2646" y="7068"/>
                  </a:lnTo>
                  <a:lnTo>
                    <a:pt x="1313" y="7493"/>
                  </a:lnTo>
                  <a:lnTo>
                    <a:pt x="522" y="7725"/>
                  </a:lnTo>
                  <a:lnTo>
                    <a:pt x="271" y="7841"/>
                  </a:lnTo>
                  <a:lnTo>
                    <a:pt x="0" y="7899"/>
                  </a:lnTo>
                  <a:lnTo>
                    <a:pt x="869" y="9733"/>
                  </a:lnTo>
                  <a:lnTo>
                    <a:pt x="1700" y="11471"/>
                  </a:lnTo>
                  <a:lnTo>
                    <a:pt x="2491" y="13093"/>
                  </a:lnTo>
                  <a:lnTo>
                    <a:pt x="3245" y="14580"/>
                  </a:lnTo>
                  <a:lnTo>
                    <a:pt x="3959" y="15952"/>
                  </a:lnTo>
                  <a:lnTo>
                    <a:pt x="4635" y="17226"/>
                  </a:lnTo>
                  <a:lnTo>
                    <a:pt x="5272" y="18365"/>
                  </a:lnTo>
                  <a:lnTo>
                    <a:pt x="5871" y="19389"/>
                  </a:lnTo>
                  <a:lnTo>
                    <a:pt x="6431" y="20297"/>
                  </a:lnTo>
                  <a:lnTo>
                    <a:pt x="6952" y="21088"/>
                  </a:lnTo>
                  <a:lnTo>
                    <a:pt x="7435" y="21745"/>
                  </a:lnTo>
                  <a:lnTo>
                    <a:pt x="7899" y="22305"/>
                  </a:lnTo>
                  <a:lnTo>
                    <a:pt x="8111" y="22537"/>
                  </a:lnTo>
                  <a:lnTo>
                    <a:pt x="8304" y="22730"/>
                  </a:lnTo>
                  <a:lnTo>
                    <a:pt x="8497" y="22904"/>
                  </a:lnTo>
                  <a:lnTo>
                    <a:pt x="8671" y="23058"/>
                  </a:lnTo>
                  <a:lnTo>
                    <a:pt x="8845" y="23174"/>
                  </a:lnTo>
                  <a:lnTo>
                    <a:pt x="9019" y="23251"/>
                  </a:lnTo>
                  <a:lnTo>
                    <a:pt x="9154" y="23309"/>
                  </a:lnTo>
                  <a:lnTo>
                    <a:pt x="9308" y="23329"/>
                  </a:lnTo>
                  <a:lnTo>
                    <a:pt x="10544" y="22981"/>
                  </a:lnTo>
                  <a:lnTo>
                    <a:pt x="11896" y="22595"/>
                  </a:lnTo>
                  <a:lnTo>
                    <a:pt x="13171" y="22170"/>
                  </a:lnTo>
                  <a:lnTo>
                    <a:pt x="14503" y="21726"/>
                  </a:lnTo>
                  <a:lnTo>
                    <a:pt x="15913" y="21224"/>
                  </a:lnTo>
                  <a:lnTo>
                    <a:pt x="17381" y="20683"/>
                  </a:lnTo>
                  <a:lnTo>
                    <a:pt x="18906" y="20084"/>
                  </a:lnTo>
                  <a:lnTo>
                    <a:pt x="20490" y="19447"/>
                  </a:lnTo>
                  <a:lnTo>
                    <a:pt x="22151" y="18752"/>
                  </a:lnTo>
                  <a:lnTo>
                    <a:pt x="23869" y="18018"/>
                  </a:lnTo>
                  <a:lnTo>
                    <a:pt x="24004" y="17728"/>
                  </a:lnTo>
                  <a:lnTo>
                    <a:pt x="24120" y="17419"/>
                  </a:lnTo>
                  <a:lnTo>
                    <a:pt x="24198" y="17072"/>
                  </a:lnTo>
                  <a:lnTo>
                    <a:pt x="24275" y="16685"/>
                  </a:lnTo>
                  <a:lnTo>
                    <a:pt x="24313" y="16260"/>
                  </a:lnTo>
                  <a:lnTo>
                    <a:pt x="24352" y="15797"/>
                  </a:lnTo>
                  <a:lnTo>
                    <a:pt x="24352" y="15314"/>
                  </a:lnTo>
                  <a:lnTo>
                    <a:pt x="24333" y="14793"/>
                  </a:lnTo>
                  <a:lnTo>
                    <a:pt x="24294" y="14252"/>
                  </a:lnTo>
                  <a:lnTo>
                    <a:pt x="24217" y="13653"/>
                  </a:lnTo>
                  <a:lnTo>
                    <a:pt x="24140" y="13035"/>
                  </a:lnTo>
                  <a:lnTo>
                    <a:pt x="24024" y="12379"/>
                  </a:lnTo>
                  <a:lnTo>
                    <a:pt x="23889" y="11684"/>
                  </a:lnTo>
                  <a:lnTo>
                    <a:pt x="23753" y="10969"/>
                  </a:lnTo>
                  <a:lnTo>
                    <a:pt x="23560" y="10216"/>
                  </a:lnTo>
                  <a:lnTo>
                    <a:pt x="23367" y="9424"/>
                  </a:lnTo>
                  <a:lnTo>
                    <a:pt x="22595" y="6566"/>
                  </a:lnTo>
                  <a:lnTo>
                    <a:pt x="21900" y="4056"/>
                  </a:lnTo>
                  <a:lnTo>
                    <a:pt x="21243" y="1854"/>
                  </a:lnTo>
                  <a:lnTo>
                    <a:pt x="206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6151;p54">
              <a:extLst>
                <a:ext uri="{FF2B5EF4-FFF2-40B4-BE49-F238E27FC236}">
                  <a16:creationId xmlns:a16="http://schemas.microsoft.com/office/drawing/2014/main" id="{1B840E72-D002-E9ED-8860-6F6CD420CEF6}"/>
                </a:ext>
              </a:extLst>
            </p:cNvPr>
            <p:cNvSpPr/>
            <p:nvPr/>
          </p:nvSpPr>
          <p:spPr>
            <a:xfrm>
              <a:off x="7494093" y="3501075"/>
              <a:ext cx="87400" cy="206650"/>
            </a:xfrm>
            <a:custGeom>
              <a:avLst/>
              <a:gdLst/>
              <a:ahLst/>
              <a:cxnLst/>
              <a:rect l="l" t="t" r="r" b="b"/>
              <a:pathLst>
                <a:path w="3496" h="8266" fill="none" extrusionOk="0">
                  <a:moveTo>
                    <a:pt x="116" y="386"/>
                  </a:moveTo>
                  <a:lnTo>
                    <a:pt x="116" y="38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71" y="483"/>
                  </a:lnTo>
                  <a:lnTo>
                    <a:pt x="850" y="1777"/>
                  </a:lnTo>
                  <a:lnTo>
                    <a:pt x="1449" y="3129"/>
                  </a:lnTo>
                  <a:lnTo>
                    <a:pt x="1449" y="3129"/>
                  </a:lnTo>
                  <a:lnTo>
                    <a:pt x="1700" y="3631"/>
                  </a:lnTo>
                  <a:lnTo>
                    <a:pt x="2125" y="4558"/>
                  </a:lnTo>
                  <a:lnTo>
                    <a:pt x="3496" y="7628"/>
                  </a:lnTo>
                  <a:lnTo>
                    <a:pt x="3496" y="7628"/>
                  </a:lnTo>
                  <a:lnTo>
                    <a:pt x="2801" y="7937"/>
                  </a:lnTo>
                  <a:lnTo>
                    <a:pt x="2105" y="8266"/>
                  </a:lnTo>
                  <a:lnTo>
                    <a:pt x="116" y="386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6152;p54">
              <a:extLst>
                <a:ext uri="{FF2B5EF4-FFF2-40B4-BE49-F238E27FC236}">
                  <a16:creationId xmlns:a16="http://schemas.microsoft.com/office/drawing/2014/main" id="{420BED7B-9864-D73D-CD1F-E951C4F7E481}"/>
                </a:ext>
              </a:extLst>
            </p:cNvPr>
            <p:cNvSpPr/>
            <p:nvPr/>
          </p:nvSpPr>
          <p:spPr>
            <a:xfrm>
              <a:off x="7513393" y="3394375"/>
              <a:ext cx="69550" cy="297425"/>
            </a:xfrm>
            <a:custGeom>
              <a:avLst/>
              <a:gdLst/>
              <a:ahLst/>
              <a:cxnLst/>
              <a:rect l="l" t="t" r="r" b="b"/>
              <a:pathLst>
                <a:path w="2782" h="11897" fill="none" extrusionOk="0">
                  <a:moveTo>
                    <a:pt x="1449" y="0"/>
                  </a:moveTo>
                  <a:lnTo>
                    <a:pt x="1449" y="0"/>
                  </a:lnTo>
                  <a:lnTo>
                    <a:pt x="1642" y="97"/>
                  </a:lnTo>
                  <a:lnTo>
                    <a:pt x="1893" y="251"/>
                  </a:lnTo>
                  <a:lnTo>
                    <a:pt x="2202" y="483"/>
                  </a:lnTo>
                  <a:lnTo>
                    <a:pt x="2550" y="753"/>
                  </a:lnTo>
                  <a:lnTo>
                    <a:pt x="2550" y="753"/>
                  </a:lnTo>
                  <a:lnTo>
                    <a:pt x="2492" y="2240"/>
                  </a:lnTo>
                  <a:lnTo>
                    <a:pt x="2453" y="3670"/>
                  </a:lnTo>
                  <a:lnTo>
                    <a:pt x="2453" y="5060"/>
                  </a:lnTo>
                  <a:lnTo>
                    <a:pt x="2492" y="6412"/>
                  </a:lnTo>
                  <a:lnTo>
                    <a:pt x="2492" y="6412"/>
                  </a:lnTo>
                  <a:lnTo>
                    <a:pt x="2608" y="8748"/>
                  </a:lnTo>
                  <a:lnTo>
                    <a:pt x="2782" y="11877"/>
                  </a:lnTo>
                  <a:lnTo>
                    <a:pt x="2782" y="11877"/>
                  </a:lnTo>
                  <a:lnTo>
                    <a:pt x="2724" y="11896"/>
                  </a:lnTo>
                  <a:lnTo>
                    <a:pt x="2724" y="11896"/>
                  </a:lnTo>
                  <a:lnTo>
                    <a:pt x="1353" y="8826"/>
                  </a:lnTo>
                  <a:lnTo>
                    <a:pt x="928" y="7899"/>
                  </a:lnTo>
                  <a:lnTo>
                    <a:pt x="677" y="7397"/>
                  </a:lnTo>
                  <a:lnTo>
                    <a:pt x="78" y="6045"/>
                  </a:lnTo>
                  <a:lnTo>
                    <a:pt x="78" y="6045"/>
                  </a:lnTo>
                  <a:lnTo>
                    <a:pt x="78" y="3824"/>
                  </a:lnTo>
                  <a:lnTo>
                    <a:pt x="59" y="2240"/>
                  </a:lnTo>
                  <a:lnTo>
                    <a:pt x="59" y="2240"/>
                  </a:lnTo>
                  <a:lnTo>
                    <a:pt x="1" y="348"/>
                  </a:lnTo>
                  <a:lnTo>
                    <a:pt x="1" y="348"/>
                  </a:lnTo>
                  <a:lnTo>
                    <a:pt x="522" y="174"/>
                  </a:lnTo>
                  <a:lnTo>
                    <a:pt x="928" y="58"/>
                  </a:lnTo>
                  <a:lnTo>
                    <a:pt x="1237" y="0"/>
                  </a:lnTo>
                  <a:lnTo>
                    <a:pt x="1353" y="0"/>
                  </a:lnTo>
                  <a:lnTo>
                    <a:pt x="1449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6153;p54">
              <a:extLst>
                <a:ext uri="{FF2B5EF4-FFF2-40B4-BE49-F238E27FC236}">
                  <a16:creationId xmlns:a16="http://schemas.microsoft.com/office/drawing/2014/main" id="{8E4C2465-2716-695D-4672-B8BAD81EB2CD}"/>
                </a:ext>
              </a:extLst>
            </p:cNvPr>
            <p:cNvSpPr/>
            <p:nvPr/>
          </p:nvSpPr>
          <p:spPr>
            <a:xfrm>
              <a:off x="7205393" y="3441675"/>
              <a:ext cx="145825" cy="353925"/>
            </a:xfrm>
            <a:custGeom>
              <a:avLst/>
              <a:gdLst/>
              <a:ahLst/>
              <a:cxnLst/>
              <a:rect l="l" t="t" r="r" b="b"/>
              <a:pathLst>
                <a:path w="5833" h="14157" fill="none" extrusionOk="0">
                  <a:moveTo>
                    <a:pt x="2433" y="175"/>
                  </a:moveTo>
                  <a:lnTo>
                    <a:pt x="2433" y="175"/>
                  </a:lnTo>
                  <a:lnTo>
                    <a:pt x="2684" y="484"/>
                  </a:lnTo>
                  <a:lnTo>
                    <a:pt x="2916" y="851"/>
                  </a:lnTo>
                  <a:lnTo>
                    <a:pt x="3167" y="1275"/>
                  </a:lnTo>
                  <a:lnTo>
                    <a:pt x="3399" y="1778"/>
                  </a:lnTo>
                  <a:lnTo>
                    <a:pt x="3399" y="1778"/>
                  </a:lnTo>
                  <a:lnTo>
                    <a:pt x="3978" y="2936"/>
                  </a:lnTo>
                  <a:lnTo>
                    <a:pt x="4731" y="4365"/>
                  </a:lnTo>
                  <a:lnTo>
                    <a:pt x="4731" y="4365"/>
                  </a:lnTo>
                  <a:lnTo>
                    <a:pt x="4925" y="5369"/>
                  </a:lnTo>
                  <a:lnTo>
                    <a:pt x="5079" y="6412"/>
                  </a:lnTo>
                  <a:lnTo>
                    <a:pt x="5214" y="7494"/>
                  </a:lnTo>
                  <a:lnTo>
                    <a:pt x="5349" y="8614"/>
                  </a:lnTo>
                  <a:lnTo>
                    <a:pt x="5349" y="8614"/>
                  </a:lnTo>
                  <a:lnTo>
                    <a:pt x="5465" y="9811"/>
                  </a:lnTo>
                  <a:lnTo>
                    <a:pt x="5600" y="11086"/>
                  </a:lnTo>
                  <a:lnTo>
                    <a:pt x="5832" y="13963"/>
                  </a:lnTo>
                  <a:lnTo>
                    <a:pt x="5832" y="13963"/>
                  </a:lnTo>
                  <a:lnTo>
                    <a:pt x="5311" y="14156"/>
                  </a:lnTo>
                  <a:lnTo>
                    <a:pt x="5311" y="14156"/>
                  </a:lnTo>
                  <a:lnTo>
                    <a:pt x="4867" y="12882"/>
                  </a:lnTo>
                  <a:lnTo>
                    <a:pt x="4422" y="11646"/>
                  </a:lnTo>
                  <a:lnTo>
                    <a:pt x="3978" y="10448"/>
                  </a:lnTo>
                  <a:lnTo>
                    <a:pt x="3515" y="9270"/>
                  </a:lnTo>
                  <a:lnTo>
                    <a:pt x="3515" y="9270"/>
                  </a:lnTo>
                  <a:lnTo>
                    <a:pt x="3302" y="8768"/>
                  </a:lnTo>
                  <a:lnTo>
                    <a:pt x="3090" y="8305"/>
                  </a:lnTo>
                  <a:lnTo>
                    <a:pt x="3090" y="8305"/>
                  </a:lnTo>
                  <a:lnTo>
                    <a:pt x="2588" y="6895"/>
                  </a:lnTo>
                  <a:lnTo>
                    <a:pt x="1796" y="4616"/>
                  </a:lnTo>
                  <a:lnTo>
                    <a:pt x="1796" y="4616"/>
                  </a:lnTo>
                  <a:lnTo>
                    <a:pt x="1429" y="3631"/>
                  </a:lnTo>
                  <a:lnTo>
                    <a:pt x="1024" y="2608"/>
                  </a:lnTo>
                  <a:lnTo>
                    <a:pt x="541" y="1546"/>
                  </a:lnTo>
                  <a:lnTo>
                    <a:pt x="0" y="445"/>
                  </a:lnTo>
                  <a:lnTo>
                    <a:pt x="0" y="445"/>
                  </a:lnTo>
                  <a:lnTo>
                    <a:pt x="290" y="271"/>
                  </a:lnTo>
                  <a:lnTo>
                    <a:pt x="579" y="155"/>
                  </a:lnTo>
                  <a:lnTo>
                    <a:pt x="888" y="59"/>
                  </a:lnTo>
                  <a:lnTo>
                    <a:pt x="1178" y="1"/>
                  </a:lnTo>
                  <a:lnTo>
                    <a:pt x="1487" y="1"/>
                  </a:lnTo>
                  <a:lnTo>
                    <a:pt x="1796" y="20"/>
                  </a:lnTo>
                  <a:lnTo>
                    <a:pt x="2124" y="78"/>
                  </a:lnTo>
                  <a:lnTo>
                    <a:pt x="2433" y="175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6154;p54">
              <a:extLst>
                <a:ext uri="{FF2B5EF4-FFF2-40B4-BE49-F238E27FC236}">
                  <a16:creationId xmlns:a16="http://schemas.microsoft.com/office/drawing/2014/main" id="{914EAFAC-ABA1-40DD-C475-BCA9BA2DB7BB}"/>
                </a:ext>
              </a:extLst>
            </p:cNvPr>
            <p:cNvSpPr/>
            <p:nvPr/>
          </p:nvSpPr>
          <p:spPr>
            <a:xfrm>
              <a:off x="6964943" y="3571075"/>
              <a:ext cx="144875" cy="309000"/>
            </a:xfrm>
            <a:custGeom>
              <a:avLst/>
              <a:gdLst/>
              <a:ahLst/>
              <a:cxnLst/>
              <a:rect l="l" t="t" r="r" b="b"/>
              <a:pathLst>
                <a:path w="5795" h="12360" fill="none" extrusionOk="0">
                  <a:moveTo>
                    <a:pt x="1179" y="348"/>
                  </a:moveTo>
                  <a:lnTo>
                    <a:pt x="1179" y="348"/>
                  </a:lnTo>
                  <a:lnTo>
                    <a:pt x="2203" y="20"/>
                  </a:lnTo>
                  <a:lnTo>
                    <a:pt x="2203" y="20"/>
                  </a:lnTo>
                  <a:lnTo>
                    <a:pt x="2299" y="0"/>
                  </a:lnTo>
                  <a:lnTo>
                    <a:pt x="2357" y="0"/>
                  </a:lnTo>
                  <a:lnTo>
                    <a:pt x="2357" y="0"/>
                  </a:lnTo>
                  <a:lnTo>
                    <a:pt x="3226" y="1796"/>
                  </a:lnTo>
                  <a:lnTo>
                    <a:pt x="3226" y="1796"/>
                  </a:lnTo>
                  <a:lnTo>
                    <a:pt x="3863" y="3071"/>
                  </a:lnTo>
                  <a:lnTo>
                    <a:pt x="4288" y="3901"/>
                  </a:lnTo>
                  <a:lnTo>
                    <a:pt x="4288" y="3901"/>
                  </a:lnTo>
                  <a:lnTo>
                    <a:pt x="4346" y="4384"/>
                  </a:lnTo>
                  <a:lnTo>
                    <a:pt x="4443" y="4906"/>
                  </a:lnTo>
                  <a:lnTo>
                    <a:pt x="4539" y="5408"/>
                  </a:lnTo>
                  <a:lnTo>
                    <a:pt x="4636" y="5948"/>
                  </a:lnTo>
                  <a:lnTo>
                    <a:pt x="4636" y="5948"/>
                  </a:lnTo>
                  <a:lnTo>
                    <a:pt x="5794" y="12128"/>
                  </a:lnTo>
                  <a:lnTo>
                    <a:pt x="5794" y="12128"/>
                  </a:lnTo>
                  <a:lnTo>
                    <a:pt x="5003" y="12360"/>
                  </a:lnTo>
                  <a:lnTo>
                    <a:pt x="5003" y="12360"/>
                  </a:lnTo>
                  <a:lnTo>
                    <a:pt x="3438" y="9057"/>
                  </a:lnTo>
                  <a:lnTo>
                    <a:pt x="2222" y="6431"/>
                  </a:lnTo>
                  <a:lnTo>
                    <a:pt x="2222" y="6431"/>
                  </a:lnTo>
                  <a:lnTo>
                    <a:pt x="1121" y="4036"/>
                  </a:lnTo>
                  <a:lnTo>
                    <a:pt x="1121" y="4036"/>
                  </a:lnTo>
                  <a:lnTo>
                    <a:pt x="522" y="2549"/>
                  </a:lnTo>
                  <a:lnTo>
                    <a:pt x="1" y="1256"/>
                  </a:lnTo>
                  <a:lnTo>
                    <a:pt x="1" y="1256"/>
                  </a:lnTo>
                  <a:lnTo>
                    <a:pt x="368" y="889"/>
                  </a:lnTo>
                  <a:lnTo>
                    <a:pt x="696" y="618"/>
                  </a:lnTo>
                  <a:lnTo>
                    <a:pt x="967" y="445"/>
                  </a:lnTo>
                  <a:lnTo>
                    <a:pt x="1082" y="387"/>
                  </a:lnTo>
                  <a:lnTo>
                    <a:pt x="1179" y="348"/>
                  </a:lnTo>
                  <a:lnTo>
                    <a:pt x="1179" y="34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6155;p54">
              <a:extLst>
                <a:ext uri="{FF2B5EF4-FFF2-40B4-BE49-F238E27FC236}">
                  <a16:creationId xmlns:a16="http://schemas.microsoft.com/office/drawing/2014/main" id="{9EAC53BE-74D3-36E2-0AB7-5A9494845C0C}"/>
                </a:ext>
              </a:extLst>
            </p:cNvPr>
            <p:cNvSpPr/>
            <p:nvPr/>
          </p:nvSpPr>
          <p:spPr>
            <a:xfrm>
              <a:off x="7425543" y="3426225"/>
              <a:ext cx="121200" cy="309975"/>
            </a:xfrm>
            <a:custGeom>
              <a:avLst/>
              <a:gdLst/>
              <a:ahLst/>
              <a:cxnLst/>
              <a:rect l="l" t="t" r="r" b="b"/>
              <a:pathLst>
                <a:path w="4848" h="12399" fill="none" extrusionOk="0">
                  <a:moveTo>
                    <a:pt x="0" y="522"/>
                  </a:moveTo>
                  <a:lnTo>
                    <a:pt x="0" y="522"/>
                  </a:lnTo>
                  <a:lnTo>
                    <a:pt x="290" y="271"/>
                  </a:lnTo>
                  <a:lnTo>
                    <a:pt x="502" y="97"/>
                  </a:lnTo>
                  <a:lnTo>
                    <a:pt x="502" y="97"/>
                  </a:lnTo>
                  <a:lnTo>
                    <a:pt x="637" y="40"/>
                  </a:lnTo>
                  <a:lnTo>
                    <a:pt x="792" y="20"/>
                  </a:lnTo>
                  <a:lnTo>
                    <a:pt x="946" y="1"/>
                  </a:lnTo>
                  <a:lnTo>
                    <a:pt x="1101" y="1"/>
                  </a:lnTo>
                  <a:lnTo>
                    <a:pt x="1275" y="20"/>
                  </a:lnTo>
                  <a:lnTo>
                    <a:pt x="1449" y="40"/>
                  </a:lnTo>
                  <a:lnTo>
                    <a:pt x="1642" y="78"/>
                  </a:lnTo>
                  <a:lnTo>
                    <a:pt x="1854" y="136"/>
                  </a:lnTo>
                  <a:lnTo>
                    <a:pt x="1854" y="136"/>
                  </a:lnTo>
                  <a:lnTo>
                    <a:pt x="2163" y="1140"/>
                  </a:lnTo>
                  <a:lnTo>
                    <a:pt x="2163" y="1140"/>
                  </a:lnTo>
                  <a:lnTo>
                    <a:pt x="2472" y="2067"/>
                  </a:lnTo>
                  <a:lnTo>
                    <a:pt x="2742" y="2994"/>
                  </a:lnTo>
                  <a:lnTo>
                    <a:pt x="2742" y="2994"/>
                  </a:lnTo>
                  <a:lnTo>
                    <a:pt x="2858" y="3380"/>
                  </a:lnTo>
                  <a:lnTo>
                    <a:pt x="4847" y="11260"/>
                  </a:lnTo>
                  <a:lnTo>
                    <a:pt x="4847" y="11260"/>
                  </a:lnTo>
                  <a:lnTo>
                    <a:pt x="3553" y="11839"/>
                  </a:lnTo>
                  <a:lnTo>
                    <a:pt x="2356" y="12399"/>
                  </a:lnTo>
                  <a:lnTo>
                    <a:pt x="2356" y="12399"/>
                  </a:lnTo>
                  <a:lnTo>
                    <a:pt x="2144" y="11144"/>
                  </a:lnTo>
                  <a:lnTo>
                    <a:pt x="1835" y="9579"/>
                  </a:lnTo>
                  <a:lnTo>
                    <a:pt x="1468" y="7668"/>
                  </a:lnTo>
                  <a:lnTo>
                    <a:pt x="1004" y="5427"/>
                  </a:lnTo>
                  <a:lnTo>
                    <a:pt x="1004" y="5427"/>
                  </a:lnTo>
                  <a:lnTo>
                    <a:pt x="0" y="522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6156;p54">
              <a:extLst>
                <a:ext uri="{FF2B5EF4-FFF2-40B4-BE49-F238E27FC236}">
                  <a16:creationId xmlns:a16="http://schemas.microsoft.com/office/drawing/2014/main" id="{60BA39A3-3BD9-6BB8-756B-A75F3202F31B}"/>
                </a:ext>
              </a:extLst>
            </p:cNvPr>
            <p:cNvSpPr/>
            <p:nvPr/>
          </p:nvSpPr>
          <p:spPr>
            <a:xfrm>
              <a:off x="7341043" y="3410775"/>
              <a:ext cx="143425" cy="351500"/>
            </a:xfrm>
            <a:custGeom>
              <a:avLst/>
              <a:gdLst/>
              <a:ahLst/>
              <a:cxnLst/>
              <a:rect l="l" t="t" r="r" b="b"/>
              <a:pathLst>
                <a:path w="5737" h="14060" fill="none" extrusionOk="0">
                  <a:moveTo>
                    <a:pt x="155" y="1584"/>
                  </a:moveTo>
                  <a:lnTo>
                    <a:pt x="1" y="368"/>
                  </a:lnTo>
                  <a:lnTo>
                    <a:pt x="1" y="368"/>
                  </a:lnTo>
                  <a:lnTo>
                    <a:pt x="117" y="310"/>
                  </a:lnTo>
                  <a:lnTo>
                    <a:pt x="290" y="233"/>
                  </a:lnTo>
                  <a:lnTo>
                    <a:pt x="812" y="59"/>
                  </a:lnTo>
                  <a:lnTo>
                    <a:pt x="812" y="59"/>
                  </a:lnTo>
                  <a:lnTo>
                    <a:pt x="966" y="20"/>
                  </a:lnTo>
                  <a:lnTo>
                    <a:pt x="1121" y="1"/>
                  </a:lnTo>
                  <a:lnTo>
                    <a:pt x="1295" y="1"/>
                  </a:lnTo>
                  <a:lnTo>
                    <a:pt x="1468" y="20"/>
                  </a:lnTo>
                  <a:lnTo>
                    <a:pt x="1642" y="59"/>
                  </a:lnTo>
                  <a:lnTo>
                    <a:pt x="1835" y="117"/>
                  </a:lnTo>
                  <a:lnTo>
                    <a:pt x="2028" y="175"/>
                  </a:lnTo>
                  <a:lnTo>
                    <a:pt x="2221" y="271"/>
                  </a:lnTo>
                  <a:lnTo>
                    <a:pt x="2221" y="271"/>
                  </a:lnTo>
                  <a:lnTo>
                    <a:pt x="2569" y="1275"/>
                  </a:lnTo>
                  <a:lnTo>
                    <a:pt x="3052" y="2569"/>
                  </a:lnTo>
                  <a:lnTo>
                    <a:pt x="3651" y="4153"/>
                  </a:lnTo>
                  <a:lnTo>
                    <a:pt x="4384" y="6045"/>
                  </a:lnTo>
                  <a:lnTo>
                    <a:pt x="4384" y="6045"/>
                  </a:lnTo>
                  <a:lnTo>
                    <a:pt x="4848" y="8286"/>
                  </a:lnTo>
                  <a:lnTo>
                    <a:pt x="5215" y="10197"/>
                  </a:lnTo>
                  <a:lnTo>
                    <a:pt x="5524" y="11762"/>
                  </a:lnTo>
                  <a:lnTo>
                    <a:pt x="5736" y="13017"/>
                  </a:lnTo>
                  <a:lnTo>
                    <a:pt x="5736" y="13017"/>
                  </a:lnTo>
                  <a:lnTo>
                    <a:pt x="5176" y="13268"/>
                  </a:lnTo>
                  <a:lnTo>
                    <a:pt x="4655" y="13519"/>
                  </a:lnTo>
                  <a:lnTo>
                    <a:pt x="4655" y="13519"/>
                  </a:lnTo>
                  <a:lnTo>
                    <a:pt x="4056" y="13789"/>
                  </a:lnTo>
                  <a:lnTo>
                    <a:pt x="3342" y="14060"/>
                  </a:lnTo>
                  <a:lnTo>
                    <a:pt x="3342" y="14060"/>
                  </a:lnTo>
                  <a:lnTo>
                    <a:pt x="2550" y="10970"/>
                  </a:lnTo>
                  <a:lnTo>
                    <a:pt x="2299" y="9908"/>
                  </a:lnTo>
                  <a:lnTo>
                    <a:pt x="2125" y="9193"/>
                  </a:lnTo>
                  <a:lnTo>
                    <a:pt x="2125" y="9193"/>
                  </a:lnTo>
                  <a:lnTo>
                    <a:pt x="1816" y="7513"/>
                  </a:lnTo>
                  <a:lnTo>
                    <a:pt x="1507" y="5775"/>
                  </a:lnTo>
                  <a:lnTo>
                    <a:pt x="1237" y="4018"/>
                  </a:lnTo>
                  <a:lnTo>
                    <a:pt x="966" y="2202"/>
                  </a:lnTo>
                  <a:lnTo>
                    <a:pt x="966" y="2202"/>
                  </a:lnTo>
                  <a:lnTo>
                    <a:pt x="792" y="1971"/>
                  </a:lnTo>
                  <a:lnTo>
                    <a:pt x="715" y="1874"/>
                  </a:lnTo>
                  <a:lnTo>
                    <a:pt x="599" y="1797"/>
                  </a:lnTo>
                  <a:lnTo>
                    <a:pt x="503" y="1720"/>
                  </a:lnTo>
                  <a:lnTo>
                    <a:pt x="387" y="1662"/>
                  </a:lnTo>
                  <a:lnTo>
                    <a:pt x="290" y="1623"/>
                  </a:lnTo>
                  <a:lnTo>
                    <a:pt x="155" y="1584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6157;p54">
              <a:extLst>
                <a:ext uri="{FF2B5EF4-FFF2-40B4-BE49-F238E27FC236}">
                  <a16:creationId xmlns:a16="http://schemas.microsoft.com/office/drawing/2014/main" id="{EBBCE998-E236-5EF3-6970-FCAC426313C3}"/>
                </a:ext>
              </a:extLst>
            </p:cNvPr>
            <p:cNvSpPr/>
            <p:nvPr/>
          </p:nvSpPr>
          <p:spPr>
            <a:xfrm>
              <a:off x="7301468" y="3449400"/>
              <a:ext cx="123125" cy="341375"/>
            </a:xfrm>
            <a:custGeom>
              <a:avLst/>
              <a:gdLst/>
              <a:ahLst/>
              <a:cxnLst/>
              <a:rect l="l" t="t" r="r" b="b"/>
              <a:pathLst>
                <a:path w="4925" h="13655" fill="none" extrusionOk="0">
                  <a:moveTo>
                    <a:pt x="0" y="387"/>
                  </a:moveTo>
                  <a:lnTo>
                    <a:pt x="0" y="387"/>
                  </a:lnTo>
                  <a:lnTo>
                    <a:pt x="251" y="271"/>
                  </a:lnTo>
                  <a:lnTo>
                    <a:pt x="502" y="175"/>
                  </a:lnTo>
                  <a:lnTo>
                    <a:pt x="734" y="97"/>
                  </a:lnTo>
                  <a:lnTo>
                    <a:pt x="966" y="39"/>
                  </a:lnTo>
                  <a:lnTo>
                    <a:pt x="1178" y="1"/>
                  </a:lnTo>
                  <a:lnTo>
                    <a:pt x="1371" y="1"/>
                  </a:lnTo>
                  <a:lnTo>
                    <a:pt x="1564" y="1"/>
                  </a:lnTo>
                  <a:lnTo>
                    <a:pt x="1738" y="39"/>
                  </a:lnTo>
                  <a:lnTo>
                    <a:pt x="1738" y="39"/>
                  </a:lnTo>
                  <a:lnTo>
                    <a:pt x="1873" y="78"/>
                  </a:lnTo>
                  <a:lnTo>
                    <a:pt x="1970" y="117"/>
                  </a:lnTo>
                  <a:lnTo>
                    <a:pt x="2086" y="175"/>
                  </a:lnTo>
                  <a:lnTo>
                    <a:pt x="2182" y="252"/>
                  </a:lnTo>
                  <a:lnTo>
                    <a:pt x="2298" y="329"/>
                  </a:lnTo>
                  <a:lnTo>
                    <a:pt x="2375" y="426"/>
                  </a:lnTo>
                  <a:lnTo>
                    <a:pt x="2549" y="657"/>
                  </a:lnTo>
                  <a:lnTo>
                    <a:pt x="2549" y="657"/>
                  </a:lnTo>
                  <a:lnTo>
                    <a:pt x="2820" y="2473"/>
                  </a:lnTo>
                  <a:lnTo>
                    <a:pt x="3090" y="4230"/>
                  </a:lnTo>
                  <a:lnTo>
                    <a:pt x="3399" y="5968"/>
                  </a:lnTo>
                  <a:lnTo>
                    <a:pt x="3708" y="7648"/>
                  </a:lnTo>
                  <a:lnTo>
                    <a:pt x="3708" y="7648"/>
                  </a:lnTo>
                  <a:lnTo>
                    <a:pt x="3882" y="8363"/>
                  </a:lnTo>
                  <a:lnTo>
                    <a:pt x="4133" y="9425"/>
                  </a:lnTo>
                  <a:lnTo>
                    <a:pt x="4925" y="12515"/>
                  </a:lnTo>
                  <a:lnTo>
                    <a:pt x="4925" y="12515"/>
                  </a:lnTo>
                  <a:lnTo>
                    <a:pt x="4693" y="12592"/>
                  </a:lnTo>
                  <a:lnTo>
                    <a:pt x="4461" y="12689"/>
                  </a:lnTo>
                  <a:lnTo>
                    <a:pt x="4461" y="12689"/>
                  </a:lnTo>
                  <a:lnTo>
                    <a:pt x="3302" y="13152"/>
                  </a:lnTo>
                  <a:lnTo>
                    <a:pt x="1989" y="13654"/>
                  </a:lnTo>
                  <a:lnTo>
                    <a:pt x="1989" y="13654"/>
                  </a:lnTo>
                  <a:lnTo>
                    <a:pt x="1757" y="10777"/>
                  </a:lnTo>
                  <a:lnTo>
                    <a:pt x="1622" y="9502"/>
                  </a:lnTo>
                  <a:lnTo>
                    <a:pt x="1506" y="8305"/>
                  </a:lnTo>
                  <a:lnTo>
                    <a:pt x="1506" y="8305"/>
                  </a:lnTo>
                  <a:lnTo>
                    <a:pt x="1371" y="7185"/>
                  </a:lnTo>
                  <a:lnTo>
                    <a:pt x="1236" y="6103"/>
                  </a:lnTo>
                  <a:lnTo>
                    <a:pt x="1082" y="5060"/>
                  </a:lnTo>
                  <a:lnTo>
                    <a:pt x="888" y="4056"/>
                  </a:lnTo>
                  <a:lnTo>
                    <a:pt x="888" y="4056"/>
                  </a:lnTo>
                  <a:lnTo>
                    <a:pt x="695" y="3110"/>
                  </a:lnTo>
                  <a:lnTo>
                    <a:pt x="483" y="2164"/>
                  </a:lnTo>
                  <a:lnTo>
                    <a:pt x="251" y="1256"/>
                  </a:lnTo>
                  <a:lnTo>
                    <a:pt x="0" y="387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6158;p54">
              <a:extLst>
                <a:ext uri="{FF2B5EF4-FFF2-40B4-BE49-F238E27FC236}">
                  <a16:creationId xmlns:a16="http://schemas.microsoft.com/office/drawing/2014/main" id="{0A5E82BD-E5E6-09AB-F721-D44BFC9CDFF5}"/>
                </a:ext>
              </a:extLst>
            </p:cNvPr>
            <p:cNvSpPr/>
            <p:nvPr/>
          </p:nvSpPr>
          <p:spPr>
            <a:xfrm>
              <a:off x="7158068" y="3501075"/>
              <a:ext cx="180100" cy="320600"/>
            </a:xfrm>
            <a:custGeom>
              <a:avLst/>
              <a:gdLst/>
              <a:ahLst/>
              <a:cxnLst/>
              <a:rect l="l" t="t" r="r" b="b"/>
              <a:pathLst>
                <a:path w="7204" h="12824" fill="none" extrusionOk="0">
                  <a:moveTo>
                    <a:pt x="1" y="908"/>
                  </a:moveTo>
                  <a:lnTo>
                    <a:pt x="1" y="908"/>
                  </a:lnTo>
                  <a:lnTo>
                    <a:pt x="155" y="734"/>
                  </a:lnTo>
                  <a:lnTo>
                    <a:pt x="329" y="580"/>
                  </a:lnTo>
                  <a:lnTo>
                    <a:pt x="329" y="580"/>
                  </a:lnTo>
                  <a:lnTo>
                    <a:pt x="599" y="386"/>
                  </a:lnTo>
                  <a:lnTo>
                    <a:pt x="850" y="213"/>
                  </a:lnTo>
                  <a:lnTo>
                    <a:pt x="1082" y="97"/>
                  </a:lnTo>
                  <a:lnTo>
                    <a:pt x="1333" y="19"/>
                  </a:lnTo>
                  <a:lnTo>
                    <a:pt x="1565" y="0"/>
                  </a:lnTo>
                  <a:lnTo>
                    <a:pt x="1797" y="0"/>
                  </a:lnTo>
                  <a:lnTo>
                    <a:pt x="2009" y="58"/>
                  </a:lnTo>
                  <a:lnTo>
                    <a:pt x="2221" y="155"/>
                  </a:lnTo>
                  <a:lnTo>
                    <a:pt x="2221" y="155"/>
                  </a:lnTo>
                  <a:lnTo>
                    <a:pt x="3959" y="3592"/>
                  </a:lnTo>
                  <a:lnTo>
                    <a:pt x="3959" y="3592"/>
                  </a:lnTo>
                  <a:lnTo>
                    <a:pt x="4462" y="4732"/>
                  </a:lnTo>
                  <a:lnTo>
                    <a:pt x="4983" y="5929"/>
                  </a:lnTo>
                  <a:lnTo>
                    <a:pt x="4983" y="5929"/>
                  </a:lnTo>
                  <a:lnTo>
                    <a:pt x="5195" y="6392"/>
                  </a:lnTo>
                  <a:lnTo>
                    <a:pt x="5408" y="6894"/>
                  </a:lnTo>
                  <a:lnTo>
                    <a:pt x="5408" y="6894"/>
                  </a:lnTo>
                  <a:lnTo>
                    <a:pt x="5871" y="8072"/>
                  </a:lnTo>
                  <a:lnTo>
                    <a:pt x="6315" y="9270"/>
                  </a:lnTo>
                  <a:lnTo>
                    <a:pt x="6760" y="10506"/>
                  </a:lnTo>
                  <a:lnTo>
                    <a:pt x="7204" y="11780"/>
                  </a:lnTo>
                  <a:lnTo>
                    <a:pt x="7204" y="11780"/>
                  </a:lnTo>
                  <a:lnTo>
                    <a:pt x="5833" y="12263"/>
                  </a:lnTo>
                  <a:lnTo>
                    <a:pt x="4307" y="12823"/>
                  </a:lnTo>
                  <a:lnTo>
                    <a:pt x="4307" y="12823"/>
                  </a:lnTo>
                  <a:lnTo>
                    <a:pt x="3033" y="9154"/>
                  </a:lnTo>
                  <a:lnTo>
                    <a:pt x="1893" y="5948"/>
                  </a:lnTo>
                  <a:lnTo>
                    <a:pt x="889" y="3206"/>
                  </a:lnTo>
                  <a:lnTo>
                    <a:pt x="425" y="2009"/>
                  </a:lnTo>
                  <a:lnTo>
                    <a:pt x="1" y="90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6159;p54">
              <a:extLst>
                <a:ext uri="{FF2B5EF4-FFF2-40B4-BE49-F238E27FC236}">
                  <a16:creationId xmlns:a16="http://schemas.microsoft.com/office/drawing/2014/main" id="{295EB12B-93BF-F779-552C-B8FFB93FC89E}"/>
                </a:ext>
              </a:extLst>
            </p:cNvPr>
            <p:cNvSpPr/>
            <p:nvPr/>
          </p:nvSpPr>
          <p:spPr>
            <a:xfrm>
              <a:off x="7062468" y="3566250"/>
              <a:ext cx="123625" cy="308050"/>
            </a:xfrm>
            <a:custGeom>
              <a:avLst/>
              <a:gdLst/>
              <a:ahLst/>
              <a:cxnLst/>
              <a:rect l="l" t="t" r="r" b="b"/>
              <a:pathLst>
                <a:path w="4945" h="123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61" y="20"/>
                  </a:lnTo>
                  <a:lnTo>
                    <a:pt x="1063" y="58"/>
                  </a:lnTo>
                  <a:lnTo>
                    <a:pt x="1507" y="116"/>
                  </a:lnTo>
                  <a:lnTo>
                    <a:pt x="1874" y="193"/>
                  </a:lnTo>
                  <a:lnTo>
                    <a:pt x="1874" y="193"/>
                  </a:lnTo>
                  <a:lnTo>
                    <a:pt x="2453" y="348"/>
                  </a:lnTo>
                  <a:lnTo>
                    <a:pt x="2453" y="348"/>
                  </a:lnTo>
                  <a:lnTo>
                    <a:pt x="2608" y="386"/>
                  </a:lnTo>
                  <a:lnTo>
                    <a:pt x="2608" y="386"/>
                  </a:lnTo>
                  <a:lnTo>
                    <a:pt x="2820" y="1082"/>
                  </a:lnTo>
                  <a:lnTo>
                    <a:pt x="3014" y="1893"/>
                  </a:lnTo>
                  <a:lnTo>
                    <a:pt x="3207" y="2839"/>
                  </a:lnTo>
                  <a:lnTo>
                    <a:pt x="3419" y="3920"/>
                  </a:lnTo>
                  <a:lnTo>
                    <a:pt x="3419" y="3920"/>
                  </a:lnTo>
                  <a:lnTo>
                    <a:pt x="3825" y="6122"/>
                  </a:lnTo>
                  <a:lnTo>
                    <a:pt x="4230" y="8092"/>
                  </a:lnTo>
                  <a:lnTo>
                    <a:pt x="4597" y="9811"/>
                  </a:lnTo>
                  <a:lnTo>
                    <a:pt x="4945" y="11317"/>
                  </a:lnTo>
                  <a:lnTo>
                    <a:pt x="4945" y="11317"/>
                  </a:lnTo>
                  <a:lnTo>
                    <a:pt x="3226" y="11896"/>
                  </a:lnTo>
                  <a:lnTo>
                    <a:pt x="1893" y="12321"/>
                  </a:lnTo>
                  <a:lnTo>
                    <a:pt x="1893" y="12321"/>
                  </a:lnTo>
                  <a:lnTo>
                    <a:pt x="735" y="6141"/>
                  </a:lnTo>
                  <a:lnTo>
                    <a:pt x="735" y="6141"/>
                  </a:lnTo>
                  <a:lnTo>
                    <a:pt x="638" y="5601"/>
                  </a:lnTo>
                  <a:lnTo>
                    <a:pt x="542" y="5099"/>
                  </a:lnTo>
                  <a:lnTo>
                    <a:pt x="445" y="4577"/>
                  </a:lnTo>
                  <a:lnTo>
                    <a:pt x="387" y="4094"/>
                  </a:lnTo>
                  <a:lnTo>
                    <a:pt x="387" y="4094"/>
                  </a:lnTo>
                  <a:lnTo>
                    <a:pt x="213" y="2858"/>
                  </a:lnTo>
                  <a:lnTo>
                    <a:pt x="78" y="1758"/>
                  </a:lnTo>
                  <a:lnTo>
                    <a:pt x="20" y="811"/>
                  </a:lnTo>
                  <a:lnTo>
                    <a:pt x="1" y="386"/>
                  </a:ln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6160;p54">
              <a:extLst>
                <a:ext uri="{FF2B5EF4-FFF2-40B4-BE49-F238E27FC236}">
                  <a16:creationId xmlns:a16="http://schemas.microsoft.com/office/drawing/2014/main" id="{89116B8F-87D2-69DA-BB5B-305E32232DC0}"/>
                </a:ext>
              </a:extLst>
            </p:cNvPr>
            <p:cNvSpPr/>
            <p:nvPr/>
          </p:nvSpPr>
          <p:spPr>
            <a:xfrm>
              <a:off x="7082268" y="3462925"/>
              <a:ext cx="183500" cy="386250"/>
            </a:xfrm>
            <a:custGeom>
              <a:avLst/>
              <a:gdLst/>
              <a:ahLst/>
              <a:cxnLst/>
              <a:rect l="l" t="t" r="r" b="b"/>
              <a:pathLst>
                <a:path w="7340" h="15450" fill="none" extrusionOk="0">
                  <a:moveTo>
                    <a:pt x="1082" y="4326"/>
                  </a:moveTo>
                  <a:lnTo>
                    <a:pt x="1" y="1179"/>
                  </a:lnTo>
                  <a:lnTo>
                    <a:pt x="1" y="1179"/>
                  </a:lnTo>
                  <a:lnTo>
                    <a:pt x="310" y="889"/>
                  </a:lnTo>
                  <a:lnTo>
                    <a:pt x="638" y="657"/>
                  </a:lnTo>
                  <a:lnTo>
                    <a:pt x="947" y="445"/>
                  </a:lnTo>
                  <a:lnTo>
                    <a:pt x="1237" y="271"/>
                  </a:lnTo>
                  <a:lnTo>
                    <a:pt x="1526" y="155"/>
                  </a:lnTo>
                  <a:lnTo>
                    <a:pt x="1797" y="59"/>
                  </a:lnTo>
                  <a:lnTo>
                    <a:pt x="2067" y="20"/>
                  </a:lnTo>
                  <a:lnTo>
                    <a:pt x="2318" y="1"/>
                  </a:lnTo>
                  <a:lnTo>
                    <a:pt x="2318" y="1"/>
                  </a:lnTo>
                  <a:lnTo>
                    <a:pt x="2569" y="425"/>
                  </a:lnTo>
                  <a:lnTo>
                    <a:pt x="2839" y="908"/>
                  </a:lnTo>
                  <a:lnTo>
                    <a:pt x="3091" y="1468"/>
                  </a:lnTo>
                  <a:lnTo>
                    <a:pt x="3361" y="2106"/>
                  </a:lnTo>
                  <a:lnTo>
                    <a:pt x="3361" y="2106"/>
                  </a:lnTo>
                  <a:lnTo>
                    <a:pt x="3187" y="2260"/>
                  </a:lnTo>
                  <a:lnTo>
                    <a:pt x="3033" y="2434"/>
                  </a:lnTo>
                  <a:lnTo>
                    <a:pt x="3033" y="2434"/>
                  </a:lnTo>
                  <a:lnTo>
                    <a:pt x="3457" y="3535"/>
                  </a:lnTo>
                  <a:lnTo>
                    <a:pt x="3921" y="4732"/>
                  </a:lnTo>
                  <a:lnTo>
                    <a:pt x="4925" y="7474"/>
                  </a:lnTo>
                  <a:lnTo>
                    <a:pt x="6065" y="10680"/>
                  </a:lnTo>
                  <a:lnTo>
                    <a:pt x="7339" y="14349"/>
                  </a:lnTo>
                  <a:lnTo>
                    <a:pt x="7339" y="14349"/>
                  </a:lnTo>
                  <a:lnTo>
                    <a:pt x="7165" y="14407"/>
                  </a:lnTo>
                  <a:lnTo>
                    <a:pt x="6991" y="14465"/>
                  </a:lnTo>
                  <a:lnTo>
                    <a:pt x="6991" y="14465"/>
                  </a:lnTo>
                  <a:lnTo>
                    <a:pt x="6837" y="14504"/>
                  </a:lnTo>
                  <a:lnTo>
                    <a:pt x="6682" y="14581"/>
                  </a:lnTo>
                  <a:lnTo>
                    <a:pt x="6682" y="14581"/>
                  </a:lnTo>
                  <a:lnTo>
                    <a:pt x="4153" y="15450"/>
                  </a:lnTo>
                  <a:lnTo>
                    <a:pt x="4153" y="15450"/>
                  </a:lnTo>
                  <a:lnTo>
                    <a:pt x="3805" y="13944"/>
                  </a:lnTo>
                  <a:lnTo>
                    <a:pt x="3438" y="12225"/>
                  </a:lnTo>
                  <a:lnTo>
                    <a:pt x="3033" y="10255"/>
                  </a:lnTo>
                  <a:lnTo>
                    <a:pt x="2627" y="8053"/>
                  </a:lnTo>
                  <a:lnTo>
                    <a:pt x="2627" y="8053"/>
                  </a:lnTo>
                  <a:lnTo>
                    <a:pt x="2415" y="6972"/>
                  </a:lnTo>
                  <a:lnTo>
                    <a:pt x="2222" y="6026"/>
                  </a:lnTo>
                  <a:lnTo>
                    <a:pt x="2028" y="5215"/>
                  </a:lnTo>
                  <a:lnTo>
                    <a:pt x="1816" y="4519"/>
                  </a:lnTo>
                  <a:lnTo>
                    <a:pt x="1816" y="4519"/>
                  </a:lnTo>
                  <a:lnTo>
                    <a:pt x="1661" y="4481"/>
                  </a:lnTo>
                  <a:lnTo>
                    <a:pt x="1661" y="4481"/>
                  </a:lnTo>
                  <a:lnTo>
                    <a:pt x="1082" y="4326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6161;p54">
              <a:extLst>
                <a:ext uri="{FF2B5EF4-FFF2-40B4-BE49-F238E27FC236}">
                  <a16:creationId xmlns:a16="http://schemas.microsoft.com/office/drawing/2014/main" id="{1B3E35B1-619F-5634-8F48-ABFE1E7968AD}"/>
                </a:ext>
              </a:extLst>
            </p:cNvPr>
            <p:cNvSpPr/>
            <p:nvPr/>
          </p:nvSpPr>
          <p:spPr>
            <a:xfrm>
              <a:off x="6888193" y="3647350"/>
              <a:ext cx="201825" cy="235625"/>
            </a:xfrm>
            <a:custGeom>
              <a:avLst/>
              <a:gdLst/>
              <a:ahLst/>
              <a:cxnLst/>
              <a:rect l="l" t="t" r="r" b="b"/>
              <a:pathLst>
                <a:path w="8073" h="9425" fill="none" extrusionOk="0">
                  <a:moveTo>
                    <a:pt x="0" y="1951"/>
                  </a:moveTo>
                  <a:lnTo>
                    <a:pt x="0" y="1951"/>
                  </a:lnTo>
                  <a:lnTo>
                    <a:pt x="78" y="1546"/>
                  </a:lnTo>
                  <a:lnTo>
                    <a:pt x="174" y="1179"/>
                  </a:lnTo>
                  <a:lnTo>
                    <a:pt x="290" y="870"/>
                  </a:lnTo>
                  <a:lnTo>
                    <a:pt x="406" y="599"/>
                  </a:lnTo>
                  <a:lnTo>
                    <a:pt x="561" y="368"/>
                  </a:lnTo>
                  <a:lnTo>
                    <a:pt x="715" y="194"/>
                  </a:lnTo>
                  <a:lnTo>
                    <a:pt x="812" y="136"/>
                  </a:lnTo>
                  <a:lnTo>
                    <a:pt x="889" y="78"/>
                  </a:lnTo>
                  <a:lnTo>
                    <a:pt x="985" y="39"/>
                  </a:lnTo>
                  <a:lnTo>
                    <a:pt x="1101" y="1"/>
                  </a:lnTo>
                  <a:lnTo>
                    <a:pt x="1101" y="1"/>
                  </a:lnTo>
                  <a:lnTo>
                    <a:pt x="1912" y="580"/>
                  </a:lnTo>
                  <a:lnTo>
                    <a:pt x="2878" y="1352"/>
                  </a:lnTo>
                  <a:lnTo>
                    <a:pt x="3998" y="2279"/>
                  </a:lnTo>
                  <a:lnTo>
                    <a:pt x="5292" y="3380"/>
                  </a:lnTo>
                  <a:lnTo>
                    <a:pt x="5292" y="3380"/>
                  </a:lnTo>
                  <a:lnTo>
                    <a:pt x="6508" y="6006"/>
                  </a:lnTo>
                  <a:lnTo>
                    <a:pt x="8073" y="9309"/>
                  </a:lnTo>
                  <a:lnTo>
                    <a:pt x="8073" y="9309"/>
                  </a:lnTo>
                  <a:lnTo>
                    <a:pt x="7822" y="9425"/>
                  </a:lnTo>
                  <a:lnTo>
                    <a:pt x="7822" y="9425"/>
                  </a:lnTo>
                  <a:lnTo>
                    <a:pt x="6373" y="7860"/>
                  </a:lnTo>
                  <a:lnTo>
                    <a:pt x="5195" y="6644"/>
                  </a:lnTo>
                  <a:lnTo>
                    <a:pt x="4326" y="5736"/>
                  </a:lnTo>
                  <a:lnTo>
                    <a:pt x="3979" y="5427"/>
                  </a:lnTo>
                  <a:lnTo>
                    <a:pt x="3728" y="5176"/>
                  </a:lnTo>
                  <a:lnTo>
                    <a:pt x="3728" y="5176"/>
                  </a:lnTo>
                  <a:lnTo>
                    <a:pt x="2299" y="3959"/>
                  </a:lnTo>
                  <a:lnTo>
                    <a:pt x="0" y="1951"/>
                  </a:lnTo>
                  <a:lnTo>
                    <a:pt x="0" y="195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6162;p54">
              <a:extLst>
                <a:ext uri="{FF2B5EF4-FFF2-40B4-BE49-F238E27FC236}">
                  <a16:creationId xmlns:a16="http://schemas.microsoft.com/office/drawing/2014/main" id="{EE2D8779-09FB-E0DF-F748-85E8051EBB1A}"/>
                </a:ext>
              </a:extLst>
            </p:cNvPr>
            <p:cNvSpPr/>
            <p:nvPr/>
          </p:nvSpPr>
          <p:spPr>
            <a:xfrm>
              <a:off x="6883843" y="3389050"/>
              <a:ext cx="807725" cy="885000"/>
            </a:xfrm>
            <a:custGeom>
              <a:avLst/>
              <a:gdLst/>
              <a:ahLst/>
              <a:cxnLst/>
              <a:rect l="l" t="t" r="r" b="b"/>
              <a:pathLst>
                <a:path w="32309" h="35400" extrusionOk="0">
                  <a:moveTo>
                    <a:pt x="26438" y="368"/>
                  </a:moveTo>
                  <a:lnTo>
                    <a:pt x="26573" y="387"/>
                  </a:lnTo>
                  <a:lnTo>
                    <a:pt x="26670" y="406"/>
                  </a:lnTo>
                  <a:lnTo>
                    <a:pt x="26766" y="464"/>
                  </a:lnTo>
                  <a:lnTo>
                    <a:pt x="26960" y="580"/>
                  </a:lnTo>
                  <a:lnTo>
                    <a:pt x="27307" y="831"/>
                  </a:lnTo>
                  <a:lnTo>
                    <a:pt x="27554" y="1035"/>
                  </a:lnTo>
                  <a:lnTo>
                    <a:pt x="27520" y="1990"/>
                  </a:lnTo>
                  <a:lnTo>
                    <a:pt x="27481" y="3052"/>
                  </a:lnTo>
                  <a:lnTo>
                    <a:pt x="27481" y="4114"/>
                  </a:lnTo>
                  <a:lnTo>
                    <a:pt x="27481" y="5196"/>
                  </a:lnTo>
                  <a:lnTo>
                    <a:pt x="27500" y="6258"/>
                  </a:lnTo>
                  <a:lnTo>
                    <a:pt x="27539" y="7320"/>
                  </a:lnTo>
                  <a:lnTo>
                    <a:pt x="27635" y="9444"/>
                  </a:lnTo>
                  <a:lnTo>
                    <a:pt x="27809" y="12090"/>
                  </a:lnTo>
                  <a:lnTo>
                    <a:pt x="27809" y="12129"/>
                  </a:lnTo>
                  <a:lnTo>
                    <a:pt x="27829" y="12167"/>
                  </a:lnTo>
                  <a:lnTo>
                    <a:pt x="27886" y="12225"/>
                  </a:lnTo>
                  <a:lnTo>
                    <a:pt x="27983" y="12264"/>
                  </a:lnTo>
                  <a:lnTo>
                    <a:pt x="28060" y="12264"/>
                  </a:lnTo>
                  <a:lnTo>
                    <a:pt x="28285" y="12170"/>
                  </a:lnTo>
                  <a:lnTo>
                    <a:pt x="28285" y="12170"/>
                  </a:lnTo>
                  <a:lnTo>
                    <a:pt x="28794" y="13731"/>
                  </a:lnTo>
                  <a:lnTo>
                    <a:pt x="29316" y="15508"/>
                  </a:lnTo>
                  <a:lnTo>
                    <a:pt x="29837" y="17304"/>
                  </a:lnTo>
                  <a:lnTo>
                    <a:pt x="30320" y="19100"/>
                  </a:lnTo>
                  <a:lnTo>
                    <a:pt x="30880" y="21108"/>
                  </a:lnTo>
                  <a:lnTo>
                    <a:pt x="31131" y="22113"/>
                  </a:lnTo>
                  <a:lnTo>
                    <a:pt x="31382" y="23136"/>
                  </a:lnTo>
                  <a:lnTo>
                    <a:pt x="31575" y="24160"/>
                  </a:lnTo>
                  <a:lnTo>
                    <a:pt x="31672" y="24681"/>
                  </a:lnTo>
                  <a:lnTo>
                    <a:pt x="31749" y="25203"/>
                  </a:lnTo>
                  <a:lnTo>
                    <a:pt x="31807" y="25705"/>
                  </a:lnTo>
                  <a:lnTo>
                    <a:pt x="31865" y="26226"/>
                  </a:lnTo>
                  <a:lnTo>
                    <a:pt x="31884" y="26747"/>
                  </a:lnTo>
                  <a:lnTo>
                    <a:pt x="31903" y="27269"/>
                  </a:lnTo>
                  <a:lnTo>
                    <a:pt x="31903" y="27925"/>
                  </a:lnTo>
                  <a:lnTo>
                    <a:pt x="31865" y="28254"/>
                  </a:lnTo>
                  <a:lnTo>
                    <a:pt x="31826" y="28582"/>
                  </a:lnTo>
                  <a:lnTo>
                    <a:pt x="31768" y="28910"/>
                  </a:lnTo>
                  <a:lnTo>
                    <a:pt x="31672" y="29239"/>
                  </a:lnTo>
                  <a:lnTo>
                    <a:pt x="31575" y="29548"/>
                  </a:lnTo>
                  <a:lnTo>
                    <a:pt x="31451" y="29796"/>
                  </a:lnTo>
                  <a:lnTo>
                    <a:pt x="31451" y="29796"/>
                  </a:lnTo>
                  <a:lnTo>
                    <a:pt x="29470" y="30629"/>
                  </a:lnTo>
                  <a:lnTo>
                    <a:pt x="27384" y="31479"/>
                  </a:lnTo>
                  <a:lnTo>
                    <a:pt x="25299" y="32309"/>
                  </a:lnTo>
                  <a:lnTo>
                    <a:pt x="23194" y="33082"/>
                  </a:lnTo>
                  <a:lnTo>
                    <a:pt x="21456" y="33700"/>
                  </a:lnTo>
                  <a:lnTo>
                    <a:pt x="19698" y="34279"/>
                  </a:lnTo>
                  <a:lnTo>
                    <a:pt x="18598" y="34607"/>
                  </a:lnTo>
                  <a:lnTo>
                    <a:pt x="17516" y="34916"/>
                  </a:lnTo>
                  <a:lnTo>
                    <a:pt x="17246" y="34993"/>
                  </a:lnTo>
                  <a:lnTo>
                    <a:pt x="17111" y="35032"/>
                  </a:lnTo>
                  <a:lnTo>
                    <a:pt x="16898" y="35032"/>
                  </a:lnTo>
                  <a:lnTo>
                    <a:pt x="16821" y="34993"/>
                  </a:lnTo>
                  <a:lnTo>
                    <a:pt x="16609" y="34878"/>
                  </a:lnTo>
                  <a:lnTo>
                    <a:pt x="16396" y="34723"/>
                  </a:lnTo>
                  <a:lnTo>
                    <a:pt x="16203" y="34549"/>
                  </a:lnTo>
                  <a:lnTo>
                    <a:pt x="16010" y="34356"/>
                  </a:lnTo>
                  <a:lnTo>
                    <a:pt x="15720" y="34028"/>
                  </a:lnTo>
                  <a:lnTo>
                    <a:pt x="15450" y="33700"/>
                  </a:lnTo>
                  <a:lnTo>
                    <a:pt x="15180" y="33352"/>
                  </a:lnTo>
                  <a:lnTo>
                    <a:pt x="14928" y="33004"/>
                  </a:lnTo>
                  <a:lnTo>
                    <a:pt x="14542" y="32444"/>
                  </a:lnTo>
                  <a:lnTo>
                    <a:pt x="14175" y="31865"/>
                  </a:lnTo>
                  <a:lnTo>
                    <a:pt x="13808" y="31286"/>
                  </a:lnTo>
                  <a:lnTo>
                    <a:pt x="13461" y="30687"/>
                  </a:lnTo>
                  <a:lnTo>
                    <a:pt x="12785" y="29490"/>
                  </a:lnTo>
                  <a:lnTo>
                    <a:pt x="12128" y="28292"/>
                  </a:lnTo>
                  <a:lnTo>
                    <a:pt x="11163" y="26458"/>
                  </a:lnTo>
                  <a:lnTo>
                    <a:pt x="10236" y="24604"/>
                  </a:lnTo>
                  <a:lnTo>
                    <a:pt x="9328" y="22731"/>
                  </a:lnTo>
                  <a:lnTo>
                    <a:pt x="8440" y="20857"/>
                  </a:lnTo>
                  <a:lnTo>
                    <a:pt x="8010" y="19934"/>
                  </a:lnTo>
                  <a:lnTo>
                    <a:pt x="8010" y="19934"/>
                  </a:lnTo>
                  <a:lnTo>
                    <a:pt x="8034" y="19930"/>
                  </a:lnTo>
                  <a:lnTo>
                    <a:pt x="8073" y="19911"/>
                  </a:lnTo>
                  <a:lnTo>
                    <a:pt x="8131" y="19892"/>
                  </a:lnTo>
                  <a:lnTo>
                    <a:pt x="8189" y="19815"/>
                  </a:lnTo>
                  <a:lnTo>
                    <a:pt x="8189" y="19776"/>
                  </a:lnTo>
                  <a:lnTo>
                    <a:pt x="8208" y="19737"/>
                  </a:lnTo>
                  <a:lnTo>
                    <a:pt x="8189" y="19679"/>
                  </a:lnTo>
                  <a:lnTo>
                    <a:pt x="8150" y="19641"/>
                  </a:lnTo>
                  <a:lnTo>
                    <a:pt x="6509" y="17864"/>
                  </a:lnTo>
                  <a:lnTo>
                    <a:pt x="5678" y="16995"/>
                  </a:lnTo>
                  <a:lnTo>
                    <a:pt x="4829" y="16126"/>
                  </a:lnTo>
                  <a:lnTo>
                    <a:pt x="4307" y="15624"/>
                  </a:lnTo>
                  <a:lnTo>
                    <a:pt x="3766" y="15141"/>
                  </a:lnTo>
                  <a:lnTo>
                    <a:pt x="2646" y="14176"/>
                  </a:lnTo>
                  <a:lnTo>
                    <a:pt x="387" y="12215"/>
                  </a:lnTo>
                  <a:lnTo>
                    <a:pt x="387" y="12215"/>
                  </a:lnTo>
                  <a:lnTo>
                    <a:pt x="464" y="11800"/>
                  </a:lnTo>
                  <a:lnTo>
                    <a:pt x="541" y="11530"/>
                  </a:lnTo>
                  <a:lnTo>
                    <a:pt x="638" y="11260"/>
                  </a:lnTo>
                  <a:lnTo>
                    <a:pt x="754" y="10989"/>
                  </a:lnTo>
                  <a:lnTo>
                    <a:pt x="831" y="10893"/>
                  </a:lnTo>
                  <a:lnTo>
                    <a:pt x="928" y="10777"/>
                  </a:lnTo>
                  <a:lnTo>
                    <a:pt x="1005" y="10680"/>
                  </a:lnTo>
                  <a:lnTo>
                    <a:pt x="1121" y="10603"/>
                  </a:lnTo>
                  <a:lnTo>
                    <a:pt x="1237" y="10545"/>
                  </a:lnTo>
                  <a:lnTo>
                    <a:pt x="1279" y="10524"/>
                  </a:lnTo>
                  <a:lnTo>
                    <a:pt x="1719" y="10854"/>
                  </a:lnTo>
                  <a:lnTo>
                    <a:pt x="2260" y="11260"/>
                  </a:lnTo>
                  <a:lnTo>
                    <a:pt x="2782" y="11665"/>
                  </a:lnTo>
                  <a:lnTo>
                    <a:pt x="3322" y="12090"/>
                  </a:lnTo>
                  <a:lnTo>
                    <a:pt x="4346" y="12959"/>
                  </a:lnTo>
                  <a:lnTo>
                    <a:pt x="5369" y="13847"/>
                  </a:lnTo>
                  <a:lnTo>
                    <a:pt x="5447" y="13886"/>
                  </a:lnTo>
                  <a:lnTo>
                    <a:pt x="5504" y="13886"/>
                  </a:lnTo>
                  <a:lnTo>
                    <a:pt x="5582" y="13867"/>
                  </a:lnTo>
                  <a:lnTo>
                    <a:pt x="5620" y="13828"/>
                  </a:lnTo>
                  <a:lnTo>
                    <a:pt x="5659" y="13789"/>
                  </a:lnTo>
                  <a:lnTo>
                    <a:pt x="5678" y="13712"/>
                  </a:lnTo>
                  <a:lnTo>
                    <a:pt x="5659" y="13635"/>
                  </a:lnTo>
                  <a:lnTo>
                    <a:pt x="5080" y="12360"/>
                  </a:lnTo>
                  <a:lnTo>
                    <a:pt x="4500" y="11066"/>
                  </a:lnTo>
                  <a:lnTo>
                    <a:pt x="3960" y="9773"/>
                  </a:lnTo>
                  <a:lnTo>
                    <a:pt x="3486" y="8580"/>
                  </a:lnTo>
                  <a:lnTo>
                    <a:pt x="3670" y="8382"/>
                  </a:lnTo>
                  <a:lnTo>
                    <a:pt x="3940" y="8131"/>
                  </a:lnTo>
                  <a:lnTo>
                    <a:pt x="4075" y="8035"/>
                  </a:lnTo>
                  <a:lnTo>
                    <a:pt x="4230" y="7919"/>
                  </a:lnTo>
                  <a:lnTo>
                    <a:pt x="4404" y="7841"/>
                  </a:lnTo>
                  <a:lnTo>
                    <a:pt x="4558" y="7764"/>
                  </a:lnTo>
                  <a:lnTo>
                    <a:pt x="5292" y="7532"/>
                  </a:lnTo>
                  <a:lnTo>
                    <a:pt x="5466" y="7474"/>
                  </a:lnTo>
                  <a:lnTo>
                    <a:pt x="5510" y="7466"/>
                  </a:lnTo>
                  <a:lnTo>
                    <a:pt x="5510" y="7466"/>
                  </a:lnTo>
                  <a:lnTo>
                    <a:pt x="5929" y="8305"/>
                  </a:lnTo>
                  <a:lnTo>
                    <a:pt x="6393" y="9290"/>
                  </a:lnTo>
                  <a:lnTo>
                    <a:pt x="6876" y="10255"/>
                  </a:lnTo>
                  <a:lnTo>
                    <a:pt x="7378" y="11221"/>
                  </a:lnTo>
                  <a:lnTo>
                    <a:pt x="7416" y="11279"/>
                  </a:lnTo>
                  <a:lnTo>
                    <a:pt x="7474" y="11317"/>
                  </a:lnTo>
                  <a:lnTo>
                    <a:pt x="7532" y="11337"/>
                  </a:lnTo>
                  <a:lnTo>
                    <a:pt x="7609" y="11337"/>
                  </a:lnTo>
                  <a:lnTo>
                    <a:pt x="7667" y="11317"/>
                  </a:lnTo>
                  <a:lnTo>
                    <a:pt x="7706" y="11298"/>
                  </a:lnTo>
                  <a:lnTo>
                    <a:pt x="7725" y="11240"/>
                  </a:lnTo>
                  <a:lnTo>
                    <a:pt x="7725" y="11163"/>
                  </a:lnTo>
                  <a:lnTo>
                    <a:pt x="7718" y="11107"/>
                  </a:lnTo>
                  <a:lnTo>
                    <a:pt x="7718" y="11107"/>
                  </a:lnTo>
                  <a:lnTo>
                    <a:pt x="7725" y="11105"/>
                  </a:lnTo>
                  <a:lnTo>
                    <a:pt x="7715" y="11085"/>
                  </a:lnTo>
                  <a:lnTo>
                    <a:pt x="7590" y="10159"/>
                  </a:lnTo>
                  <a:lnTo>
                    <a:pt x="7455" y="9135"/>
                  </a:lnTo>
                  <a:lnTo>
                    <a:pt x="7397" y="8633"/>
                  </a:lnTo>
                  <a:lnTo>
                    <a:pt x="7378" y="8131"/>
                  </a:lnTo>
                  <a:lnTo>
                    <a:pt x="7358" y="7610"/>
                  </a:lnTo>
                  <a:lnTo>
                    <a:pt x="7358" y="7262"/>
                  </a:lnTo>
                  <a:lnTo>
                    <a:pt x="7648" y="7262"/>
                  </a:lnTo>
                  <a:lnTo>
                    <a:pt x="8111" y="7301"/>
                  </a:lnTo>
                  <a:lnTo>
                    <a:pt x="8556" y="7359"/>
                  </a:lnTo>
                  <a:lnTo>
                    <a:pt x="9000" y="7455"/>
                  </a:lnTo>
                  <a:lnTo>
                    <a:pt x="9058" y="7455"/>
                  </a:lnTo>
                  <a:lnTo>
                    <a:pt x="9096" y="7436"/>
                  </a:lnTo>
                  <a:lnTo>
                    <a:pt x="9135" y="7417"/>
                  </a:lnTo>
                  <a:lnTo>
                    <a:pt x="9174" y="7378"/>
                  </a:lnTo>
                  <a:lnTo>
                    <a:pt x="9212" y="7301"/>
                  </a:lnTo>
                  <a:lnTo>
                    <a:pt x="9212" y="7262"/>
                  </a:lnTo>
                  <a:lnTo>
                    <a:pt x="9193" y="7204"/>
                  </a:lnTo>
                  <a:lnTo>
                    <a:pt x="8157" y="4189"/>
                  </a:lnTo>
                  <a:lnTo>
                    <a:pt x="8305" y="4076"/>
                  </a:lnTo>
                  <a:lnTo>
                    <a:pt x="8556" y="3863"/>
                  </a:lnTo>
                  <a:lnTo>
                    <a:pt x="8807" y="3670"/>
                  </a:lnTo>
                  <a:lnTo>
                    <a:pt x="9077" y="3496"/>
                  </a:lnTo>
                  <a:lnTo>
                    <a:pt x="9367" y="3342"/>
                  </a:lnTo>
                  <a:lnTo>
                    <a:pt x="9676" y="3226"/>
                  </a:lnTo>
                  <a:lnTo>
                    <a:pt x="9830" y="3187"/>
                  </a:lnTo>
                  <a:lnTo>
                    <a:pt x="9985" y="3149"/>
                  </a:lnTo>
                  <a:lnTo>
                    <a:pt x="10139" y="3129"/>
                  </a:lnTo>
                  <a:lnTo>
                    <a:pt x="10184" y="3129"/>
                  </a:lnTo>
                  <a:lnTo>
                    <a:pt x="10429" y="3554"/>
                  </a:lnTo>
                  <a:lnTo>
                    <a:pt x="10680" y="4056"/>
                  </a:lnTo>
                  <a:lnTo>
                    <a:pt x="10931" y="4578"/>
                  </a:lnTo>
                  <a:lnTo>
                    <a:pt x="11143" y="5118"/>
                  </a:lnTo>
                  <a:lnTo>
                    <a:pt x="11201" y="5176"/>
                  </a:lnTo>
                  <a:lnTo>
                    <a:pt x="11279" y="5234"/>
                  </a:lnTo>
                  <a:lnTo>
                    <a:pt x="11394" y="5234"/>
                  </a:lnTo>
                  <a:lnTo>
                    <a:pt x="11433" y="5215"/>
                  </a:lnTo>
                  <a:lnTo>
                    <a:pt x="11626" y="5061"/>
                  </a:lnTo>
                  <a:lnTo>
                    <a:pt x="11819" y="4925"/>
                  </a:lnTo>
                  <a:lnTo>
                    <a:pt x="12032" y="4809"/>
                  </a:lnTo>
                  <a:lnTo>
                    <a:pt x="12244" y="4713"/>
                  </a:lnTo>
                  <a:lnTo>
                    <a:pt x="12457" y="4674"/>
                  </a:lnTo>
                  <a:lnTo>
                    <a:pt x="12688" y="4655"/>
                  </a:lnTo>
                  <a:lnTo>
                    <a:pt x="12785" y="4674"/>
                  </a:lnTo>
                  <a:lnTo>
                    <a:pt x="12901" y="4694"/>
                  </a:lnTo>
                  <a:lnTo>
                    <a:pt x="13017" y="4732"/>
                  </a:lnTo>
                  <a:lnTo>
                    <a:pt x="13081" y="4764"/>
                  </a:lnTo>
                  <a:lnTo>
                    <a:pt x="13081" y="4764"/>
                  </a:lnTo>
                  <a:lnTo>
                    <a:pt x="14117" y="6837"/>
                  </a:lnTo>
                  <a:lnTo>
                    <a:pt x="14562" y="7745"/>
                  </a:lnTo>
                  <a:lnTo>
                    <a:pt x="14986" y="8633"/>
                  </a:lnTo>
                  <a:lnTo>
                    <a:pt x="15392" y="9541"/>
                  </a:lnTo>
                  <a:lnTo>
                    <a:pt x="15797" y="10448"/>
                  </a:lnTo>
                  <a:lnTo>
                    <a:pt x="15836" y="10506"/>
                  </a:lnTo>
                  <a:lnTo>
                    <a:pt x="15894" y="10564"/>
                  </a:lnTo>
                  <a:lnTo>
                    <a:pt x="16029" y="10564"/>
                  </a:lnTo>
                  <a:lnTo>
                    <a:pt x="16087" y="10526"/>
                  </a:lnTo>
                  <a:lnTo>
                    <a:pt x="16145" y="10487"/>
                  </a:lnTo>
                  <a:lnTo>
                    <a:pt x="16164" y="10410"/>
                  </a:lnTo>
                  <a:lnTo>
                    <a:pt x="16145" y="10333"/>
                  </a:lnTo>
                  <a:lnTo>
                    <a:pt x="15546" y="8672"/>
                  </a:lnTo>
                  <a:lnTo>
                    <a:pt x="14967" y="6992"/>
                  </a:lnTo>
                  <a:lnTo>
                    <a:pt x="14542" y="5852"/>
                  </a:lnTo>
                  <a:lnTo>
                    <a:pt x="14079" y="4713"/>
                  </a:lnTo>
                  <a:lnTo>
                    <a:pt x="13596" y="3593"/>
                  </a:lnTo>
                  <a:lnTo>
                    <a:pt x="13124" y="2616"/>
                  </a:lnTo>
                  <a:lnTo>
                    <a:pt x="13210" y="2569"/>
                  </a:lnTo>
                  <a:lnTo>
                    <a:pt x="13422" y="2473"/>
                  </a:lnTo>
                  <a:lnTo>
                    <a:pt x="13635" y="2396"/>
                  </a:lnTo>
                  <a:lnTo>
                    <a:pt x="13847" y="2338"/>
                  </a:lnTo>
                  <a:lnTo>
                    <a:pt x="14079" y="2299"/>
                  </a:lnTo>
                  <a:lnTo>
                    <a:pt x="14291" y="2280"/>
                  </a:lnTo>
                  <a:lnTo>
                    <a:pt x="14523" y="2280"/>
                  </a:lnTo>
                  <a:lnTo>
                    <a:pt x="14755" y="2299"/>
                  </a:lnTo>
                  <a:lnTo>
                    <a:pt x="14986" y="2338"/>
                  </a:lnTo>
                  <a:lnTo>
                    <a:pt x="15122" y="2376"/>
                  </a:lnTo>
                  <a:lnTo>
                    <a:pt x="15218" y="2415"/>
                  </a:lnTo>
                  <a:lnTo>
                    <a:pt x="15276" y="2473"/>
                  </a:lnTo>
                  <a:lnTo>
                    <a:pt x="15315" y="2531"/>
                  </a:lnTo>
                  <a:lnTo>
                    <a:pt x="15411" y="2685"/>
                  </a:lnTo>
                  <a:lnTo>
                    <a:pt x="15643" y="3052"/>
                  </a:lnTo>
                  <a:lnTo>
                    <a:pt x="15855" y="3438"/>
                  </a:lnTo>
                  <a:lnTo>
                    <a:pt x="16647" y="4983"/>
                  </a:lnTo>
                  <a:lnTo>
                    <a:pt x="17033" y="5756"/>
                  </a:lnTo>
                  <a:lnTo>
                    <a:pt x="17439" y="6528"/>
                  </a:lnTo>
                  <a:lnTo>
                    <a:pt x="17478" y="6586"/>
                  </a:lnTo>
                  <a:lnTo>
                    <a:pt x="17536" y="6625"/>
                  </a:lnTo>
                  <a:lnTo>
                    <a:pt x="17613" y="6644"/>
                  </a:lnTo>
                  <a:lnTo>
                    <a:pt x="17671" y="6644"/>
                  </a:lnTo>
                  <a:lnTo>
                    <a:pt x="17729" y="6625"/>
                  </a:lnTo>
                  <a:lnTo>
                    <a:pt x="17767" y="6586"/>
                  </a:lnTo>
                  <a:lnTo>
                    <a:pt x="17806" y="6528"/>
                  </a:lnTo>
                  <a:lnTo>
                    <a:pt x="17806" y="6451"/>
                  </a:lnTo>
                  <a:lnTo>
                    <a:pt x="17613" y="5524"/>
                  </a:lnTo>
                  <a:lnTo>
                    <a:pt x="17400" y="4578"/>
                  </a:lnTo>
                  <a:lnTo>
                    <a:pt x="17169" y="3651"/>
                  </a:lnTo>
                  <a:lnTo>
                    <a:pt x="16947" y="2907"/>
                  </a:lnTo>
                  <a:lnTo>
                    <a:pt x="16947" y="2907"/>
                  </a:lnTo>
                  <a:lnTo>
                    <a:pt x="17227" y="2782"/>
                  </a:lnTo>
                  <a:lnTo>
                    <a:pt x="17420" y="2705"/>
                  </a:lnTo>
                  <a:lnTo>
                    <a:pt x="17613" y="2647"/>
                  </a:lnTo>
                  <a:lnTo>
                    <a:pt x="17825" y="2608"/>
                  </a:lnTo>
                  <a:lnTo>
                    <a:pt x="18038" y="2589"/>
                  </a:lnTo>
                  <a:lnTo>
                    <a:pt x="18231" y="2589"/>
                  </a:lnTo>
                  <a:lnTo>
                    <a:pt x="18443" y="2627"/>
                  </a:lnTo>
                  <a:lnTo>
                    <a:pt x="18540" y="2627"/>
                  </a:lnTo>
                  <a:lnTo>
                    <a:pt x="18598" y="2589"/>
                  </a:lnTo>
                  <a:lnTo>
                    <a:pt x="18636" y="2511"/>
                  </a:lnTo>
                  <a:lnTo>
                    <a:pt x="18656" y="2434"/>
                  </a:lnTo>
                  <a:lnTo>
                    <a:pt x="18515" y="1326"/>
                  </a:lnTo>
                  <a:lnTo>
                    <a:pt x="18515" y="1326"/>
                  </a:lnTo>
                  <a:lnTo>
                    <a:pt x="18617" y="1275"/>
                  </a:lnTo>
                  <a:lnTo>
                    <a:pt x="18849" y="1179"/>
                  </a:lnTo>
                  <a:lnTo>
                    <a:pt x="19061" y="1121"/>
                  </a:lnTo>
                  <a:lnTo>
                    <a:pt x="19293" y="1063"/>
                  </a:lnTo>
                  <a:lnTo>
                    <a:pt x="19447" y="1044"/>
                  </a:lnTo>
                  <a:lnTo>
                    <a:pt x="19583" y="1044"/>
                  </a:lnTo>
                  <a:lnTo>
                    <a:pt x="19737" y="1063"/>
                  </a:lnTo>
                  <a:lnTo>
                    <a:pt x="19892" y="1082"/>
                  </a:lnTo>
                  <a:lnTo>
                    <a:pt x="20181" y="1179"/>
                  </a:lnTo>
                  <a:lnTo>
                    <a:pt x="20377" y="1263"/>
                  </a:lnTo>
                  <a:lnTo>
                    <a:pt x="20857" y="2647"/>
                  </a:lnTo>
                  <a:lnTo>
                    <a:pt x="21398" y="4095"/>
                  </a:lnTo>
                  <a:lnTo>
                    <a:pt x="22494" y="6892"/>
                  </a:lnTo>
                  <a:lnTo>
                    <a:pt x="22494" y="6892"/>
                  </a:lnTo>
                  <a:lnTo>
                    <a:pt x="22499" y="6914"/>
                  </a:lnTo>
                  <a:lnTo>
                    <a:pt x="22502" y="6914"/>
                  </a:lnTo>
                  <a:lnTo>
                    <a:pt x="22502" y="6914"/>
                  </a:lnTo>
                  <a:lnTo>
                    <a:pt x="22518" y="6953"/>
                  </a:lnTo>
                  <a:lnTo>
                    <a:pt x="22557" y="7011"/>
                  </a:lnTo>
                  <a:lnTo>
                    <a:pt x="22614" y="7050"/>
                  </a:lnTo>
                  <a:lnTo>
                    <a:pt x="22672" y="7069"/>
                  </a:lnTo>
                  <a:lnTo>
                    <a:pt x="22730" y="7069"/>
                  </a:lnTo>
                  <a:lnTo>
                    <a:pt x="22808" y="7050"/>
                  </a:lnTo>
                  <a:lnTo>
                    <a:pt x="22846" y="7011"/>
                  </a:lnTo>
                  <a:lnTo>
                    <a:pt x="22885" y="6953"/>
                  </a:lnTo>
                  <a:lnTo>
                    <a:pt x="22865" y="6876"/>
                  </a:lnTo>
                  <a:lnTo>
                    <a:pt x="22858" y="6839"/>
                  </a:lnTo>
                  <a:lnTo>
                    <a:pt x="22858" y="6839"/>
                  </a:lnTo>
                  <a:lnTo>
                    <a:pt x="22865" y="6837"/>
                  </a:lnTo>
                  <a:lnTo>
                    <a:pt x="22849" y="6793"/>
                  </a:lnTo>
                  <a:lnTo>
                    <a:pt x="21881" y="2067"/>
                  </a:lnTo>
                  <a:lnTo>
                    <a:pt x="21958" y="1990"/>
                  </a:lnTo>
                  <a:lnTo>
                    <a:pt x="22132" y="1855"/>
                  </a:lnTo>
                  <a:lnTo>
                    <a:pt x="22228" y="1797"/>
                  </a:lnTo>
                  <a:lnTo>
                    <a:pt x="22325" y="1739"/>
                  </a:lnTo>
                  <a:lnTo>
                    <a:pt x="22421" y="1700"/>
                  </a:lnTo>
                  <a:lnTo>
                    <a:pt x="22537" y="1681"/>
                  </a:lnTo>
                  <a:lnTo>
                    <a:pt x="22769" y="1662"/>
                  </a:lnTo>
                  <a:lnTo>
                    <a:pt x="23020" y="1681"/>
                  </a:lnTo>
                  <a:lnTo>
                    <a:pt x="23271" y="1739"/>
                  </a:lnTo>
                  <a:lnTo>
                    <a:pt x="23394" y="1767"/>
                  </a:lnTo>
                  <a:lnTo>
                    <a:pt x="23394" y="1767"/>
                  </a:lnTo>
                  <a:lnTo>
                    <a:pt x="23580" y="2357"/>
                  </a:lnTo>
                  <a:lnTo>
                    <a:pt x="23812" y="3071"/>
                  </a:lnTo>
                  <a:lnTo>
                    <a:pt x="24121" y="4076"/>
                  </a:lnTo>
                  <a:lnTo>
                    <a:pt x="24179" y="4307"/>
                  </a:lnTo>
                  <a:lnTo>
                    <a:pt x="24256" y="4539"/>
                  </a:lnTo>
                  <a:lnTo>
                    <a:pt x="24314" y="4655"/>
                  </a:lnTo>
                  <a:lnTo>
                    <a:pt x="24391" y="4771"/>
                  </a:lnTo>
                  <a:lnTo>
                    <a:pt x="24526" y="5003"/>
                  </a:lnTo>
                  <a:lnTo>
                    <a:pt x="24816" y="5659"/>
                  </a:lnTo>
                  <a:lnTo>
                    <a:pt x="25106" y="6316"/>
                  </a:lnTo>
                  <a:lnTo>
                    <a:pt x="25144" y="6354"/>
                  </a:lnTo>
                  <a:lnTo>
                    <a:pt x="25183" y="6393"/>
                  </a:lnTo>
                  <a:lnTo>
                    <a:pt x="25241" y="6412"/>
                  </a:lnTo>
                  <a:lnTo>
                    <a:pt x="25318" y="6432"/>
                  </a:lnTo>
                  <a:lnTo>
                    <a:pt x="25376" y="6412"/>
                  </a:lnTo>
                  <a:lnTo>
                    <a:pt x="25415" y="6393"/>
                  </a:lnTo>
                  <a:lnTo>
                    <a:pt x="25453" y="6354"/>
                  </a:lnTo>
                  <a:lnTo>
                    <a:pt x="25473" y="6277"/>
                  </a:lnTo>
                  <a:lnTo>
                    <a:pt x="25473" y="4848"/>
                  </a:lnTo>
                  <a:lnTo>
                    <a:pt x="25453" y="3400"/>
                  </a:lnTo>
                  <a:lnTo>
                    <a:pt x="25434" y="1971"/>
                  </a:lnTo>
                  <a:lnTo>
                    <a:pt x="25399" y="676"/>
                  </a:lnTo>
                  <a:lnTo>
                    <a:pt x="25399" y="676"/>
                  </a:lnTo>
                  <a:lnTo>
                    <a:pt x="25685" y="580"/>
                  </a:lnTo>
                  <a:lnTo>
                    <a:pt x="26091" y="464"/>
                  </a:lnTo>
                  <a:lnTo>
                    <a:pt x="26322" y="387"/>
                  </a:lnTo>
                  <a:lnTo>
                    <a:pt x="26438" y="368"/>
                  </a:lnTo>
                  <a:close/>
                  <a:moveTo>
                    <a:pt x="26457" y="1"/>
                  </a:moveTo>
                  <a:lnTo>
                    <a:pt x="26284" y="20"/>
                  </a:lnTo>
                  <a:lnTo>
                    <a:pt x="26129" y="59"/>
                  </a:lnTo>
                  <a:lnTo>
                    <a:pt x="25782" y="136"/>
                  </a:lnTo>
                  <a:lnTo>
                    <a:pt x="25453" y="252"/>
                  </a:lnTo>
                  <a:lnTo>
                    <a:pt x="25125" y="368"/>
                  </a:lnTo>
                  <a:lnTo>
                    <a:pt x="25086" y="406"/>
                  </a:lnTo>
                  <a:lnTo>
                    <a:pt x="25048" y="445"/>
                  </a:lnTo>
                  <a:lnTo>
                    <a:pt x="25028" y="503"/>
                  </a:lnTo>
                  <a:lnTo>
                    <a:pt x="25028" y="561"/>
                  </a:lnTo>
                  <a:lnTo>
                    <a:pt x="25067" y="1971"/>
                  </a:lnTo>
                  <a:lnTo>
                    <a:pt x="25086" y="3380"/>
                  </a:lnTo>
                  <a:lnTo>
                    <a:pt x="25106" y="4790"/>
                  </a:lnTo>
                  <a:lnTo>
                    <a:pt x="25097" y="5396"/>
                  </a:lnTo>
                  <a:lnTo>
                    <a:pt x="25009" y="5196"/>
                  </a:lnTo>
                  <a:lnTo>
                    <a:pt x="24893" y="4964"/>
                  </a:lnTo>
                  <a:lnTo>
                    <a:pt x="24777" y="4732"/>
                  </a:lnTo>
                  <a:lnTo>
                    <a:pt x="24642" y="4443"/>
                  </a:lnTo>
                  <a:lnTo>
                    <a:pt x="24526" y="4134"/>
                  </a:lnTo>
                  <a:lnTo>
                    <a:pt x="24333" y="3516"/>
                  </a:lnTo>
                  <a:lnTo>
                    <a:pt x="24140" y="2878"/>
                  </a:lnTo>
                  <a:lnTo>
                    <a:pt x="23928" y="2241"/>
                  </a:lnTo>
                  <a:lnTo>
                    <a:pt x="23773" y="1739"/>
                  </a:lnTo>
                  <a:lnTo>
                    <a:pt x="23715" y="1584"/>
                  </a:lnTo>
                  <a:lnTo>
                    <a:pt x="23677" y="1507"/>
                  </a:lnTo>
                  <a:lnTo>
                    <a:pt x="23599" y="1449"/>
                  </a:lnTo>
                  <a:lnTo>
                    <a:pt x="23483" y="1391"/>
                  </a:lnTo>
                  <a:lnTo>
                    <a:pt x="23329" y="1353"/>
                  </a:lnTo>
                  <a:lnTo>
                    <a:pt x="23039" y="1314"/>
                  </a:lnTo>
                  <a:lnTo>
                    <a:pt x="22750" y="1295"/>
                  </a:lnTo>
                  <a:lnTo>
                    <a:pt x="22479" y="1295"/>
                  </a:lnTo>
                  <a:lnTo>
                    <a:pt x="22344" y="1333"/>
                  </a:lnTo>
                  <a:lnTo>
                    <a:pt x="22209" y="1372"/>
                  </a:lnTo>
                  <a:lnTo>
                    <a:pt x="22093" y="1430"/>
                  </a:lnTo>
                  <a:lnTo>
                    <a:pt x="21977" y="1488"/>
                  </a:lnTo>
                  <a:lnTo>
                    <a:pt x="21784" y="1662"/>
                  </a:lnTo>
                  <a:lnTo>
                    <a:pt x="21572" y="1835"/>
                  </a:lnTo>
                  <a:lnTo>
                    <a:pt x="21514" y="1913"/>
                  </a:lnTo>
                  <a:lnTo>
                    <a:pt x="21494" y="1951"/>
                  </a:lnTo>
                  <a:lnTo>
                    <a:pt x="21494" y="2009"/>
                  </a:lnTo>
                  <a:lnTo>
                    <a:pt x="22046" y="4705"/>
                  </a:lnTo>
                  <a:lnTo>
                    <a:pt x="21398" y="3033"/>
                  </a:lnTo>
                  <a:lnTo>
                    <a:pt x="20896" y="1662"/>
                  </a:lnTo>
                  <a:lnTo>
                    <a:pt x="20722" y="1140"/>
                  </a:lnTo>
                  <a:lnTo>
                    <a:pt x="20664" y="1044"/>
                  </a:lnTo>
                  <a:lnTo>
                    <a:pt x="20587" y="966"/>
                  </a:lnTo>
                  <a:lnTo>
                    <a:pt x="20509" y="909"/>
                  </a:lnTo>
                  <a:lnTo>
                    <a:pt x="20413" y="851"/>
                  </a:lnTo>
                  <a:lnTo>
                    <a:pt x="20181" y="793"/>
                  </a:lnTo>
                  <a:lnTo>
                    <a:pt x="19988" y="735"/>
                  </a:lnTo>
                  <a:lnTo>
                    <a:pt x="19756" y="696"/>
                  </a:lnTo>
                  <a:lnTo>
                    <a:pt x="19525" y="677"/>
                  </a:lnTo>
                  <a:lnTo>
                    <a:pt x="19293" y="696"/>
                  </a:lnTo>
                  <a:lnTo>
                    <a:pt x="19061" y="735"/>
                  </a:lnTo>
                  <a:lnTo>
                    <a:pt x="18829" y="793"/>
                  </a:lnTo>
                  <a:lnTo>
                    <a:pt x="18598" y="870"/>
                  </a:lnTo>
                  <a:lnTo>
                    <a:pt x="18385" y="966"/>
                  </a:lnTo>
                  <a:lnTo>
                    <a:pt x="18192" y="1063"/>
                  </a:lnTo>
                  <a:lnTo>
                    <a:pt x="18153" y="1102"/>
                  </a:lnTo>
                  <a:lnTo>
                    <a:pt x="18134" y="1140"/>
                  </a:lnTo>
                  <a:lnTo>
                    <a:pt x="18115" y="1198"/>
                  </a:lnTo>
                  <a:lnTo>
                    <a:pt x="18115" y="1237"/>
                  </a:lnTo>
                  <a:lnTo>
                    <a:pt x="18256" y="2223"/>
                  </a:lnTo>
                  <a:lnTo>
                    <a:pt x="18250" y="2222"/>
                  </a:lnTo>
                  <a:lnTo>
                    <a:pt x="17999" y="2202"/>
                  </a:lnTo>
                  <a:lnTo>
                    <a:pt x="17767" y="2241"/>
                  </a:lnTo>
                  <a:lnTo>
                    <a:pt x="17516" y="2280"/>
                  </a:lnTo>
                  <a:lnTo>
                    <a:pt x="17284" y="2357"/>
                  </a:lnTo>
                  <a:lnTo>
                    <a:pt x="17053" y="2434"/>
                  </a:lnTo>
                  <a:lnTo>
                    <a:pt x="16609" y="2647"/>
                  </a:lnTo>
                  <a:lnTo>
                    <a:pt x="16570" y="2685"/>
                  </a:lnTo>
                  <a:lnTo>
                    <a:pt x="16551" y="2743"/>
                  </a:lnTo>
                  <a:lnTo>
                    <a:pt x="16531" y="2801"/>
                  </a:lnTo>
                  <a:lnTo>
                    <a:pt x="16551" y="2859"/>
                  </a:lnTo>
                  <a:lnTo>
                    <a:pt x="16802" y="3747"/>
                  </a:lnTo>
                  <a:lnTo>
                    <a:pt x="17033" y="4655"/>
                  </a:lnTo>
                  <a:lnTo>
                    <a:pt x="17180" y="5280"/>
                  </a:lnTo>
                  <a:lnTo>
                    <a:pt x="17180" y="5280"/>
                  </a:lnTo>
                  <a:lnTo>
                    <a:pt x="16802" y="4539"/>
                  </a:lnTo>
                  <a:lnTo>
                    <a:pt x="16396" y="3709"/>
                  </a:lnTo>
                  <a:lnTo>
                    <a:pt x="16184" y="3284"/>
                  </a:lnTo>
                  <a:lnTo>
                    <a:pt x="15971" y="2878"/>
                  </a:lnTo>
                  <a:lnTo>
                    <a:pt x="15740" y="2511"/>
                  </a:lnTo>
                  <a:lnTo>
                    <a:pt x="15604" y="2318"/>
                  </a:lnTo>
                  <a:lnTo>
                    <a:pt x="15469" y="2164"/>
                  </a:lnTo>
                  <a:lnTo>
                    <a:pt x="15392" y="2106"/>
                  </a:lnTo>
                  <a:lnTo>
                    <a:pt x="15295" y="2048"/>
                  </a:lnTo>
                  <a:lnTo>
                    <a:pt x="15180" y="2009"/>
                  </a:lnTo>
                  <a:lnTo>
                    <a:pt x="15064" y="1971"/>
                  </a:lnTo>
                  <a:lnTo>
                    <a:pt x="14813" y="1932"/>
                  </a:lnTo>
                  <a:lnTo>
                    <a:pt x="14600" y="1913"/>
                  </a:lnTo>
                  <a:lnTo>
                    <a:pt x="14349" y="1893"/>
                  </a:lnTo>
                  <a:lnTo>
                    <a:pt x="14117" y="1913"/>
                  </a:lnTo>
                  <a:lnTo>
                    <a:pt x="13886" y="1951"/>
                  </a:lnTo>
                  <a:lnTo>
                    <a:pt x="13654" y="1990"/>
                  </a:lnTo>
                  <a:lnTo>
                    <a:pt x="13422" y="2067"/>
                  </a:lnTo>
                  <a:lnTo>
                    <a:pt x="13190" y="2144"/>
                  </a:lnTo>
                  <a:lnTo>
                    <a:pt x="12978" y="2260"/>
                  </a:lnTo>
                  <a:lnTo>
                    <a:pt x="12766" y="2376"/>
                  </a:lnTo>
                  <a:lnTo>
                    <a:pt x="12727" y="2415"/>
                  </a:lnTo>
                  <a:lnTo>
                    <a:pt x="12708" y="2473"/>
                  </a:lnTo>
                  <a:lnTo>
                    <a:pt x="12708" y="2531"/>
                  </a:lnTo>
                  <a:lnTo>
                    <a:pt x="12708" y="2589"/>
                  </a:lnTo>
                  <a:lnTo>
                    <a:pt x="13248" y="3709"/>
                  </a:lnTo>
                  <a:lnTo>
                    <a:pt x="13750" y="4829"/>
                  </a:lnTo>
                  <a:lnTo>
                    <a:pt x="14195" y="5968"/>
                  </a:lnTo>
                  <a:lnTo>
                    <a:pt x="14499" y="6797"/>
                  </a:lnTo>
                  <a:lnTo>
                    <a:pt x="13905" y="5621"/>
                  </a:lnTo>
                  <a:lnTo>
                    <a:pt x="13557" y="4925"/>
                  </a:lnTo>
                  <a:lnTo>
                    <a:pt x="13499" y="4771"/>
                  </a:lnTo>
                  <a:lnTo>
                    <a:pt x="13422" y="4636"/>
                  </a:lnTo>
                  <a:lnTo>
                    <a:pt x="13326" y="4500"/>
                  </a:lnTo>
                  <a:lnTo>
                    <a:pt x="13268" y="4443"/>
                  </a:lnTo>
                  <a:lnTo>
                    <a:pt x="13190" y="4404"/>
                  </a:lnTo>
                  <a:lnTo>
                    <a:pt x="13055" y="4346"/>
                  </a:lnTo>
                  <a:lnTo>
                    <a:pt x="12920" y="4307"/>
                  </a:lnTo>
                  <a:lnTo>
                    <a:pt x="12785" y="4288"/>
                  </a:lnTo>
                  <a:lnTo>
                    <a:pt x="12399" y="4288"/>
                  </a:lnTo>
                  <a:lnTo>
                    <a:pt x="12128" y="4346"/>
                  </a:lnTo>
                  <a:lnTo>
                    <a:pt x="11897" y="4462"/>
                  </a:lnTo>
                  <a:lnTo>
                    <a:pt x="11646" y="4578"/>
                  </a:lnTo>
                  <a:lnTo>
                    <a:pt x="11414" y="4732"/>
                  </a:lnTo>
                  <a:lnTo>
                    <a:pt x="11384" y="4756"/>
                  </a:lnTo>
                  <a:lnTo>
                    <a:pt x="11182" y="4288"/>
                  </a:lnTo>
                  <a:lnTo>
                    <a:pt x="10854" y="3593"/>
                  </a:lnTo>
                  <a:lnTo>
                    <a:pt x="10564" y="3052"/>
                  </a:lnTo>
                  <a:lnTo>
                    <a:pt x="10487" y="2936"/>
                  </a:lnTo>
                  <a:lnTo>
                    <a:pt x="10410" y="2840"/>
                  </a:lnTo>
                  <a:lnTo>
                    <a:pt x="10352" y="2801"/>
                  </a:lnTo>
                  <a:lnTo>
                    <a:pt x="10313" y="2782"/>
                  </a:lnTo>
                  <a:lnTo>
                    <a:pt x="10255" y="2762"/>
                  </a:lnTo>
                  <a:lnTo>
                    <a:pt x="10004" y="2762"/>
                  </a:lnTo>
                  <a:lnTo>
                    <a:pt x="9830" y="2801"/>
                  </a:lnTo>
                  <a:lnTo>
                    <a:pt x="9676" y="2820"/>
                  </a:lnTo>
                  <a:lnTo>
                    <a:pt x="9521" y="2878"/>
                  </a:lnTo>
                  <a:lnTo>
                    <a:pt x="9193" y="2994"/>
                  </a:lnTo>
                  <a:lnTo>
                    <a:pt x="8903" y="3149"/>
                  </a:lnTo>
                  <a:lnTo>
                    <a:pt x="8614" y="3342"/>
                  </a:lnTo>
                  <a:lnTo>
                    <a:pt x="8343" y="3535"/>
                  </a:lnTo>
                  <a:lnTo>
                    <a:pt x="8073" y="3747"/>
                  </a:lnTo>
                  <a:lnTo>
                    <a:pt x="7841" y="3960"/>
                  </a:lnTo>
                  <a:lnTo>
                    <a:pt x="7783" y="4018"/>
                  </a:lnTo>
                  <a:lnTo>
                    <a:pt x="7764" y="4056"/>
                  </a:lnTo>
                  <a:lnTo>
                    <a:pt x="7764" y="4114"/>
                  </a:lnTo>
                  <a:lnTo>
                    <a:pt x="7764" y="4172"/>
                  </a:lnTo>
                  <a:lnTo>
                    <a:pt x="8742" y="7020"/>
                  </a:lnTo>
                  <a:lnTo>
                    <a:pt x="8742" y="7020"/>
                  </a:lnTo>
                  <a:lnTo>
                    <a:pt x="8575" y="6992"/>
                  </a:lnTo>
                  <a:lnTo>
                    <a:pt x="8092" y="6934"/>
                  </a:lnTo>
                  <a:lnTo>
                    <a:pt x="7609" y="6895"/>
                  </a:lnTo>
                  <a:lnTo>
                    <a:pt x="7088" y="6895"/>
                  </a:lnTo>
                  <a:lnTo>
                    <a:pt x="7030" y="6934"/>
                  </a:lnTo>
                  <a:lnTo>
                    <a:pt x="6991" y="6972"/>
                  </a:lnTo>
                  <a:lnTo>
                    <a:pt x="6972" y="7030"/>
                  </a:lnTo>
                  <a:lnTo>
                    <a:pt x="6972" y="7552"/>
                  </a:lnTo>
                  <a:lnTo>
                    <a:pt x="6991" y="8073"/>
                  </a:lnTo>
                  <a:lnTo>
                    <a:pt x="7030" y="8595"/>
                  </a:lnTo>
                  <a:lnTo>
                    <a:pt x="7069" y="9116"/>
                  </a:lnTo>
                  <a:lnTo>
                    <a:pt x="7194" y="10081"/>
                  </a:lnTo>
                  <a:lnTo>
                    <a:pt x="6740" y="9174"/>
                  </a:lnTo>
                  <a:lnTo>
                    <a:pt x="6277" y="8189"/>
                  </a:lnTo>
                  <a:lnTo>
                    <a:pt x="5794" y="7204"/>
                  </a:lnTo>
                  <a:lnTo>
                    <a:pt x="5755" y="7165"/>
                  </a:lnTo>
                  <a:lnTo>
                    <a:pt x="5717" y="7127"/>
                  </a:lnTo>
                  <a:lnTo>
                    <a:pt x="5659" y="7088"/>
                  </a:lnTo>
                  <a:lnTo>
                    <a:pt x="5485" y="7088"/>
                  </a:lnTo>
                  <a:lnTo>
                    <a:pt x="5369" y="7108"/>
                  </a:lnTo>
                  <a:lnTo>
                    <a:pt x="5176" y="7185"/>
                  </a:lnTo>
                  <a:lnTo>
                    <a:pt x="4751" y="7301"/>
                  </a:lnTo>
                  <a:lnTo>
                    <a:pt x="4365" y="7436"/>
                  </a:lnTo>
                  <a:lnTo>
                    <a:pt x="4172" y="7513"/>
                  </a:lnTo>
                  <a:lnTo>
                    <a:pt x="3998" y="7610"/>
                  </a:lnTo>
                  <a:lnTo>
                    <a:pt x="3844" y="7726"/>
                  </a:lnTo>
                  <a:lnTo>
                    <a:pt x="3689" y="7841"/>
                  </a:lnTo>
                  <a:lnTo>
                    <a:pt x="3380" y="8131"/>
                  </a:lnTo>
                  <a:lnTo>
                    <a:pt x="3110" y="8401"/>
                  </a:lnTo>
                  <a:lnTo>
                    <a:pt x="3091" y="8440"/>
                  </a:lnTo>
                  <a:lnTo>
                    <a:pt x="3071" y="8498"/>
                  </a:lnTo>
                  <a:lnTo>
                    <a:pt x="3091" y="8575"/>
                  </a:lnTo>
                  <a:lnTo>
                    <a:pt x="3612" y="9888"/>
                  </a:lnTo>
                  <a:lnTo>
                    <a:pt x="4153" y="11182"/>
                  </a:lnTo>
                  <a:lnTo>
                    <a:pt x="4732" y="12476"/>
                  </a:lnTo>
                  <a:lnTo>
                    <a:pt x="4988" y="13040"/>
                  </a:lnTo>
                  <a:lnTo>
                    <a:pt x="4732" y="12824"/>
                  </a:lnTo>
                  <a:lnTo>
                    <a:pt x="3882" y="12090"/>
                  </a:lnTo>
                  <a:lnTo>
                    <a:pt x="2994" y="11375"/>
                  </a:lnTo>
                  <a:lnTo>
                    <a:pt x="2106" y="10700"/>
                  </a:lnTo>
                  <a:lnTo>
                    <a:pt x="1468" y="10236"/>
                  </a:lnTo>
                  <a:lnTo>
                    <a:pt x="1391" y="10178"/>
                  </a:lnTo>
                  <a:lnTo>
                    <a:pt x="1314" y="10159"/>
                  </a:lnTo>
                  <a:lnTo>
                    <a:pt x="1179" y="10159"/>
                  </a:lnTo>
                  <a:lnTo>
                    <a:pt x="1101" y="10178"/>
                  </a:lnTo>
                  <a:lnTo>
                    <a:pt x="1024" y="10217"/>
                  </a:lnTo>
                  <a:lnTo>
                    <a:pt x="889" y="10294"/>
                  </a:lnTo>
                  <a:lnTo>
                    <a:pt x="715" y="10429"/>
                  </a:lnTo>
                  <a:lnTo>
                    <a:pt x="580" y="10584"/>
                  </a:lnTo>
                  <a:lnTo>
                    <a:pt x="464" y="10757"/>
                  </a:lnTo>
                  <a:lnTo>
                    <a:pt x="368" y="10931"/>
                  </a:lnTo>
                  <a:lnTo>
                    <a:pt x="290" y="11124"/>
                  </a:lnTo>
                  <a:lnTo>
                    <a:pt x="213" y="11317"/>
                  </a:lnTo>
                  <a:lnTo>
                    <a:pt x="97" y="11723"/>
                  </a:lnTo>
                  <a:lnTo>
                    <a:pt x="39" y="11993"/>
                  </a:lnTo>
                  <a:lnTo>
                    <a:pt x="1" y="12129"/>
                  </a:lnTo>
                  <a:lnTo>
                    <a:pt x="1" y="12264"/>
                  </a:lnTo>
                  <a:lnTo>
                    <a:pt x="20" y="12341"/>
                  </a:lnTo>
                  <a:lnTo>
                    <a:pt x="39" y="12399"/>
                  </a:lnTo>
                  <a:lnTo>
                    <a:pt x="136" y="12495"/>
                  </a:lnTo>
                  <a:lnTo>
                    <a:pt x="368" y="12669"/>
                  </a:lnTo>
                  <a:lnTo>
                    <a:pt x="1352" y="13538"/>
                  </a:lnTo>
                  <a:lnTo>
                    <a:pt x="2859" y="14832"/>
                  </a:lnTo>
                  <a:lnTo>
                    <a:pt x="3747" y="15605"/>
                  </a:lnTo>
                  <a:lnTo>
                    <a:pt x="4172" y="15991"/>
                  </a:lnTo>
                  <a:lnTo>
                    <a:pt x="4597" y="16416"/>
                  </a:lnTo>
                  <a:lnTo>
                    <a:pt x="5427" y="17246"/>
                  </a:lnTo>
                  <a:lnTo>
                    <a:pt x="6238" y="18115"/>
                  </a:lnTo>
                  <a:lnTo>
                    <a:pt x="7653" y="19631"/>
                  </a:lnTo>
                  <a:lnTo>
                    <a:pt x="7653" y="19631"/>
                  </a:lnTo>
                  <a:lnTo>
                    <a:pt x="7609" y="19660"/>
                  </a:lnTo>
                  <a:lnTo>
                    <a:pt x="7571" y="19718"/>
                  </a:lnTo>
                  <a:lnTo>
                    <a:pt x="7551" y="19795"/>
                  </a:lnTo>
                  <a:lnTo>
                    <a:pt x="7571" y="19853"/>
                  </a:lnTo>
                  <a:lnTo>
                    <a:pt x="8845" y="22595"/>
                  </a:lnTo>
                  <a:lnTo>
                    <a:pt x="9502" y="23967"/>
                  </a:lnTo>
                  <a:lnTo>
                    <a:pt x="10178" y="25318"/>
                  </a:lnTo>
                  <a:lnTo>
                    <a:pt x="10854" y="26690"/>
                  </a:lnTo>
                  <a:lnTo>
                    <a:pt x="11568" y="28022"/>
                  </a:lnTo>
                  <a:lnTo>
                    <a:pt x="12283" y="29355"/>
                  </a:lnTo>
                  <a:lnTo>
                    <a:pt x="13036" y="30668"/>
                  </a:lnTo>
                  <a:lnTo>
                    <a:pt x="13499" y="31459"/>
                  </a:lnTo>
                  <a:lnTo>
                    <a:pt x="13982" y="32232"/>
                  </a:lnTo>
                  <a:lnTo>
                    <a:pt x="14484" y="32985"/>
                  </a:lnTo>
                  <a:lnTo>
                    <a:pt x="15006" y="33719"/>
                  </a:lnTo>
                  <a:lnTo>
                    <a:pt x="15334" y="34144"/>
                  </a:lnTo>
                  <a:lnTo>
                    <a:pt x="15701" y="34549"/>
                  </a:lnTo>
                  <a:lnTo>
                    <a:pt x="15894" y="34762"/>
                  </a:lnTo>
                  <a:lnTo>
                    <a:pt x="16087" y="34936"/>
                  </a:lnTo>
                  <a:lnTo>
                    <a:pt x="16300" y="35090"/>
                  </a:lnTo>
                  <a:lnTo>
                    <a:pt x="16531" y="35245"/>
                  </a:lnTo>
                  <a:lnTo>
                    <a:pt x="16686" y="35322"/>
                  </a:lnTo>
                  <a:lnTo>
                    <a:pt x="16860" y="35380"/>
                  </a:lnTo>
                  <a:lnTo>
                    <a:pt x="16937" y="35399"/>
                  </a:lnTo>
                  <a:lnTo>
                    <a:pt x="17188" y="35399"/>
                  </a:lnTo>
                  <a:lnTo>
                    <a:pt x="17342" y="35360"/>
                  </a:lnTo>
                  <a:lnTo>
                    <a:pt x="17497" y="35302"/>
                  </a:lnTo>
                  <a:lnTo>
                    <a:pt x="19042" y="34878"/>
                  </a:lnTo>
                  <a:lnTo>
                    <a:pt x="20548" y="34395"/>
                  </a:lnTo>
                  <a:lnTo>
                    <a:pt x="21996" y="33912"/>
                  </a:lnTo>
                  <a:lnTo>
                    <a:pt x="23445" y="33410"/>
                  </a:lnTo>
                  <a:lnTo>
                    <a:pt x="24874" y="32869"/>
                  </a:lnTo>
                  <a:lnTo>
                    <a:pt x="26303" y="32328"/>
                  </a:lnTo>
                  <a:lnTo>
                    <a:pt x="27925" y="31672"/>
                  </a:lnTo>
                  <a:lnTo>
                    <a:pt x="29547" y="31015"/>
                  </a:lnTo>
                  <a:lnTo>
                    <a:pt x="31227" y="30301"/>
                  </a:lnTo>
                  <a:lnTo>
                    <a:pt x="31556" y="30166"/>
                  </a:lnTo>
                  <a:lnTo>
                    <a:pt x="31710" y="30069"/>
                  </a:lnTo>
                  <a:lnTo>
                    <a:pt x="31768" y="30011"/>
                  </a:lnTo>
                  <a:lnTo>
                    <a:pt x="31807" y="29953"/>
                  </a:lnTo>
                  <a:lnTo>
                    <a:pt x="31884" y="29779"/>
                  </a:lnTo>
                  <a:lnTo>
                    <a:pt x="31961" y="29606"/>
                  </a:lnTo>
                  <a:lnTo>
                    <a:pt x="32058" y="29355"/>
                  </a:lnTo>
                  <a:lnTo>
                    <a:pt x="32116" y="29084"/>
                  </a:lnTo>
                  <a:lnTo>
                    <a:pt x="32174" y="28814"/>
                  </a:lnTo>
                  <a:lnTo>
                    <a:pt x="32232" y="28543"/>
                  </a:lnTo>
                  <a:lnTo>
                    <a:pt x="32290" y="28003"/>
                  </a:lnTo>
                  <a:lnTo>
                    <a:pt x="32309" y="27462"/>
                  </a:lnTo>
                  <a:lnTo>
                    <a:pt x="32290" y="26902"/>
                  </a:lnTo>
                  <a:lnTo>
                    <a:pt x="32251" y="26361"/>
                  </a:lnTo>
                  <a:lnTo>
                    <a:pt x="32193" y="25820"/>
                  </a:lnTo>
                  <a:lnTo>
                    <a:pt x="32116" y="25280"/>
                  </a:lnTo>
                  <a:lnTo>
                    <a:pt x="31981" y="24430"/>
                  </a:lnTo>
                  <a:lnTo>
                    <a:pt x="31826" y="23580"/>
                  </a:lnTo>
                  <a:lnTo>
                    <a:pt x="31652" y="22750"/>
                  </a:lnTo>
                  <a:lnTo>
                    <a:pt x="31440" y="21900"/>
                  </a:lnTo>
                  <a:lnTo>
                    <a:pt x="31015" y="20239"/>
                  </a:lnTo>
                  <a:lnTo>
                    <a:pt x="30551" y="18579"/>
                  </a:lnTo>
                  <a:lnTo>
                    <a:pt x="29760" y="15740"/>
                  </a:lnTo>
                  <a:lnTo>
                    <a:pt x="29354" y="14330"/>
                  </a:lnTo>
                  <a:lnTo>
                    <a:pt x="28910" y="12920"/>
                  </a:lnTo>
                  <a:lnTo>
                    <a:pt x="28562" y="11839"/>
                  </a:lnTo>
                  <a:lnTo>
                    <a:pt x="28543" y="11800"/>
                  </a:lnTo>
                  <a:lnTo>
                    <a:pt x="28524" y="11762"/>
                  </a:lnTo>
                  <a:lnTo>
                    <a:pt x="28447" y="11723"/>
                  </a:lnTo>
                  <a:lnTo>
                    <a:pt x="28350" y="11723"/>
                  </a:lnTo>
                  <a:lnTo>
                    <a:pt x="28273" y="11742"/>
                  </a:lnTo>
                  <a:lnTo>
                    <a:pt x="28159" y="11805"/>
                  </a:lnTo>
                  <a:lnTo>
                    <a:pt x="28159" y="11805"/>
                  </a:lnTo>
                  <a:lnTo>
                    <a:pt x="28002" y="9328"/>
                  </a:lnTo>
                  <a:lnTo>
                    <a:pt x="27925" y="7957"/>
                  </a:lnTo>
                  <a:lnTo>
                    <a:pt x="27867" y="6586"/>
                  </a:lnTo>
                  <a:lnTo>
                    <a:pt x="27829" y="4964"/>
                  </a:lnTo>
                  <a:lnTo>
                    <a:pt x="27829" y="4134"/>
                  </a:lnTo>
                  <a:lnTo>
                    <a:pt x="27848" y="3322"/>
                  </a:lnTo>
                  <a:lnTo>
                    <a:pt x="27867" y="2473"/>
                  </a:lnTo>
                  <a:lnTo>
                    <a:pt x="27906" y="1604"/>
                  </a:lnTo>
                  <a:lnTo>
                    <a:pt x="27925" y="1179"/>
                  </a:lnTo>
                  <a:lnTo>
                    <a:pt x="27944" y="1024"/>
                  </a:lnTo>
                  <a:lnTo>
                    <a:pt x="27944" y="947"/>
                  </a:lnTo>
                  <a:lnTo>
                    <a:pt x="27906" y="889"/>
                  </a:lnTo>
                  <a:lnTo>
                    <a:pt x="27867" y="812"/>
                  </a:lnTo>
                  <a:lnTo>
                    <a:pt x="27790" y="754"/>
                  </a:lnTo>
                  <a:lnTo>
                    <a:pt x="27655" y="657"/>
                  </a:lnTo>
                  <a:lnTo>
                    <a:pt x="27346" y="406"/>
                  </a:lnTo>
                  <a:lnTo>
                    <a:pt x="27133" y="271"/>
                  </a:lnTo>
                  <a:lnTo>
                    <a:pt x="26921" y="136"/>
                  </a:lnTo>
                  <a:lnTo>
                    <a:pt x="26824" y="78"/>
                  </a:lnTo>
                  <a:lnTo>
                    <a:pt x="26708" y="40"/>
                  </a:lnTo>
                  <a:lnTo>
                    <a:pt x="26593" y="20"/>
                  </a:lnTo>
                  <a:lnTo>
                    <a:pt x="26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6163;p54">
              <a:extLst>
                <a:ext uri="{FF2B5EF4-FFF2-40B4-BE49-F238E27FC236}">
                  <a16:creationId xmlns:a16="http://schemas.microsoft.com/office/drawing/2014/main" id="{95E10FA8-958E-2BB3-A903-2DFE6DB050BF}"/>
                </a:ext>
              </a:extLst>
            </p:cNvPr>
            <p:cNvSpPr/>
            <p:nvPr/>
          </p:nvSpPr>
          <p:spPr>
            <a:xfrm>
              <a:off x="7016143" y="3727025"/>
              <a:ext cx="79200" cy="160300"/>
            </a:xfrm>
            <a:custGeom>
              <a:avLst/>
              <a:gdLst/>
              <a:ahLst/>
              <a:cxnLst/>
              <a:rect l="l" t="t" r="r" b="b"/>
              <a:pathLst>
                <a:path w="3168" h="6412" extrusionOk="0">
                  <a:moveTo>
                    <a:pt x="193" y="0"/>
                  </a:moveTo>
                  <a:lnTo>
                    <a:pt x="116" y="19"/>
                  </a:lnTo>
                  <a:lnTo>
                    <a:pt x="58" y="39"/>
                  </a:lnTo>
                  <a:lnTo>
                    <a:pt x="19" y="97"/>
                  </a:lnTo>
                  <a:lnTo>
                    <a:pt x="0" y="154"/>
                  </a:lnTo>
                  <a:lnTo>
                    <a:pt x="19" y="232"/>
                  </a:lnTo>
                  <a:lnTo>
                    <a:pt x="1390" y="3206"/>
                  </a:lnTo>
                  <a:lnTo>
                    <a:pt x="2720" y="6010"/>
                  </a:lnTo>
                  <a:lnTo>
                    <a:pt x="2646" y="6045"/>
                  </a:lnTo>
                  <a:lnTo>
                    <a:pt x="2568" y="6102"/>
                  </a:lnTo>
                  <a:lnTo>
                    <a:pt x="2549" y="6160"/>
                  </a:lnTo>
                  <a:lnTo>
                    <a:pt x="2530" y="6238"/>
                  </a:lnTo>
                  <a:lnTo>
                    <a:pt x="2549" y="6296"/>
                  </a:lnTo>
                  <a:lnTo>
                    <a:pt x="2588" y="6354"/>
                  </a:lnTo>
                  <a:lnTo>
                    <a:pt x="2646" y="6411"/>
                  </a:lnTo>
                  <a:lnTo>
                    <a:pt x="2781" y="6411"/>
                  </a:lnTo>
                  <a:lnTo>
                    <a:pt x="3051" y="6296"/>
                  </a:lnTo>
                  <a:lnTo>
                    <a:pt x="3109" y="6257"/>
                  </a:lnTo>
                  <a:lnTo>
                    <a:pt x="3148" y="6199"/>
                  </a:lnTo>
                  <a:lnTo>
                    <a:pt x="3167" y="6122"/>
                  </a:lnTo>
                  <a:lnTo>
                    <a:pt x="3148" y="6045"/>
                  </a:lnTo>
                  <a:lnTo>
                    <a:pt x="1738" y="3090"/>
                  </a:lnTo>
                  <a:lnTo>
                    <a:pt x="367" y="116"/>
                  </a:lnTo>
                  <a:lnTo>
                    <a:pt x="309" y="58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6164;p54">
              <a:extLst>
                <a:ext uri="{FF2B5EF4-FFF2-40B4-BE49-F238E27FC236}">
                  <a16:creationId xmlns:a16="http://schemas.microsoft.com/office/drawing/2014/main" id="{98D75413-52D9-5D14-EE09-542AE414BB46}"/>
                </a:ext>
              </a:extLst>
            </p:cNvPr>
            <p:cNvSpPr/>
            <p:nvPr/>
          </p:nvSpPr>
          <p:spPr>
            <a:xfrm>
              <a:off x="7104968" y="3565750"/>
              <a:ext cx="86450" cy="287300"/>
            </a:xfrm>
            <a:custGeom>
              <a:avLst/>
              <a:gdLst/>
              <a:ahLst/>
              <a:cxnLst/>
              <a:rect l="l" t="t" r="r" b="b"/>
              <a:pathLst>
                <a:path w="3458" h="11492" extrusionOk="0">
                  <a:moveTo>
                    <a:pt x="116" y="1"/>
                  </a:moveTo>
                  <a:lnTo>
                    <a:pt x="58" y="40"/>
                  </a:lnTo>
                  <a:lnTo>
                    <a:pt x="20" y="78"/>
                  </a:lnTo>
                  <a:lnTo>
                    <a:pt x="0" y="155"/>
                  </a:lnTo>
                  <a:lnTo>
                    <a:pt x="20" y="213"/>
                  </a:lnTo>
                  <a:lnTo>
                    <a:pt x="39" y="291"/>
                  </a:lnTo>
                  <a:lnTo>
                    <a:pt x="97" y="349"/>
                  </a:lnTo>
                  <a:lnTo>
                    <a:pt x="155" y="387"/>
                  </a:lnTo>
                  <a:lnTo>
                    <a:pt x="522" y="464"/>
                  </a:lnTo>
                  <a:lnTo>
                    <a:pt x="774" y="535"/>
                  </a:lnTo>
                  <a:lnTo>
                    <a:pt x="774" y="535"/>
                  </a:lnTo>
                  <a:lnTo>
                    <a:pt x="908" y="986"/>
                  </a:lnTo>
                  <a:lnTo>
                    <a:pt x="1062" y="1527"/>
                  </a:lnTo>
                  <a:lnTo>
                    <a:pt x="1178" y="2067"/>
                  </a:lnTo>
                  <a:lnTo>
                    <a:pt x="1294" y="2608"/>
                  </a:lnTo>
                  <a:lnTo>
                    <a:pt x="1507" y="3689"/>
                  </a:lnTo>
                  <a:lnTo>
                    <a:pt x="1700" y="4771"/>
                  </a:lnTo>
                  <a:lnTo>
                    <a:pt x="2144" y="7050"/>
                  </a:lnTo>
                  <a:lnTo>
                    <a:pt x="2607" y="9290"/>
                  </a:lnTo>
                  <a:lnTo>
                    <a:pt x="2839" y="10313"/>
                  </a:lnTo>
                  <a:lnTo>
                    <a:pt x="3071" y="11337"/>
                  </a:lnTo>
                  <a:lnTo>
                    <a:pt x="3109" y="11414"/>
                  </a:lnTo>
                  <a:lnTo>
                    <a:pt x="3167" y="11453"/>
                  </a:lnTo>
                  <a:lnTo>
                    <a:pt x="3225" y="11491"/>
                  </a:lnTo>
                  <a:lnTo>
                    <a:pt x="3303" y="11491"/>
                  </a:lnTo>
                  <a:lnTo>
                    <a:pt x="3361" y="11472"/>
                  </a:lnTo>
                  <a:lnTo>
                    <a:pt x="3418" y="11453"/>
                  </a:lnTo>
                  <a:lnTo>
                    <a:pt x="3457" y="11395"/>
                  </a:lnTo>
                  <a:lnTo>
                    <a:pt x="3438" y="11298"/>
                  </a:lnTo>
                  <a:lnTo>
                    <a:pt x="3187" y="10236"/>
                  </a:lnTo>
                  <a:lnTo>
                    <a:pt x="2955" y="9155"/>
                  </a:lnTo>
                  <a:lnTo>
                    <a:pt x="2511" y="6992"/>
                  </a:lnTo>
                  <a:lnTo>
                    <a:pt x="2260" y="5659"/>
                  </a:lnTo>
                  <a:lnTo>
                    <a:pt x="2009" y="4307"/>
                  </a:lnTo>
                  <a:lnTo>
                    <a:pt x="1758" y="2975"/>
                  </a:lnTo>
                  <a:lnTo>
                    <a:pt x="1603" y="2299"/>
                  </a:lnTo>
                  <a:lnTo>
                    <a:pt x="1468" y="1642"/>
                  </a:lnTo>
                  <a:lnTo>
                    <a:pt x="1314" y="1102"/>
                  </a:lnTo>
                  <a:lnTo>
                    <a:pt x="1178" y="542"/>
                  </a:lnTo>
                  <a:lnTo>
                    <a:pt x="1120" y="426"/>
                  </a:lnTo>
                  <a:lnTo>
                    <a:pt x="1082" y="329"/>
                  </a:lnTo>
                  <a:lnTo>
                    <a:pt x="1005" y="252"/>
                  </a:lnTo>
                  <a:lnTo>
                    <a:pt x="889" y="194"/>
                  </a:lnTo>
                  <a:lnTo>
                    <a:pt x="541" y="97"/>
                  </a:lnTo>
                  <a:lnTo>
                    <a:pt x="213" y="2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6165;p54">
              <a:extLst>
                <a:ext uri="{FF2B5EF4-FFF2-40B4-BE49-F238E27FC236}">
                  <a16:creationId xmlns:a16="http://schemas.microsoft.com/office/drawing/2014/main" id="{CDD4DD67-449E-6CAC-7E2C-4D6D23057ACA}"/>
                </a:ext>
              </a:extLst>
            </p:cNvPr>
            <p:cNvSpPr/>
            <p:nvPr/>
          </p:nvSpPr>
          <p:spPr>
            <a:xfrm>
              <a:off x="7067793" y="3663775"/>
              <a:ext cx="47325" cy="220650"/>
            </a:xfrm>
            <a:custGeom>
              <a:avLst/>
              <a:gdLst/>
              <a:ahLst/>
              <a:cxnLst/>
              <a:rect l="l" t="t" r="r" b="b"/>
              <a:pathLst>
                <a:path w="1893" h="8826" extrusionOk="0">
                  <a:moveTo>
                    <a:pt x="174" y="0"/>
                  </a:moveTo>
                  <a:lnTo>
                    <a:pt x="97" y="19"/>
                  </a:lnTo>
                  <a:lnTo>
                    <a:pt x="39" y="58"/>
                  </a:lnTo>
                  <a:lnTo>
                    <a:pt x="0" y="116"/>
                  </a:lnTo>
                  <a:lnTo>
                    <a:pt x="0" y="193"/>
                  </a:lnTo>
                  <a:lnTo>
                    <a:pt x="97" y="831"/>
                  </a:lnTo>
                  <a:lnTo>
                    <a:pt x="213" y="1449"/>
                  </a:lnTo>
                  <a:lnTo>
                    <a:pt x="445" y="2704"/>
                  </a:lnTo>
                  <a:lnTo>
                    <a:pt x="889" y="5079"/>
                  </a:lnTo>
                  <a:lnTo>
                    <a:pt x="1479" y="8269"/>
                  </a:lnTo>
                  <a:lnTo>
                    <a:pt x="831" y="8459"/>
                  </a:lnTo>
                  <a:lnTo>
                    <a:pt x="753" y="8497"/>
                  </a:lnTo>
                  <a:lnTo>
                    <a:pt x="734" y="8555"/>
                  </a:lnTo>
                  <a:lnTo>
                    <a:pt x="715" y="8613"/>
                  </a:lnTo>
                  <a:lnTo>
                    <a:pt x="734" y="8690"/>
                  </a:lnTo>
                  <a:lnTo>
                    <a:pt x="773" y="8748"/>
                  </a:lnTo>
                  <a:lnTo>
                    <a:pt x="831" y="8806"/>
                  </a:lnTo>
                  <a:lnTo>
                    <a:pt x="908" y="8826"/>
                  </a:lnTo>
                  <a:lnTo>
                    <a:pt x="985" y="8826"/>
                  </a:lnTo>
                  <a:lnTo>
                    <a:pt x="1777" y="8575"/>
                  </a:lnTo>
                  <a:lnTo>
                    <a:pt x="1835" y="8555"/>
                  </a:lnTo>
                  <a:lnTo>
                    <a:pt x="1874" y="8517"/>
                  </a:lnTo>
                  <a:lnTo>
                    <a:pt x="1893" y="8459"/>
                  </a:lnTo>
                  <a:lnTo>
                    <a:pt x="1893" y="8401"/>
                  </a:lnTo>
                  <a:lnTo>
                    <a:pt x="1275" y="5060"/>
                  </a:lnTo>
                  <a:lnTo>
                    <a:pt x="831" y="2723"/>
                  </a:lnTo>
                  <a:lnTo>
                    <a:pt x="580" y="1449"/>
                  </a:lnTo>
                  <a:lnTo>
                    <a:pt x="464" y="811"/>
                  </a:lnTo>
                  <a:lnTo>
                    <a:pt x="367" y="174"/>
                  </a:lnTo>
                  <a:lnTo>
                    <a:pt x="348" y="97"/>
                  </a:lnTo>
                  <a:lnTo>
                    <a:pt x="309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6166;p54">
              <a:extLst>
                <a:ext uri="{FF2B5EF4-FFF2-40B4-BE49-F238E27FC236}">
                  <a16:creationId xmlns:a16="http://schemas.microsoft.com/office/drawing/2014/main" id="{45F992EC-DDE8-C8D0-ACAA-ADD0B61924BF}"/>
                </a:ext>
              </a:extLst>
            </p:cNvPr>
            <p:cNvSpPr/>
            <p:nvPr/>
          </p:nvSpPr>
          <p:spPr>
            <a:xfrm>
              <a:off x="7105443" y="3844325"/>
              <a:ext cx="85475" cy="34300"/>
            </a:xfrm>
            <a:custGeom>
              <a:avLst/>
              <a:gdLst/>
              <a:ahLst/>
              <a:cxnLst/>
              <a:rect l="l" t="t" r="r" b="b"/>
              <a:pathLst>
                <a:path w="3419" h="1372" extrusionOk="0">
                  <a:moveTo>
                    <a:pt x="3168" y="1"/>
                  </a:moveTo>
                  <a:lnTo>
                    <a:pt x="1642" y="522"/>
                  </a:lnTo>
                  <a:lnTo>
                    <a:pt x="117" y="1005"/>
                  </a:lnTo>
                  <a:lnTo>
                    <a:pt x="59" y="1044"/>
                  </a:lnTo>
                  <a:lnTo>
                    <a:pt x="20" y="1101"/>
                  </a:lnTo>
                  <a:lnTo>
                    <a:pt x="1" y="1159"/>
                  </a:lnTo>
                  <a:lnTo>
                    <a:pt x="20" y="1237"/>
                  </a:lnTo>
                  <a:lnTo>
                    <a:pt x="59" y="1295"/>
                  </a:lnTo>
                  <a:lnTo>
                    <a:pt x="117" y="1353"/>
                  </a:lnTo>
                  <a:lnTo>
                    <a:pt x="194" y="1372"/>
                  </a:lnTo>
                  <a:lnTo>
                    <a:pt x="271" y="1353"/>
                  </a:lnTo>
                  <a:lnTo>
                    <a:pt x="1797" y="870"/>
                  </a:lnTo>
                  <a:lnTo>
                    <a:pt x="3322" y="348"/>
                  </a:lnTo>
                  <a:lnTo>
                    <a:pt x="3380" y="310"/>
                  </a:lnTo>
                  <a:lnTo>
                    <a:pt x="3419" y="252"/>
                  </a:lnTo>
                  <a:lnTo>
                    <a:pt x="3419" y="194"/>
                  </a:lnTo>
                  <a:lnTo>
                    <a:pt x="3399" y="117"/>
                  </a:lnTo>
                  <a:lnTo>
                    <a:pt x="3361" y="59"/>
                  </a:lnTo>
                  <a:lnTo>
                    <a:pt x="3322" y="20"/>
                  </a:lnTo>
                  <a:lnTo>
                    <a:pt x="3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6167;p54">
              <a:extLst>
                <a:ext uri="{FF2B5EF4-FFF2-40B4-BE49-F238E27FC236}">
                  <a16:creationId xmlns:a16="http://schemas.microsoft.com/office/drawing/2014/main" id="{C138451B-F2F5-FEF0-8130-855D5236E57C}"/>
                </a:ext>
              </a:extLst>
            </p:cNvPr>
            <p:cNvSpPr/>
            <p:nvPr/>
          </p:nvSpPr>
          <p:spPr>
            <a:xfrm>
              <a:off x="7153718" y="3510725"/>
              <a:ext cx="116875" cy="342800"/>
            </a:xfrm>
            <a:custGeom>
              <a:avLst/>
              <a:gdLst/>
              <a:ahLst/>
              <a:cxnLst/>
              <a:rect l="l" t="t" r="r" b="b"/>
              <a:pathLst>
                <a:path w="4675" h="13712" extrusionOk="0">
                  <a:moveTo>
                    <a:pt x="484" y="0"/>
                  </a:moveTo>
                  <a:lnTo>
                    <a:pt x="406" y="39"/>
                  </a:lnTo>
                  <a:lnTo>
                    <a:pt x="213" y="213"/>
                  </a:lnTo>
                  <a:lnTo>
                    <a:pt x="39" y="387"/>
                  </a:lnTo>
                  <a:lnTo>
                    <a:pt x="1" y="425"/>
                  </a:lnTo>
                  <a:lnTo>
                    <a:pt x="1" y="483"/>
                  </a:lnTo>
                  <a:lnTo>
                    <a:pt x="20" y="580"/>
                  </a:lnTo>
                  <a:lnTo>
                    <a:pt x="851" y="2723"/>
                  </a:lnTo>
                  <a:lnTo>
                    <a:pt x="1662" y="4886"/>
                  </a:lnTo>
                  <a:lnTo>
                    <a:pt x="2434" y="7049"/>
                  </a:lnTo>
                  <a:lnTo>
                    <a:pt x="3207" y="9231"/>
                  </a:lnTo>
                  <a:lnTo>
                    <a:pt x="4258" y="12296"/>
                  </a:lnTo>
                  <a:lnTo>
                    <a:pt x="4258" y="12296"/>
                  </a:lnTo>
                  <a:lnTo>
                    <a:pt x="3998" y="12379"/>
                  </a:lnTo>
                  <a:lnTo>
                    <a:pt x="3593" y="12534"/>
                  </a:lnTo>
                  <a:lnTo>
                    <a:pt x="2762" y="12823"/>
                  </a:lnTo>
                  <a:lnTo>
                    <a:pt x="1237" y="13345"/>
                  </a:lnTo>
                  <a:lnTo>
                    <a:pt x="1159" y="13383"/>
                  </a:lnTo>
                  <a:lnTo>
                    <a:pt x="1140" y="13441"/>
                  </a:lnTo>
                  <a:lnTo>
                    <a:pt x="1121" y="13519"/>
                  </a:lnTo>
                  <a:lnTo>
                    <a:pt x="1140" y="13576"/>
                  </a:lnTo>
                  <a:lnTo>
                    <a:pt x="1179" y="13634"/>
                  </a:lnTo>
                  <a:lnTo>
                    <a:pt x="1237" y="13692"/>
                  </a:lnTo>
                  <a:lnTo>
                    <a:pt x="1295" y="13712"/>
                  </a:lnTo>
                  <a:lnTo>
                    <a:pt x="1391" y="13692"/>
                  </a:lnTo>
                  <a:lnTo>
                    <a:pt x="2898" y="13171"/>
                  </a:lnTo>
                  <a:lnTo>
                    <a:pt x="3728" y="12881"/>
                  </a:lnTo>
                  <a:lnTo>
                    <a:pt x="4153" y="12727"/>
                  </a:lnTo>
                  <a:lnTo>
                    <a:pt x="4578" y="12611"/>
                  </a:lnTo>
                  <a:lnTo>
                    <a:pt x="4636" y="12572"/>
                  </a:lnTo>
                  <a:lnTo>
                    <a:pt x="4674" y="12514"/>
                  </a:lnTo>
                  <a:lnTo>
                    <a:pt x="4674" y="12437"/>
                  </a:lnTo>
                  <a:lnTo>
                    <a:pt x="4674" y="12360"/>
                  </a:lnTo>
                  <a:lnTo>
                    <a:pt x="3824" y="9888"/>
                  </a:lnTo>
                  <a:lnTo>
                    <a:pt x="2955" y="7397"/>
                  </a:lnTo>
                  <a:lnTo>
                    <a:pt x="2048" y="4925"/>
                  </a:lnTo>
                  <a:lnTo>
                    <a:pt x="1140" y="2453"/>
                  </a:lnTo>
                  <a:lnTo>
                    <a:pt x="406" y="561"/>
                  </a:lnTo>
                  <a:lnTo>
                    <a:pt x="484" y="483"/>
                  </a:lnTo>
                  <a:lnTo>
                    <a:pt x="638" y="348"/>
                  </a:lnTo>
                  <a:lnTo>
                    <a:pt x="696" y="271"/>
                  </a:lnTo>
                  <a:lnTo>
                    <a:pt x="715" y="213"/>
                  </a:lnTo>
                  <a:lnTo>
                    <a:pt x="696" y="136"/>
                  </a:lnTo>
                  <a:lnTo>
                    <a:pt x="657" y="78"/>
                  </a:lnTo>
                  <a:lnTo>
                    <a:pt x="599" y="20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6168;p54">
              <a:extLst>
                <a:ext uri="{FF2B5EF4-FFF2-40B4-BE49-F238E27FC236}">
                  <a16:creationId xmlns:a16="http://schemas.microsoft.com/office/drawing/2014/main" id="{F115D433-88E6-5A59-D249-A7438BBD6FEB}"/>
                </a:ext>
              </a:extLst>
            </p:cNvPr>
            <p:cNvSpPr/>
            <p:nvPr/>
          </p:nvSpPr>
          <p:spPr>
            <a:xfrm>
              <a:off x="7278293" y="3546450"/>
              <a:ext cx="77750" cy="253500"/>
            </a:xfrm>
            <a:custGeom>
              <a:avLst/>
              <a:gdLst/>
              <a:ahLst/>
              <a:cxnLst/>
              <a:rect l="l" t="t" r="r" b="b"/>
              <a:pathLst>
                <a:path w="3110" h="10140" extrusionOk="0">
                  <a:moveTo>
                    <a:pt x="1738" y="0"/>
                  </a:moveTo>
                  <a:lnTo>
                    <a:pt x="1680" y="39"/>
                  </a:lnTo>
                  <a:lnTo>
                    <a:pt x="1642" y="97"/>
                  </a:lnTo>
                  <a:lnTo>
                    <a:pt x="1642" y="174"/>
                  </a:lnTo>
                  <a:lnTo>
                    <a:pt x="1854" y="1372"/>
                  </a:lnTo>
                  <a:lnTo>
                    <a:pt x="2047" y="2569"/>
                  </a:lnTo>
                  <a:lnTo>
                    <a:pt x="2202" y="3766"/>
                  </a:lnTo>
                  <a:lnTo>
                    <a:pt x="2337" y="4964"/>
                  </a:lnTo>
                  <a:lnTo>
                    <a:pt x="2453" y="6161"/>
                  </a:lnTo>
                  <a:lnTo>
                    <a:pt x="2549" y="7358"/>
                  </a:lnTo>
                  <a:lnTo>
                    <a:pt x="2731" y="9631"/>
                  </a:lnTo>
                  <a:lnTo>
                    <a:pt x="2731" y="9631"/>
                  </a:lnTo>
                  <a:lnTo>
                    <a:pt x="2523" y="9716"/>
                  </a:lnTo>
                  <a:lnTo>
                    <a:pt x="2086" y="8420"/>
                  </a:lnTo>
                  <a:lnTo>
                    <a:pt x="1564" y="6933"/>
                  </a:lnTo>
                  <a:lnTo>
                    <a:pt x="1275" y="6199"/>
                  </a:lnTo>
                  <a:lnTo>
                    <a:pt x="985" y="5466"/>
                  </a:lnTo>
                  <a:lnTo>
                    <a:pt x="695" y="4751"/>
                  </a:lnTo>
                  <a:lnTo>
                    <a:pt x="367" y="4037"/>
                  </a:lnTo>
                  <a:lnTo>
                    <a:pt x="309" y="3959"/>
                  </a:lnTo>
                  <a:lnTo>
                    <a:pt x="251" y="3940"/>
                  </a:lnTo>
                  <a:lnTo>
                    <a:pt x="174" y="3921"/>
                  </a:lnTo>
                  <a:lnTo>
                    <a:pt x="116" y="3921"/>
                  </a:lnTo>
                  <a:lnTo>
                    <a:pt x="58" y="3959"/>
                  </a:lnTo>
                  <a:lnTo>
                    <a:pt x="19" y="3998"/>
                  </a:lnTo>
                  <a:lnTo>
                    <a:pt x="0" y="4075"/>
                  </a:lnTo>
                  <a:lnTo>
                    <a:pt x="19" y="4152"/>
                  </a:lnTo>
                  <a:lnTo>
                    <a:pt x="348" y="4867"/>
                  </a:lnTo>
                  <a:lnTo>
                    <a:pt x="637" y="5582"/>
                  </a:lnTo>
                  <a:lnTo>
                    <a:pt x="927" y="6315"/>
                  </a:lnTo>
                  <a:lnTo>
                    <a:pt x="1217" y="7049"/>
                  </a:lnTo>
                  <a:lnTo>
                    <a:pt x="1738" y="8536"/>
                  </a:lnTo>
                  <a:lnTo>
                    <a:pt x="2240" y="10023"/>
                  </a:lnTo>
                  <a:lnTo>
                    <a:pt x="2279" y="10081"/>
                  </a:lnTo>
                  <a:lnTo>
                    <a:pt x="2337" y="10120"/>
                  </a:lnTo>
                  <a:lnTo>
                    <a:pt x="2414" y="10139"/>
                  </a:lnTo>
                  <a:lnTo>
                    <a:pt x="2472" y="10139"/>
                  </a:lnTo>
                  <a:lnTo>
                    <a:pt x="2993" y="9927"/>
                  </a:lnTo>
                  <a:lnTo>
                    <a:pt x="3051" y="9888"/>
                  </a:lnTo>
                  <a:lnTo>
                    <a:pt x="3090" y="9849"/>
                  </a:lnTo>
                  <a:lnTo>
                    <a:pt x="3109" y="9791"/>
                  </a:lnTo>
                  <a:lnTo>
                    <a:pt x="3109" y="9734"/>
                  </a:lnTo>
                  <a:lnTo>
                    <a:pt x="2936" y="7339"/>
                  </a:lnTo>
                  <a:lnTo>
                    <a:pt x="2820" y="6142"/>
                  </a:lnTo>
                  <a:lnTo>
                    <a:pt x="2704" y="4925"/>
                  </a:lnTo>
                  <a:lnTo>
                    <a:pt x="2569" y="3728"/>
                  </a:lnTo>
                  <a:lnTo>
                    <a:pt x="2414" y="2530"/>
                  </a:lnTo>
                  <a:lnTo>
                    <a:pt x="2240" y="1352"/>
                  </a:lnTo>
                  <a:lnTo>
                    <a:pt x="2028" y="155"/>
                  </a:lnTo>
                  <a:lnTo>
                    <a:pt x="1989" y="78"/>
                  </a:lnTo>
                  <a:lnTo>
                    <a:pt x="1931" y="39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6169;p54">
              <a:extLst>
                <a:ext uri="{FF2B5EF4-FFF2-40B4-BE49-F238E27FC236}">
                  <a16:creationId xmlns:a16="http://schemas.microsoft.com/office/drawing/2014/main" id="{F9DA4A91-7A07-6988-85F0-0848D37DA871}"/>
                </a:ext>
              </a:extLst>
            </p:cNvPr>
            <p:cNvSpPr/>
            <p:nvPr/>
          </p:nvSpPr>
          <p:spPr>
            <a:xfrm>
              <a:off x="7489743" y="3496250"/>
              <a:ext cx="62300" cy="215350"/>
            </a:xfrm>
            <a:custGeom>
              <a:avLst/>
              <a:gdLst/>
              <a:ahLst/>
              <a:cxnLst/>
              <a:rect l="l" t="t" r="r" b="b"/>
              <a:pathLst>
                <a:path w="2492" h="8614" extrusionOk="0">
                  <a:moveTo>
                    <a:pt x="194" y="0"/>
                  </a:moveTo>
                  <a:lnTo>
                    <a:pt x="116" y="19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502"/>
                  </a:lnTo>
                  <a:lnTo>
                    <a:pt x="174" y="753"/>
                  </a:lnTo>
                  <a:lnTo>
                    <a:pt x="310" y="1255"/>
                  </a:lnTo>
                  <a:lnTo>
                    <a:pt x="773" y="3129"/>
                  </a:lnTo>
                  <a:lnTo>
                    <a:pt x="1874" y="7454"/>
                  </a:lnTo>
                  <a:lnTo>
                    <a:pt x="2125" y="8459"/>
                  </a:lnTo>
                  <a:lnTo>
                    <a:pt x="2144" y="8536"/>
                  </a:lnTo>
                  <a:lnTo>
                    <a:pt x="2202" y="8574"/>
                  </a:lnTo>
                  <a:lnTo>
                    <a:pt x="2279" y="8613"/>
                  </a:lnTo>
                  <a:lnTo>
                    <a:pt x="2357" y="8613"/>
                  </a:lnTo>
                  <a:lnTo>
                    <a:pt x="2415" y="8594"/>
                  </a:lnTo>
                  <a:lnTo>
                    <a:pt x="2472" y="8574"/>
                  </a:lnTo>
                  <a:lnTo>
                    <a:pt x="2492" y="8516"/>
                  </a:lnTo>
                  <a:lnTo>
                    <a:pt x="2492" y="8439"/>
                  </a:lnTo>
                  <a:lnTo>
                    <a:pt x="1797" y="5678"/>
                  </a:lnTo>
                  <a:lnTo>
                    <a:pt x="715" y="1391"/>
                  </a:lnTo>
                  <a:lnTo>
                    <a:pt x="561" y="753"/>
                  </a:lnTo>
                  <a:lnTo>
                    <a:pt x="464" y="444"/>
                  </a:lnTo>
                  <a:lnTo>
                    <a:pt x="368" y="135"/>
                  </a:lnTo>
                  <a:lnTo>
                    <a:pt x="310" y="58"/>
                  </a:lnTo>
                  <a:lnTo>
                    <a:pt x="252" y="19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170;p54">
              <a:extLst>
                <a:ext uri="{FF2B5EF4-FFF2-40B4-BE49-F238E27FC236}">
                  <a16:creationId xmlns:a16="http://schemas.microsoft.com/office/drawing/2014/main" id="{6FB97735-D227-610B-9849-496F05B050C3}"/>
                </a:ext>
              </a:extLst>
            </p:cNvPr>
            <p:cNvSpPr/>
            <p:nvPr/>
          </p:nvSpPr>
          <p:spPr>
            <a:xfrm>
              <a:off x="7446293" y="3540650"/>
              <a:ext cx="140525" cy="199900"/>
            </a:xfrm>
            <a:custGeom>
              <a:avLst/>
              <a:gdLst/>
              <a:ahLst/>
              <a:cxnLst/>
              <a:rect l="l" t="t" r="r" b="b"/>
              <a:pathLst>
                <a:path w="5621" h="7996" extrusionOk="0">
                  <a:moveTo>
                    <a:pt x="2781" y="1"/>
                  </a:moveTo>
                  <a:lnTo>
                    <a:pt x="2704" y="20"/>
                  </a:lnTo>
                  <a:lnTo>
                    <a:pt x="2646" y="39"/>
                  </a:lnTo>
                  <a:lnTo>
                    <a:pt x="2608" y="97"/>
                  </a:lnTo>
                  <a:lnTo>
                    <a:pt x="2588" y="155"/>
                  </a:lnTo>
                  <a:lnTo>
                    <a:pt x="2608" y="252"/>
                  </a:lnTo>
                  <a:lnTo>
                    <a:pt x="3438" y="2048"/>
                  </a:lnTo>
                  <a:lnTo>
                    <a:pt x="4268" y="3863"/>
                  </a:lnTo>
                  <a:lnTo>
                    <a:pt x="5177" y="5931"/>
                  </a:lnTo>
                  <a:lnTo>
                    <a:pt x="3399" y="6740"/>
                  </a:lnTo>
                  <a:lnTo>
                    <a:pt x="1678" y="7550"/>
                  </a:lnTo>
                  <a:lnTo>
                    <a:pt x="1678" y="7550"/>
                  </a:lnTo>
                  <a:lnTo>
                    <a:pt x="1430" y="6045"/>
                  </a:lnTo>
                  <a:lnTo>
                    <a:pt x="1101" y="4307"/>
                  </a:lnTo>
                  <a:lnTo>
                    <a:pt x="734" y="2569"/>
                  </a:lnTo>
                  <a:lnTo>
                    <a:pt x="367" y="812"/>
                  </a:lnTo>
                  <a:lnTo>
                    <a:pt x="348" y="754"/>
                  </a:lnTo>
                  <a:lnTo>
                    <a:pt x="290" y="696"/>
                  </a:lnTo>
                  <a:lnTo>
                    <a:pt x="232" y="657"/>
                  </a:lnTo>
                  <a:lnTo>
                    <a:pt x="155" y="657"/>
                  </a:lnTo>
                  <a:lnTo>
                    <a:pt x="78" y="677"/>
                  </a:lnTo>
                  <a:lnTo>
                    <a:pt x="39" y="715"/>
                  </a:lnTo>
                  <a:lnTo>
                    <a:pt x="1" y="773"/>
                  </a:lnTo>
                  <a:lnTo>
                    <a:pt x="1" y="850"/>
                  </a:lnTo>
                  <a:lnTo>
                    <a:pt x="367" y="2588"/>
                  </a:lnTo>
                  <a:lnTo>
                    <a:pt x="715" y="4327"/>
                  </a:lnTo>
                  <a:lnTo>
                    <a:pt x="1043" y="6084"/>
                  </a:lnTo>
                  <a:lnTo>
                    <a:pt x="1352" y="7822"/>
                  </a:lnTo>
                  <a:lnTo>
                    <a:pt x="1391" y="7899"/>
                  </a:lnTo>
                  <a:lnTo>
                    <a:pt x="1449" y="7976"/>
                  </a:lnTo>
                  <a:lnTo>
                    <a:pt x="1526" y="7996"/>
                  </a:lnTo>
                  <a:lnTo>
                    <a:pt x="1603" y="7996"/>
                  </a:lnTo>
                  <a:lnTo>
                    <a:pt x="3554" y="7088"/>
                  </a:lnTo>
                  <a:lnTo>
                    <a:pt x="5504" y="6219"/>
                  </a:lnTo>
                  <a:lnTo>
                    <a:pt x="5562" y="6180"/>
                  </a:lnTo>
                  <a:lnTo>
                    <a:pt x="5601" y="6123"/>
                  </a:lnTo>
                  <a:lnTo>
                    <a:pt x="5620" y="6045"/>
                  </a:lnTo>
                  <a:lnTo>
                    <a:pt x="5601" y="5968"/>
                  </a:lnTo>
                  <a:lnTo>
                    <a:pt x="5041" y="4751"/>
                  </a:lnTo>
                  <a:lnTo>
                    <a:pt x="4500" y="3515"/>
                  </a:lnTo>
                  <a:lnTo>
                    <a:pt x="3380" y="1082"/>
                  </a:lnTo>
                  <a:lnTo>
                    <a:pt x="2955" y="136"/>
                  </a:lnTo>
                  <a:lnTo>
                    <a:pt x="2917" y="59"/>
                  </a:lnTo>
                  <a:lnTo>
                    <a:pt x="2839" y="20"/>
                  </a:lnTo>
                  <a:lnTo>
                    <a:pt x="2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171;p54">
              <a:extLst>
                <a:ext uri="{FF2B5EF4-FFF2-40B4-BE49-F238E27FC236}">
                  <a16:creationId xmlns:a16="http://schemas.microsoft.com/office/drawing/2014/main" id="{B881C83D-09E8-6E69-8ABE-57D9FF78F62E}"/>
                </a:ext>
              </a:extLst>
            </p:cNvPr>
            <p:cNvSpPr/>
            <p:nvPr/>
          </p:nvSpPr>
          <p:spPr>
            <a:xfrm>
              <a:off x="7577118" y="3686450"/>
              <a:ext cx="11150" cy="9700"/>
            </a:xfrm>
            <a:custGeom>
              <a:avLst/>
              <a:gdLst/>
              <a:ahLst/>
              <a:cxnLst/>
              <a:rect l="l" t="t" r="r" b="b"/>
              <a:pathLst>
                <a:path w="446" h="388" extrusionOk="0">
                  <a:moveTo>
                    <a:pt x="175" y="1"/>
                  </a:moveTo>
                  <a:lnTo>
                    <a:pt x="117" y="20"/>
                  </a:lnTo>
                  <a:lnTo>
                    <a:pt x="59" y="59"/>
                  </a:lnTo>
                  <a:lnTo>
                    <a:pt x="20" y="117"/>
                  </a:lnTo>
                  <a:lnTo>
                    <a:pt x="1" y="194"/>
                  </a:lnTo>
                  <a:lnTo>
                    <a:pt x="20" y="271"/>
                  </a:lnTo>
                  <a:lnTo>
                    <a:pt x="40" y="310"/>
                  </a:lnTo>
                  <a:lnTo>
                    <a:pt x="78" y="348"/>
                  </a:lnTo>
                  <a:lnTo>
                    <a:pt x="117" y="368"/>
                  </a:lnTo>
                  <a:lnTo>
                    <a:pt x="175" y="387"/>
                  </a:lnTo>
                  <a:lnTo>
                    <a:pt x="271" y="387"/>
                  </a:lnTo>
                  <a:lnTo>
                    <a:pt x="329" y="368"/>
                  </a:lnTo>
                  <a:lnTo>
                    <a:pt x="387" y="329"/>
                  </a:lnTo>
                  <a:lnTo>
                    <a:pt x="426" y="271"/>
                  </a:lnTo>
                  <a:lnTo>
                    <a:pt x="445" y="194"/>
                  </a:lnTo>
                  <a:lnTo>
                    <a:pt x="426" y="136"/>
                  </a:lnTo>
                  <a:lnTo>
                    <a:pt x="407" y="78"/>
                  </a:lnTo>
                  <a:lnTo>
                    <a:pt x="368" y="39"/>
                  </a:lnTo>
                  <a:lnTo>
                    <a:pt x="329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172;p54">
              <a:extLst>
                <a:ext uri="{FF2B5EF4-FFF2-40B4-BE49-F238E27FC236}">
                  <a16:creationId xmlns:a16="http://schemas.microsoft.com/office/drawing/2014/main" id="{96C0C308-1A39-1493-C62C-0AA5583827C8}"/>
                </a:ext>
              </a:extLst>
            </p:cNvPr>
            <p:cNvSpPr/>
            <p:nvPr/>
          </p:nvSpPr>
          <p:spPr>
            <a:xfrm>
              <a:off x="7341043" y="3445550"/>
              <a:ext cx="148250" cy="321550"/>
            </a:xfrm>
            <a:custGeom>
              <a:avLst/>
              <a:gdLst/>
              <a:ahLst/>
              <a:cxnLst/>
              <a:rect l="l" t="t" r="r" b="b"/>
              <a:pathLst>
                <a:path w="5930" h="12862" extrusionOk="0">
                  <a:moveTo>
                    <a:pt x="117" y="0"/>
                  </a:moveTo>
                  <a:lnTo>
                    <a:pt x="59" y="20"/>
                  </a:lnTo>
                  <a:lnTo>
                    <a:pt x="20" y="78"/>
                  </a:lnTo>
                  <a:lnTo>
                    <a:pt x="1" y="136"/>
                  </a:lnTo>
                  <a:lnTo>
                    <a:pt x="1" y="213"/>
                  </a:lnTo>
                  <a:lnTo>
                    <a:pt x="39" y="271"/>
                  </a:lnTo>
                  <a:lnTo>
                    <a:pt x="78" y="329"/>
                  </a:lnTo>
                  <a:lnTo>
                    <a:pt x="155" y="367"/>
                  </a:lnTo>
                  <a:lnTo>
                    <a:pt x="290" y="406"/>
                  </a:lnTo>
                  <a:lnTo>
                    <a:pt x="426" y="483"/>
                  </a:lnTo>
                  <a:lnTo>
                    <a:pt x="541" y="560"/>
                  </a:lnTo>
                  <a:lnTo>
                    <a:pt x="657" y="657"/>
                  </a:lnTo>
                  <a:lnTo>
                    <a:pt x="715" y="734"/>
                  </a:lnTo>
                  <a:lnTo>
                    <a:pt x="754" y="811"/>
                  </a:lnTo>
                  <a:lnTo>
                    <a:pt x="812" y="985"/>
                  </a:lnTo>
                  <a:lnTo>
                    <a:pt x="850" y="1159"/>
                  </a:lnTo>
                  <a:lnTo>
                    <a:pt x="870" y="1333"/>
                  </a:lnTo>
                  <a:lnTo>
                    <a:pt x="1101" y="2878"/>
                  </a:lnTo>
                  <a:lnTo>
                    <a:pt x="1333" y="4384"/>
                  </a:lnTo>
                  <a:lnTo>
                    <a:pt x="1604" y="5871"/>
                  </a:lnTo>
                  <a:lnTo>
                    <a:pt x="1777" y="6856"/>
                  </a:lnTo>
                  <a:lnTo>
                    <a:pt x="1970" y="7841"/>
                  </a:lnTo>
                  <a:lnTo>
                    <a:pt x="2202" y="8826"/>
                  </a:lnTo>
                  <a:lnTo>
                    <a:pt x="2434" y="9791"/>
                  </a:lnTo>
                  <a:lnTo>
                    <a:pt x="3168" y="12669"/>
                  </a:lnTo>
                  <a:lnTo>
                    <a:pt x="3206" y="12765"/>
                  </a:lnTo>
                  <a:lnTo>
                    <a:pt x="3264" y="12823"/>
                  </a:lnTo>
                  <a:lnTo>
                    <a:pt x="3342" y="12843"/>
                  </a:lnTo>
                  <a:lnTo>
                    <a:pt x="3380" y="12862"/>
                  </a:lnTo>
                  <a:lnTo>
                    <a:pt x="3438" y="12843"/>
                  </a:lnTo>
                  <a:lnTo>
                    <a:pt x="4017" y="12611"/>
                  </a:lnTo>
                  <a:lnTo>
                    <a:pt x="4577" y="12360"/>
                  </a:lnTo>
                  <a:lnTo>
                    <a:pt x="5195" y="12070"/>
                  </a:lnTo>
                  <a:lnTo>
                    <a:pt x="5504" y="11935"/>
                  </a:lnTo>
                  <a:lnTo>
                    <a:pt x="5813" y="11800"/>
                  </a:lnTo>
                  <a:lnTo>
                    <a:pt x="5891" y="11742"/>
                  </a:lnTo>
                  <a:lnTo>
                    <a:pt x="5929" y="11684"/>
                  </a:lnTo>
                  <a:lnTo>
                    <a:pt x="5929" y="11626"/>
                  </a:lnTo>
                  <a:lnTo>
                    <a:pt x="5910" y="11549"/>
                  </a:lnTo>
                  <a:lnTo>
                    <a:pt x="5871" y="11491"/>
                  </a:lnTo>
                  <a:lnTo>
                    <a:pt x="5813" y="11452"/>
                  </a:lnTo>
                  <a:lnTo>
                    <a:pt x="5755" y="11433"/>
                  </a:lnTo>
                  <a:lnTo>
                    <a:pt x="5678" y="11452"/>
                  </a:lnTo>
                  <a:lnTo>
                    <a:pt x="5369" y="11587"/>
                  </a:lnTo>
                  <a:lnTo>
                    <a:pt x="5060" y="11722"/>
                  </a:lnTo>
                  <a:lnTo>
                    <a:pt x="4442" y="12012"/>
                  </a:lnTo>
                  <a:lnTo>
                    <a:pt x="3863" y="12263"/>
                  </a:lnTo>
                  <a:lnTo>
                    <a:pt x="3475" y="12418"/>
                  </a:lnTo>
                  <a:lnTo>
                    <a:pt x="3475" y="12418"/>
                  </a:lnTo>
                  <a:lnTo>
                    <a:pt x="2955" y="10409"/>
                  </a:lnTo>
                  <a:lnTo>
                    <a:pt x="2685" y="9270"/>
                  </a:lnTo>
                  <a:lnTo>
                    <a:pt x="2415" y="8150"/>
                  </a:lnTo>
                  <a:lnTo>
                    <a:pt x="2125" y="6759"/>
                  </a:lnTo>
                  <a:lnTo>
                    <a:pt x="1874" y="5369"/>
                  </a:lnTo>
                  <a:lnTo>
                    <a:pt x="1642" y="3979"/>
                  </a:lnTo>
                  <a:lnTo>
                    <a:pt x="1430" y="2569"/>
                  </a:lnTo>
                  <a:lnTo>
                    <a:pt x="1295" y="1680"/>
                  </a:lnTo>
                  <a:lnTo>
                    <a:pt x="1256" y="1236"/>
                  </a:lnTo>
                  <a:lnTo>
                    <a:pt x="1217" y="1005"/>
                  </a:lnTo>
                  <a:lnTo>
                    <a:pt x="1179" y="792"/>
                  </a:lnTo>
                  <a:lnTo>
                    <a:pt x="1121" y="657"/>
                  </a:lnTo>
                  <a:lnTo>
                    <a:pt x="1024" y="522"/>
                  </a:lnTo>
                  <a:lnTo>
                    <a:pt x="908" y="387"/>
                  </a:lnTo>
                  <a:lnTo>
                    <a:pt x="792" y="290"/>
                  </a:lnTo>
                  <a:lnTo>
                    <a:pt x="638" y="193"/>
                  </a:lnTo>
                  <a:lnTo>
                    <a:pt x="503" y="116"/>
                  </a:lnTo>
                  <a:lnTo>
                    <a:pt x="348" y="58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173;p54">
              <a:extLst>
                <a:ext uri="{FF2B5EF4-FFF2-40B4-BE49-F238E27FC236}">
                  <a16:creationId xmlns:a16="http://schemas.microsoft.com/office/drawing/2014/main" id="{F39B63C0-213C-05A9-7ADA-365C2A250C46}"/>
                </a:ext>
              </a:extLst>
            </p:cNvPr>
            <p:cNvSpPr/>
            <p:nvPr/>
          </p:nvSpPr>
          <p:spPr>
            <a:xfrm>
              <a:off x="7261393" y="3790750"/>
              <a:ext cx="81600" cy="35250"/>
            </a:xfrm>
            <a:custGeom>
              <a:avLst/>
              <a:gdLst/>
              <a:ahLst/>
              <a:cxnLst/>
              <a:rect l="l" t="t" r="r" b="b"/>
              <a:pathLst>
                <a:path w="3264" h="1410" extrusionOk="0">
                  <a:moveTo>
                    <a:pt x="3090" y="0"/>
                  </a:moveTo>
                  <a:lnTo>
                    <a:pt x="3013" y="19"/>
                  </a:lnTo>
                  <a:lnTo>
                    <a:pt x="1564" y="522"/>
                  </a:lnTo>
                  <a:lnTo>
                    <a:pt x="116" y="1043"/>
                  </a:lnTo>
                  <a:lnTo>
                    <a:pt x="58" y="1101"/>
                  </a:lnTo>
                  <a:lnTo>
                    <a:pt x="20" y="1159"/>
                  </a:lnTo>
                  <a:lnTo>
                    <a:pt x="0" y="1217"/>
                  </a:lnTo>
                  <a:lnTo>
                    <a:pt x="20" y="1294"/>
                  </a:lnTo>
                  <a:lnTo>
                    <a:pt x="58" y="1352"/>
                  </a:lnTo>
                  <a:lnTo>
                    <a:pt x="116" y="1391"/>
                  </a:lnTo>
                  <a:lnTo>
                    <a:pt x="193" y="1410"/>
                  </a:lnTo>
                  <a:lnTo>
                    <a:pt x="271" y="1410"/>
                  </a:lnTo>
                  <a:lnTo>
                    <a:pt x="1700" y="869"/>
                  </a:lnTo>
                  <a:lnTo>
                    <a:pt x="3148" y="367"/>
                  </a:lnTo>
                  <a:lnTo>
                    <a:pt x="3225" y="328"/>
                  </a:lnTo>
                  <a:lnTo>
                    <a:pt x="3264" y="270"/>
                  </a:lnTo>
                  <a:lnTo>
                    <a:pt x="3264" y="193"/>
                  </a:lnTo>
                  <a:lnTo>
                    <a:pt x="3245" y="135"/>
                  </a:lnTo>
                  <a:lnTo>
                    <a:pt x="3206" y="77"/>
                  </a:lnTo>
                  <a:lnTo>
                    <a:pt x="3148" y="19"/>
                  </a:lnTo>
                  <a:lnTo>
                    <a:pt x="3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174;p54">
              <a:extLst>
                <a:ext uri="{FF2B5EF4-FFF2-40B4-BE49-F238E27FC236}">
                  <a16:creationId xmlns:a16="http://schemas.microsoft.com/office/drawing/2014/main" id="{E52AEBEF-77CC-A1BC-2BAE-43F6530046FD}"/>
                </a:ext>
              </a:extLst>
            </p:cNvPr>
            <p:cNvSpPr/>
            <p:nvPr/>
          </p:nvSpPr>
          <p:spPr>
            <a:xfrm>
              <a:off x="7346843" y="3757425"/>
              <a:ext cx="83050" cy="37675"/>
            </a:xfrm>
            <a:custGeom>
              <a:avLst/>
              <a:gdLst/>
              <a:ahLst/>
              <a:cxnLst/>
              <a:rect l="l" t="t" r="r" b="b"/>
              <a:pathLst>
                <a:path w="3322" h="1507" extrusionOk="0">
                  <a:moveTo>
                    <a:pt x="3129" y="1"/>
                  </a:moveTo>
                  <a:lnTo>
                    <a:pt x="3052" y="20"/>
                  </a:lnTo>
                  <a:lnTo>
                    <a:pt x="2878" y="78"/>
                  </a:lnTo>
                  <a:lnTo>
                    <a:pt x="2685" y="136"/>
                  </a:lnTo>
                  <a:lnTo>
                    <a:pt x="2337" y="290"/>
                  </a:lnTo>
                  <a:lnTo>
                    <a:pt x="1642" y="561"/>
                  </a:lnTo>
                  <a:lnTo>
                    <a:pt x="116" y="1140"/>
                  </a:lnTo>
                  <a:lnTo>
                    <a:pt x="39" y="1179"/>
                  </a:lnTo>
                  <a:lnTo>
                    <a:pt x="0" y="1237"/>
                  </a:lnTo>
                  <a:lnTo>
                    <a:pt x="0" y="1314"/>
                  </a:lnTo>
                  <a:lnTo>
                    <a:pt x="20" y="1372"/>
                  </a:lnTo>
                  <a:lnTo>
                    <a:pt x="58" y="1430"/>
                  </a:lnTo>
                  <a:lnTo>
                    <a:pt x="116" y="1488"/>
                  </a:lnTo>
                  <a:lnTo>
                    <a:pt x="174" y="1507"/>
                  </a:lnTo>
                  <a:lnTo>
                    <a:pt x="251" y="1488"/>
                  </a:lnTo>
                  <a:lnTo>
                    <a:pt x="1796" y="908"/>
                  </a:lnTo>
                  <a:lnTo>
                    <a:pt x="2472" y="638"/>
                  </a:lnTo>
                  <a:lnTo>
                    <a:pt x="2820" y="503"/>
                  </a:lnTo>
                  <a:lnTo>
                    <a:pt x="3013" y="425"/>
                  </a:lnTo>
                  <a:lnTo>
                    <a:pt x="3206" y="368"/>
                  </a:lnTo>
                  <a:lnTo>
                    <a:pt x="3264" y="329"/>
                  </a:lnTo>
                  <a:lnTo>
                    <a:pt x="3303" y="271"/>
                  </a:lnTo>
                  <a:lnTo>
                    <a:pt x="3322" y="213"/>
                  </a:lnTo>
                  <a:lnTo>
                    <a:pt x="3303" y="136"/>
                  </a:lnTo>
                  <a:lnTo>
                    <a:pt x="3264" y="78"/>
                  </a:lnTo>
                  <a:lnTo>
                    <a:pt x="3206" y="39"/>
                  </a:lnTo>
                  <a:lnTo>
                    <a:pt x="3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94" name="Table 193">
            <a:extLst>
              <a:ext uri="{FF2B5EF4-FFF2-40B4-BE49-F238E27FC236}">
                <a16:creationId xmlns:a16="http://schemas.microsoft.com/office/drawing/2014/main" id="{AE643A86-D095-665D-B414-A2CF348253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261295"/>
              </p:ext>
            </p:extLst>
          </p:nvPr>
        </p:nvGraphicFramePr>
        <p:xfrm>
          <a:off x="2328123" y="5756962"/>
          <a:ext cx="3838788" cy="1416336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639798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472112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Số bị chia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472112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Số chia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472112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Thương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pic>
        <p:nvPicPr>
          <p:cNvPr id="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9F81BDC-9B8B-0E02-F627-DAFDAE690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40102" y="2197055"/>
            <a:ext cx="1381419" cy="13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75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01458 0.2089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32099E-6 L -0.03923 0.2154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2" y="10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35802E-6 L -0.20521 0.3175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15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0957 L -0.18055 0.2731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1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30556 0.329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8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31302 0.350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0" y="17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9.87654E-7 L -0.37517 0.253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2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40248396"/>
</p:tagLst>
</file>

<file path=ppt/theme/theme1.xml><?xml version="1.0" encoding="utf-8"?>
<a:theme xmlns:a="http://schemas.openxmlformats.org/drawingml/2006/main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1049</Words>
  <Application>Microsoft Office PowerPoint</Application>
  <PresentationFormat>Trình chiếu Trên màn hình (16:9)</PresentationFormat>
  <Paragraphs>458</Paragraphs>
  <Slides>28</Slides>
  <Notes>7</Notes>
  <HiddenSlides>0</HiddenSlides>
  <MMClips>16</MMClips>
  <ScaleCrop>false</ScaleCrop>
  <HeadingPairs>
    <vt:vector size="6" baseType="variant">
      <vt:variant>
        <vt:lpstr>Phông được Dùng</vt:lpstr>
      </vt:variant>
      <vt:variant>
        <vt:i4>37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28</vt:i4>
      </vt:variant>
    </vt:vector>
  </HeadingPairs>
  <TitlesOfParts>
    <vt:vector size="67" baseType="lpstr">
      <vt:lpstr>Quicksand Medium</vt:lpstr>
      <vt:lpstr>SVN-Dancing Script</vt:lpstr>
      <vt:lpstr>#9Slide04 Manuale Bold</vt:lpstr>
      <vt:lpstr>UTM Avo</vt:lpstr>
      <vt:lpstr>UTM Guanine</vt:lpstr>
      <vt:lpstr>#9Slide07 HoneyCream</vt:lpstr>
      <vt:lpstr>Cambria</vt:lpstr>
      <vt:lpstr>Calibri</vt:lpstr>
      <vt:lpstr>Manjari</vt:lpstr>
      <vt:lpstr>#9Slide07 SVNZiclets</vt:lpstr>
      <vt:lpstr>SVN-Billo</vt:lpstr>
      <vt:lpstr>#9Slide05 SVNSnell Roundhand Sc</vt:lpstr>
      <vt:lpstr>Dosis</vt:lpstr>
      <vt:lpstr>Bowlby One SC</vt:lpstr>
      <vt:lpstr>SVN-Newton</vt:lpstr>
      <vt:lpstr>Comfortaa Medium</vt:lpstr>
      <vt:lpstr>Arial</vt:lpstr>
      <vt:lpstr>#9Slide07 Stormtrooper</vt:lpstr>
      <vt:lpstr>#9Slide05 Aphrodite Pro</vt:lpstr>
      <vt:lpstr>Fredoka One</vt:lpstr>
      <vt:lpstr>SVN-Poky's</vt:lpstr>
      <vt:lpstr>M PLUS Rounded 1c</vt:lpstr>
      <vt:lpstr>#9Slide05 Agile Script Calligra</vt:lpstr>
      <vt:lpstr>Lora</vt:lpstr>
      <vt:lpstr>#9Slide04 SFU Belle</vt:lpstr>
      <vt:lpstr>#9Slide05 Bodega Script</vt:lpstr>
      <vt:lpstr>Alef</vt:lpstr>
      <vt:lpstr>#9Slide04 Vollkorn Black</vt:lpstr>
      <vt:lpstr>Microsoft YaHei</vt:lpstr>
      <vt:lpstr>#9Slide07 Altus</vt:lpstr>
      <vt:lpstr>Times New Roman</vt:lpstr>
      <vt:lpstr>Open Sans</vt:lpstr>
      <vt:lpstr>Pacifico</vt:lpstr>
      <vt:lpstr>Patrick Hand</vt:lpstr>
      <vt:lpstr>SVN-Hole Hearted</vt:lpstr>
      <vt:lpstr>#9Slide07 Cadena</vt:lpstr>
      <vt:lpstr>UVF Aphrodite Pro</vt:lpstr>
      <vt:lpstr>Fast Food Digital Menu Board by Slidesgo</vt:lpstr>
      <vt:lpstr>1_Awesome Teachers Meeting by Slidesgo</vt:lpstr>
      <vt:lpstr>Toán</vt:lpstr>
      <vt:lpstr>Bản trình bày PowerPoint</vt:lpstr>
      <vt:lpstr>Bản trình bày PowerPoint</vt:lpstr>
      <vt:lpstr>Bản trình bày PowerPoint</vt:lpstr>
      <vt:lpstr>Toán</vt:lpstr>
      <vt:lpstr>Bản trình bày PowerPoint</vt:lpstr>
      <vt:lpstr>SỐ?</vt:lpstr>
      <vt:lpstr>Cùng lựa chọn Fast food mà bạn yêu thích để hoàn chỉnh bài tập này!</vt:lpstr>
      <vt:lpstr>SỐ?</vt:lpstr>
      <vt:lpstr>SỐ?</vt:lpstr>
      <vt:lpstr>Các bạn  thật giỏi!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DẶN DÒ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Diệu Hiền MNT</dc:creator>
  <cp:keywords>Diệu Hiền MNT</cp:keywords>
  <cp:lastModifiedBy>NHÓM ZALO TOÁN THCS CÁNH DIỀU</cp:lastModifiedBy>
  <cp:revision>25</cp:revision>
  <dcterms:modified xsi:type="dcterms:W3CDTF">2022-08-23T04:39:15Z</dcterms:modified>
</cp:coreProperties>
</file>