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3"/>
  </p:notesMasterIdLst>
  <p:sldIdLst>
    <p:sldId id="426" r:id="rId5"/>
    <p:sldId id="427" r:id="rId6"/>
    <p:sldId id="438" r:id="rId7"/>
    <p:sldId id="395" r:id="rId8"/>
    <p:sldId id="258" r:id="rId9"/>
    <p:sldId id="261" r:id="rId10"/>
    <p:sldId id="257" r:id="rId11"/>
    <p:sldId id="256" r:id="rId12"/>
    <p:sldId id="259" r:id="rId13"/>
    <p:sldId id="442" r:id="rId14"/>
    <p:sldId id="396" r:id="rId15"/>
    <p:sldId id="440" r:id="rId16"/>
    <p:sldId id="398" r:id="rId17"/>
    <p:sldId id="443" r:id="rId18"/>
    <p:sldId id="401" r:id="rId19"/>
    <p:sldId id="403" r:id="rId20"/>
    <p:sldId id="402" r:id="rId21"/>
    <p:sldId id="432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3 IcielPanton Black" panose="00000A00000000000000" pitchFamily="2" charset="0"/>
      <p:bold r:id="rId25"/>
    </p:embeddedFont>
    <p:embeddedFont>
      <p:font typeface="#9Slide05 Angelline" pitchFamily="2" charset="0"/>
      <p:regular r:id="rId26"/>
    </p:embeddedFont>
    <p:embeddedFont>
      <p:font typeface="#9Slide05 Aphrodite Pro" panose="02000000000000000000" pitchFamily="2" charset="0"/>
      <p:regular r:id="rId27"/>
    </p:embeddedFont>
    <p:embeddedFont>
      <p:font typeface="#9Slide05 Bodega Script" pitchFamily="2" charset="0"/>
      <p:regular r:id="rId28"/>
    </p:embeddedFont>
    <p:embeddedFont>
      <p:font typeface="#9Slide05 SVNFlamingo Script" panose="00000500000000000000" pitchFamily="2" charset="0"/>
      <p:regular r:id="rId29"/>
    </p:embeddedFont>
    <p:embeddedFont>
      <p:font typeface="#9Slide07 Altus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SVN-Cookies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3F12"/>
    <a:srgbClr val="C7E7C8"/>
    <a:srgbClr val="FFFFC5"/>
    <a:srgbClr val="EC794B"/>
    <a:srgbClr val="155C75"/>
    <a:srgbClr val="32A773"/>
    <a:srgbClr val="A2D7A3"/>
    <a:srgbClr val="F7C9B7"/>
    <a:srgbClr val="DCDC42"/>
    <a:srgbClr val="268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97" autoAdjust="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0960D-B703-41F7-A243-9956486BB695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9B910-EDAD-45E0-8DD9-DD752735C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67AF-530E-7D80-22D6-9208939FF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12AF4-F076-C9E8-0684-AEF141256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C77CD-D87B-2440-930E-AD33184C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A5408-F901-AF27-5BE7-6F4A5EA2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A6C28-D631-5A29-0026-1A17F30C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6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262B-6C92-AE3E-14E6-698EF190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65291-5BE8-1750-02BC-D52165D63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21A8B-3B9F-C1E6-9D7F-EDA7691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8AF86-D29E-246E-7BC9-72B2E4CD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6CF8-D094-EC44-BC64-D7865F4A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7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EDF68-C8B3-AB62-BA6D-042108371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EA5B4-DDB9-64CF-773B-6A513CC95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5621-675D-CB49-FA3E-44EFFE27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4718A-24A0-2F15-4C44-602F9E7C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0D644-A121-4C9C-3A53-574934F3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2022/8/23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78282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04599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7942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1776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41637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07842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17836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8385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CFDC-8258-EE4B-3AF7-6B664947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6DC5-5421-2AE2-BB8E-4F95103B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C5849-6B75-14AF-6E7E-482F4749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FE89A-3012-AE2E-2AC8-3DB10414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EFDD-68D2-D7FC-F990-DEC68874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2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789646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40484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75049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9782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334730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27337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70959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84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2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3768-44BD-67D4-4C14-B8C6B0F0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0DC6-174D-9DB0-919B-BE354372C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2440-6071-4DED-89FC-069B15CE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959D4-99F5-634B-644F-9B65AC8C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F4CDF-87A9-9862-C7BC-953AE4EA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69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9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49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1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27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1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94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37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7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83B0-282C-FAC1-A73B-19DB732C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9D8A-3E65-0AE3-6764-8557163BB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52CB8-B206-CD39-320C-0D58BB2A9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A874-1C03-07B7-ABCE-A9B0CD89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6D433-2E85-8B35-270B-06E9F3D6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9B29B-7A3E-59B1-D6BA-79477C65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21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5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62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1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9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75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1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19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9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3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51F4-7547-1972-B0D6-27A37336A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30ECC-7A3F-F5CA-E069-5F91B0CC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19804-897E-F36D-020B-962362659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44790-221C-1F99-6797-2610ED08A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76013-18D3-9A4D-CD79-D09B4005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DD854-8E8B-265B-D698-9CF76567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3A785-0170-D12A-599E-88C434E1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8AB5A-E8D9-8575-A2DF-CA771623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98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0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3023-4B17-4DA8-9DBE-07E50278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88F2A-0C4F-D3BC-EB75-868E0509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D1478-54E2-B308-31FE-C42C9AEE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768A5-3B07-1D49-427B-F9596E6D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2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6AB53-6346-347E-FE52-F9151CE7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00DE5-1894-3FAF-936A-E3183310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AC231-731C-DC1E-35C4-D2B557D0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6222-2A38-721C-1161-1E8854EA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ED54E-F9D3-49EE-5558-71C21186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66C5B-18E4-43DF-E3E3-C8679FD8D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C01A8-2103-0A5E-F2E1-26E0831B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E9615-8A00-BB2C-4BD7-A925B037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CDA08-F529-6F64-8D1B-28AFE8DB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91AF-2256-03FF-F7FE-5CAE1FD7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4A4A2-3EC7-F61E-051A-95BA9678E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C874A-65EC-48A3-763A-2B5273EF5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92B2-F48E-C139-9E80-B331A081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2545F-E6F7-60F7-500E-4FAEB9F7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BF4C1-2385-0262-88E2-9BB4EACC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5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A7AE06-FEB5-BE4C-B076-4BDEE839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B23E6-9520-91C9-3992-26CEE33E5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47F4-F525-CC07-E4C3-8B386F08B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2BDAF-AA38-4F7B-A321-55848593D25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082DA-EF09-3C8A-B982-399FBB2B4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17CB8-ACB1-3FCC-BC99-BBC752545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2571E32-CA60-1EDE-33FE-EF7C43EE6BA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2AA677-DCB6-D8BC-B0C4-C8EA8811226C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1A958-580E-A79A-130C-6F05E72A15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9D4AF-6DC0-349B-5B9F-F26D01A6B6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416AF-F017-D0AE-77CA-A9CDFEFD2E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114AC-837D-1037-50F7-D80D18DF8D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576C15-48D1-DA7B-52AA-DEF1AAF5591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B905C2-D52A-582A-EE2C-E1DC9BDCF70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301B16-BD64-1B92-2C9A-319CE7F06E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FB8F8-102C-B112-A8F9-115E631482D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D4F7438-91CA-372B-2BF7-3D889DF8D3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C3DC-AF3D-21D9-7C27-F59B7CAA9101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D494-87D4-29BF-3ED6-636ABD17C58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1A36-2B10-875E-1377-5B9D77150B1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67B32-C1CF-4BAC-AC0C-17FC9A8A1FA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D013D-A6B9-7F07-0596-F1F95C5A9FE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4E934E-6C17-5185-E5D4-93D22DCA02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B87E7E-928E-2390-569C-BD9F63C1457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3FDF6-213E-7194-59C0-6C5F089F793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E7FE0-39E1-111C-2F99-6686BD75D9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5" r:id="rId4"/>
    <p:sldLayoutId id="2147483695" r:id="rId5"/>
    <p:sldLayoutId id="2147483694" r:id="rId6"/>
    <p:sldLayoutId id="2147483693" r:id="rId7"/>
    <p:sldLayoutId id="2147483692" r:id="rId8"/>
    <p:sldLayoutId id="2147483664" r:id="rId9"/>
    <p:sldLayoutId id="2147483704" r:id="rId10"/>
    <p:sldLayoutId id="2147483703" r:id="rId11"/>
    <p:sldLayoutId id="2147483702" r:id="rId12"/>
    <p:sldLayoutId id="2147483701" r:id="rId13"/>
    <p:sldLayoutId id="2147483700" r:id="rId14"/>
    <p:sldLayoutId id="2147483699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8" r:id="rId3"/>
    <p:sldLayoutId id="214748369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slide" Target="slide6.xml"/><Relationship Id="rId21" Type="http://schemas.microsoft.com/office/2007/relationships/hdphoto" Target="../media/hdphoto7.wdp"/><Relationship Id="rId7" Type="http://schemas.openxmlformats.org/officeDocument/2006/relationships/image" Target="../media/image19.png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0.xml"/><Relationship Id="rId10" Type="http://schemas.openxmlformats.org/officeDocument/2006/relationships/image" Target="../media/image20.png"/><Relationship Id="rId19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slide" Target="slide8.xm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503CFA-65B3-1634-BEA0-2772723579E3}"/>
              </a:ext>
            </a:extLst>
          </p:cNvPr>
          <p:cNvGrpSpPr/>
          <p:nvPr/>
        </p:nvGrpSpPr>
        <p:grpSpPr>
          <a:xfrm>
            <a:off x="1384473" y="2456316"/>
            <a:ext cx="8389009" cy="1131438"/>
            <a:chOff x="2220514" y="2611812"/>
            <a:chExt cx="7184449" cy="113143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2; 5, </a:t>
              </a:r>
              <a:endParaRPr kumimoji="0" lang="zh-CN" altLang="zh-CN" sz="66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2226921" y="2611812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tâp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2; 5,</a:t>
              </a:r>
              <a:endParaRPr kumimoji="0" lang="zh-CN" altLang="zh-CN" sz="66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DA329-B2A7-4CAF-3F34-9753BBC303F2}"/>
              </a:ext>
            </a:extLst>
          </p:cNvPr>
          <p:cNvGrpSpPr/>
          <p:nvPr/>
        </p:nvGrpSpPr>
        <p:grpSpPr>
          <a:xfrm>
            <a:off x="3263023" y="3641181"/>
            <a:ext cx="5665953" cy="1129968"/>
            <a:chOff x="2220514" y="2635254"/>
            <a:chExt cx="7184449" cy="1129968"/>
          </a:xfrm>
        </p:grpSpPr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B7326DBC-07D7-B987-6DA9-FD048027E5AB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chia 2; 5 </a:t>
              </a:r>
              <a:endParaRPr kumimoji="0" lang="zh-CN" altLang="zh-CN" sz="66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5" name="文本框 30">
              <a:extLst>
                <a:ext uri="{FF2B5EF4-FFF2-40B4-BE49-F238E27FC236}">
                  <a16:creationId xmlns:a16="http://schemas.microsoft.com/office/drawing/2014/main" id="{B6BBFDCB-C479-EF2A-35B3-B61801C6E74E}"/>
                </a:ext>
              </a:extLst>
            </p:cNvPr>
            <p:cNvSpPr txBox="1"/>
            <p:nvPr/>
          </p:nvSpPr>
          <p:spPr>
            <a:xfrm>
              <a:off x="2226921" y="2657226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chia 2; 5</a:t>
              </a:r>
              <a:endParaRPr kumimoji="0" lang="zh-CN" altLang="zh-CN" sz="66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457EFCC9-A203-BE84-A1D1-D089E8A93F36}"/>
              </a:ext>
            </a:extLst>
          </p:cNvPr>
          <p:cNvSpPr txBox="1"/>
          <p:nvPr/>
        </p:nvSpPr>
        <p:spPr>
          <a:xfrm>
            <a:off x="4719865" y="4667008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 2)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EC79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2" y="-110668"/>
            <a:ext cx="1171490" cy="1574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20EE0-9FAE-CEC5-7EDF-5558CDC36FA1}"/>
              </a:ext>
            </a:extLst>
          </p:cNvPr>
          <p:cNvGrpSpPr/>
          <p:nvPr/>
        </p:nvGrpSpPr>
        <p:grpSpPr>
          <a:xfrm>
            <a:off x="4317379" y="1423404"/>
            <a:ext cx="2902167" cy="891961"/>
            <a:chOff x="2196552" y="1762333"/>
            <a:chExt cx="3711334" cy="830997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13ACF7-201A-7A35-769F-49978CEE98CF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3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E7B7DF-7B7B-507E-BFE8-9628E039CC28}"/>
                </a:ext>
              </a:extLst>
            </p:cNvPr>
            <p:cNvSpPr txBox="1"/>
            <p:nvPr/>
          </p:nvSpPr>
          <p:spPr>
            <a:xfrm>
              <a:off x="2211514" y="1762333"/>
              <a:ext cx="3696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3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661884" y="2634383"/>
            <a:ext cx="7942403" cy="1868762"/>
            <a:chOff x="2167799" y="2635254"/>
            <a:chExt cx="7230757" cy="1868762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lang="en-US" altLang="zh-CN" sz="115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lang="en-US" altLang="zh-CN" sz="1150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167799" y="2641968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lang="en-US" altLang="zh-CN" sz="115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lang="en-US" altLang="zh-CN" sz="11500" dirty="0">
                <a:ln w="203200">
                  <a:noFill/>
                </a:ln>
                <a:solidFill>
                  <a:schemeClr val="bg1"/>
                </a:solidFill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1330037" cy="983837"/>
              <a:chOff x="2128173" y="1005676"/>
              <a:chExt cx="1330037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SVN-Cookies" panose="02040603050506020204" pitchFamily="18" charset="0"/>
                    <a:cs typeface="Arial" panose="020B0604020202020204" pitchFamily="34" charset="0"/>
                  </a:rPr>
                  <a:t>Số</a:t>
                </a:r>
                <a:endParaRPr lang="en-US" sz="5400" b="1" dirty="0">
                  <a:latin typeface="SVN-Cookies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C6AC104-3F7A-56D0-84B6-8E63E8795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179345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B48D257-6485-324A-0A46-90BBDC209B10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BB973-FCC9-DCD7-CFC1-F23B22B2070C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748B4E-EA4F-EE39-6DDA-7982E9F27098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FEF7F-F022-51CE-2A86-0B8714458325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B72772-0881-FB3A-C6A9-73AD0457DE3C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E321AA-53CB-9520-0984-A9B985A7DEEB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65D13D-551E-3D9F-C144-02FAB017C523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0AA44E-2736-8918-635D-D19E998C36DD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1368451" cy="983837"/>
              <a:chOff x="2128173" y="1005676"/>
              <a:chExt cx="1368451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77054" y="1065791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Số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C6AC104-3F7A-56D0-84B6-8E63E8795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21393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B48D257-6485-324A-0A46-90BBDC209B10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3AB5F5-6B82-28E7-68C1-8F5B3245361B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C84598-816D-BF35-86D7-6429EF24AAB8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6911C4-2502-A282-7972-09AFA0BFD5D6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2BE511-6083-52E6-64DE-4121085E7810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B0684-4697-63BD-3E5F-3543852A272B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0CA5C-6599-BE5E-0F8E-E6B04778CEF8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51CA61-99AF-DAB3-F58F-B12A37DD9CFA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914734" y="664272"/>
            <a:ext cx="910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Rô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B64EE-2595-B547-9F9D-100B069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27644" r="8468" b="32282"/>
          <a:stretch/>
        </p:blipFill>
        <p:spPr>
          <a:xfrm>
            <a:off x="3131042" y="2818708"/>
            <a:ext cx="5929916" cy="344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1914734" y="1741490"/>
            <a:ext cx="910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6A24D0-F814-37DB-6D84-FF6B8C48528A}"/>
              </a:ext>
            </a:extLst>
          </p:cNvPr>
          <p:cNvGrpSpPr/>
          <p:nvPr/>
        </p:nvGrpSpPr>
        <p:grpSpPr>
          <a:xfrm>
            <a:off x="1143124" y="3856367"/>
            <a:ext cx="3012020" cy="1873567"/>
            <a:chOff x="1238344" y="4196609"/>
            <a:chExt cx="3012020" cy="1873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4D61AD-3911-FFC9-11FC-D997CE15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44" y="4196609"/>
              <a:ext cx="3012020" cy="18735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B8A6F3-4E7B-5DCA-4BD6-07CFD8E57317}"/>
                </a:ext>
              </a:extLst>
            </p:cNvPr>
            <p:cNvSpPr txBox="1"/>
            <p:nvPr/>
          </p:nvSpPr>
          <p:spPr>
            <a:xfrm>
              <a:off x="1989435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501CC6-CCB0-EA6C-7DB5-947EEE285EA2}"/>
              </a:ext>
            </a:extLst>
          </p:cNvPr>
          <p:cNvGrpSpPr/>
          <p:nvPr/>
        </p:nvGrpSpPr>
        <p:grpSpPr>
          <a:xfrm>
            <a:off x="4426521" y="3856367"/>
            <a:ext cx="3012020" cy="1873567"/>
            <a:chOff x="4521741" y="4196609"/>
            <a:chExt cx="3012020" cy="18735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AF35E1-3D88-3025-CA00-29B8B623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741" y="4196609"/>
              <a:ext cx="3012020" cy="18735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5B5DCB-1D70-9099-2E9E-C51C0833073C}"/>
                </a:ext>
              </a:extLst>
            </p:cNvPr>
            <p:cNvSpPr txBox="1"/>
            <p:nvPr/>
          </p:nvSpPr>
          <p:spPr>
            <a:xfrm>
              <a:off x="5670691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CF884-79C2-8813-5F9A-EE55BEA22086}"/>
              </a:ext>
            </a:extLst>
          </p:cNvPr>
          <p:cNvGrpSpPr/>
          <p:nvPr/>
        </p:nvGrpSpPr>
        <p:grpSpPr>
          <a:xfrm>
            <a:off x="7709919" y="3856368"/>
            <a:ext cx="3012020" cy="1873567"/>
            <a:chOff x="7805139" y="4196610"/>
            <a:chExt cx="3012020" cy="18735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4567F7-C487-720A-2A75-E52D4DC6A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139" y="4196610"/>
              <a:ext cx="3012020" cy="18735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C5E6A5-3EDC-04EF-98E0-B624DBD14DAF}"/>
                </a:ext>
              </a:extLst>
            </p:cNvPr>
            <p:cNvSpPr txBox="1"/>
            <p:nvPr/>
          </p:nvSpPr>
          <p:spPr>
            <a:xfrm>
              <a:off x="9072130" y="4788780"/>
              <a:ext cx="90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DFFC6F2-523A-61C2-8F60-23305A2B2F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10556986" y="1492383"/>
            <a:ext cx="1452742" cy="25452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03566F-6548-603A-B744-4D6F0E013ADA}"/>
              </a:ext>
            </a:extLst>
          </p:cNvPr>
          <p:cNvGrpSpPr/>
          <p:nvPr/>
        </p:nvGrpSpPr>
        <p:grpSpPr>
          <a:xfrm>
            <a:off x="1143124" y="871511"/>
            <a:ext cx="1419927" cy="1564609"/>
            <a:chOff x="1279471" y="1406796"/>
            <a:chExt cx="1419927" cy="15646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673A8-C4B3-CD93-C541-8672638FC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8A3EC1-63BB-7AE0-AC97-177B784280D2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BE5086-E5D5-F327-FBF3-3C4280125A14}"/>
              </a:ext>
            </a:extLst>
          </p:cNvPr>
          <p:cNvGrpSpPr/>
          <p:nvPr/>
        </p:nvGrpSpPr>
        <p:grpSpPr>
          <a:xfrm>
            <a:off x="2794808" y="447582"/>
            <a:ext cx="1419927" cy="1564609"/>
            <a:chOff x="1279471" y="1406796"/>
            <a:chExt cx="1419927" cy="15646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2406CF-BA21-1E0E-151D-6757D6170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F2079E-0030-DD21-8948-A1FF23F13330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x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9611BD-CC95-53AA-E012-1231F30D871B}"/>
              </a:ext>
            </a:extLst>
          </p:cNvPr>
          <p:cNvGrpSpPr/>
          <p:nvPr/>
        </p:nvGrpSpPr>
        <p:grpSpPr>
          <a:xfrm>
            <a:off x="4252641" y="1093560"/>
            <a:ext cx="1419927" cy="1564609"/>
            <a:chOff x="1279471" y="1406796"/>
            <a:chExt cx="1419927" cy="15646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4848E1-D1C7-9FAA-3552-FDBD0C6F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717577-3F91-7745-9907-C30159A51F46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50 : 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23F63-1803-63D0-2A0B-2A5D035EBC00}"/>
              </a:ext>
            </a:extLst>
          </p:cNvPr>
          <p:cNvGrpSpPr/>
          <p:nvPr/>
        </p:nvGrpSpPr>
        <p:grpSpPr>
          <a:xfrm>
            <a:off x="5941005" y="554017"/>
            <a:ext cx="1419927" cy="1564609"/>
            <a:chOff x="1279471" y="1406796"/>
            <a:chExt cx="1419927" cy="15646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9DB37-A498-BAAE-E8BC-2311F4A2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A777CF-129D-6336-FE21-75C4F6F01BA6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25 : 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3C7A31-AC65-6FDB-45A7-ABA4F0C30CDB}"/>
              </a:ext>
            </a:extLst>
          </p:cNvPr>
          <p:cNvGrpSpPr/>
          <p:nvPr/>
        </p:nvGrpSpPr>
        <p:grpSpPr>
          <a:xfrm>
            <a:off x="7312776" y="1249621"/>
            <a:ext cx="1419927" cy="1564609"/>
            <a:chOff x="1279471" y="1406796"/>
            <a:chExt cx="1419927" cy="15646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0DA3CB-09E1-4A7D-7096-43E07548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C9D3BA-E8D3-C12F-07B8-C37900BCA068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 x 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3411E-0B64-5567-4B66-7C7DD723F725}"/>
              </a:ext>
            </a:extLst>
          </p:cNvPr>
          <p:cNvGrpSpPr/>
          <p:nvPr/>
        </p:nvGrpSpPr>
        <p:grpSpPr>
          <a:xfrm>
            <a:off x="9185215" y="957234"/>
            <a:ext cx="1419927" cy="1564609"/>
            <a:chOff x="1338146" y="1419987"/>
            <a:chExt cx="1419927" cy="15646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560D52-E3EB-ADBD-68B5-8FEBD3C04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46" y="1419987"/>
              <a:ext cx="1419927" cy="156460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BA4002-5DEC-19FF-54B5-91A3D63CC423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20 : 5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68AFA63-30BC-DAB9-8460-B1EAB193A085}"/>
              </a:ext>
            </a:extLst>
          </p:cNvPr>
          <p:cNvSpPr txBox="1"/>
          <p:nvPr/>
        </p:nvSpPr>
        <p:spPr>
          <a:xfrm>
            <a:off x="970771" y="5694101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E53AC-A130-6590-4E84-77BCB9B5482B}"/>
              </a:ext>
            </a:extLst>
          </p:cNvPr>
          <p:cNvSpPr txBox="1"/>
          <p:nvPr/>
        </p:nvSpPr>
        <p:spPr>
          <a:xfrm>
            <a:off x="7856274" y="5729934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74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14844 0.33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3112 0.239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0248 0.318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4466 0.240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4427 0.265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0352 0.272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1023635" y="784543"/>
            <a:ext cx="4235520" cy="1018485"/>
            <a:chOff x="1231002" y="971028"/>
            <a:chExt cx="4235520" cy="10184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2975657" cy="983837"/>
              <a:chOff x="2128173" y="1005676"/>
              <a:chExt cx="2975657" cy="98383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76918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6999" y="1024338"/>
                <a:ext cx="29068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SVN-Cookies" panose="02040603050506020204" pitchFamily="18" charset="0"/>
                    <a:cs typeface="Arial" panose="020B0604020202020204" pitchFamily="34" charset="0"/>
                  </a:rPr>
                  <a:t>&gt; ; &lt; ; =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25F474-140E-EAC9-3334-E359E63AEC22}"/>
              </a:ext>
            </a:extLst>
          </p:cNvPr>
          <p:cNvSpPr txBox="1"/>
          <p:nvPr/>
        </p:nvSpPr>
        <p:spPr>
          <a:xfrm>
            <a:off x="1173476" y="2366784"/>
            <a:ext cx="39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a) 40 : 5        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5B8AD6-DA0E-D6B1-C2D9-9763073A7C1E}"/>
              </a:ext>
            </a:extLst>
          </p:cNvPr>
          <p:cNvGrpSpPr/>
          <p:nvPr/>
        </p:nvGrpSpPr>
        <p:grpSpPr>
          <a:xfrm>
            <a:off x="3713397" y="2366784"/>
            <a:ext cx="681622" cy="769441"/>
            <a:chOff x="2515719" y="2363957"/>
            <a:chExt cx="681622" cy="7694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A5D7D90-06A1-1174-68C1-DAF44D8A1712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8B95AD-8532-A4A1-7D4B-9E4C220C6D34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&gt;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19C380-409B-CC36-23FE-F89D512C9F5A}"/>
              </a:ext>
            </a:extLst>
          </p:cNvPr>
          <p:cNvSpPr txBox="1"/>
          <p:nvPr/>
        </p:nvSpPr>
        <p:spPr>
          <a:xfrm>
            <a:off x="6430297" y="2378913"/>
            <a:ext cx="458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b) 45 : 5        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3443047" y="4188459"/>
            <a:ext cx="4879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c) 5 x 2        50 : 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1E7745-B237-D77D-FDA4-4CDE1ACC57DC}"/>
              </a:ext>
            </a:extLst>
          </p:cNvPr>
          <p:cNvGrpSpPr/>
          <p:nvPr/>
        </p:nvGrpSpPr>
        <p:grpSpPr>
          <a:xfrm>
            <a:off x="9037564" y="2327720"/>
            <a:ext cx="681622" cy="769441"/>
            <a:chOff x="2515719" y="2363957"/>
            <a:chExt cx="681622" cy="76944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36B9F92-1563-A506-F2C8-8EA5EBA71F9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75719E-708D-1D47-7E63-0B1C614C2365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&lt;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F8BA3F-D194-AE08-D55C-DBD7F473EBCD}"/>
              </a:ext>
            </a:extLst>
          </p:cNvPr>
          <p:cNvGrpSpPr/>
          <p:nvPr/>
        </p:nvGrpSpPr>
        <p:grpSpPr>
          <a:xfrm>
            <a:off x="5735849" y="4250015"/>
            <a:ext cx="681622" cy="769441"/>
            <a:chOff x="2515719" y="2363957"/>
            <a:chExt cx="681622" cy="76944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F6BDC5-1278-09AC-E57B-761200489100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2B1924-EF0C-7568-92AB-C83259EB5861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=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5626DE-D0D3-722F-82D1-8774BE8CEDEC}"/>
              </a:ext>
            </a:extLst>
          </p:cNvPr>
          <p:cNvGrpSpPr/>
          <p:nvPr/>
        </p:nvGrpSpPr>
        <p:grpSpPr>
          <a:xfrm>
            <a:off x="3735964" y="2489681"/>
            <a:ext cx="597159" cy="677322"/>
            <a:chOff x="3208176" y="5138974"/>
            <a:chExt cx="597159" cy="67732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6175156-A144-8EF8-7E0E-3660D9E0E477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963198E-6514-76EB-B829-25FF22F7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7125D9-4D13-84E3-B400-C2D518B004FB}"/>
              </a:ext>
            </a:extLst>
          </p:cNvPr>
          <p:cNvGrpSpPr/>
          <p:nvPr/>
        </p:nvGrpSpPr>
        <p:grpSpPr>
          <a:xfrm>
            <a:off x="5758416" y="4369760"/>
            <a:ext cx="597159" cy="677322"/>
            <a:chOff x="3208176" y="5138974"/>
            <a:chExt cx="597159" cy="67732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DE53E4F-6543-CBA2-0355-B40E2269C880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10D4342-F5AE-5EAD-7DB8-C84F6FC7F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63A4F-95CA-F384-B314-AEDA10185012}"/>
              </a:ext>
            </a:extLst>
          </p:cNvPr>
          <p:cNvGrpSpPr/>
          <p:nvPr/>
        </p:nvGrpSpPr>
        <p:grpSpPr>
          <a:xfrm>
            <a:off x="9060131" y="2475643"/>
            <a:ext cx="597159" cy="677322"/>
            <a:chOff x="3208176" y="5138974"/>
            <a:chExt cx="597159" cy="67732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5C02041-4161-1C28-4957-A4F6F8638299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B3414C-E2F2-7B6B-B1E6-89AD32031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D80CE8-D9D9-ADA6-4A33-BC2E333409DE}"/>
              </a:ext>
            </a:extLst>
          </p:cNvPr>
          <p:cNvSpPr txBox="1"/>
          <p:nvPr/>
        </p:nvSpPr>
        <p:spPr>
          <a:xfrm>
            <a:off x="1910974" y="818641"/>
            <a:ext cx="910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50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ta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9A52BA-8ADF-7F7C-0098-16B7466EDA1A}"/>
              </a:ext>
            </a:extLst>
          </p:cNvPr>
          <p:cNvGrpSpPr/>
          <p:nvPr/>
        </p:nvGrpSpPr>
        <p:grpSpPr>
          <a:xfrm>
            <a:off x="649193" y="2728738"/>
            <a:ext cx="5616103" cy="3234026"/>
            <a:chOff x="599872" y="3278222"/>
            <a:chExt cx="4704945" cy="26075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39AAAD-3264-8089-3C46-F6BDF4D71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566153" y="3278222"/>
              <a:ext cx="2957209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FC8118-534A-96E8-D797-BA0D1212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599872" y="3576537"/>
              <a:ext cx="2957209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0AABDF-8267-ABF3-83AB-5015865C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347608" y="3719209"/>
              <a:ext cx="2957209" cy="1828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9A71D2-B254-6BFC-D07C-306DC4D49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381327" y="4056972"/>
              <a:ext cx="2957209" cy="18288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45E95F-57A2-EAEB-5504-6ADA776B6B10}"/>
              </a:ext>
            </a:extLst>
          </p:cNvPr>
          <p:cNvSpPr txBox="1"/>
          <p:nvPr/>
        </p:nvSpPr>
        <p:spPr>
          <a:xfrm>
            <a:off x="2120505" y="3681172"/>
            <a:ext cx="243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kg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D0A4C-A163-3ECA-2A84-03C32C0D48BE}"/>
              </a:ext>
            </a:extLst>
          </p:cNvPr>
          <p:cNvGrpSpPr/>
          <p:nvPr/>
        </p:nvGrpSpPr>
        <p:grpSpPr>
          <a:xfrm>
            <a:off x="6092463" y="1943054"/>
            <a:ext cx="5106836" cy="4321007"/>
            <a:chOff x="6092463" y="1943054"/>
            <a:chExt cx="5106836" cy="4321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6F49D1-EE30-DE79-3556-125F55E19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402549" y="1943054"/>
              <a:ext cx="2525823" cy="245817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CCD872-C272-7D46-3219-32D2A84F4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334920" y="1943054"/>
              <a:ext cx="2525823" cy="245817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F0F73-DF90-91FD-1CE3-F61D00CF77A5}"/>
                </a:ext>
              </a:extLst>
            </p:cNvPr>
            <p:cNvSpPr txBox="1"/>
            <p:nvPr/>
          </p:nvSpPr>
          <p:spPr>
            <a:xfrm>
              <a:off x="7212170" y="3003781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053DC7-F9F7-D0EC-16BF-43815F97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7407515" y="2874469"/>
              <a:ext cx="2525823" cy="2458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A3178A-86ED-4D3C-89A1-23564CFB0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673476" y="3805883"/>
              <a:ext cx="2525823" cy="2458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955C9C-C7D2-C974-E4D0-8B7948CBC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092463" y="3805883"/>
              <a:ext cx="2525823" cy="24581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1E2F30-1B16-A3D8-0EFC-3EBC52EFE061}"/>
                </a:ext>
              </a:extLst>
            </p:cNvPr>
            <p:cNvSpPr txBox="1"/>
            <p:nvPr/>
          </p:nvSpPr>
          <p:spPr>
            <a:xfrm>
              <a:off x="8102686" y="393231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40B5BE-D829-7BEC-C74D-1A431899CCD5}"/>
                </a:ext>
              </a:extLst>
            </p:cNvPr>
            <p:cNvSpPr txBox="1"/>
            <p:nvPr/>
          </p:nvSpPr>
          <p:spPr>
            <a:xfrm>
              <a:off x="6871243" y="4981040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7075-D805-1D16-0511-8AAA8F25DD60}"/>
                </a:ext>
              </a:extLst>
            </p:cNvPr>
            <p:cNvSpPr txBox="1"/>
            <p:nvPr/>
          </p:nvSpPr>
          <p:spPr>
            <a:xfrm>
              <a:off x="9437236" y="5034972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C0148C-9CC1-E2AA-84B7-3D34CC35AA61}"/>
                </a:ext>
              </a:extLst>
            </p:cNvPr>
            <p:cNvSpPr txBox="1"/>
            <p:nvPr/>
          </p:nvSpPr>
          <p:spPr>
            <a:xfrm>
              <a:off x="9202878" y="296733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7627FBF-A401-D888-2C18-243CE1E6B4D7}"/>
              </a:ext>
            </a:extLst>
          </p:cNvPr>
          <p:cNvSpPr txBox="1"/>
          <p:nvPr/>
        </p:nvSpPr>
        <p:spPr>
          <a:xfrm>
            <a:off x="4913416" y="2836343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chia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đều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AE3F12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83CA3A-3A44-29E0-23D3-3ECA41928EA1}"/>
              </a:ext>
            </a:extLst>
          </p:cNvPr>
          <p:cNvSpPr txBox="1"/>
          <p:nvPr/>
        </p:nvSpPr>
        <p:spPr>
          <a:xfrm>
            <a:off x="4890720" y="3361778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E3D92E-BCF6-2C34-999A-92C60A7C9547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32F0773E-5FB3-9F13-F0DB-F347439E2F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4" name="PA-文本框 54">
              <a:extLst>
                <a:ext uri="{FF2B5EF4-FFF2-40B4-BE49-F238E27FC236}">
                  <a16:creationId xmlns:a16="http://schemas.microsoft.com/office/drawing/2014/main" id="{BBBDE3D7-12D2-5806-D3CB-BE5C91129BF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E2996-7E96-D2B7-D793-FF634A7774C4}"/>
              </a:ext>
            </a:extLst>
          </p:cNvPr>
          <p:cNvSpPr txBox="1"/>
          <p:nvPr/>
        </p:nvSpPr>
        <p:spPr>
          <a:xfrm>
            <a:off x="1744494" y="4021934"/>
            <a:ext cx="837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A06F71-49AB-C8F8-29FD-39F3554C4A22}"/>
              </a:ext>
            </a:extLst>
          </p:cNvPr>
          <p:cNvSpPr txBox="1"/>
          <p:nvPr/>
        </p:nvSpPr>
        <p:spPr>
          <a:xfrm>
            <a:off x="3684806" y="4606709"/>
            <a:ext cx="462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: 5 = 10 (kg)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7AF50-7C27-EB3B-88C1-E56DE5411967}"/>
              </a:ext>
            </a:extLst>
          </p:cNvPr>
          <p:cNvSpPr txBox="1"/>
          <p:nvPr/>
        </p:nvSpPr>
        <p:spPr>
          <a:xfrm>
            <a:off x="5277174" y="5266865"/>
            <a:ext cx="331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3200" b="1" u="sng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10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7EB5EA-88B4-D416-95C4-86FD844FD48E}"/>
              </a:ext>
            </a:extLst>
          </p:cNvPr>
          <p:cNvGrpSpPr/>
          <p:nvPr/>
        </p:nvGrpSpPr>
        <p:grpSpPr>
          <a:xfrm>
            <a:off x="1744494" y="543206"/>
            <a:ext cx="8839199" cy="2893953"/>
            <a:chOff x="1744494" y="543206"/>
            <a:chExt cx="8839199" cy="289395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A8D988C-1BC6-1110-496D-9C125B0949D7}"/>
                </a:ext>
              </a:extLst>
            </p:cNvPr>
            <p:cNvGrpSpPr/>
            <p:nvPr/>
          </p:nvGrpSpPr>
          <p:grpSpPr>
            <a:xfrm>
              <a:off x="1744494" y="877803"/>
              <a:ext cx="3824574" cy="1902943"/>
              <a:chOff x="599872" y="3278222"/>
              <a:chExt cx="4704945" cy="260755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5EFC181-C12F-C68B-AEFB-E64CAB651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566153" y="3278222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3E35077-6808-D4F0-F56F-36751E546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599872" y="3576537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93A8772-C1DB-8716-9447-95E01BA1A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2347608" y="3719209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A2BEF4B-C4F5-BDC3-21C6-6788EE6BC5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381327" y="4056972"/>
                <a:ext cx="2957209" cy="182880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59885-28F2-603A-7BD3-82FD2104E5A5}"/>
                </a:ext>
              </a:extLst>
            </p:cNvPr>
            <p:cNvSpPr txBox="1"/>
            <p:nvPr/>
          </p:nvSpPr>
          <p:spPr>
            <a:xfrm>
              <a:off x="2648177" y="2755252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50 kg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871976-1461-CD63-A59E-90274250B68C}"/>
                </a:ext>
              </a:extLst>
            </p:cNvPr>
            <p:cNvSpPr txBox="1"/>
            <p:nvPr/>
          </p:nvSpPr>
          <p:spPr>
            <a:xfrm>
              <a:off x="5359997" y="1404855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chia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đều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F07114-2B87-5A68-0688-E2A8472F3A6A}"/>
                </a:ext>
              </a:extLst>
            </p:cNvPr>
            <p:cNvSpPr txBox="1"/>
            <p:nvPr/>
          </p:nvSpPr>
          <p:spPr>
            <a:xfrm>
              <a:off x="7857771" y="2852384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túi</a:t>
              </a: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6CA28A-7E87-4883-3891-E93EADA70C12}"/>
                </a:ext>
              </a:extLst>
            </p:cNvPr>
            <p:cNvGrpSpPr/>
            <p:nvPr/>
          </p:nvGrpSpPr>
          <p:grpSpPr>
            <a:xfrm>
              <a:off x="7167112" y="543206"/>
              <a:ext cx="3416581" cy="2542537"/>
              <a:chOff x="7167112" y="543206"/>
              <a:chExt cx="3416581" cy="254253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EC1BAFE-EBF2-2078-405C-1C3D9761C241}"/>
                  </a:ext>
                </a:extLst>
              </p:cNvPr>
              <p:cNvGrpSpPr/>
              <p:nvPr/>
            </p:nvGrpSpPr>
            <p:grpSpPr>
              <a:xfrm>
                <a:off x="7167112" y="543206"/>
                <a:ext cx="3416581" cy="2542537"/>
                <a:chOff x="6097069" y="1898585"/>
                <a:chExt cx="5016996" cy="4321007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D44956C5-8AAF-5EED-E5FB-AB99F48D6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317315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1121CDF5-4D44-F1E9-23C7-67A9C04DF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249686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2390EA8-28FB-C6DB-2CA4-493D2D7D93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7241670" y="2852687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6C291C0-4309-DF6C-A4DE-67CC5E29FF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588242" y="3761414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BF851EBD-D8EB-4B70-2D86-A57B1684F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097069" y="3723535"/>
                  <a:ext cx="2525823" cy="2458178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DF8C99-03A9-A815-85A7-25F47B51B483}"/>
                  </a:ext>
                </a:extLst>
              </p:cNvPr>
              <p:cNvSpPr txBox="1"/>
              <p:nvPr/>
            </p:nvSpPr>
            <p:spPr>
              <a:xfrm>
                <a:off x="7531228" y="2190174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43FB7D-7668-5B48-0764-49B1368B9D43}"/>
                  </a:ext>
                </a:extLst>
              </p:cNvPr>
              <p:cNvSpPr txBox="1"/>
              <p:nvPr/>
            </p:nvSpPr>
            <p:spPr>
              <a:xfrm>
                <a:off x="8327078" y="1603276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83D4C95-B2AE-B5CA-27C8-47368E20739A}"/>
                  </a:ext>
                </a:extLst>
              </p:cNvPr>
              <p:cNvSpPr txBox="1"/>
              <p:nvPr/>
            </p:nvSpPr>
            <p:spPr>
              <a:xfrm>
                <a:off x="9219851" y="2226893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DEC8179-B99D-1C82-D615-6735184E9EA9}"/>
                  </a:ext>
                </a:extLst>
              </p:cNvPr>
              <p:cNvSpPr txBox="1"/>
              <p:nvPr/>
            </p:nvSpPr>
            <p:spPr>
              <a:xfrm>
                <a:off x="9004384" y="1076851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1886A09-B914-5D9E-5010-E12A3F1F6796}"/>
                  </a:ext>
                </a:extLst>
              </p:cNvPr>
              <p:cNvSpPr txBox="1"/>
              <p:nvPr/>
            </p:nvSpPr>
            <p:spPr>
              <a:xfrm>
                <a:off x="7568845" y="1065400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1912D3-30FA-63B8-FECB-D1E527F2CB2C}"/>
              </a:ext>
            </a:extLst>
          </p:cNvPr>
          <p:cNvGrpSpPr/>
          <p:nvPr/>
        </p:nvGrpSpPr>
        <p:grpSpPr>
          <a:xfrm>
            <a:off x="2261277" y="2141356"/>
            <a:ext cx="7669445" cy="2575288"/>
            <a:chOff x="4317378" y="1394558"/>
            <a:chExt cx="7127369" cy="3581506"/>
          </a:xfrm>
        </p:grpSpPr>
        <p:sp>
          <p:nvSpPr>
            <p:cNvPr id="20" name="文本框 18">
              <a:extLst>
                <a:ext uri="{FF2B5EF4-FFF2-40B4-BE49-F238E27FC236}">
                  <a16:creationId xmlns:a16="http://schemas.microsoft.com/office/drawing/2014/main" id="{33667D78-C9FE-433B-1988-A87D85F69053}"/>
                </a:ext>
              </a:extLst>
            </p:cNvPr>
            <p:cNvSpPr txBox="1"/>
            <p:nvPr/>
          </p:nvSpPr>
          <p:spPr>
            <a:xfrm>
              <a:off x="4317378" y="1423406"/>
              <a:ext cx="7127369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文本框 29">
              <a:extLst>
                <a:ext uri="{FF2B5EF4-FFF2-40B4-BE49-F238E27FC236}">
                  <a16:creationId xmlns:a16="http://schemas.microsoft.com/office/drawing/2014/main" id="{6B08333D-597A-5E36-06A6-40B42BADA223}"/>
                </a:ext>
              </a:extLst>
            </p:cNvPr>
            <p:cNvSpPr txBox="1"/>
            <p:nvPr/>
          </p:nvSpPr>
          <p:spPr>
            <a:xfrm>
              <a:off x="4480625" y="1394558"/>
              <a:ext cx="6793072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08" y="296381"/>
            <a:ext cx="11441783" cy="57244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60A724-7E61-5FD4-C074-4E63E5CA04B6}"/>
              </a:ext>
            </a:extLst>
          </p:cNvPr>
          <p:cNvGrpSpPr/>
          <p:nvPr/>
        </p:nvGrpSpPr>
        <p:grpSpPr>
          <a:xfrm>
            <a:off x="1281614" y="2176445"/>
            <a:ext cx="8983263" cy="2327311"/>
            <a:chOff x="4317378" y="1397000"/>
            <a:chExt cx="7127369" cy="3236638"/>
          </a:xfrm>
        </p:grpSpPr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id="{9EC0E99F-3F9D-D006-1331-2925DD77D398}"/>
                </a:ext>
              </a:extLst>
            </p:cNvPr>
            <p:cNvSpPr txBox="1"/>
            <p:nvPr/>
          </p:nvSpPr>
          <p:spPr>
            <a:xfrm>
              <a:off x="4317378" y="1423406"/>
              <a:ext cx="7127369" cy="3210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5,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chia 5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8" name="文本框 29">
              <a:extLst>
                <a:ext uri="{FF2B5EF4-FFF2-40B4-BE49-F238E27FC236}">
                  <a16:creationId xmlns:a16="http://schemas.microsoft.com/office/drawing/2014/main" id="{85BCEE69-CECA-2B57-54BA-B5E868D212CD}"/>
                </a:ext>
              </a:extLst>
            </p:cNvPr>
            <p:cNvSpPr txBox="1"/>
            <p:nvPr/>
          </p:nvSpPr>
          <p:spPr>
            <a:xfrm>
              <a:off x="4484526" y="1397000"/>
              <a:ext cx="6793072" cy="3210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5,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chia 5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E95876-4D63-A34C-FF68-EB958DCC3618}"/>
              </a:ext>
            </a:extLst>
          </p:cNvPr>
          <p:cNvGrpSpPr/>
          <p:nvPr/>
        </p:nvGrpSpPr>
        <p:grpSpPr>
          <a:xfrm>
            <a:off x="4134778" y="1279186"/>
            <a:ext cx="2890467" cy="1015664"/>
            <a:chOff x="2196552" y="1762332"/>
            <a:chExt cx="3696372" cy="946245"/>
          </a:xfrm>
        </p:grpSpPr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C49EA1F5-FBE6-42A5-ADF9-84F07AC9E31E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94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6000" b="0" i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2</a:t>
              </a:r>
              <a:endParaRPr kumimoji="0" lang="zh-CN" altLang="zh-CN" sz="6000" b="0" i="0" u="none" strike="noStrike" kern="1200" cap="none" spc="60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C421F9F9-BF6C-5B46-51CE-0644B5566460}"/>
                </a:ext>
              </a:extLst>
            </p:cNvPr>
            <p:cNvSpPr txBox="1"/>
            <p:nvPr/>
          </p:nvSpPr>
          <p:spPr>
            <a:xfrm>
              <a:off x="2196552" y="1762332"/>
              <a:ext cx="3696372" cy="94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6000" b="1" i="0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2</a:t>
              </a:r>
              <a:endParaRPr kumimoji="0" lang="zh-CN" altLang="zh-CN" sz="6000" b="1" i="0" u="none" strike="noStrike" kern="1200" cap="none" spc="60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91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278B25-4B9A-2438-1238-DDAEBDCCB923}"/>
              </a:ext>
            </a:extLst>
          </p:cNvPr>
          <p:cNvGrpSpPr/>
          <p:nvPr/>
        </p:nvGrpSpPr>
        <p:grpSpPr>
          <a:xfrm>
            <a:off x="2332860" y="1053042"/>
            <a:ext cx="7526280" cy="830998"/>
            <a:chOff x="2039382" y="1762332"/>
            <a:chExt cx="9624718" cy="774201"/>
          </a:xfrm>
        </p:grpSpPr>
        <p:sp>
          <p:nvSpPr>
            <p:cNvPr id="3" name="文本框 18">
              <a:extLst>
                <a:ext uri="{FF2B5EF4-FFF2-40B4-BE49-F238E27FC236}">
                  <a16:creationId xmlns:a16="http://schemas.microsoft.com/office/drawing/2014/main" id="{0C2C4DDB-FBBB-D7AF-34CB-E19375EFBDF4}"/>
                </a:ext>
              </a:extLst>
            </p:cNvPr>
            <p:cNvSpPr txBox="1"/>
            <p:nvPr/>
          </p:nvSpPr>
          <p:spPr>
            <a:xfrm>
              <a:off x="2196552" y="1762333"/>
              <a:ext cx="9310378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Yêu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cầu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cần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đạt</a:t>
              </a:r>
              <a:endParaRPr kumimoji="0" lang="zh-CN" altLang="zh-CN" sz="4800" b="0" u="none" strike="noStrike" kern="1200" cap="none" spc="60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4" name="文本框 29">
              <a:extLst>
                <a:ext uri="{FF2B5EF4-FFF2-40B4-BE49-F238E27FC236}">
                  <a16:creationId xmlns:a16="http://schemas.microsoft.com/office/drawing/2014/main" id="{7C9C4897-A0CA-0C43-E2FB-8D59937E1580}"/>
                </a:ext>
              </a:extLst>
            </p:cNvPr>
            <p:cNvSpPr txBox="1"/>
            <p:nvPr/>
          </p:nvSpPr>
          <p:spPr>
            <a:xfrm>
              <a:off x="2039382" y="1762332"/>
              <a:ext cx="9624718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Yêu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cầu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cần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đạt</a:t>
              </a:r>
              <a:endParaRPr kumimoji="0" lang="zh-CN" altLang="zh-CN" sz="4800" b="1" u="none" strike="noStrike" kern="1200" cap="none" spc="60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545274-A026-5E19-115F-14907F6ED66B}"/>
              </a:ext>
            </a:extLst>
          </p:cNvPr>
          <p:cNvSpPr txBox="1"/>
          <p:nvPr/>
        </p:nvSpPr>
        <p:spPr>
          <a:xfrm>
            <a:off x="1479280" y="2055060"/>
            <a:ext cx="96016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endParaRPr lang="en-US" sz="32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chia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nhân2, 5;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chia 2, 5.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luyện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tập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toán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văn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lực</a:t>
            </a:r>
            <a:endParaRPr lang="en-US" sz="32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vấn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toán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4232410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719787" y="2620955"/>
            <a:ext cx="7917217" cy="3645191"/>
            <a:chOff x="2220514" y="2621826"/>
            <a:chExt cx="7207828" cy="3645191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lang="en-US" altLang="zh-CN" sz="115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lang="en-US" altLang="zh-CN" sz="1150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250300" y="2621826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lang="en-US" altLang="zh-CN" sz="115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lang="en-US" altLang="zh-CN" sz="11500" dirty="0">
                <a:ln w="203200">
                  <a:noFill/>
                </a:ln>
                <a:solidFill>
                  <a:schemeClr val="bg1"/>
                </a:solidFill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 x 3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hạng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5 x 7 = 35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35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719063"/>
              <a:ext cx="1126978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30 : 5 = 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45 : 5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33543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550</Words>
  <Application>Microsoft Office PowerPoint</Application>
  <PresentationFormat>Màn hình rộng</PresentationFormat>
  <Paragraphs>183</Paragraphs>
  <Slides>18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18</vt:i4>
      </vt:variant>
    </vt:vector>
  </HeadingPairs>
  <TitlesOfParts>
    <vt:vector size="45" baseType="lpstr">
      <vt:lpstr>UTM Avo</vt:lpstr>
      <vt:lpstr>SVN-Cookies</vt:lpstr>
      <vt:lpstr>#9Slide07 HoneyCream</vt:lpstr>
      <vt:lpstr>Cambria</vt:lpstr>
      <vt:lpstr>三极信黑简体</vt:lpstr>
      <vt:lpstr>Calibri</vt:lpstr>
      <vt:lpstr>思源黑体 CN Bold</vt:lpstr>
      <vt:lpstr>#9Slide05 SVNFlamingo Script</vt:lpstr>
      <vt:lpstr>字魂156号-萌趣苏打饼</vt:lpstr>
      <vt:lpstr>SVN-Ready</vt:lpstr>
      <vt:lpstr>SVN-Newton</vt:lpstr>
      <vt:lpstr>Arial</vt:lpstr>
      <vt:lpstr>字魂64号-萌趣软糖体</vt:lpstr>
      <vt:lpstr>#9Slide05 Aphrodite Pro</vt:lpstr>
      <vt:lpstr>#9Slide05 Amtenar</vt:lpstr>
      <vt:lpstr>Calibri Light</vt:lpstr>
      <vt:lpstr>#9Slide05 Bodega Script</vt:lpstr>
      <vt:lpstr>#9Slide05 Angelline</vt:lpstr>
      <vt:lpstr>#9Slide07 Altus</vt:lpstr>
      <vt:lpstr>Times New Roman</vt:lpstr>
      <vt:lpstr>等线</vt:lpstr>
      <vt:lpstr>#9Slide03 IcielPanton Black</vt:lpstr>
      <vt:lpstr>思源黑体 CN</vt:lpstr>
      <vt:lpstr>Office Theme</vt:lpstr>
      <vt:lpstr>Office 主题​​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KhanhHuyen;KHuyen</dc:creator>
  <cp:keywords>MNT;MangnonTeam</cp:keywords>
  <cp:lastModifiedBy>NHÓM ZALO TOÁN THCS CÁNH DIỀU</cp:lastModifiedBy>
  <cp:revision>18</cp:revision>
  <dcterms:created xsi:type="dcterms:W3CDTF">2022-07-12T00:43:19Z</dcterms:created>
  <dcterms:modified xsi:type="dcterms:W3CDTF">2022-08-23T04:36:03Z</dcterms:modified>
</cp:coreProperties>
</file>