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2"/>
  </p:notesMasterIdLst>
  <p:sldIdLst>
    <p:sldId id="257" r:id="rId2"/>
    <p:sldId id="265" r:id="rId3"/>
    <p:sldId id="309" r:id="rId4"/>
    <p:sldId id="268" r:id="rId5"/>
    <p:sldId id="290" r:id="rId6"/>
    <p:sldId id="267" r:id="rId7"/>
    <p:sldId id="310" r:id="rId8"/>
    <p:sldId id="311" r:id="rId9"/>
    <p:sldId id="312" r:id="rId10"/>
    <p:sldId id="295" r:id="rId11"/>
    <p:sldId id="296" r:id="rId12"/>
    <p:sldId id="297" r:id="rId13"/>
    <p:sldId id="306" r:id="rId14"/>
    <p:sldId id="307" r:id="rId15"/>
    <p:sldId id="308" r:id="rId16"/>
    <p:sldId id="301" r:id="rId17"/>
    <p:sldId id="302" r:id="rId18"/>
    <p:sldId id="303" r:id="rId19"/>
    <p:sldId id="305" r:id="rId20"/>
    <p:sldId id="281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1" d="100"/>
          <a:sy n="61" d="100"/>
        </p:scale>
        <p:origin x="812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F47A8F-0C6E-4667-B7FF-1F78A70F7B05}" type="datetimeFigureOut">
              <a:rPr lang="en-US" smtClean="0"/>
              <a:t>7/22/2022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20B89F-04AC-4FB4-84C6-562163679F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77304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53020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105086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129118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054430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298396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138740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878852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562775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412693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58830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33556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13052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70615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98097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295804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03020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92535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3CD3AD23-2C1E-471C-AC6C-6BD6DD88D54F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3869690" y="2025650"/>
            <a:ext cx="4730115" cy="1476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感谢您下载包图网平台上提供的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PPT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作品，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为了您和包图网以及原创作者的利益，请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勿复制、传播、销售，否则将承担法律责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任！包图网将对作品进行维权，按照传播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下载次数进行十倍的索取赔偿！</a:t>
            </a:r>
          </a:p>
        </p:txBody>
      </p:sp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24CB5334-D10B-47F1-AABF-CC668486C78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7739" y="0"/>
            <a:ext cx="1128622" cy="1128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8658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png"/><Relationship Id="rId5" Type="http://schemas.microsoft.com/office/2007/relationships/hdphoto" Target="../media/hdphoto2.wdp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png"/><Relationship Id="rId5" Type="http://schemas.microsoft.com/office/2007/relationships/hdphoto" Target="../media/hdphoto2.wdp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5" Type="http://schemas.microsoft.com/office/2007/relationships/hdphoto" Target="../media/hdphoto2.wdp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13.png"/><Relationship Id="rId4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23.png"/><Relationship Id="rId4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25.jp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microsoft.com/office/2007/relationships/hdphoto" Target="../media/hdphoto2.wdp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microsoft.com/office/2007/relationships/hdphoto" Target="../media/hdphoto2.wdp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microsoft.com/office/2007/relationships/hdphoto" Target="../media/hdphoto2.wdp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microsoft.com/office/2007/relationships/hdphoto" Target="../media/hdphoto2.wdp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5b7e6729cdfb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54679" y="-1649253"/>
            <a:ext cx="15987742" cy="11648314"/>
          </a:xfrm>
          <a:prstGeom prst="rect">
            <a:avLst/>
          </a:prstGeom>
        </p:spPr>
      </p:pic>
      <p:pic>
        <p:nvPicPr>
          <p:cNvPr id="15" name="图片 14" descr="45c407e3387dca278e382816eec1a0d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477770"/>
            <a:ext cx="12192000" cy="4380230"/>
          </a:xfrm>
          <a:prstGeom prst="rect">
            <a:avLst/>
          </a:prstGeom>
        </p:spPr>
      </p:pic>
      <p:pic>
        <p:nvPicPr>
          <p:cNvPr id="6" name="图片 5" descr="5b86c7b39ff91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7576" b="77590" l="18238" r="79948"/>
                    </a14:imgEffect>
                  </a14:imgLayer>
                </a14:imgProps>
              </a:ext>
            </a:extLst>
          </a:blip>
          <a:srcRect l="18968" t="27719" r="20706" b="21781"/>
          <a:stretch/>
        </p:blipFill>
        <p:spPr>
          <a:xfrm>
            <a:off x="1858297" y="748331"/>
            <a:ext cx="8465574" cy="500409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873829" y="1596571"/>
            <a:ext cx="65459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Thứ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…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ngày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…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tháng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… </a:t>
            </a:r>
            <a:r>
              <a:rPr kumimoji="0" lang="en-US" sz="36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năm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2022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992919" y="2294693"/>
            <a:ext cx="21963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sng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Kể</a:t>
            </a:r>
            <a:r>
              <a:rPr kumimoji="0" lang="en-US" sz="3600" b="0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sng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chuyện</a:t>
            </a:r>
            <a:endParaRPr kumimoji="0" lang="en-US" sz="3600" b="0" i="0" u="sng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514171" y="3205408"/>
            <a:ext cx="745004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Sự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 </a:t>
            </a:r>
            <a:r>
              <a:rPr kumimoji="0" lang="en-US" sz="6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tích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 </a:t>
            </a:r>
            <a:r>
              <a:rPr kumimoji="0" lang="en-US" sz="6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loài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 </a:t>
            </a:r>
            <a:r>
              <a:rPr kumimoji="0" lang="en-US" sz="6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hoa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 </a:t>
            </a:r>
            <a:r>
              <a:rPr kumimoji="0" lang="en-US" sz="6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của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 </a:t>
            </a:r>
            <a:r>
              <a:rPr kumimoji="0" lang="en-US" sz="6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mùa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 </a:t>
            </a:r>
            <a:r>
              <a:rPr kumimoji="0" lang="en-US" sz="6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hạ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ttaya" panose="00000500000000000000" pitchFamily="2" charset="-34"/>
              <a:ea typeface="+mn-ea"/>
              <a:cs typeface="Pattaya" panose="00000500000000000000" pitchFamily="2" charset="-34"/>
            </a:endParaRP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" grpId="0"/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6ccb8bc6dbe83c6ae811819d70909b6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2230" y="3323590"/>
            <a:ext cx="12165965" cy="3552190"/>
          </a:xfrm>
          <a:prstGeom prst="rect">
            <a:avLst/>
          </a:prstGeom>
        </p:spPr>
      </p:pic>
      <p:pic>
        <p:nvPicPr>
          <p:cNvPr id="2" name="图片 1" descr="5b7e6729cdfb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891155" y="-2712085"/>
            <a:ext cx="17612360" cy="12282170"/>
          </a:xfrm>
          <a:prstGeom prst="rect">
            <a:avLst/>
          </a:prstGeom>
        </p:spPr>
      </p:pic>
      <p:pic>
        <p:nvPicPr>
          <p:cNvPr id="9" name="图片 8" descr="6e3e461d6fe4261ffac34bab182ac1ed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8985" y="41910"/>
            <a:ext cx="8569960" cy="5057775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2249623" y="1496219"/>
            <a:ext cx="625221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Kể</a:t>
            </a: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từng</a:t>
            </a: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đoạn</a:t>
            </a: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câu</a:t>
            </a: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chuyện</a:t>
            </a:r>
            <a:endParaRPr kumimoji="0" lang="en-US" sz="6000" b="1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0488277"/>
      </p:ext>
    </p:extLst>
  </p:cSld>
  <p:clrMapOvr>
    <a:masterClrMapping/>
  </p:clrMapOvr>
  <p:transition spd="slow">
    <p:random/>
  </p:transition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6ccb8bc6dbe83c6ae811819d70909b6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2230" y="3323590"/>
            <a:ext cx="12165965" cy="3552190"/>
          </a:xfrm>
          <a:prstGeom prst="rect">
            <a:avLst/>
          </a:prstGeom>
        </p:spPr>
      </p:pic>
      <p:grpSp>
        <p:nvGrpSpPr>
          <p:cNvPr id="33" name="Group 32"/>
          <p:cNvGrpSpPr/>
          <p:nvPr/>
        </p:nvGrpSpPr>
        <p:grpSpPr>
          <a:xfrm>
            <a:off x="6146208" y="847880"/>
            <a:ext cx="5555682" cy="938408"/>
            <a:chOff x="8074959" y="1866151"/>
            <a:chExt cx="3934904" cy="938408"/>
          </a:xfrm>
        </p:grpSpPr>
        <p:sp>
          <p:nvSpPr>
            <p:cNvPr id="34" name="Rounded Rectangular Callout 15"/>
            <p:cNvSpPr/>
            <p:nvPr/>
          </p:nvSpPr>
          <p:spPr>
            <a:xfrm>
              <a:off x="8074959" y="1866151"/>
              <a:ext cx="3934904" cy="938408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00B0F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5" name="Rectangle 16"/>
            <p:cNvSpPr/>
            <p:nvPr/>
          </p:nvSpPr>
          <p:spPr>
            <a:xfrm>
              <a:off x="8208456" y="2009289"/>
              <a:ext cx="3753135" cy="715089"/>
            </a:xfrm>
            <a:prstGeom prst="round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Kể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trong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nhóm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theo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đoạn</a:t>
              </a:r>
              <a:endPara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sp>
        <p:nvSpPr>
          <p:cNvPr id="36" name="Rounded Rectangle 35"/>
          <p:cNvSpPr/>
          <p:nvPr/>
        </p:nvSpPr>
        <p:spPr>
          <a:xfrm>
            <a:off x="7199836" y="2192419"/>
            <a:ext cx="3584561" cy="578882"/>
          </a:xfrm>
          <a:prstGeom prst="roundRect">
            <a:avLst/>
          </a:prstGeom>
          <a:solidFill>
            <a:srgbClr val="FFFF99"/>
          </a:solidFill>
          <a:ln w="28575">
            <a:solidFill>
              <a:srgbClr val="729E5D"/>
            </a:solidFill>
            <a:prstDash val="lgDash"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Đúng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dung </a:t>
            </a:r>
          </a:p>
        </p:txBody>
      </p:sp>
      <p:sp>
        <p:nvSpPr>
          <p:cNvPr id="37" name="Rounded Rectangle 36"/>
          <p:cNvSpPr/>
          <p:nvPr/>
        </p:nvSpPr>
        <p:spPr>
          <a:xfrm>
            <a:off x="7199836" y="3052301"/>
            <a:ext cx="3584561" cy="1055608"/>
          </a:xfrm>
          <a:prstGeom prst="roundRect">
            <a:avLst/>
          </a:prstGeom>
          <a:solidFill>
            <a:srgbClr val="FFF2CD"/>
          </a:solidFill>
          <a:ln w="28575">
            <a:solidFill>
              <a:schemeClr val="accent4"/>
            </a:solidFill>
            <a:prstDash val="lgDash"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Sử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dụng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ánh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mắt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cử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chỉ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giọng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điệu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70A7F39-8989-44C4-9BAC-6591C6975B00}"/>
              </a:ext>
            </a:extLst>
          </p:cNvPr>
          <p:cNvSpPr txBox="1"/>
          <p:nvPr/>
        </p:nvSpPr>
        <p:spPr>
          <a:xfrm>
            <a:off x="205814" y="19050"/>
            <a:ext cx="56414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Sự tích loài hoa của mùa hạ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D7F37B2-D40A-45B9-899A-F1D167038F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7812" y="802370"/>
            <a:ext cx="5419725" cy="5429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2673243"/>
      </p:ext>
    </p:extLst>
  </p:cSld>
  <p:clrMapOvr>
    <a:masterClrMapping/>
  </p:clrMapOvr>
  <p:transition spd="slow">
    <p:random/>
  </p:transition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6ccb8bc6dbe83c6ae811819d70909b6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2230" y="3323590"/>
            <a:ext cx="12165965" cy="3552190"/>
          </a:xfrm>
          <a:prstGeom prst="rect">
            <a:avLst/>
          </a:prstGeom>
        </p:spPr>
      </p:pic>
      <p:grpSp>
        <p:nvGrpSpPr>
          <p:cNvPr id="33" name="Group 32"/>
          <p:cNvGrpSpPr/>
          <p:nvPr/>
        </p:nvGrpSpPr>
        <p:grpSpPr>
          <a:xfrm>
            <a:off x="5237709" y="760654"/>
            <a:ext cx="6891382" cy="1351491"/>
            <a:chOff x="8226086" y="1866151"/>
            <a:chExt cx="3753135" cy="1351491"/>
          </a:xfrm>
        </p:grpSpPr>
        <p:sp>
          <p:nvSpPr>
            <p:cNvPr id="34" name="Rounded Rectangular Callout 15"/>
            <p:cNvSpPr/>
            <p:nvPr/>
          </p:nvSpPr>
          <p:spPr>
            <a:xfrm>
              <a:off x="8399322" y="1866151"/>
              <a:ext cx="3385913" cy="938408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00B0F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5" name="Rectangle 16"/>
            <p:cNvSpPr/>
            <p:nvPr/>
          </p:nvSpPr>
          <p:spPr>
            <a:xfrm>
              <a:off x="8226086" y="1889619"/>
              <a:ext cx="3753135" cy="1328023"/>
            </a:xfrm>
            <a:prstGeom prst="round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Kể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nối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tiếp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từng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đoạn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trước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lớp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sp>
        <p:nvSpPr>
          <p:cNvPr id="36" name="Rounded Rectangle 35"/>
          <p:cNvSpPr/>
          <p:nvPr/>
        </p:nvSpPr>
        <p:spPr>
          <a:xfrm>
            <a:off x="7199836" y="2192419"/>
            <a:ext cx="3584561" cy="578882"/>
          </a:xfrm>
          <a:prstGeom prst="roundRect">
            <a:avLst/>
          </a:prstGeom>
          <a:solidFill>
            <a:srgbClr val="FFFF99"/>
          </a:solidFill>
          <a:ln w="28575">
            <a:solidFill>
              <a:srgbClr val="729E5D"/>
            </a:solidFill>
            <a:prstDash val="lgDash"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Đúng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dung </a:t>
            </a:r>
          </a:p>
        </p:txBody>
      </p:sp>
      <p:sp>
        <p:nvSpPr>
          <p:cNvPr id="37" name="Rounded Rectangle 36"/>
          <p:cNvSpPr/>
          <p:nvPr/>
        </p:nvSpPr>
        <p:spPr>
          <a:xfrm>
            <a:off x="7199836" y="3052301"/>
            <a:ext cx="3584561" cy="1055608"/>
          </a:xfrm>
          <a:prstGeom prst="roundRect">
            <a:avLst/>
          </a:prstGeom>
          <a:solidFill>
            <a:srgbClr val="FFF2CD"/>
          </a:solidFill>
          <a:ln w="28575">
            <a:solidFill>
              <a:schemeClr val="accent4"/>
            </a:solidFill>
            <a:prstDash val="lgDash"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Sử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dụng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ánh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mắt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cử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chỉ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giọng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điệu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5799" y="-92825"/>
            <a:ext cx="1073601" cy="107360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F0B5D6E-F0A0-4295-A63C-8875E1177B5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2643" y="1448133"/>
            <a:ext cx="4813522" cy="410166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777A17C-4D89-4DAD-B968-203058EF052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8622" y="392713"/>
            <a:ext cx="5639289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411968"/>
      </p:ext>
    </p:extLst>
  </p:cSld>
  <p:clrMapOvr>
    <a:masterClrMapping/>
  </p:clrMapOvr>
  <p:transition spd="slow">
    <p:random/>
  </p:transition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6ccb8bc6dbe83c6ae811819d70909b6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2230" y="3323590"/>
            <a:ext cx="12165965" cy="3552190"/>
          </a:xfrm>
          <a:prstGeom prst="rect">
            <a:avLst/>
          </a:prstGeom>
        </p:spPr>
      </p:pic>
      <p:grpSp>
        <p:nvGrpSpPr>
          <p:cNvPr id="33" name="Group 32"/>
          <p:cNvGrpSpPr/>
          <p:nvPr/>
        </p:nvGrpSpPr>
        <p:grpSpPr>
          <a:xfrm>
            <a:off x="5237709" y="760654"/>
            <a:ext cx="6891382" cy="1351491"/>
            <a:chOff x="8226086" y="1866151"/>
            <a:chExt cx="3753135" cy="1351491"/>
          </a:xfrm>
        </p:grpSpPr>
        <p:sp>
          <p:nvSpPr>
            <p:cNvPr id="34" name="Rounded Rectangular Callout 15"/>
            <p:cNvSpPr/>
            <p:nvPr/>
          </p:nvSpPr>
          <p:spPr>
            <a:xfrm>
              <a:off x="8399322" y="1866151"/>
              <a:ext cx="3385913" cy="938408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00B0F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5" name="Rectangle 16"/>
            <p:cNvSpPr/>
            <p:nvPr/>
          </p:nvSpPr>
          <p:spPr>
            <a:xfrm>
              <a:off x="8226086" y="1889619"/>
              <a:ext cx="3753135" cy="1328023"/>
            </a:xfrm>
            <a:prstGeom prst="round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Kể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nối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tiếp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từng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đoạn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trước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lớp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sp>
        <p:nvSpPr>
          <p:cNvPr id="36" name="Rounded Rectangle 35"/>
          <p:cNvSpPr/>
          <p:nvPr/>
        </p:nvSpPr>
        <p:spPr>
          <a:xfrm>
            <a:off x="7199836" y="2192419"/>
            <a:ext cx="3584561" cy="578882"/>
          </a:xfrm>
          <a:prstGeom prst="roundRect">
            <a:avLst/>
          </a:prstGeom>
          <a:solidFill>
            <a:srgbClr val="FFFF99"/>
          </a:solidFill>
          <a:ln w="28575">
            <a:solidFill>
              <a:srgbClr val="729E5D"/>
            </a:solidFill>
            <a:prstDash val="lgDash"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Đúng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dung </a:t>
            </a:r>
          </a:p>
        </p:txBody>
      </p:sp>
      <p:sp>
        <p:nvSpPr>
          <p:cNvPr id="37" name="Rounded Rectangle 36"/>
          <p:cNvSpPr/>
          <p:nvPr/>
        </p:nvSpPr>
        <p:spPr>
          <a:xfrm>
            <a:off x="7199836" y="3052301"/>
            <a:ext cx="3584561" cy="1055608"/>
          </a:xfrm>
          <a:prstGeom prst="roundRect">
            <a:avLst/>
          </a:prstGeom>
          <a:solidFill>
            <a:srgbClr val="FFF2CD"/>
          </a:solidFill>
          <a:ln w="28575">
            <a:solidFill>
              <a:schemeClr val="accent4"/>
            </a:solidFill>
            <a:prstDash val="lgDash"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Sử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dụng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ánh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mắt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cử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chỉ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giọng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điệu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5799" y="-92825"/>
            <a:ext cx="1073601" cy="107360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DB70CD4-06DE-47C2-BBFC-B8AB1F3A3C87}"/>
              </a:ext>
            </a:extLst>
          </p:cNvPr>
          <p:cNvSpPr txBox="1"/>
          <p:nvPr/>
        </p:nvSpPr>
        <p:spPr>
          <a:xfrm>
            <a:off x="205814" y="332622"/>
            <a:ext cx="56414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Sự tích loài hoa của mùa hạ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99AFF9F-B6E7-42CF-8522-77DEC5722FF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9904" y="1156114"/>
            <a:ext cx="4817917" cy="4301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4873330"/>
      </p:ext>
    </p:extLst>
  </p:cSld>
  <p:clrMapOvr>
    <a:masterClrMapping/>
  </p:clrMapOvr>
  <p:transition spd="slow">
    <p:random/>
  </p:transition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6ccb8bc6dbe83c6ae811819d70909b6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2230" y="3323590"/>
            <a:ext cx="12165965" cy="3552190"/>
          </a:xfrm>
          <a:prstGeom prst="rect">
            <a:avLst/>
          </a:prstGeom>
        </p:spPr>
      </p:pic>
      <p:grpSp>
        <p:nvGrpSpPr>
          <p:cNvPr id="33" name="Group 32"/>
          <p:cNvGrpSpPr/>
          <p:nvPr/>
        </p:nvGrpSpPr>
        <p:grpSpPr>
          <a:xfrm>
            <a:off x="5237709" y="760654"/>
            <a:ext cx="6891382" cy="1351491"/>
            <a:chOff x="8226086" y="1866151"/>
            <a:chExt cx="3753135" cy="1351491"/>
          </a:xfrm>
        </p:grpSpPr>
        <p:sp>
          <p:nvSpPr>
            <p:cNvPr id="34" name="Rounded Rectangular Callout 15"/>
            <p:cNvSpPr/>
            <p:nvPr/>
          </p:nvSpPr>
          <p:spPr>
            <a:xfrm>
              <a:off x="8399322" y="1866151"/>
              <a:ext cx="3385913" cy="938408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00B0F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5" name="Rectangle 16"/>
            <p:cNvSpPr/>
            <p:nvPr/>
          </p:nvSpPr>
          <p:spPr>
            <a:xfrm>
              <a:off x="8226086" y="1889619"/>
              <a:ext cx="3753135" cy="1328023"/>
            </a:xfrm>
            <a:prstGeom prst="round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Kể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nối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tiếp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từng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đoạn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trước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lớp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sp>
        <p:nvSpPr>
          <p:cNvPr id="36" name="Rounded Rectangle 35"/>
          <p:cNvSpPr/>
          <p:nvPr/>
        </p:nvSpPr>
        <p:spPr>
          <a:xfrm>
            <a:off x="7199836" y="2192419"/>
            <a:ext cx="3584561" cy="578882"/>
          </a:xfrm>
          <a:prstGeom prst="roundRect">
            <a:avLst/>
          </a:prstGeom>
          <a:solidFill>
            <a:srgbClr val="FFFF99"/>
          </a:solidFill>
          <a:ln w="28575">
            <a:solidFill>
              <a:srgbClr val="729E5D"/>
            </a:solidFill>
            <a:prstDash val="lgDash"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Đúng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dung </a:t>
            </a:r>
          </a:p>
        </p:txBody>
      </p:sp>
      <p:sp>
        <p:nvSpPr>
          <p:cNvPr id="37" name="Rounded Rectangle 36"/>
          <p:cNvSpPr/>
          <p:nvPr/>
        </p:nvSpPr>
        <p:spPr>
          <a:xfrm>
            <a:off x="7199836" y="3052301"/>
            <a:ext cx="3584561" cy="1055608"/>
          </a:xfrm>
          <a:prstGeom prst="roundRect">
            <a:avLst/>
          </a:prstGeom>
          <a:solidFill>
            <a:srgbClr val="FFF2CD"/>
          </a:solidFill>
          <a:ln w="28575">
            <a:solidFill>
              <a:schemeClr val="accent4"/>
            </a:solidFill>
            <a:prstDash val="lgDash"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Sử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dụng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ánh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mắt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cử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chỉ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giọng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điệu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5799" y="-92825"/>
            <a:ext cx="1073601" cy="107360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18613D3-0C46-4FE8-BEED-7A56DCACAD1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7076" y="1029358"/>
            <a:ext cx="4486804" cy="439989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B012B1C-CE37-48D9-9148-CC3BA456CB4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7715" y="89473"/>
            <a:ext cx="5639289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0268365"/>
      </p:ext>
    </p:extLst>
  </p:cSld>
  <p:clrMapOvr>
    <a:masterClrMapping/>
  </p:clrMapOvr>
  <p:transition spd="slow">
    <p:random/>
  </p:transition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6ccb8bc6dbe83c6ae811819d70909b6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2230" y="3323590"/>
            <a:ext cx="12165965" cy="3552190"/>
          </a:xfrm>
          <a:prstGeom prst="rect">
            <a:avLst/>
          </a:prstGeom>
        </p:spPr>
      </p:pic>
      <p:grpSp>
        <p:nvGrpSpPr>
          <p:cNvPr id="33" name="Group 32"/>
          <p:cNvGrpSpPr/>
          <p:nvPr/>
        </p:nvGrpSpPr>
        <p:grpSpPr>
          <a:xfrm>
            <a:off x="5237709" y="760654"/>
            <a:ext cx="6891382" cy="1351491"/>
            <a:chOff x="8226086" y="1866151"/>
            <a:chExt cx="3753135" cy="1351491"/>
          </a:xfrm>
        </p:grpSpPr>
        <p:sp>
          <p:nvSpPr>
            <p:cNvPr id="34" name="Rounded Rectangular Callout 15"/>
            <p:cNvSpPr/>
            <p:nvPr/>
          </p:nvSpPr>
          <p:spPr>
            <a:xfrm>
              <a:off x="8399322" y="1866151"/>
              <a:ext cx="3385913" cy="938408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00B0F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5" name="Rectangle 16"/>
            <p:cNvSpPr/>
            <p:nvPr/>
          </p:nvSpPr>
          <p:spPr>
            <a:xfrm>
              <a:off x="8226086" y="1889619"/>
              <a:ext cx="3753135" cy="1328023"/>
            </a:xfrm>
            <a:prstGeom prst="round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Kể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nối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tiếp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từng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đoạn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trước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lớp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sp>
        <p:nvSpPr>
          <p:cNvPr id="36" name="Rounded Rectangle 35"/>
          <p:cNvSpPr/>
          <p:nvPr/>
        </p:nvSpPr>
        <p:spPr>
          <a:xfrm>
            <a:off x="7199836" y="2192419"/>
            <a:ext cx="3584561" cy="578882"/>
          </a:xfrm>
          <a:prstGeom prst="roundRect">
            <a:avLst/>
          </a:prstGeom>
          <a:solidFill>
            <a:srgbClr val="FFFF99"/>
          </a:solidFill>
          <a:ln w="28575">
            <a:solidFill>
              <a:srgbClr val="729E5D"/>
            </a:solidFill>
            <a:prstDash val="lgDash"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Đúng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dung </a:t>
            </a:r>
          </a:p>
        </p:txBody>
      </p:sp>
      <p:sp>
        <p:nvSpPr>
          <p:cNvPr id="37" name="Rounded Rectangle 36"/>
          <p:cNvSpPr/>
          <p:nvPr/>
        </p:nvSpPr>
        <p:spPr>
          <a:xfrm>
            <a:off x="7199836" y="3052301"/>
            <a:ext cx="3584561" cy="1055608"/>
          </a:xfrm>
          <a:prstGeom prst="roundRect">
            <a:avLst/>
          </a:prstGeom>
          <a:solidFill>
            <a:srgbClr val="FFF2CD"/>
          </a:solidFill>
          <a:ln w="28575">
            <a:solidFill>
              <a:schemeClr val="accent4"/>
            </a:solidFill>
            <a:prstDash val="lgDash"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Sử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dụng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ánh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mắt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cử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chỉ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giọng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điệu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5799" y="-92825"/>
            <a:ext cx="1073601" cy="107360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B85F1CD-1CB1-430F-AFDA-DACF7FC15BA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1146" y="1357479"/>
            <a:ext cx="4698461" cy="433085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3639F7D-A47B-40D6-8D80-61094CC922C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909" y="218672"/>
            <a:ext cx="5639289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9234466"/>
      </p:ext>
    </p:extLst>
  </p:cSld>
  <p:clrMapOvr>
    <a:masterClrMapping/>
  </p:clrMapOvr>
  <p:transition spd="slow">
    <p:random/>
  </p:transition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6ccb8bc6dbe83c6ae811819d70909b6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2230" y="3323590"/>
            <a:ext cx="12165965" cy="3552190"/>
          </a:xfrm>
          <a:prstGeom prst="rect">
            <a:avLst/>
          </a:prstGeom>
        </p:spPr>
      </p:pic>
      <p:pic>
        <p:nvPicPr>
          <p:cNvPr id="2" name="图片 1" descr="5b7e6729cdfb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891155" y="-2712085"/>
            <a:ext cx="17612360" cy="12282170"/>
          </a:xfrm>
          <a:prstGeom prst="rect">
            <a:avLst/>
          </a:prstGeom>
        </p:spPr>
      </p:pic>
      <p:pic>
        <p:nvPicPr>
          <p:cNvPr id="9" name="图片 8" descr="6e3e461d6fe4261ffac34bab182ac1ed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8985" y="41910"/>
            <a:ext cx="8569960" cy="5057775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2249623" y="1496219"/>
            <a:ext cx="625221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Kể</a:t>
            </a: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toàn</a:t>
            </a: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bộ</a:t>
            </a:r>
            <a:endParaRPr kumimoji="0" lang="en-US" sz="6000" b="1" i="0" u="none" strike="noStrike" kern="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câu</a:t>
            </a: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chuyện</a:t>
            </a:r>
            <a:endParaRPr kumimoji="0" lang="en-US" sz="6000" b="1" i="0" u="none" strike="noStrike" kern="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0460818"/>
      </p:ext>
    </p:extLst>
  </p:cSld>
  <p:clrMapOvr>
    <a:masterClrMapping/>
  </p:clrMapOvr>
  <p:transition spd="slow">
    <p:random/>
  </p:transition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6ccb8bc6dbe83c6ae811819d70909b6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2230" y="3323590"/>
            <a:ext cx="12673330" cy="4010660"/>
          </a:xfrm>
          <a:prstGeom prst="rect">
            <a:avLst/>
          </a:prstGeom>
        </p:spPr>
      </p:pic>
      <p:pic>
        <p:nvPicPr>
          <p:cNvPr id="7" name="图片 6" descr="5b7515855e095"/>
          <p:cNvPicPr>
            <a:picLocks noChangeAspect="1"/>
          </p:cNvPicPr>
          <p:nvPr/>
        </p:nvPicPr>
        <p:blipFill rotWithShape="1">
          <a:blip r:embed="rId4"/>
          <a:srcRect l="13815" t="-5543" r="18999"/>
          <a:stretch/>
        </p:blipFill>
        <p:spPr>
          <a:xfrm>
            <a:off x="12440020" y="847880"/>
            <a:ext cx="2583518" cy="2865823"/>
          </a:xfrm>
          <a:prstGeom prst="rect">
            <a:avLst/>
          </a:prstGeom>
        </p:spPr>
      </p:pic>
      <p:grpSp>
        <p:nvGrpSpPr>
          <p:cNvPr id="33" name="Group 32"/>
          <p:cNvGrpSpPr/>
          <p:nvPr/>
        </p:nvGrpSpPr>
        <p:grpSpPr>
          <a:xfrm>
            <a:off x="6139406" y="713126"/>
            <a:ext cx="5555682" cy="1328023"/>
            <a:chOff x="8074959" y="1553241"/>
            <a:chExt cx="3934904" cy="1328023"/>
          </a:xfrm>
        </p:grpSpPr>
        <p:sp>
          <p:nvSpPr>
            <p:cNvPr id="34" name="Rounded Rectangular Callout 15"/>
            <p:cNvSpPr/>
            <p:nvPr/>
          </p:nvSpPr>
          <p:spPr>
            <a:xfrm>
              <a:off x="8074959" y="1605455"/>
              <a:ext cx="3934904" cy="119910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00B0F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5" name="Rectangle 16"/>
            <p:cNvSpPr/>
            <p:nvPr/>
          </p:nvSpPr>
          <p:spPr>
            <a:xfrm>
              <a:off x="8165843" y="1553241"/>
              <a:ext cx="3753135" cy="1328023"/>
            </a:xfrm>
            <a:prstGeom prst="round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Kể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trong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nhóm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toàn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bộ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câu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chuyện</a:t>
              </a:r>
              <a:endPara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sp>
        <p:nvSpPr>
          <p:cNvPr id="38" name="Rounded Rectangle 37"/>
          <p:cNvSpPr/>
          <p:nvPr/>
        </p:nvSpPr>
        <p:spPr>
          <a:xfrm>
            <a:off x="7219171" y="2380822"/>
            <a:ext cx="3584561" cy="578882"/>
          </a:xfrm>
          <a:prstGeom prst="roundRect">
            <a:avLst/>
          </a:prstGeom>
          <a:solidFill>
            <a:srgbClr val="FFFF99"/>
          </a:solidFill>
          <a:ln w="28575">
            <a:solidFill>
              <a:srgbClr val="729E5D"/>
            </a:solidFill>
            <a:prstDash val="lgDash"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Đúng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dung </a:t>
            </a:r>
          </a:p>
        </p:txBody>
      </p:sp>
      <p:sp>
        <p:nvSpPr>
          <p:cNvPr id="56" name="Rounded Rectangle 55"/>
          <p:cNvSpPr/>
          <p:nvPr/>
        </p:nvSpPr>
        <p:spPr>
          <a:xfrm>
            <a:off x="7219171" y="3240704"/>
            <a:ext cx="3584561" cy="1055608"/>
          </a:xfrm>
          <a:prstGeom prst="roundRect">
            <a:avLst/>
          </a:prstGeom>
          <a:solidFill>
            <a:srgbClr val="FFF2CD"/>
          </a:solidFill>
          <a:ln w="28575">
            <a:solidFill>
              <a:schemeClr val="accent4"/>
            </a:solidFill>
            <a:prstDash val="lgDash"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Sử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dụng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ánh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mắt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cử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chỉ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giọng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điệu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AA117CA-BA2E-4B37-BACA-D0D7C2D865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7812" y="802370"/>
            <a:ext cx="5419725" cy="542925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91E1F61-1168-48F9-BACB-FE6C68BAC56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4182" y="123914"/>
            <a:ext cx="5639289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355366"/>
      </p:ext>
    </p:extLst>
  </p:cSld>
  <p:clrMapOvr>
    <a:masterClrMapping/>
  </p:clrMapOvr>
  <p:transition spd="slow">
    <p:random/>
  </p:transition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6ccb8bc6dbe83c6ae811819d70909b6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2230" y="3323590"/>
            <a:ext cx="12673330" cy="4010660"/>
          </a:xfrm>
          <a:prstGeom prst="rect">
            <a:avLst/>
          </a:prstGeom>
        </p:spPr>
      </p:pic>
      <p:pic>
        <p:nvPicPr>
          <p:cNvPr id="7" name="图片 6" descr="5b7515855e095"/>
          <p:cNvPicPr>
            <a:picLocks noChangeAspect="1"/>
          </p:cNvPicPr>
          <p:nvPr/>
        </p:nvPicPr>
        <p:blipFill rotWithShape="1">
          <a:blip r:embed="rId4"/>
          <a:srcRect l="13815" t="-5543" r="18999"/>
          <a:stretch/>
        </p:blipFill>
        <p:spPr>
          <a:xfrm>
            <a:off x="12440020" y="847880"/>
            <a:ext cx="2583518" cy="2865823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-745289" y="1908794"/>
            <a:ext cx="6096000" cy="3128835"/>
            <a:chOff x="-5139688" y="-1062762"/>
            <a:chExt cx="6096000" cy="3128835"/>
          </a:xfrm>
        </p:grpSpPr>
        <p:pic>
          <p:nvPicPr>
            <p:cNvPr id="24" name="Picture 3" descr="https://lh6.googleusercontent.com/wJTOV7Ml_ZAKZUx7krVXhN5PGZGaNcxAOJmNzkQxP9YjpdRoR6p-n8BcxEsFNTC_NvG_ZZ6OJJVsV8Fu7801Yaq2R7hqvDj8p4wU0Z9kIzQ0pXIVIZPQ8BBCkPsNMDaaaXJv-wQ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4098062" y="-1062762"/>
              <a:ext cx="3799596" cy="31288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Rectangle 24"/>
            <p:cNvSpPr/>
            <p:nvPr/>
          </p:nvSpPr>
          <p:spPr>
            <a:xfrm>
              <a:off x="-5139688" y="-524690"/>
              <a:ext cx="6096000" cy="1938992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Kể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trước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lớp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toàn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bộ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câu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chuyện</a:t>
              </a:r>
              <a:endPara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sp>
        <p:nvSpPr>
          <p:cNvPr id="27" name="Rounded Rectangle 26"/>
          <p:cNvSpPr/>
          <p:nvPr/>
        </p:nvSpPr>
        <p:spPr>
          <a:xfrm>
            <a:off x="2337001" y="168087"/>
            <a:ext cx="3584561" cy="578882"/>
          </a:xfrm>
          <a:prstGeom prst="roundRect">
            <a:avLst/>
          </a:prstGeom>
          <a:solidFill>
            <a:srgbClr val="FFFF99"/>
          </a:solidFill>
          <a:ln w="28575">
            <a:solidFill>
              <a:srgbClr val="729E5D"/>
            </a:solidFill>
            <a:prstDash val="lgDash"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Đúng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dung 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2337001" y="1027969"/>
            <a:ext cx="3584561" cy="1055608"/>
          </a:xfrm>
          <a:prstGeom prst="roundRect">
            <a:avLst/>
          </a:prstGeom>
          <a:solidFill>
            <a:srgbClr val="FFF2CD"/>
          </a:solidFill>
          <a:ln w="28575">
            <a:solidFill>
              <a:schemeClr val="accent4"/>
            </a:solidFill>
            <a:prstDash val="lgDash"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Sử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dụng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ánh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mắt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cử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chỉ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giọng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điệu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A889147-A2E1-4F99-BDF5-580690198AC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36597" y="796665"/>
            <a:ext cx="5419725" cy="542925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2FBA1A9-A267-4884-858F-65C41B7EDEC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17033" y="27722"/>
            <a:ext cx="5639289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998432"/>
      </p:ext>
    </p:extLst>
  </p:cSld>
  <p:clrMapOvr>
    <a:masterClrMapping/>
  </p:clrMapOvr>
  <p:transition spd="slow">
    <p:random/>
  </p:transition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6ccb8bc6dbe83c6ae811819d70909b6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2230" y="3323590"/>
            <a:ext cx="12673330" cy="4010660"/>
          </a:xfrm>
          <a:prstGeom prst="rect">
            <a:avLst/>
          </a:prstGeom>
        </p:spPr>
      </p:pic>
      <p:pic>
        <p:nvPicPr>
          <p:cNvPr id="7" name="图片 6" descr="5b7515855e095"/>
          <p:cNvPicPr>
            <a:picLocks noChangeAspect="1"/>
          </p:cNvPicPr>
          <p:nvPr/>
        </p:nvPicPr>
        <p:blipFill rotWithShape="1">
          <a:blip r:embed="rId4"/>
          <a:srcRect l="13815" t="-5543" r="18999"/>
          <a:stretch/>
        </p:blipFill>
        <p:spPr>
          <a:xfrm>
            <a:off x="12440020" y="847880"/>
            <a:ext cx="2583518" cy="2865823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 rot="325758">
            <a:off x="7075715" y="1201714"/>
            <a:ext cx="4275273" cy="1118537"/>
            <a:chOff x="8024779" y="1866151"/>
            <a:chExt cx="4078869" cy="1135554"/>
          </a:xfrm>
        </p:grpSpPr>
        <p:sp>
          <p:nvSpPr>
            <p:cNvPr id="23" name="Rounded Rectangular Callout 22"/>
            <p:cNvSpPr/>
            <p:nvPr/>
          </p:nvSpPr>
          <p:spPr>
            <a:xfrm>
              <a:off x="8024779" y="1866151"/>
              <a:ext cx="4078869" cy="1135554"/>
            </a:xfrm>
            <a:prstGeom prst="wedgeRoundRectCallout">
              <a:avLst>
                <a:gd name="adj1" fmla="val -37443"/>
                <a:gd name="adj2" fmla="val 78121"/>
                <a:gd name="adj3" fmla="val 16667"/>
              </a:avLst>
            </a:prstGeom>
            <a:solidFill>
              <a:schemeClr val="bg1"/>
            </a:solidFill>
            <a:ln w="19050">
              <a:solidFill>
                <a:srgbClr val="00B05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8204582" y="1924487"/>
              <a:ext cx="3753135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Theo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em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, ý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nghĩa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của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câu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chuyện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là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gì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?</a:t>
              </a: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 rot="310518">
            <a:off x="7075715" y="2961224"/>
            <a:ext cx="4220226" cy="1229166"/>
            <a:chOff x="8022813" y="3502880"/>
            <a:chExt cx="3934904" cy="1135554"/>
          </a:xfrm>
        </p:grpSpPr>
        <p:sp>
          <p:nvSpPr>
            <p:cNvPr id="26" name="Rounded Rectangular Callout 25"/>
            <p:cNvSpPr/>
            <p:nvPr/>
          </p:nvSpPr>
          <p:spPr>
            <a:xfrm>
              <a:off x="8022813" y="3502880"/>
              <a:ext cx="3934904" cy="1070780"/>
            </a:xfrm>
            <a:prstGeom prst="wedgeRoundRectCallout">
              <a:avLst>
                <a:gd name="adj1" fmla="val -37443"/>
                <a:gd name="adj2" fmla="val 78121"/>
                <a:gd name="adj3" fmla="val 16667"/>
              </a:avLst>
            </a:prstGeom>
            <a:solidFill>
              <a:schemeClr val="bg1"/>
            </a:solidFill>
            <a:ln w="19050">
              <a:solidFill>
                <a:srgbClr val="FF0066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8152436" y="3561216"/>
              <a:ext cx="3753135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Em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thích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nhân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vật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nào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nhất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?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Vì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sao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?</a:t>
              </a: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28" name="Picture 27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B"/>
              </a:clrFrom>
              <a:clrTo>
                <a:srgbClr val="FFFF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0303" y="4378223"/>
            <a:ext cx="3888264" cy="222364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DBF4C65-E782-4069-963D-2C72F46BCB1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5814" y="608965"/>
            <a:ext cx="4783303" cy="479171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FB6C7C2-25AE-4D32-A5C0-96D75DBA071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3129" y="-11731"/>
            <a:ext cx="4968671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75018"/>
      </p:ext>
    </p:extLst>
  </p:cSld>
  <p:clrMapOvr>
    <a:masterClrMapping/>
  </p:clrMapOvr>
  <p:transition spd="slow">
    <p:random/>
  </p:transition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6ccb8bc6dbe83c6ae811819d70909b6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2230" y="3323590"/>
            <a:ext cx="12165965" cy="3552190"/>
          </a:xfrm>
          <a:prstGeom prst="rect">
            <a:avLst/>
          </a:prstGeom>
        </p:spPr>
      </p:pic>
      <p:pic>
        <p:nvPicPr>
          <p:cNvPr id="7" name="图片 6" descr="5b7515855e095"/>
          <p:cNvPicPr>
            <a:picLocks noChangeAspect="1"/>
          </p:cNvPicPr>
          <p:nvPr/>
        </p:nvPicPr>
        <p:blipFill rotWithShape="1">
          <a:blip r:embed="rId4"/>
          <a:srcRect l="13815" t="-5543" r="18999"/>
          <a:stretch/>
        </p:blipFill>
        <p:spPr>
          <a:xfrm>
            <a:off x="12440020" y="847880"/>
            <a:ext cx="2583518" cy="2865823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411050" y="141217"/>
            <a:ext cx="1447186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Sự tích loài hoa của mùa hạ</a:t>
            </a:r>
          </a:p>
        </p:txBody>
      </p:sp>
      <p:sp>
        <p:nvSpPr>
          <p:cNvPr id="21" name="Rectangle 20"/>
          <p:cNvSpPr/>
          <p:nvPr/>
        </p:nvSpPr>
        <p:spPr>
          <a:xfrm>
            <a:off x="88265" y="4856711"/>
            <a:ext cx="203834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Theo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Truyện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cổ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tích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nước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ngoài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8540448" y="1095726"/>
            <a:ext cx="3665829" cy="1413146"/>
            <a:chOff x="7914731" y="2007904"/>
            <a:chExt cx="4212980" cy="808237"/>
          </a:xfrm>
        </p:grpSpPr>
        <p:sp>
          <p:nvSpPr>
            <p:cNvPr id="23" name="Rounded Rectangular Callout 22"/>
            <p:cNvSpPr/>
            <p:nvPr/>
          </p:nvSpPr>
          <p:spPr>
            <a:xfrm>
              <a:off x="8013369" y="2007904"/>
              <a:ext cx="3934903" cy="808237"/>
            </a:xfrm>
            <a:prstGeom prst="wedgeRoundRectCallout">
              <a:avLst>
                <a:gd name="adj1" fmla="val -37443"/>
                <a:gd name="adj2" fmla="val 78121"/>
                <a:gd name="adj3" fmla="val 16667"/>
              </a:avLst>
            </a:prstGeom>
            <a:solidFill>
              <a:schemeClr val="bg1"/>
            </a:solidFill>
            <a:ln w="19050">
              <a:solidFill>
                <a:srgbClr val="00B05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7914731" y="2128694"/>
              <a:ext cx="4212980" cy="54569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-15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Câu</a:t>
              </a:r>
              <a:r>
                <a:rPr kumimoji="0" lang="en-US" sz="2800" b="1" i="0" u="none" strike="noStrike" kern="0" cap="none" spc="-15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0" cap="none" spc="-15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chuyện</a:t>
              </a:r>
              <a:r>
                <a:rPr kumimoji="0" lang="en-US" sz="2800" b="1" i="0" u="none" strike="noStrike" kern="0" cap="none" spc="-15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0" i="0" u="none" strike="noStrike" kern="0" cap="none" spc="-15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có</a:t>
              </a:r>
              <a:r>
                <a:rPr kumimoji="0" lang="en-US" sz="2800" b="0" i="0" u="none" strike="noStrike" kern="0" cap="none" spc="-15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0" i="0" u="none" strike="noStrike" kern="0" cap="none" spc="-15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thể</a:t>
              </a:r>
              <a:r>
                <a:rPr kumimoji="0" lang="en-US" sz="2800" b="0" i="0" u="none" strike="noStrike" kern="0" cap="none" spc="-15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0" i="0" u="none" strike="noStrike" kern="0" cap="none" spc="-15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gồm</a:t>
              </a:r>
              <a:r>
                <a:rPr kumimoji="0" lang="en-US" sz="2800" b="0" i="0" u="none" strike="noStrike" kern="0" cap="none" spc="-15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0" i="0" u="none" strike="noStrike" kern="0" cap="none" spc="-15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những</a:t>
              </a:r>
              <a:r>
                <a:rPr kumimoji="0" lang="en-US" sz="2800" b="0" i="0" u="none" strike="noStrike" kern="0" cap="none" spc="-15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0" cap="none" spc="-15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nhân</a:t>
              </a:r>
              <a:r>
                <a:rPr kumimoji="0" lang="en-US" sz="2800" b="1" i="0" u="none" strike="noStrike" kern="0" cap="none" spc="-15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0" cap="none" spc="-15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vật</a:t>
              </a:r>
              <a:r>
                <a:rPr kumimoji="0" lang="en-US" sz="2800" b="1" i="0" u="none" strike="noStrike" kern="0" cap="none" spc="-15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0" i="0" u="none" strike="noStrike" kern="0" cap="none" spc="-15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nào</a:t>
              </a:r>
              <a:r>
                <a:rPr kumimoji="0" lang="en-US" sz="2800" b="0" i="0" u="none" strike="noStrike" kern="0" cap="none" spc="-15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?</a:t>
              </a: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8687509" y="3153203"/>
            <a:ext cx="3423868" cy="1220890"/>
            <a:chOff x="8022813" y="3502880"/>
            <a:chExt cx="3934904" cy="698278"/>
          </a:xfrm>
        </p:grpSpPr>
        <p:sp>
          <p:nvSpPr>
            <p:cNvPr id="26" name="Rounded Rectangular Callout 25"/>
            <p:cNvSpPr/>
            <p:nvPr/>
          </p:nvSpPr>
          <p:spPr>
            <a:xfrm>
              <a:off x="8022813" y="3502880"/>
              <a:ext cx="3934904" cy="698278"/>
            </a:xfrm>
            <a:prstGeom prst="wedgeRoundRectCallout">
              <a:avLst>
                <a:gd name="adj1" fmla="val -37443"/>
                <a:gd name="adj2" fmla="val 78121"/>
                <a:gd name="adj3" fmla="val 16667"/>
              </a:avLst>
            </a:prstGeom>
            <a:solidFill>
              <a:schemeClr val="bg1"/>
            </a:solidFill>
            <a:ln w="19050">
              <a:solidFill>
                <a:srgbClr val="FF0066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8152437" y="3561216"/>
              <a:ext cx="3753135" cy="54569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-15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Nội</a:t>
              </a:r>
              <a:r>
                <a:rPr kumimoji="0" lang="en-US" sz="2800" b="1" i="0" u="none" strike="noStrike" kern="0" cap="none" spc="-15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dung </a:t>
              </a:r>
              <a:r>
                <a:rPr kumimoji="0" lang="en-US" sz="2800" b="1" i="0" u="none" strike="noStrike" kern="0" cap="none" spc="-15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câu</a:t>
              </a:r>
              <a:r>
                <a:rPr kumimoji="0" lang="en-US" sz="2800" b="1" i="0" u="none" strike="noStrike" kern="0" cap="none" spc="-15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0" cap="none" spc="-15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chuyện</a:t>
              </a:r>
              <a:r>
                <a:rPr kumimoji="0" lang="en-US" sz="2800" b="1" i="0" u="none" strike="noStrike" kern="0" cap="none" spc="-15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-15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có</a:t>
              </a:r>
              <a:r>
                <a:rPr kumimoji="0" lang="en-US" sz="2800" b="0" i="0" u="none" strike="noStrike" kern="0" cap="none" spc="-15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0" i="0" u="none" strike="noStrike" kern="0" cap="none" spc="-15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thể</a:t>
              </a:r>
              <a:r>
                <a:rPr kumimoji="0" lang="en-US" sz="2800" b="0" i="0" u="none" strike="noStrike" kern="0" cap="none" spc="-15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0" i="0" u="none" strike="noStrike" kern="0" cap="none" spc="-15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nói</a:t>
              </a:r>
              <a:r>
                <a:rPr kumimoji="0" lang="en-US" sz="2800" b="0" i="0" u="none" strike="noStrike" kern="0" cap="none" spc="-15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0" i="0" u="none" strike="noStrike" kern="0" cap="none" spc="-15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về</a:t>
              </a:r>
              <a:r>
                <a:rPr kumimoji="0" lang="en-US" sz="2800" b="0" i="0" u="none" strike="noStrike" kern="0" cap="none" spc="-15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0" i="0" u="none" strike="noStrike" kern="0" cap="none" spc="-15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điều</a:t>
              </a:r>
              <a:r>
                <a:rPr kumimoji="0" lang="en-US" sz="2800" b="0" i="0" u="none" strike="noStrike" kern="0" cap="none" spc="-15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0" i="0" u="none" strike="noStrike" kern="0" cap="none" spc="-15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gì</a:t>
              </a:r>
              <a:r>
                <a:rPr kumimoji="0" lang="en-US" sz="2800" b="0" i="0" u="none" strike="noStrike" kern="0" cap="none" spc="-15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?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AB08CEFA-2535-45FC-BEF0-59ACD2A6F8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36143" y="45099"/>
            <a:ext cx="3229797" cy="275215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931131D-C7D4-4660-B9AD-244B3942A2E7}"/>
              </a:ext>
            </a:extLst>
          </p:cNvPr>
          <p:cNvSpPr txBox="1"/>
          <p:nvPr/>
        </p:nvSpPr>
        <p:spPr>
          <a:xfrm>
            <a:off x="1731519" y="2905507"/>
            <a:ext cx="31548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b="0" i="0" dirty="0">
                <a:solidFill>
                  <a:srgbClr val="1A0DAB"/>
                </a:solidFill>
                <a:effectLst/>
                <a:latin typeface="Arial" panose="020B0604020202020204" pitchFamily="34" charset="0"/>
              </a:rPr>
              <a:t>Các loài hoa nói gì về cây xương rồng?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18DF072-42F5-462C-9D7D-0ABA75BCFD0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99683" y="78247"/>
            <a:ext cx="3209722" cy="2865823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59F10801-CD63-484D-B07F-42A03A9AA696}"/>
              </a:ext>
            </a:extLst>
          </p:cNvPr>
          <p:cNvSpPr txBox="1"/>
          <p:nvPr/>
        </p:nvSpPr>
        <p:spPr>
          <a:xfrm>
            <a:off x="4951832" y="2981252"/>
            <a:ext cx="39942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b="0" i="0" dirty="0">
                <a:solidFill>
                  <a:srgbClr val="1A0DAB"/>
                </a:solidFill>
                <a:effectLst/>
                <a:latin typeface="Arial" panose="020B0604020202020204" pitchFamily="34" charset="0"/>
              </a:rPr>
              <a:t>Chuyện gì xảy ra khi mùa hè đến?</a:t>
            </a:r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16D000C-3500-4EED-B34A-1E176B9EA11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59658" y="3551838"/>
            <a:ext cx="2975380" cy="291774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89C44BB-73F1-4649-B57E-0CF9A2BD969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61323" y="3544431"/>
            <a:ext cx="3067656" cy="2827644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8BA6B3F2-E028-4114-890A-0EF059A183CB}"/>
              </a:ext>
            </a:extLst>
          </p:cNvPr>
          <p:cNvSpPr txBox="1"/>
          <p:nvPr/>
        </p:nvSpPr>
        <p:spPr>
          <a:xfrm>
            <a:off x="1550224" y="6455304"/>
            <a:ext cx="39942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b="0" i="0" dirty="0">
                <a:solidFill>
                  <a:srgbClr val="1A0DAB"/>
                </a:solidFill>
                <a:effectLst/>
                <a:latin typeface="Arial" panose="020B0604020202020204" pitchFamily="34" charset="0"/>
              </a:rPr>
              <a:t>Chuyện gì xảy ra khi mùa hè đến?</a:t>
            </a:r>
            <a:endParaRPr lang="en-US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50EDB2B-8958-4FD9-A039-1DF6297DC153}"/>
              </a:ext>
            </a:extLst>
          </p:cNvPr>
          <p:cNvSpPr txBox="1"/>
          <p:nvPr/>
        </p:nvSpPr>
        <p:spPr>
          <a:xfrm>
            <a:off x="5232723" y="6476462"/>
            <a:ext cx="39942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0" i="0" dirty="0" err="1">
                <a:solidFill>
                  <a:srgbClr val="1A0DAB"/>
                </a:solidFill>
                <a:effectLst/>
                <a:latin typeface="Arial" panose="020B0604020202020204" pitchFamily="34" charset="0"/>
              </a:rPr>
              <a:t>Xương</a:t>
            </a:r>
            <a:r>
              <a:rPr lang="en-US" b="0" i="0" dirty="0">
                <a:solidFill>
                  <a:srgbClr val="1A0DAB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1A0DAB"/>
                </a:solidFill>
                <a:effectLst/>
                <a:latin typeface="Arial" panose="020B0604020202020204" pitchFamily="34" charset="0"/>
              </a:rPr>
              <a:t>rồng</a:t>
            </a:r>
            <a:r>
              <a:rPr lang="en-US" b="0" i="0" dirty="0">
                <a:solidFill>
                  <a:srgbClr val="1A0DAB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1A0DAB"/>
                </a:solidFill>
                <a:effectLst/>
                <a:latin typeface="Arial" panose="020B0604020202020204" pitchFamily="34" charset="0"/>
              </a:rPr>
              <a:t>vui</a:t>
            </a:r>
            <a:r>
              <a:rPr lang="en-US" b="0" i="0" dirty="0">
                <a:solidFill>
                  <a:srgbClr val="1A0DAB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1A0DAB"/>
                </a:solidFill>
                <a:effectLst/>
                <a:latin typeface="Arial" panose="020B0604020202020204" pitchFamily="34" charset="0"/>
              </a:rPr>
              <a:t>mừng</a:t>
            </a:r>
            <a:r>
              <a:rPr lang="en-US" b="0" i="0" dirty="0">
                <a:solidFill>
                  <a:srgbClr val="1A0DAB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1A0DAB"/>
                </a:solidFill>
                <a:effectLst/>
                <a:latin typeface="Arial" panose="020B0604020202020204" pitchFamily="34" charset="0"/>
              </a:rPr>
              <a:t>vì</a:t>
            </a:r>
            <a:r>
              <a:rPr lang="en-US" b="0" i="0" dirty="0">
                <a:solidFill>
                  <a:srgbClr val="1A0DAB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1A0DAB"/>
                </a:solidFill>
                <a:effectLst/>
                <a:latin typeface="Arial" panose="020B0604020202020204" pitchFamily="34" charset="0"/>
              </a:rPr>
              <a:t>điều</a:t>
            </a:r>
            <a:r>
              <a:rPr lang="en-US" b="0" i="0" dirty="0">
                <a:solidFill>
                  <a:srgbClr val="1A0DAB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1A0DAB"/>
                </a:solidFill>
                <a:effectLst/>
                <a:latin typeface="Arial" panose="020B0604020202020204" pitchFamily="34" charset="0"/>
              </a:rPr>
              <a:t>gì</a:t>
            </a:r>
            <a:r>
              <a:rPr lang="en-US" b="0" i="0" dirty="0">
                <a:solidFill>
                  <a:srgbClr val="1A0DAB"/>
                </a:solidFill>
                <a:effectLst/>
                <a:latin typeface="Arial" panose="020B0604020202020204" pitchFamily="34" charset="0"/>
              </a:rPr>
              <a:t>?</a:t>
            </a:r>
            <a:endParaRPr lang="en-US" dirty="0"/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 descr="5b7e6729cdfb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023870" y="-2660015"/>
            <a:ext cx="18564860" cy="13013055"/>
          </a:xfrm>
          <a:prstGeom prst="rect">
            <a:avLst/>
          </a:prstGeom>
        </p:spPr>
      </p:pic>
      <p:pic>
        <p:nvPicPr>
          <p:cNvPr id="7" name="图片 6" descr="6ccb8bc6dbe83c6ae811819d70909b6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2230" y="3323590"/>
            <a:ext cx="12261215" cy="3552190"/>
          </a:xfrm>
          <a:prstGeom prst="rect">
            <a:avLst/>
          </a:prstGeom>
        </p:spPr>
      </p:pic>
      <p:pic>
        <p:nvPicPr>
          <p:cNvPr id="10" name="图片 9" descr="4882b81963c7890ba359219a1cae849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326623" flipH="1">
            <a:off x="1084268" y="246494"/>
            <a:ext cx="7108165" cy="6035675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 rot="19912335">
            <a:off x="1560962" y="1170559"/>
            <a:ext cx="5241425" cy="24814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iny" panose="02000903060500060000" pitchFamily="2" charset="0"/>
                <a:ea typeface="字魂36号-正文宋楷" panose="02000000000000000000" pitchFamily="2" charset="-122"/>
                <a:cs typeface="+mn-cs"/>
              </a:rPr>
              <a:t>Tạm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iny" panose="02000903060500060000" pitchFamily="2" charset="0"/>
                <a:ea typeface="字魂36号-正文宋楷" panose="02000000000000000000" pitchFamily="2" charset="-122"/>
                <a:cs typeface="+mn-cs"/>
              </a:rPr>
              <a:t> 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iny" panose="02000903060500060000" pitchFamily="2" charset="0"/>
                <a:ea typeface="字魂36号-正文宋楷" panose="02000000000000000000" pitchFamily="2" charset="-122"/>
                <a:cs typeface="+mn-cs"/>
              </a:rPr>
              <a:t>biệt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iny" panose="02000903060500060000" pitchFamily="2" charset="0"/>
                <a:ea typeface="字魂36号-正文宋楷" panose="02000000000000000000" pitchFamily="2" charset="-122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iny" panose="02000903060500060000" pitchFamily="2" charset="0"/>
                <a:ea typeface="字魂36号-正文宋楷" panose="02000000000000000000" pitchFamily="2" charset="-122"/>
                <a:cs typeface="+mn-cs"/>
              </a:rPr>
              <a:t>và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iny" panose="02000903060500060000" pitchFamily="2" charset="0"/>
                <a:ea typeface="字魂36号-正文宋楷" panose="02000000000000000000" pitchFamily="2" charset="-122"/>
                <a:cs typeface="+mn-cs"/>
              </a:rPr>
              <a:t> 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iny" panose="02000903060500060000" pitchFamily="2" charset="0"/>
                <a:ea typeface="字魂36号-正文宋楷" panose="02000000000000000000" pitchFamily="2" charset="-122"/>
                <a:cs typeface="+mn-cs"/>
              </a:rPr>
              <a:t>hẹn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iny" panose="02000903060500060000" pitchFamily="2" charset="0"/>
                <a:ea typeface="字魂36号-正文宋楷" panose="02000000000000000000" pitchFamily="2" charset="-122"/>
                <a:cs typeface="+mn-cs"/>
              </a:rPr>
              <a:t> 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iny" panose="02000903060500060000" pitchFamily="2" charset="0"/>
                <a:ea typeface="字魂36号-正文宋楷" panose="02000000000000000000" pitchFamily="2" charset="-122"/>
                <a:cs typeface="+mn-cs"/>
              </a:rPr>
              <a:t>gặp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iny" panose="02000903060500060000" pitchFamily="2" charset="0"/>
                <a:ea typeface="字魂36号-正文宋楷" panose="02000000000000000000" pitchFamily="2" charset="-122"/>
                <a:cs typeface="+mn-cs"/>
              </a:rPr>
              <a:t> 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iny" panose="02000903060500060000" pitchFamily="2" charset="0"/>
                <a:ea typeface="字魂36号-正文宋楷" panose="02000000000000000000" pitchFamily="2" charset="-122"/>
                <a:cs typeface="+mn-cs"/>
              </a:rPr>
              <a:t>lại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iny" panose="02000903060500060000" pitchFamily="2" charset="0"/>
                <a:ea typeface="字魂36号-正文宋楷" panose="02000000000000000000" pitchFamily="2" charset="-122"/>
                <a:cs typeface="+mn-cs"/>
              </a:rPr>
              <a:t>!</a:t>
            </a:r>
            <a:endParaRPr kumimoji="0" lang="zh-CN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oiny" panose="02000903060500060000" pitchFamily="2" charset="0"/>
              <a:ea typeface="字魂36号-正文宋楷" panose="02000000000000000000" pitchFamily="2" charset="-122"/>
              <a:cs typeface="+mn-cs"/>
            </a:endParaRP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Ể CHUYỆN">
            <a:hlinkClick r:id="" action="ppaction://media"/>
            <a:extLst>
              <a:ext uri="{FF2B5EF4-FFF2-40B4-BE49-F238E27FC236}">
                <a16:creationId xmlns:a16="http://schemas.microsoft.com/office/drawing/2014/main" id="{6B9C9909-104B-4C54-B039-E88C97FFA3E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7295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35260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8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6ccb8bc6dbe83c6ae811819d70909b6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2230" y="3323590"/>
            <a:ext cx="12165965" cy="3552190"/>
          </a:xfrm>
          <a:prstGeom prst="rect">
            <a:avLst/>
          </a:prstGeom>
        </p:spPr>
      </p:pic>
      <p:pic>
        <p:nvPicPr>
          <p:cNvPr id="2" name="图片 1" descr="5b7e6729cdfb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891155" y="-2712085"/>
            <a:ext cx="17612360" cy="12282170"/>
          </a:xfrm>
          <a:prstGeom prst="rect">
            <a:avLst/>
          </a:prstGeom>
        </p:spPr>
      </p:pic>
      <p:pic>
        <p:nvPicPr>
          <p:cNvPr id="9" name="图片 8" descr="6e3e461d6fe4261ffac34bab182ac1ed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8985" y="41910"/>
            <a:ext cx="8569960" cy="5057775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1712595" y="1539856"/>
            <a:ext cx="625221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Nói</a:t>
            </a: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về</a:t>
            </a: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nội</a:t>
            </a: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dung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mỗi</a:t>
            </a: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bức</a:t>
            </a: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tranh</a:t>
            </a:r>
            <a:endParaRPr kumimoji="0" lang="en-US" sz="6000" b="1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6ccb8bc6dbe83c6ae811819d70909b6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2230" y="3323590"/>
            <a:ext cx="12673330" cy="4010660"/>
          </a:xfrm>
          <a:prstGeom prst="rect">
            <a:avLst/>
          </a:prstGeom>
        </p:spPr>
      </p:pic>
      <p:pic>
        <p:nvPicPr>
          <p:cNvPr id="7" name="图片 6" descr="5b7515855e095"/>
          <p:cNvPicPr>
            <a:picLocks noChangeAspect="1"/>
          </p:cNvPicPr>
          <p:nvPr/>
        </p:nvPicPr>
        <p:blipFill rotWithShape="1">
          <a:blip r:embed="rId4"/>
          <a:srcRect l="13815" t="-5543" r="18999"/>
          <a:stretch/>
        </p:blipFill>
        <p:spPr>
          <a:xfrm>
            <a:off x="12440020" y="847880"/>
            <a:ext cx="2583518" cy="2865823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205814" y="19050"/>
            <a:ext cx="56414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Sự tích loài hoa của mùa hạ</a:t>
            </a:r>
          </a:p>
        </p:txBody>
      </p:sp>
      <p:grpSp>
        <p:nvGrpSpPr>
          <p:cNvPr id="39" name="Group 38"/>
          <p:cNvGrpSpPr/>
          <p:nvPr/>
        </p:nvGrpSpPr>
        <p:grpSpPr>
          <a:xfrm>
            <a:off x="7579845" y="4814644"/>
            <a:ext cx="3874007" cy="1837514"/>
            <a:chOff x="7813265" y="649887"/>
            <a:chExt cx="3874007" cy="1837514"/>
          </a:xfrm>
        </p:grpSpPr>
        <p:grpSp>
          <p:nvGrpSpPr>
            <p:cNvPr id="40" name="Group 39"/>
            <p:cNvGrpSpPr/>
            <p:nvPr/>
          </p:nvGrpSpPr>
          <p:grpSpPr>
            <a:xfrm>
              <a:off x="7813265" y="649887"/>
              <a:ext cx="3874007" cy="1837514"/>
              <a:chOff x="4071960" y="1836415"/>
              <a:chExt cx="3022470" cy="1159015"/>
            </a:xfrm>
          </p:grpSpPr>
          <p:sp>
            <p:nvSpPr>
              <p:cNvPr id="42" name="Google Shape;1420;p53"/>
              <p:cNvSpPr/>
              <p:nvPr/>
            </p:nvSpPr>
            <p:spPr>
              <a:xfrm>
                <a:off x="4071960" y="1836415"/>
                <a:ext cx="3022470" cy="1146451"/>
              </a:xfrm>
              <a:custGeom>
                <a:avLst/>
                <a:gdLst/>
                <a:ahLst/>
                <a:cxnLst/>
                <a:rect l="l" t="t" r="r" b="b"/>
                <a:pathLst>
                  <a:path w="71631" h="35835" extrusionOk="0">
                    <a:moveTo>
                      <a:pt x="24555" y="0"/>
                    </a:moveTo>
                    <a:cubicBezTo>
                      <a:pt x="21999" y="0"/>
                      <a:pt x="19439" y="186"/>
                      <a:pt x="16943" y="753"/>
                    </a:cubicBezTo>
                    <a:cubicBezTo>
                      <a:pt x="13780" y="1451"/>
                      <a:pt x="10618" y="2991"/>
                      <a:pt x="8379" y="5373"/>
                    </a:cubicBezTo>
                    <a:cubicBezTo>
                      <a:pt x="8051" y="5476"/>
                      <a:pt x="7784" y="5558"/>
                      <a:pt x="7537" y="5722"/>
                    </a:cubicBezTo>
                    <a:cubicBezTo>
                      <a:pt x="1" y="10507"/>
                      <a:pt x="432" y="20611"/>
                      <a:pt x="5812" y="26772"/>
                    </a:cubicBezTo>
                    <a:cubicBezTo>
                      <a:pt x="11973" y="33877"/>
                      <a:pt x="21995" y="34986"/>
                      <a:pt x="30723" y="35582"/>
                    </a:cubicBezTo>
                    <a:cubicBezTo>
                      <a:pt x="32901" y="35743"/>
                      <a:pt x="35099" y="35835"/>
                      <a:pt x="37299" y="35835"/>
                    </a:cubicBezTo>
                    <a:cubicBezTo>
                      <a:pt x="44597" y="35835"/>
                      <a:pt x="51924" y="34831"/>
                      <a:pt x="58693" y="32070"/>
                    </a:cubicBezTo>
                    <a:cubicBezTo>
                      <a:pt x="62800" y="30448"/>
                      <a:pt x="66825" y="28066"/>
                      <a:pt x="69145" y="24205"/>
                    </a:cubicBezTo>
                    <a:cubicBezTo>
                      <a:pt x="71281" y="20529"/>
                      <a:pt x="71630" y="15826"/>
                      <a:pt x="69228" y="12150"/>
                    </a:cubicBezTo>
                    <a:cubicBezTo>
                      <a:pt x="67174" y="8885"/>
                      <a:pt x="63662" y="7098"/>
                      <a:pt x="60151" y="5722"/>
                    </a:cubicBezTo>
                    <a:cubicBezTo>
                      <a:pt x="55879" y="4264"/>
                      <a:pt x="51341" y="3320"/>
                      <a:pt x="46987" y="2478"/>
                    </a:cubicBezTo>
                    <a:cubicBezTo>
                      <a:pt x="41935" y="1533"/>
                      <a:pt x="36883" y="753"/>
                      <a:pt x="31831" y="342"/>
                    </a:cubicBezTo>
                    <a:cubicBezTo>
                      <a:pt x="29450" y="171"/>
                      <a:pt x="27004" y="0"/>
                      <a:pt x="24555" y="0"/>
                    </a:cubicBezTo>
                    <a:close/>
                  </a:path>
                </a:pathLst>
              </a:cu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3" name="Google Shape;1421;p53"/>
              <p:cNvSpPr/>
              <p:nvPr/>
            </p:nvSpPr>
            <p:spPr>
              <a:xfrm>
                <a:off x="4158629" y="1849009"/>
                <a:ext cx="2909809" cy="1146421"/>
              </a:xfrm>
              <a:custGeom>
                <a:avLst/>
                <a:gdLst/>
                <a:ahLst/>
                <a:cxnLst/>
                <a:rect l="l" t="t" r="r" b="b"/>
                <a:pathLst>
                  <a:path w="68961" h="34360" extrusionOk="0">
                    <a:moveTo>
                      <a:pt x="29793" y="627"/>
                    </a:moveTo>
                    <a:cubicBezTo>
                      <a:pt x="31042" y="627"/>
                      <a:pt x="32291" y="656"/>
                      <a:pt x="33536" y="708"/>
                    </a:cubicBezTo>
                    <a:cubicBezTo>
                      <a:pt x="39019" y="872"/>
                      <a:pt x="44666" y="1385"/>
                      <a:pt x="50149" y="2248"/>
                    </a:cubicBezTo>
                    <a:cubicBezTo>
                      <a:pt x="55612" y="3193"/>
                      <a:pt x="61444" y="4897"/>
                      <a:pt x="65120" y="9600"/>
                    </a:cubicBezTo>
                    <a:cubicBezTo>
                      <a:pt x="68960" y="14570"/>
                      <a:pt x="68550" y="20977"/>
                      <a:pt x="64340" y="25597"/>
                    </a:cubicBezTo>
                    <a:cubicBezTo>
                      <a:pt x="60417" y="30054"/>
                      <a:pt x="54421" y="31512"/>
                      <a:pt x="48855" y="32456"/>
                    </a:cubicBezTo>
                    <a:cubicBezTo>
                      <a:pt x="43610" y="33353"/>
                      <a:pt x="38244" y="33806"/>
                      <a:pt x="32898" y="33806"/>
                    </a:cubicBezTo>
                    <a:cubicBezTo>
                      <a:pt x="31630" y="33806"/>
                      <a:pt x="30364" y="33781"/>
                      <a:pt x="29100" y="33730"/>
                    </a:cubicBezTo>
                    <a:cubicBezTo>
                      <a:pt x="23699" y="33483"/>
                      <a:pt x="18134" y="33052"/>
                      <a:pt x="12917" y="31245"/>
                    </a:cubicBezTo>
                    <a:cubicBezTo>
                      <a:pt x="7619" y="29376"/>
                      <a:pt x="2485" y="25782"/>
                      <a:pt x="1109" y="19786"/>
                    </a:cubicBezTo>
                    <a:cubicBezTo>
                      <a:pt x="0" y="15432"/>
                      <a:pt x="1027" y="10627"/>
                      <a:pt x="3594" y="7115"/>
                    </a:cubicBezTo>
                    <a:cubicBezTo>
                      <a:pt x="11507" y="2147"/>
                      <a:pt x="20660" y="627"/>
                      <a:pt x="29793" y="627"/>
                    </a:cubicBezTo>
                    <a:close/>
                    <a:moveTo>
                      <a:pt x="30015" y="1"/>
                    </a:moveTo>
                    <a:cubicBezTo>
                      <a:pt x="21187" y="1"/>
                      <a:pt x="12367" y="1344"/>
                      <a:pt x="4621" y="5760"/>
                    </a:cubicBezTo>
                    <a:cubicBezTo>
                      <a:pt x="5134" y="5246"/>
                      <a:pt x="5730" y="4733"/>
                      <a:pt x="6325" y="4219"/>
                    </a:cubicBezTo>
                    <a:cubicBezTo>
                      <a:pt x="6486" y="4148"/>
                      <a:pt x="6367" y="3937"/>
                      <a:pt x="6226" y="3937"/>
                    </a:cubicBezTo>
                    <a:cubicBezTo>
                      <a:pt x="6204" y="3937"/>
                      <a:pt x="6182" y="3942"/>
                      <a:pt x="6161" y="3952"/>
                    </a:cubicBezTo>
                    <a:cubicBezTo>
                      <a:pt x="5216" y="4651"/>
                      <a:pt x="4374" y="5493"/>
                      <a:pt x="3676" y="6355"/>
                    </a:cubicBezTo>
                    <a:cubicBezTo>
                      <a:pt x="3081" y="6704"/>
                      <a:pt x="2485" y="7115"/>
                      <a:pt x="1890" y="7464"/>
                    </a:cubicBezTo>
                    <a:cubicBezTo>
                      <a:pt x="1675" y="7679"/>
                      <a:pt x="1805" y="8052"/>
                      <a:pt x="1993" y="8052"/>
                    </a:cubicBezTo>
                    <a:cubicBezTo>
                      <a:pt x="2038" y="8052"/>
                      <a:pt x="2088" y="8030"/>
                      <a:pt x="2136" y="7977"/>
                    </a:cubicBezTo>
                    <a:cubicBezTo>
                      <a:pt x="2403" y="7895"/>
                      <a:pt x="2567" y="7731"/>
                      <a:pt x="2731" y="7628"/>
                    </a:cubicBezTo>
                    <a:lnTo>
                      <a:pt x="2731" y="7628"/>
                    </a:lnTo>
                    <a:cubicBezTo>
                      <a:pt x="1109" y="10031"/>
                      <a:pt x="267" y="12947"/>
                      <a:pt x="164" y="15945"/>
                    </a:cubicBezTo>
                    <a:cubicBezTo>
                      <a:pt x="82" y="20895"/>
                      <a:pt x="2403" y="25351"/>
                      <a:pt x="6161" y="28267"/>
                    </a:cubicBezTo>
                    <a:cubicBezTo>
                      <a:pt x="10350" y="31594"/>
                      <a:pt x="15751" y="32888"/>
                      <a:pt x="20803" y="33565"/>
                    </a:cubicBezTo>
                    <a:cubicBezTo>
                      <a:pt x="24877" y="34101"/>
                      <a:pt x="28950" y="34359"/>
                      <a:pt x="33024" y="34359"/>
                    </a:cubicBezTo>
                    <a:cubicBezTo>
                      <a:pt x="36138" y="34359"/>
                      <a:pt x="39252" y="34208"/>
                      <a:pt x="42366" y="33915"/>
                    </a:cubicBezTo>
                    <a:cubicBezTo>
                      <a:pt x="48609" y="33216"/>
                      <a:pt x="55530" y="32456"/>
                      <a:pt x="61013" y="29027"/>
                    </a:cubicBezTo>
                    <a:cubicBezTo>
                      <a:pt x="65366" y="26378"/>
                      <a:pt x="68960" y="21490"/>
                      <a:pt x="68365" y="16028"/>
                    </a:cubicBezTo>
                    <a:cubicBezTo>
                      <a:pt x="67851" y="10811"/>
                      <a:pt x="63826" y="6602"/>
                      <a:pt x="59473" y="4384"/>
                    </a:cubicBezTo>
                    <a:cubicBezTo>
                      <a:pt x="53907" y="1652"/>
                      <a:pt x="47500" y="1221"/>
                      <a:pt x="41504" y="626"/>
                    </a:cubicBezTo>
                    <a:cubicBezTo>
                      <a:pt x="37732" y="257"/>
                      <a:pt x="33873" y="1"/>
                      <a:pt x="30015" y="1"/>
                    </a:cubicBezTo>
                    <a:close/>
                  </a:path>
                </a:pathLst>
              </a:custGeom>
              <a:solidFill>
                <a:schemeClr val="accent4">
                  <a:lumMod val="75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41" name="Rectangle 40"/>
            <p:cNvSpPr/>
            <p:nvPr/>
          </p:nvSpPr>
          <p:spPr>
            <a:xfrm>
              <a:off x="8365113" y="956435"/>
              <a:ext cx="2770310" cy="138499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Nói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nội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dung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của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từng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tranh</a:t>
              </a:r>
              <a:endPara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(1 – 2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câu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)</a:t>
              </a:r>
            </a:p>
          </p:txBody>
        </p:sp>
      </p:grpSp>
      <p:sp>
        <p:nvSpPr>
          <p:cNvPr id="44" name="Google Shape;1414;p52"/>
          <p:cNvSpPr/>
          <p:nvPr/>
        </p:nvSpPr>
        <p:spPr>
          <a:xfrm rot="18172184" flipH="1">
            <a:off x="7574856" y="1376896"/>
            <a:ext cx="546663" cy="1198202"/>
          </a:xfrm>
          <a:custGeom>
            <a:avLst/>
            <a:gdLst/>
            <a:ahLst/>
            <a:cxnLst/>
            <a:rect l="l" t="t" r="r" b="b"/>
            <a:pathLst>
              <a:path w="12651" h="21856" extrusionOk="0">
                <a:moveTo>
                  <a:pt x="10782" y="19711"/>
                </a:moveTo>
                <a:cubicBezTo>
                  <a:pt x="11029" y="19957"/>
                  <a:pt x="11296" y="20224"/>
                  <a:pt x="11542" y="20553"/>
                </a:cubicBezTo>
                <a:cubicBezTo>
                  <a:pt x="11296" y="20470"/>
                  <a:pt x="11111" y="20388"/>
                  <a:pt x="10864" y="20306"/>
                </a:cubicBezTo>
                <a:cubicBezTo>
                  <a:pt x="10782" y="20142"/>
                  <a:pt x="10597" y="19957"/>
                  <a:pt x="10515" y="19793"/>
                </a:cubicBezTo>
                <a:lnTo>
                  <a:pt x="10597" y="19793"/>
                </a:lnTo>
                <a:cubicBezTo>
                  <a:pt x="10680" y="19793"/>
                  <a:pt x="10782" y="19793"/>
                  <a:pt x="10782" y="19711"/>
                </a:cubicBezTo>
                <a:close/>
                <a:moveTo>
                  <a:pt x="6982" y="1"/>
                </a:moveTo>
                <a:cubicBezTo>
                  <a:pt x="6963" y="1"/>
                  <a:pt x="6943" y="6"/>
                  <a:pt x="6921" y="16"/>
                </a:cubicBezTo>
                <a:cubicBezTo>
                  <a:pt x="2568" y="1824"/>
                  <a:pt x="1" y="6875"/>
                  <a:pt x="843" y="11496"/>
                </a:cubicBezTo>
                <a:cubicBezTo>
                  <a:pt x="1787" y="16712"/>
                  <a:pt x="5812" y="19279"/>
                  <a:pt x="10433" y="20737"/>
                </a:cubicBezTo>
                <a:cubicBezTo>
                  <a:pt x="10433" y="20819"/>
                  <a:pt x="10433" y="20819"/>
                  <a:pt x="10515" y="20819"/>
                </a:cubicBezTo>
                <a:cubicBezTo>
                  <a:pt x="10515" y="20902"/>
                  <a:pt x="10597" y="20984"/>
                  <a:pt x="10597" y="20984"/>
                </a:cubicBezTo>
                <a:cubicBezTo>
                  <a:pt x="10084" y="21169"/>
                  <a:pt x="9571" y="21251"/>
                  <a:pt x="8975" y="21333"/>
                </a:cubicBezTo>
                <a:cubicBezTo>
                  <a:pt x="8652" y="21409"/>
                  <a:pt x="8786" y="21855"/>
                  <a:pt x="9069" y="21855"/>
                </a:cubicBezTo>
                <a:cubicBezTo>
                  <a:pt x="9092" y="21855"/>
                  <a:pt x="9115" y="21852"/>
                  <a:pt x="9139" y="21846"/>
                </a:cubicBezTo>
                <a:cubicBezTo>
                  <a:pt x="9838" y="21764"/>
                  <a:pt x="10515" y="21682"/>
                  <a:pt x="11111" y="21579"/>
                </a:cubicBezTo>
                <a:cubicBezTo>
                  <a:pt x="11166" y="21610"/>
                  <a:pt x="11220" y="21622"/>
                  <a:pt x="11270" y="21622"/>
                </a:cubicBezTo>
                <a:cubicBezTo>
                  <a:pt x="11387" y="21622"/>
                  <a:pt x="11484" y="21555"/>
                  <a:pt x="11542" y="21497"/>
                </a:cubicBezTo>
                <a:cubicBezTo>
                  <a:pt x="11809" y="21497"/>
                  <a:pt x="12055" y="21415"/>
                  <a:pt x="12405" y="21415"/>
                </a:cubicBezTo>
                <a:cubicBezTo>
                  <a:pt x="12569" y="21333"/>
                  <a:pt x="12651" y="21066"/>
                  <a:pt x="12569" y="20984"/>
                </a:cubicBezTo>
                <a:cubicBezTo>
                  <a:pt x="11891" y="19875"/>
                  <a:pt x="11111" y="19012"/>
                  <a:pt x="10002" y="18417"/>
                </a:cubicBezTo>
                <a:cubicBezTo>
                  <a:pt x="9959" y="18402"/>
                  <a:pt x="9915" y="18396"/>
                  <a:pt x="9872" y="18396"/>
                </a:cubicBezTo>
                <a:cubicBezTo>
                  <a:pt x="9672" y="18396"/>
                  <a:pt x="9503" y="18546"/>
                  <a:pt x="9571" y="18766"/>
                </a:cubicBezTo>
                <a:cubicBezTo>
                  <a:pt x="9571" y="18930"/>
                  <a:pt x="9653" y="19115"/>
                  <a:pt x="9653" y="19197"/>
                </a:cubicBezTo>
                <a:cubicBezTo>
                  <a:pt x="9406" y="19279"/>
                  <a:pt x="9324" y="19526"/>
                  <a:pt x="9488" y="19711"/>
                </a:cubicBezTo>
                <a:cubicBezTo>
                  <a:pt x="9571" y="19793"/>
                  <a:pt x="9571" y="19875"/>
                  <a:pt x="9653" y="19957"/>
                </a:cubicBezTo>
                <a:cubicBezTo>
                  <a:pt x="5895" y="18499"/>
                  <a:pt x="2568" y="16363"/>
                  <a:pt x="1541" y="12092"/>
                </a:cubicBezTo>
                <a:cubicBezTo>
                  <a:pt x="247" y="7204"/>
                  <a:pt x="2896" y="2768"/>
                  <a:pt x="7004" y="283"/>
                </a:cubicBezTo>
                <a:cubicBezTo>
                  <a:pt x="7164" y="212"/>
                  <a:pt x="7108" y="1"/>
                  <a:pt x="6982" y="1"/>
                </a:cubicBezTo>
                <a:close/>
              </a:path>
            </a:pathLst>
          </a:custGeom>
          <a:solidFill>
            <a:srgbClr val="00296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5" name="Google Shape;1414;p52"/>
          <p:cNvSpPr/>
          <p:nvPr/>
        </p:nvSpPr>
        <p:spPr>
          <a:xfrm rot="17984190" flipH="1">
            <a:off x="8585791" y="3379779"/>
            <a:ext cx="546663" cy="1689742"/>
          </a:xfrm>
          <a:custGeom>
            <a:avLst/>
            <a:gdLst/>
            <a:ahLst/>
            <a:cxnLst/>
            <a:rect l="l" t="t" r="r" b="b"/>
            <a:pathLst>
              <a:path w="12651" h="21856" extrusionOk="0">
                <a:moveTo>
                  <a:pt x="10782" y="19711"/>
                </a:moveTo>
                <a:cubicBezTo>
                  <a:pt x="11029" y="19957"/>
                  <a:pt x="11296" y="20224"/>
                  <a:pt x="11542" y="20553"/>
                </a:cubicBezTo>
                <a:cubicBezTo>
                  <a:pt x="11296" y="20470"/>
                  <a:pt x="11111" y="20388"/>
                  <a:pt x="10864" y="20306"/>
                </a:cubicBezTo>
                <a:cubicBezTo>
                  <a:pt x="10782" y="20142"/>
                  <a:pt x="10597" y="19957"/>
                  <a:pt x="10515" y="19793"/>
                </a:cubicBezTo>
                <a:lnTo>
                  <a:pt x="10597" y="19793"/>
                </a:lnTo>
                <a:cubicBezTo>
                  <a:pt x="10680" y="19793"/>
                  <a:pt x="10782" y="19793"/>
                  <a:pt x="10782" y="19711"/>
                </a:cubicBezTo>
                <a:close/>
                <a:moveTo>
                  <a:pt x="6982" y="1"/>
                </a:moveTo>
                <a:cubicBezTo>
                  <a:pt x="6963" y="1"/>
                  <a:pt x="6943" y="6"/>
                  <a:pt x="6921" y="16"/>
                </a:cubicBezTo>
                <a:cubicBezTo>
                  <a:pt x="2568" y="1824"/>
                  <a:pt x="1" y="6875"/>
                  <a:pt x="843" y="11496"/>
                </a:cubicBezTo>
                <a:cubicBezTo>
                  <a:pt x="1787" y="16712"/>
                  <a:pt x="5812" y="19279"/>
                  <a:pt x="10433" y="20737"/>
                </a:cubicBezTo>
                <a:cubicBezTo>
                  <a:pt x="10433" y="20819"/>
                  <a:pt x="10433" y="20819"/>
                  <a:pt x="10515" y="20819"/>
                </a:cubicBezTo>
                <a:cubicBezTo>
                  <a:pt x="10515" y="20902"/>
                  <a:pt x="10597" y="20984"/>
                  <a:pt x="10597" y="20984"/>
                </a:cubicBezTo>
                <a:cubicBezTo>
                  <a:pt x="10084" y="21169"/>
                  <a:pt x="9571" y="21251"/>
                  <a:pt x="8975" y="21333"/>
                </a:cubicBezTo>
                <a:cubicBezTo>
                  <a:pt x="8652" y="21409"/>
                  <a:pt x="8786" y="21855"/>
                  <a:pt x="9069" y="21855"/>
                </a:cubicBezTo>
                <a:cubicBezTo>
                  <a:pt x="9092" y="21855"/>
                  <a:pt x="9115" y="21852"/>
                  <a:pt x="9139" y="21846"/>
                </a:cubicBezTo>
                <a:cubicBezTo>
                  <a:pt x="9838" y="21764"/>
                  <a:pt x="10515" y="21682"/>
                  <a:pt x="11111" y="21579"/>
                </a:cubicBezTo>
                <a:cubicBezTo>
                  <a:pt x="11166" y="21610"/>
                  <a:pt x="11220" y="21622"/>
                  <a:pt x="11270" y="21622"/>
                </a:cubicBezTo>
                <a:cubicBezTo>
                  <a:pt x="11387" y="21622"/>
                  <a:pt x="11484" y="21555"/>
                  <a:pt x="11542" y="21497"/>
                </a:cubicBezTo>
                <a:cubicBezTo>
                  <a:pt x="11809" y="21497"/>
                  <a:pt x="12055" y="21415"/>
                  <a:pt x="12405" y="21415"/>
                </a:cubicBezTo>
                <a:cubicBezTo>
                  <a:pt x="12569" y="21333"/>
                  <a:pt x="12651" y="21066"/>
                  <a:pt x="12569" y="20984"/>
                </a:cubicBezTo>
                <a:cubicBezTo>
                  <a:pt x="11891" y="19875"/>
                  <a:pt x="11111" y="19012"/>
                  <a:pt x="10002" y="18417"/>
                </a:cubicBezTo>
                <a:cubicBezTo>
                  <a:pt x="9959" y="18402"/>
                  <a:pt x="9915" y="18396"/>
                  <a:pt x="9872" y="18396"/>
                </a:cubicBezTo>
                <a:cubicBezTo>
                  <a:pt x="9672" y="18396"/>
                  <a:pt x="9503" y="18546"/>
                  <a:pt x="9571" y="18766"/>
                </a:cubicBezTo>
                <a:cubicBezTo>
                  <a:pt x="9571" y="18930"/>
                  <a:pt x="9653" y="19115"/>
                  <a:pt x="9653" y="19197"/>
                </a:cubicBezTo>
                <a:cubicBezTo>
                  <a:pt x="9406" y="19279"/>
                  <a:pt x="9324" y="19526"/>
                  <a:pt x="9488" y="19711"/>
                </a:cubicBezTo>
                <a:cubicBezTo>
                  <a:pt x="9571" y="19793"/>
                  <a:pt x="9571" y="19875"/>
                  <a:pt x="9653" y="19957"/>
                </a:cubicBezTo>
                <a:cubicBezTo>
                  <a:pt x="5895" y="18499"/>
                  <a:pt x="2568" y="16363"/>
                  <a:pt x="1541" y="12092"/>
                </a:cubicBezTo>
                <a:cubicBezTo>
                  <a:pt x="247" y="7204"/>
                  <a:pt x="2896" y="2768"/>
                  <a:pt x="7004" y="283"/>
                </a:cubicBezTo>
                <a:cubicBezTo>
                  <a:pt x="7164" y="212"/>
                  <a:pt x="7108" y="1"/>
                  <a:pt x="6982" y="1"/>
                </a:cubicBezTo>
                <a:close/>
              </a:path>
            </a:pathLst>
          </a:custGeom>
          <a:solidFill>
            <a:srgbClr val="00296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46" name="Group 45"/>
          <p:cNvGrpSpPr/>
          <p:nvPr/>
        </p:nvGrpSpPr>
        <p:grpSpPr>
          <a:xfrm>
            <a:off x="5864936" y="378077"/>
            <a:ext cx="3174094" cy="1345125"/>
            <a:chOff x="551940" y="772411"/>
            <a:chExt cx="3174094" cy="1345125"/>
          </a:xfrm>
        </p:grpSpPr>
        <p:sp>
          <p:nvSpPr>
            <p:cNvPr id="47" name="Google Shape;1410;p52"/>
            <p:cNvSpPr/>
            <p:nvPr/>
          </p:nvSpPr>
          <p:spPr>
            <a:xfrm>
              <a:off x="626807" y="780516"/>
              <a:ext cx="3099227" cy="1337020"/>
            </a:xfrm>
            <a:custGeom>
              <a:avLst/>
              <a:gdLst/>
              <a:ahLst/>
              <a:cxnLst/>
              <a:rect l="l" t="t" r="r" b="b"/>
              <a:pathLst>
                <a:path w="68961" h="34360" extrusionOk="0">
                  <a:moveTo>
                    <a:pt x="29793" y="627"/>
                  </a:moveTo>
                  <a:cubicBezTo>
                    <a:pt x="31042" y="627"/>
                    <a:pt x="32291" y="656"/>
                    <a:pt x="33536" y="708"/>
                  </a:cubicBezTo>
                  <a:cubicBezTo>
                    <a:pt x="39019" y="872"/>
                    <a:pt x="44666" y="1385"/>
                    <a:pt x="50149" y="2248"/>
                  </a:cubicBezTo>
                  <a:cubicBezTo>
                    <a:pt x="55612" y="3193"/>
                    <a:pt x="61444" y="4897"/>
                    <a:pt x="65120" y="9600"/>
                  </a:cubicBezTo>
                  <a:cubicBezTo>
                    <a:pt x="68960" y="14570"/>
                    <a:pt x="68550" y="20977"/>
                    <a:pt x="64340" y="25597"/>
                  </a:cubicBezTo>
                  <a:cubicBezTo>
                    <a:pt x="60417" y="30054"/>
                    <a:pt x="54421" y="31512"/>
                    <a:pt x="48855" y="32456"/>
                  </a:cubicBezTo>
                  <a:cubicBezTo>
                    <a:pt x="43610" y="33353"/>
                    <a:pt x="38244" y="33806"/>
                    <a:pt x="32898" y="33806"/>
                  </a:cubicBezTo>
                  <a:cubicBezTo>
                    <a:pt x="31630" y="33806"/>
                    <a:pt x="30364" y="33781"/>
                    <a:pt x="29100" y="33730"/>
                  </a:cubicBezTo>
                  <a:cubicBezTo>
                    <a:pt x="23699" y="33483"/>
                    <a:pt x="18134" y="33052"/>
                    <a:pt x="12917" y="31245"/>
                  </a:cubicBezTo>
                  <a:cubicBezTo>
                    <a:pt x="7619" y="29376"/>
                    <a:pt x="2485" y="25782"/>
                    <a:pt x="1109" y="19786"/>
                  </a:cubicBezTo>
                  <a:cubicBezTo>
                    <a:pt x="0" y="15432"/>
                    <a:pt x="1027" y="10627"/>
                    <a:pt x="3594" y="7115"/>
                  </a:cubicBezTo>
                  <a:cubicBezTo>
                    <a:pt x="11507" y="2147"/>
                    <a:pt x="20660" y="627"/>
                    <a:pt x="29793" y="627"/>
                  </a:cubicBezTo>
                  <a:close/>
                  <a:moveTo>
                    <a:pt x="30015" y="1"/>
                  </a:moveTo>
                  <a:cubicBezTo>
                    <a:pt x="21187" y="1"/>
                    <a:pt x="12367" y="1344"/>
                    <a:pt x="4621" y="5760"/>
                  </a:cubicBezTo>
                  <a:cubicBezTo>
                    <a:pt x="5134" y="5246"/>
                    <a:pt x="5730" y="4733"/>
                    <a:pt x="6325" y="4219"/>
                  </a:cubicBezTo>
                  <a:cubicBezTo>
                    <a:pt x="6486" y="4148"/>
                    <a:pt x="6367" y="3937"/>
                    <a:pt x="6226" y="3937"/>
                  </a:cubicBezTo>
                  <a:cubicBezTo>
                    <a:pt x="6204" y="3937"/>
                    <a:pt x="6182" y="3942"/>
                    <a:pt x="6161" y="3952"/>
                  </a:cubicBezTo>
                  <a:cubicBezTo>
                    <a:pt x="5216" y="4651"/>
                    <a:pt x="4374" y="5493"/>
                    <a:pt x="3676" y="6355"/>
                  </a:cubicBezTo>
                  <a:cubicBezTo>
                    <a:pt x="3081" y="6704"/>
                    <a:pt x="2485" y="7115"/>
                    <a:pt x="1890" y="7464"/>
                  </a:cubicBezTo>
                  <a:cubicBezTo>
                    <a:pt x="1675" y="7679"/>
                    <a:pt x="1805" y="8052"/>
                    <a:pt x="1993" y="8052"/>
                  </a:cubicBezTo>
                  <a:cubicBezTo>
                    <a:pt x="2038" y="8052"/>
                    <a:pt x="2088" y="8030"/>
                    <a:pt x="2136" y="7977"/>
                  </a:cubicBezTo>
                  <a:cubicBezTo>
                    <a:pt x="2403" y="7895"/>
                    <a:pt x="2567" y="7731"/>
                    <a:pt x="2731" y="7628"/>
                  </a:cubicBezTo>
                  <a:lnTo>
                    <a:pt x="2731" y="7628"/>
                  </a:lnTo>
                  <a:cubicBezTo>
                    <a:pt x="1109" y="10031"/>
                    <a:pt x="267" y="12947"/>
                    <a:pt x="164" y="15945"/>
                  </a:cubicBezTo>
                  <a:cubicBezTo>
                    <a:pt x="82" y="20895"/>
                    <a:pt x="2403" y="25351"/>
                    <a:pt x="6161" y="28267"/>
                  </a:cubicBezTo>
                  <a:cubicBezTo>
                    <a:pt x="10350" y="31594"/>
                    <a:pt x="15751" y="32888"/>
                    <a:pt x="20803" y="33565"/>
                  </a:cubicBezTo>
                  <a:cubicBezTo>
                    <a:pt x="24877" y="34101"/>
                    <a:pt x="28950" y="34359"/>
                    <a:pt x="33024" y="34359"/>
                  </a:cubicBezTo>
                  <a:cubicBezTo>
                    <a:pt x="36138" y="34359"/>
                    <a:pt x="39252" y="34208"/>
                    <a:pt x="42366" y="33915"/>
                  </a:cubicBezTo>
                  <a:cubicBezTo>
                    <a:pt x="48609" y="33216"/>
                    <a:pt x="55530" y="32456"/>
                    <a:pt x="61013" y="29027"/>
                  </a:cubicBezTo>
                  <a:cubicBezTo>
                    <a:pt x="65366" y="26378"/>
                    <a:pt x="68960" y="21490"/>
                    <a:pt x="68365" y="16028"/>
                  </a:cubicBezTo>
                  <a:cubicBezTo>
                    <a:pt x="67851" y="10811"/>
                    <a:pt x="63826" y="6602"/>
                    <a:pt x="59473" y="4384"/>
                  </a:cubicBezTo>
                  <a:cubicBezTo>
                    <a:pt x="53907" y="1652"/>
                    <a:pt x="47500" y="1221"/>
                    <a:pt x="41504" y="626"/>
                  </a:cubicBezTo>
                  <a:cubicBezTo>
                    <a:pt x="37732" y="257"/>
                    <a:pt x="33873" y="1"/>
                    <a:pt x="30015" y="1"/>
                  </a:cubicBezTo>
                  <a:close/>
                </a:path>
              </a:pathLst>
            </a:custGeom>
            <a:solidFill>
              <a:srgbClr val="0029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48" name="Group 47"/>
            <p:cNvGrpSpPr/>
            <p:nvPr/>
          </p:nvGrpSpPr>
          <p:grpSpPr>
            <a:xfrm>
              <a:off x="551940" y="772411"/>
              <a:ext cx="3135832" cy="1324455"/>
              <a:chOff x="928541" y="2096866"/>
              <a:chExt cx="3135832" cy="1324455"/>
            </a:xfrm>
          </p:grpSpPr>
          <p:sp>
            <p:nvSpPr>
              <p:cNvPr id="49" name="Google Shape;1409;p52"/>
              <p:cNvSpPr/>
              <p:nvPr/>
            </p:nvSpPr>
            <p:spPr>
              <a:xfrm>
                <a:off x="928541" y="2096866"/>
                <a:ext cx="3135832" cy="1324455"/>
              </a:xfrm>
              <a:custGeom>
                <a:avLst/>
                <a:gdLst/>
                <a:ahLst/>
                <a:cxnLst/>
                <a:rect l="l" t="t" r="r" b="b"/>
                <a:pathLst>
                  <a:path w="71631" h="35835" extrusionOk="0">
                    <a:moveTo>
                      <a:pt x="24555" y="0"/>
                    </a:moveTo>
                    <a:cubicBezTo>
                      <a:pt x="21999" y="0"/>
                      <a:pt x="19439" y="186"/>
                      <a:pt x="16943" y="753"/>
                    </a:cubicBezTo>
                    <a:cubicBezTo>
                      <a:pt x="13780" y="1451"/>
                      <a:pt x="10618" y="2991"/>
                      <a:pt x="8379" y="5373"/>
                    </a:cubicBezTo>
                    <a:cubicBezTo>
                      <a:pt x="8051" y="5476"/>
                      <a:pt x="7784" y="5558"/>
                      <a:pt x="7537" y="5722"/>
                    </a:cubicBezTo>
                    <a:cubicBezTo>
                      <a:pt x="1" y="10507"/>
                      <a:pt x="432" y="20611"/>
                      <a:pt x="5812" y="26772"/>
                    </a:cubicBezTo>
                    <a:cubicBezTo>
                      <a:pt x="11973" y="33877"/>
                      <a:pt x="21995" y="34986"/>
                      <a:pt x="30723" y="35582"/>
                    </a:cubicBezTo>
                    <a:cubicBezTo>
                      <a:pt x="32901" y="35743"/>
                      <a:pt x="35099" y="35835"/>
                      <a:pt x="37299" y="35835"/>
                    </a:cubicBezTo>
                    <a:cubicBezTo>
                      <a:pt x="44597" y="35835"/>
                      <a:pt x="51924" y="34831"/>
                      <a:pt x="58693" y="32070"/>
                    </a:cubicBezTo>
                    <a:cubicBezTo>
                      <a:pt x="62800" y="30448"/>
                      <a:pt x="66825" y="28066"/>
                      <a:pt x="69145" y="24205"/>
                    </a:cubicBezTo>
                    <a:cubicBezTo>
                      <a:pt x="71281" y="20529"/>
                      <a:pt x="71630" y="15826"/>
                      <a:pt x="69228" y="12150"/>
                    </a:cubicBezTo>
                    <a:cubicBezTo>
                      <a:pt x="67174" y="8885"/>
                      <a:pt x="63662" y="7098"/>
                      <a:pt x="60151" y="5722"/>
                    </a:cubicBezTo>
                    <a:cubicBezTo>
                      <a:pt x="55879" y="4264"/>
                      <a:pt x="51341" y="3320"/>
                      <a:pt x="46987" y="2478"/>
                    </a:cubicBezTo>
                    <a:cubicBezTo>
                      <a:pt x="41935" y="1533"/>
                      <a:pt x="36883" y="753"/>
                      <a:pt x="31831" y="342"/>
                    </a:cubicBezTo>
                    <a:cubicBezTo>
                      <a:pt x="29450" y="171"/>
                      <a:pt x="27004" y="0"/>
                      <a:pt x="24555" y="0"/>
                    </a:cubicBezTo>
                    <a:close/>
                  </a:path>
                </a:pathLst>
              </a:custGeom>
              <a:solidFill>
                <a:srgbClr val="9DDD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0" name="Rectangle 49"/>
              <p:cNvSpPr/>
              <p:nvPr/>
            </p:nvSpPr>
            <p:spPr>
              <a:xfrm>
                <a:off x="1158206" y="2460379"/>
                <a:ext cx="2731838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Quan</a:t>
                </a:r>
                <a:r>
                  <a:rPr kumimoji="0" lang="en-US" sz="32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3200" b="1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sát</a:t>
                </a:r>
                <a:r>
                  <a:rPr kumimoji="0" lang="en-US" sz="32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3200" b="1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tranh</a:t>
                </a:r>
                <a:endPara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</p:grpSp>
      <p:grpSp>
        <p:nvGrpSpPr>
          <p:cNvPr id="51" name="Group 50"/>
          <p:cNvGrpSpPr/>
          <p:nvPr/>
        </p:nvGrpSpPr>
        <p:grpSpPr>
          <a:xfrm>
            <a:off x="6500221" y="2519574"/>
            <a:ext cx="3772352" cy="1542903"/>
            <a:chOff x="3876247" y="735258"/>
            <a:chExt cx="3772352" cy="1542903"/>
          </a:xfrm>
        </p:grpSpPr>
        <p:grpSp>
          <p:nvGrpSpPr>
            <p:cNvPr id="52" name="Group 51"/>
            <p:cNvGrpSpPr/>
            <p:nvPr/>
          </p:nvGrpSpPr>
          <p:grpSpPr>
            <a:xfrm>
              <a:off x="3876247" y="735258"/>
              <a:ext cx="3772352" cy="1542903"/>
              <a:chOff x="4071960" y="1836415"/>
              <a:chExt cx="3022470" cy="1159015"/>
            </a:xfrm>
          </p:grpSpPr>
          <p:sp>
            <p:nvSpPr>
              <p:cNvPr id="54" name="Google Shape;1420;p53"/>
              <p:cNvSpPr/>
              <p:nvPr/>
            </p:nvSpPr>
            <p:spPr>
              <a:xfrm>
                <a:off x="4071960" y="1836415"/>
                <a:ext cx="3022470" cy="1146451"/>
              </a:xfrm>
              <a:custGeom>
                <a:avLst/>
                <a:gdLst/>
                <a:ahLst/>
                <a:cxnLst/>
                <a:rect l="l" t="t" r="r" b="b"/>
                <a:pathLst>
                  <a:path w="71631" h="35835" extrusionOk="0">
                    <a:moveTo>
                      <a:pt x="24555" y="0"/>
                    </a:moveTo>
                    <a:cubicBezTo>
                      <a:pt x="21999" y="0"/>
                      <a:pt x="19439" y="186"/>
                      <a:pt x="16943" y="753"/>
                    </a:cubicBezTo>
                    <a:cubicBezTo>
                      <a:pt x="13780" y="1451"/>
                      <a:pt x="10618" y="2991"/>
                      <a:pt x="8379" y="5373"/>
                    </a:cubicBezTo>
                    <a:cubicBezTo>
                      <a:pt x="8051" y="5476"/>
                      <a:pt x="7784" y="5558"/>
                      <a:pt x="7537" y="5722"/>
                    </a:cubicBezTo>
                    <a:cubicBezTo>
                      <a:pt x="1" y="10507"/>
                      <a:pt x="432" y="20611"/>
                      <a:pt x="5812" y="26772"/>
                    </a:cubicBezTo>
                    <a:cubicBezTo>
                      <a:pt x="11973" y="33877"/>
                      <a:pt x="21995" y="34986"/>
                      <a:pt x="30723" y="35582"/>
                    </a:cubicBezTo>
                    <a:cubicBezTo>
                      <a:pt x="32901" y="35743"/>
                      <a:pt x="35099" y="35835"/>
                      <a:pt x="37299" y="35835"/>
                    </a:cubicBezTo>
                    <a:cubicBezTo>
                      <a:pt x="44597" y="35835"/>
                      <a:pt x="51924" y="34831"/>
                      <a:pt x="58693" y="32070"/>
                    </a:cubicBezTo>
                    <a:cubicBezTo>
                      <a:pt x="62800" y="30448"/>
                      <a:pt x="66825" y="28066"/>
                      <a:pt x="69145" y="24205"/>
                    </a:cubicBezTo>
                    <a:cubicBezTo>
                      <a:pt x="71281" y="20529"/>
                      <a:pt x="71630" y="15826"/>
                      <a:pt x="69228" y="12150"/>
                    </a:cubicBezTo>
                    <a:cubicBezTo>
                      <a:pt x="67174" y="8885"/>
                      <a:pt x="63662" y="7098"/>
                      <a:pt x="60151" y="5722"/>
                    </a:cubicBezTo>
                    <a:cubicBezTo>
                      <a:pt x="55879" y="4264"/>
                      <a:pt x="51341" y="3320"/>
                      <a:pt x="46987" y="2478"/>
                    </a:cubicBezTo>
                    <a:cubicBezTo>
                      <a:pt x="41935" y="1533"/>
                      <a:pt x="36883" y="753"/>
                      <a:pt x="31831" y="342"/>
                    </a:cubicBezTo>
                    <a:cubicBezTo>
                      <a:pt x="29450" y="171"/>
                      <a:pt x="27004" y="0"/>
                      <a:pt x="24555" y="0"/>
                    </a:cubicBezTo>
                    <a:close/>
                  </a:path>
                </a:pathLst>
              </a:custGeom>
              <a:solidFill>
                <a:srgbClr val="FFCFC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5" name="Google Shape;1421;p53"/>
              <p:cNvSpPr/>
              <p:nvPr/>
            </p:nvSpPr>
            <p:spPr>
              <a:xfrm>
                <a:off x="4158629" y="1849009"/>
                <a:ext cx="2909809" cy="1146421"/>
              </a:xfrm>
              <a:custGeom>
                <a:avLst/>
                <a:gdLst/>
                <a:ahLst/>
                <a:cxnLst/>
                <a:rect l="l" t="t" r="r" b="b"/>
                <a:pathLst>
                  <a:path w="68961" h="34360" extrusionOk="0">
                    <a:moveTo>
                      <a:pt x="29793" y="627"/>
                    </a:moveTo>
                    <a:cubicBezTo>
                      <a:pt x="31042" y="627"/>
                      <a:pt x="32291" y="656"/>
                      <a:pt x="33536" y="708"/>
                    </a:cubicBezTo>
                    <a:cubicBezTo>
                      <a:pt x="39019" y="872"/>
                      <a:pt x="44666" y="1385"/>
                      <a:pt x="50149" y="2248"/>
                    </a:cubicBezTo>
                    <a:cubicBezTo>
                      <a:pt x="55612" y="3193"/>
                      <a:pt x="61444" y="4897"/>
                      <a:pt x="65120" y="9600"/>
                    </a:cubicBezTo>
                    <a:cubicBezTo>
                      <a:pt x="68960" y="14570"/>
                      <a:pt x="68550" y="20977"/>
                      <a:pt x="64340" y="25597"/>
                    </a:cubicBezTo>
                    <a:cubicBezTo>
                      <a:pt x="60417" y="30054"/>
                      <a:pt x="54421" y="31512"/>
                      <a:pt x="48855" y="32456"/>
                    </a:cubicBezTo>
                    <a:cubicBezTo>
                      <a:pt x="43610" y="33353"/>
                      <a:pt x="38244" y="33806"/>
                      <a:pt x="32898" y="33806"/>
                    </a:cubicBezTo>
                    <a:cubicBezTo>
                      <a:pt x="31630" y="33806"/>
                      <a:pt x="30364" y="33781"/>
                      <a:pt x="29100" y="33730"/>
                    </a:cubicBezTo>
                    <a:cubicBezTo>
                      <a:pt x="23699" y="33483"/>
                      <a:pt x="18134" y="33052"/>
                      <a:pt x="12917" y="31245"/>
                    </a:cubicBezTo>
                    <a:cubicBezTo>
                      <a:pt x="7619" y="29376"/>
                      <a:pt x="2485" y="25782"/>
                      <a:pt x="1109" y="19786"/>
                    </a:cubicBezTo>
                    <a:cubicBezTo>
                      <a:pt x="0" y="15432"/>
                      <a:pt x="1027" y="10627"/>
                      <a:pt x="3594" y="7115"/>
                    </a:cubicBezTo>
                    <a:cubicBezTo>
                      <a:pt x="11507" y="2147"/>
                      <a:pt x="20660" y="627"/>
                      <a:pt x="29793" y="627"/>
                    </a:cubicBezTo>
                    <a:close/>
                    <a:moveTo>
                      <a:pt x="30015" y="1"/>
                    </a:moveTo>
                    <a:cubicBezTo>
                      <a:pt x="21187" y="1"/>
                      <a:pt x="12367" y="1344"/>
                      <a:pt x="4621" y="5760"/>
                    </a:cubicBezTo>
                    <a:cubicBezTo>
                      <a:pt x="5134" y="5246"/>
                      <a:pt x="5730" y="4733"/>
                      <a:pt x="6325" y="4219"/>
                    </a:cubicBezTo>
                    <a:cubicBezTo>
                      <a:pt x="6486" y="4148"/>
                      <a:pt x="6367" y="3937"/>
                      <a:pt x="6226" y="3937"/>
                    </a:cubicBezTo>
                    <a:cubicBezTo>
                      <a:pt x="6204" y="3937"/>
                      <a:pt x="6182" y="3942"/>
                      <a:pt x="6161" y="3952"/>
                    </a:cubicBezTo>
                    <a:cubicBezTo>
                      <a:pt x="5216" y="4651"/>
                      <a:pt x="4374" y="5493"/>
                      <a:pt x="3676" y="6355"/>
                    </a:cubicBezTo>
                    <a:cubicBezTo>
                      <a:pt x="3081" y="6704"/>
                      <a:pt x="2485" y="7115"/>
                      <a:pt x="1890" y="7464"/>
                    </a:cubicBezTo>
                    <a:cubicBezTo>
                      <a:pt x="1675" y="7679"/>
                      <a:pt x="1805" y="8052"/>
                      <a:pt x="1993" y="8052"/>
                    </a:cubicBezTo>
                    <a:cubicBezTo>
                      <a:pt x="2038" y="8052"/>
                      <a:pt x="2088" y="8030"/>
                      <a:pt x="2136" y="7977"/>
                    </a:cubicBezTo>
                    <a:cubicBezTo>
                      <a:pt x="2403" y="7895"/>
                      <a:pt x="2567" y="7731"/>
                      <a:pt x="2731" y="7628"/>
                    </a:cubicBezTo>
                    <a:lnTo>
                      <a:pt x="2731" y="7628"/>
                    </a:lnTo>
                    <a:cubicBezTo>
                      <a:pt x="1109" y="10031"/>
                      <a:pt x="267" y="12947"/>
                      <a:pt x="164" y="15945"/>
                    </a:cubicBezTo>
                    <a:cubicBezTo>
                      <a:pt x="82" y="20895"/>
                      <a:pt x="2403" y="25351"/>
                      <a:pt x="6161" y="28267"/>
                    </a:cubicBezTo>
                    <a:cubicBezTo>
                      <a:pt x="10350" y="31594"/>
                      <a:pt x="15751" y="32888"/>
                      <a:pt x="20803" y="33565"/>
                    </a:cubicBezTo>
                    <a:cubicBezTo>
                      <a:pt x="24877" y="34101"/>
                      <a:pt x="28950" y="34359"/>
                      <a:pt x="33024" y="34359"/>
                    </a:cubicBezTo>
                    <a:cubicBezTo>
                      <a:pt x="36138" y="34359"/>
                      <a:pt x="39252" y="34208"/>
                      <a:pt x="42366" y="33915"/>
                    </a:cubicBezTo>
                    <a:cubicBezTo>
                      <a:pt x="48609" y="33216"/>
                      <a:pt x="55530" y="32456"/>
                      <a:pt x="61013" y="29027"/>
                    </a:cubicBezTo>
                    <a:cubicBezTo>
                      <a:pt x="65366" y="26378"/>
                      <a:pt x="68960" y="21490"/>
                      <a:pt x="68365" y="16028"/>
                    </a:cubicBezTo>
                    <a:cubicBezTo>
                      <a:pt x="67851" y="10811"/>
                      <a:pt x="63826" y="6602"/>
                      <a:pt x="59473" y="4384"/>
                    </a:cubicBezTo>
                    <a:cubicBezTo>
                      <a:pt x="53907" y="1652"/>
                      <a:pt x="47500" y="1221"/>
                      <a:pt x="41504" y="626"/>
                    </a:cubicBezTo>
                    <a:cubicBezTo>
                      <a:pt x="37732" y="257"/>
                      <a:pt x="33873" y="1"/>
                      <a:pt x="30015" y="1"/>
                    </a:cubicBezTo>
                    <a:close/>
                  </a:path>
                </a:pathLst>
              </a:custGeom>
              <a:solidFill>
                <a:srgbClr val="FF82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53" name="Rectangle 52"/>
            <p:cNvSpPr/>
            <p:nvPr/>
          </p:nvSpPr>
          <p:spPr>
            <a:xfrm>
              <a:off x="4055866" y="1056167"/>
              <a:ext cx="3430747" cy="95410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Đọc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gợi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ý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và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lời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thoại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trong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từng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tranh</a:t>
              </a:r>
              <a:endPara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D96673DF-2D30-419F-84D3-96FFCD2964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7812" y="802370"/>
            <a:ext cx="5419725" cy="5429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794951"/>
      </p:ext>
    </p:extLst>
  </p:cSld>
  <p:clrMapOvr>
    <a:masterClrMapping/>
  </p:clrMapOvr>
  <p:transition spd="slow">
    <p:random/>
  </p:transition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4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6ccb8bc6dbe83c6ae811819d70909b6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2230" y="3276031"/>
            <a:ext cx="12254230" cy="355219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3972" y="-87541"/>
            <a:ext cx="1204578" cy="1204578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3638550" y="193936"/>
            <a:ext cx="6429259" cy="71508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Nói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về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nội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dung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mỗi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bức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tranh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64391" y="2190856"/>
            <a:ext cx="5184866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vi-VN" sz="5400" b="1" ker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 loài hoa chê xương rồng thân nhiều gai, xấu xí.</a:t>
            </a:r>
            <a:endParaRPr kumimoji="0" lang="en-US" sz="5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0" name="Rounded Rectangle 4">
            <a:extLst>
              <a:ext uri="{FF2B5EF4-FFF2-40B4-BE49-F238E27FC236}">
                <a16:creationId xmlns:a16="http://schemas.microsoft.com/office/drawing/2014/main" id="{534CE61B-26C1-4400-AC97-0CC667BF538F}"/>
              </a:ext>
            </a:extLst>
          </p:cNvPr>
          <p:cNvSpPr/>
          <p:nvPr/>
        </p:nvSpPr>
        <p:spPr>
          <a:xfrm>
            <a:off x="6237916" y="2102580"/>
            <a:ext cx="4370187" cy="4052204"/>
          </a:xfrm>
          <a:prstGeom prst="roundRect">
            <a:avLst/>
          </a:prstGeom>
          <a:noFill/>
          <a:ln w="7620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FAEE4DF-54FC-44FD-A790-BC372C33C54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37915" y="1994200"/>
            <a:ext cx="4370187" cy="41587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fill="hold" nodeType="tmRoot">
          <p:childTnLst>
            <p:seq concurrent="1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6ccb8bc6dbe83c6ae811819d70909b6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2230" y="3276031"/>
            <a:ext cx="12254230" cy="355219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3972" y="-87541"/>
            <a:ext cx="1204578" cy="1204578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3638550" y="193936"/>
            <a:ext cx="6429259" cy="71508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Nói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về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nội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dung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mỗi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bức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tranh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28935" y="2290488"/>
            <a:ext cx="566973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vi-VN" sz="4000" b="1" ker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Xương rồng đã cho các loài hoa nước dự trữ của mình để các bạn khỏe lại.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Rounded Rectangle 4">
            <a:extLst>
              <a:ext uri="{FF2B5EF4-FFF2-40B4-BE49-F238E27FC236}">
                <a16:creationId xmlns:a16="http://schemas.microsoft.com/office/drawing/2014/main" id="{534CE61B-26C1-4400-AC97-0CC667BF538F}"/>
              </a:ext>
            </a:extLst>
          </p:cNvPr>
          <p:cNvSpPr/>
          <p:nvPr/>
        </p:nvSpPr>
        <p:spPr>
          <a:xfrm>
            <a:off x="6237916" y="2102580"/>
            <a:ext cx="4370187" cy="4052204"/>
          </a:xfrm>
          <a:prstGeom prst="roundRect">
            <a:avLst/>
          </a:prstGeom>
          <a:noFill/>
          <a:ln w="7620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B010806-7957-4AA5-AF1B-F45DDD4B18C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51334" y="2190856"/>
            <a:ext cx="3943350" cy="3780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379774"/>
      </p:ext>
    </p:extLst>
  </p:cSld>
  <p:clrMapOvr>
    <a:masterClrMapping/>
  </p:clrMapOvr>
  <p:transition spd="slow">
    <p:random/>
  </p:transition>
  <p:timing>
    <p:tnLst>
      <p:par>
        <p:cTn id="1" dur="indefinite" restart="never" fill="hold" nodeType="tmRoot">
          <p:childTnLst>
            <p:seq concurrent="1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6ccb8bc6dbe83c6ae811819d70909b6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2230" y="3276031"/>
            <a:ext cx="12254230" cy="355219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3972" y="-87541"/>
            <a:ext cx="1204578" cy="1204578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3638550" y="193936"/>
            <a:ext cx="6429259" cy="71508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Nói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về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nội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dung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mỗi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bức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tranh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64391" y="2190856"/>
            <a:ext cx="518486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Xương</a:t>
            </a:r>
            <a:r>
              <a:rPr kumimoji="0" lang="en-US" sz="54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rồng</a:t>
            </a:r>
            <a:r>
              <a:rPr kumimoji="0" lang="en-US" sz="54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liền</a:t>
            </a:r>
            <a:r>
              <a:rPr kumimoji="0" lang="en-US" sz="54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truyền</a:t>
            </a:r>
            <a:r>
              <a:rPr kumimoji="0" lang="en-US" sz="54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nước</a:t>
            </a:r>
            <a:r>
              <a:rPr kumimoji="0" lang="en-US" sz="54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từ</a:t>
            </a:r>
            <a:r>
              <a:rPr kumimoji="0" lang="en-US" sz="54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thân</a:t>
            </a:r>
            <a:r>
              <a:rPr kumimoji="0" lang="en-US" sz="54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mình</a:t>
            </a:r>
            <a:r>
              <a:rPr kumimoji="0" lang="en-US" sz="54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sang </a:t>
            </a:r>
            <a:r>
              <a:rPr kumimoji="0" lang="en-US" sz="54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cho</a:t>
            </a:r>
            <a:r>
              <a:rPr kumimoji="0" lang="en-US" sz="54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54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bạn</a:t>
            </a:r>
            <a:r>
              <a:rPr kumimoji="0" lang="en-US" sz="54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  <a:endParaRPr kumimoji="0" lang="en-US" sz="5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0" name="Rounded Rectangle 4">
            <a:extLst>
              <a:ext uri="{FF2B5EF4-FFF2-40B4-BE49-F238E27FC236}">
                <a16:creationId xmlns:a16="http://schemas.microsoft.com/office/drawing/2014/main" id="{534CE61B-26C1-4400-AC97-0CC667BF538F}"/>
              </a:ext>
            </a:extLst>
          </p:cNvPr>
          <p:cNvSpPr/>
          <p:nvPr/>
        </p:nvSpPr>
        <p:spPr>
          <a:xfrm>
            <a:off x="6237916" y="2102580"/>
            <a:ext cx="4370187" cy="4052204"/>
          </a:xfrm>
          <a:prstGeom prst="roundRect">
            <a:avLst/>
          </a:prstGeom>
          <a:noFill/>
          <a:ln w="7620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1314F44-B582-46C9-A621-584014C135D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75878" y="2250730"/>
            <a:ext cx="3752734" cy="3904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828349"/>
      </p:ext>
    </p:extLst>
  </p:cSld>
  <p:clrMapOvr>
    <a:masterClrMapping/>
  </p:clrMapOvr>
  <p:transition spd="slow">
    <p:random/>
  </p:transition>
  <p:timing>
    <p:tnLst>
      <p:par>
        <p:cTn id="1" dur="indefinite" restart="never" fill="hold" nodeType="tmRoot">
          <p:childTnLst>
            <p:seq concurrent="1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6ccb8bc6dbe83c6ae811819d70909b6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2230" y="3276031"/>
            <a:ext cx="12254230" cy="355219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3972" y="-87541"/>
            <a:ext cx="1204578" cy="1204578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3638550" y="193936"/>
            <a:ext cx="6429259" cy="71508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Nói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về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nội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dung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mỗi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bức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tranh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64391" y="2190856"/>
            <a:ext cx="5184866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vi-VN" sz="5400" b="1" ker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Xương rồng vui mừng vì mình cũng đã nở hoa.</a:t>
            </a:r>
            <a:endParaRPr kumimoji="0" lang="en-US" sz="5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0" name="Rounded Rectangle 4">
            <a:extLst>
              <a:ext uri="{FF2B5EF4-FFF2-40B4-BE49-F238E27FC236}">
                <a16:creationId xmlns:a16="http://schemas.microsoft.com/office/drawing/2014/main" id="{534CE61B-26C1-4400-AC97-0CC667BF538F}"/>
              </a:ext>
            </a:extLst>
          </p:cNvPr>
          <p:cNvSpPr/>
          <p:nvPr/>
        </p:nvSpPr>
        <p:spPr>
          <a:xfrm>
            <a:off x="6237916" y="2102580"/>
            <a:ext cx="4370187" cy="4052204"/>
          </a:xfrm>
          <a:prstGeom prst="roundRect">
            <a:avLst/>
          </a:prstGeom>
          <a:noFill/>
          <a:ln w="7620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8CAE9F6-CDC2-4CB6-9856-E0380D66146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18021" y="2190856"/>
            <a:ext cx="3609975" cy="3676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502978"/>
      </p:ext>
    </p:extLst>
  </p:cSld>
  <p:clrMapOvr>
    <a:masterClrMapping/>
  </p:clrMapOvr>
  <p:transition spd="slow">
    <p:random/>
  </p:transition>
  <p:timing>
    <p:tnLst>
      <p:par>
        <p:cTn id="1" dur="indefinite" restart="never" fill="hold" nodeType="tmRoot">
          <p:childTnLst>
            <p:seq concurrent="1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98</TotalTime>
  <Words>445</Words>
  <Application>Microsoft Office PowerPoint</Application>
  <PresentationFormat>Widescreen</PresentationFormat>
  <Paragraphs>87</Paragraphs>
  <Slides>20</Slides>
  <Notes>19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6" baseType="lpstr">
      <vt:lpstr>宋体</vt:lpstr>
      <vt:lpstr>Arial</vt:lpstr>
      <vt:lpstr>Calibri</vt:lpstr>
      <vt:lpstr>Coiny</vt:lpstr>
      <vt:lpstr>Pattaya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Thao Tran</cp:lastModifiedBy>
  <cp:revision>11</cp:revision>
  <dcterms:created xsi:type="dcterms:W3CDTF">2022-06-05T00:33:35Z</dcterms:created>
  <dcterms:modified xsi:type="dcterms:W3CDTF">2022-07-22T07:36:14Z</dcterms:modified>
</cp:coreProperties>
</file>