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1"/>
  </p:notesMasterIdLst>
  <p:sldIdLst>
    <p:sldId id="523" r:id="rId4"/>
    <p:sldId id="352" r:id="rId5"/>
    <p:sldId id="509" r:id="rId6"/>
    <p:sldId id="353" r:id="rId7"/>
    <p:sldId id="470" r:id="rId8"/>
    <p:sldId id="475" r:id="rId9"/>
    <p:sldId id="480" r:id="rId10"/>
    <p:sldId id="494" r:id="rId11"/>
    <p:sldId id="510" r:id="rId12"/>
    <p:sldId id="474" r:id="rId13"/>
    <p:sldId id="511" r:id="rId14"/>
    <p:sldId id="512" r:id="rId15"/>
    <p:sldId id="522" r:id="rId16"/>
    <p:sldId id="506" r:id="rId17"/>
    <p:sldId id="515" r:id="rId18"/>
    <p:sldId id="473" r:id="rId19"/>
    <p:sldId id="514" r:id="rId20"/>
    <p:sldId id="479" r:id="rId21"/>
    <p:sldId id="495" r:id="rId22"/>
    <p:sldId id="496" r:id="rId23"/>
    <p:sldId id="516" r:id="rId24"/>
    <p:sldId id="517" r:id="rId25"/>
    <p:sldId id="518" r:id="rId26"/>
    <p:sldId id="520" r:id="rId27"/>
    <p:sldId id="497" r:id="rId28"/>
    <p:sldId id="519" r:id="rId29"/>
    <p:sldId id="5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7/29/2022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00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786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2022/7/29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2022/7/29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2022/7/29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2022/7/29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1736F-E858-4884-A6DD-7602A7CBA2FB}"/>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3" name="Picture 2">
            <a:extLst>
              <a:ext uri="{FF2B5EF4-FFF2-40B4-BE49-F238E27FC236}">
                <a16:creationId xmlns:a16="http://schemas.microsoft.com/office/drawing/2014/main" id="{95978583-8187-457C-AFCD-68E0DCD83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48" y="125012"/>
            <a:ext cx="945944" cy="945944"/>
          </a:xfrm>
          <a:prstGeom prst="rect">
            <a:avLst/>
          </a:prstGeom>
        </p:spPr>
      </p:pic>
      <p:pic>
        <p:nvPicPr>
          <p:cNvPr id="4" name="Picture 3">
            <a:extLst>
              <a:ext uri="{FF2B5EF4-FFF2-40B4-BE49-F238E27FC236}">
                <a16:creationId xmlns:a16="http://schemas.microsoft.com/office/drawing/2014/main" id="{003CA56D-3920-4868-9B9C-1C14A3CF548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1183787" y="-100115"/>
            <a:ext cx="1037872" cy="825349"/>
          </a:xfrm>
          <a:prstGeom prst="rect">
            <a:avLst/>
          </a:prstGeom>
        </p:spPr>
      </p:pic>
      <p:pic>
        <p:nvPicPr>
          <p:cNvPr id="14" name="Picture 13">
            <a:extLst>
              <a:ext uri="{FF2B5EF4-FFF2-40B4-BE49-F238E27FC236}">
                <a16:creationId xmlns:a16="http://schemas.microsoft.com/office/drawing/2014/main" id="{E0FB614A-890B-44E8-B616-7CF873743ECD}"/>
              </a:ext>
            </a:extLst>
          </p:cNvPr>
          <p:cNvPicPr>
            <a:picLocks noChangeAspect="1"/>
          </p:cNvPicPr>
          <p:nvPr/>
        </p:nvPicPr>
        <p:blipFill>
          <a:blip r:embed="rId8"/>
          <a:stretch>
            <a:fillRect/>
          </a:stretch>
        </p:blipFill>
        <p:spPr>
          <a:xfrm>
            <a:off x="7772017" y="168489"/>
            <a:ext cx="4419983" cy="3859102"/>
          </a:xfrm>
          <a:prstGeom prst="rect">
            <a:avLst/>
          </a:prstGeom>
        </p:spPr>
      </p:pic>
    </p:spTree>
    <p:extLst>
      <p:ext uri="{BB962C8B-B14F-4D97-AF65-F5344CB8AC3E}">
        <p14:creationId xmlns:p14="http://schemas.microsoft.com/office/powerpoint/2010/main" val="33843482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2" presetClass="emph" presetSubtype="0" fill="hold" nodeType="withEffect">
                                  <p:stCondLst>
                                    <p:cond delay="0"/>
                                  </p:stCondLst>
                                  <p:childTnLst>
                                    <p:animRot by="120000">
                                      <p:cBhvr>
                                        <p:cTn id="16" dur="270" fill="hold">
                                          <p:stCondLst>
                                            <p:cond delay="0"/>
                                          </p:stCondLst>
                                        </p:cTn>
                                        <p:tgtEl>
                                          <p:spTgt spid="14"/>
                                        </p:tgtEl>
                                        <p:attrNameLst>
                                          <p:attrName>r</p:attrName>
                                        </p:attrNameLst>
                                      </p:cBhvr>
                                    </p:animRot>
                                    <p:animRot by="-240000">
                                      <p:cBhvr>
                                        <p:cTn id="17" dur="540" fill="hold">
                                          <p:stCondLst>
                                            <p:cond delay="540"/>
                                          </p:stCondLst>
                                        </p:cTn>
                                        <p:tgtEl>
                                          <p:spTgt spid="14"/>
                                        </p:tgtEl>
                                        <p:attrNameLst>
                                          <p:attrName>r</p:attrName>
                                        </p:attrNameLst>
                                      </p:cBhvr>
                                    </p:animRot>
                                    <p:animRot by="240000">
                                      <p:cBhvr>
                                        <p:cTn id="18" dur="540" fill="hold">
                                          <p:stCondLst>
                                            <p:cond delay="1080"/>
                                          </p:stCondLst>
                                        </p:cTn>
                                        <p:tgtEl>
                                          <p:spTgt spid="14"/>
                                        </p:tgtEl>
                                        <p:attrNameLst>
                                          <p:attrName>r</p:attrName>
                                        </p:attrNameLst>
                                      </p:cBhvr>
                                    </p:animRot>
                                    <p:animRot by="-240000">
                                      <p:cBhvr>
                                        <p:cTn id="19" dur="540" fill="hold">
                                          <p:stCondLst>
                                            <p:cond delay="1620"/>
                                          </p:stCondLst>
                                        </p:cTn>
                                        <p:tgtEl>
                                          <p:spTgt spid="14"/>
                                        </p:tgtEl>
                                        <p:attrNameLst>
                                          <p:attrName>r</p:attrName>
                                        </p:attrNameLst>
                                      </p:cBhvr>
                                    </p:animRot>
                                    <p:animRot by="120000">
                                      <p:cBhvr>
                                        <p:cTn id="20" dur="540" fill="hold">
                                          <p:stCondLst>
                                            <p:cond delay="216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Cho cậu này.</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2549216" y="436464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140E3DE-06A0-470C-A5EA-83964EA3B561}"/>
              </a:ext>
            </a:extLst>
          </p:cNvPr>
          <p:cNvSpPr txBox="1"/>
          <p:nvPr/>
        </p:nvSpPr>
        <p:spPr>
          <a:xfrm>
            <a:off x="2509837" y="6149459"/>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https://www.facebook.com/huongthaoGADT</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Cứ thế,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10;&#10;Description automatically generated">
            <a:extLst>
              <a:ext uri="{FF2B5EF4-FFF2-40B4-BE49-F238E27FC236}">
                <a16:creationId xmlns:a16="http://schemas.microsoft.com/office/drawing/2014/main" id="{BF3FD4C1-C98D-4A41-818C-AA19A8AD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3" name="Group 12">
            <a:extLst>
              <a:ext uri="{FF2B5EF4-FFF2-40B4-BE49-F238E27FC236}">
                <a16:creationId xmlns:a16="http://schemas.microsoft.com/office/drawing/2014/main" id="{89069873-60CA-45B3-A53D-106B84214A4D}"/>
              </a:ext>
            </a:extLst>
          </p:cNvPr>
          <p:cNvGrpSpPr/>
          <p:nvPr/>
        </p:nvGrpSpPr>
        <p:grpSpPr>
          <a:xfrm>
            <a:off x="6386847" y="3078741"/>
            <a:ext cx="3677724" cy="1043679"/>
            <a:chOff x="6410789" y="819970"/>
            <a:chExt cx="4322439" cy="1121761"/>
          </a:xfrm>
        </p:grpSpPr>
        <p:pic>
          <p:nvPicPr>
            <p:cNvPr id="14" name="Picture 13">
              <a:extLst>
                <a:ext uri="{FF2B5EF4-FFF2-40B4-BE49-F238E27FC236}">
                  <a16:creationId xmlns:a16="http://schemas.microsoft.com/office/drawing/2014/main" id="{A59D8824-6425-4D3B-A05A-E78DA91C1F7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5" name="TextBox 14">
              <a:extLst>
                <a:ext uri="{FF2B5EF4-FFF2-40B4-BE49-F238E27FC236}">
                  <a16:creationId xmlns:a16="http://schemas.microsoft.com/office/drawing/2014/main" id="{2AF14A29-9367-411B-B375-55E53BE00F21}"/>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8C235AE6-45A8-4E1F-B5FE-B0A77C1F335B}"/>
              </a:ext>
            </a:extLst>
          </p:cNvPr>
          <p:cNvGrpSpPr/>
          <p:nvPr/>
        </p:nvGrpSpPr>
        <p:grpSpPr>
          <a:xfrm>
            <a:off x="6358618" y="4243365"/>
            <a:ext cx="3781464" cy="1043679"/>
            <a:chOff x="6410789" y="2733385"/>
            <a:chExt cx="4322439" cy="1121761"/>
          </a:xfrm>
        </p:grpSpPr>
        <p:pic>
          <p:nvPicPr>
            <p:cNvPr id="18" name="Picture 17">
              <a:extLst>
                <a:ext uri="{FF2B5EF4-FFF2-40B4-BE49-F238E27FC236}">
                  <a16:creationId xmlns:a16="http://schemas.microsoft.com/office/drawing/2014/main" id="{33757805-6D76-4763-8B71-8E6C733D7627}"/>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78305EC9-7443-4A5D-A1F4-574EDEFBDFB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19E2EB45-ABBB-4528-8C83-32E6635C0A33}"/>
              </a:ext>
            </a:extLst>
          </p:cNvPr>
          <p:cNvGrpSpPr/>
          <p:nvPr/>
        </p:nvGrpSpPr>
        <p:grpSpPr>
          <a:xfrm>
            <a:off x="6373577" y="5427073"/>
            <a:ext cx="3781464" cy="1043680"/>
            <a:chOff x="6404693" y="4731628"/>
            <a:chExt cx="4328535" cy="1121761"/>
          </a:xfrm>
        </p:grpSpPr>
        <p:pic>
          <p:nvPicPr>
            <p:cNvPr id="25" name="Picture 24">
              <a:extLst>
                <a:ext uri="{FF2B5EF4-FFF2-40B4-BE49-F238E27FC236}">
                  <a16:creationId xmlns:a16="http://schemas.microsoft.com/office/drawing/2014/main" id="{DC87E51F-5D4F-4D80-B2EB-4DBE14359B76}"/>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26" name="TextBox 25">
              <a:extLst>
                <a:ext uri="{FF2B5EF4-FFF2-40B4-BE49-F238E27FC236}">
                  <a16:creationId xmlns:a16="http://schemas.microsoft.com/office/drawing/2014/main" id="{D78AFCCA-5563-489F-BFC9-D4D5E8DDC507}"/>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lấp</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id="{C1DB8F4C-603B-433D-BEB9-6C7C9153E574}"/>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B9EF91E7-2D42-477D-B580-AD8FF80CE89B}"/>
              </a:ext>
            </a:extLst>
          </p:cNvPr>
          <p:cNvGrpSpPr/>
          <p:nvPr/>
        </p:nvGrpSpPr>
        <p:grpSpPr>
          <a:xfrm>
            <a:off x="6265427" y="1843888"/>
            <a:ext cx="3781463" cy="1121761"/>
            <a:chOff x="6410789" y="819970"/>
            <a:chExt cx="4322439" cy="1121761"/>
          </a:xfrm>
        </p:grpSpPr>
        <p:pic>
          <p:nvPicPr>
            <p:cNvPr id="29" name="Picture 28">
              <a:extLst>
                <a:ext uri="{FF2B5EF4-FFF2-40B4-BE49-F238E27FC236}">
                  <a16:creationId xmlns:a16="http://schemas.microsoft.com/office/drawing/2014/main" id="{B6F3FD1A-9B18-416F-83D3-533143510078}"/>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2E8F9BB0-DB2E-47C9-B57E-1A8E656FA179}"/>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cửa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sổ</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2024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righ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hiện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487680" y="4474629"/>
            <a:ext cx="5014513"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UTM Cookies" panose="02040603050506020204" pitchFamily="18" charset="0"/>
              </a:rPr>
              <a:t>Khởi</a:t>
            </a:r>
            <a:r>
              <a:rPr lang="en-US" sz="7200" b="1" dirty="0">
                <a:solidFill>
                  <a:schemeClr val="accent6">
                    <a:lumMod val="75000"/>
                  </a:schemeClr>
                </a:solidFill>
                <a:latin typeface="UTM Cookies" panose="02040603050506020204" pitchFamily="18" charset="0"/>
              </a:rPr>
              <a:t> </a:t>
            </a:r>
            <a:r>
              <a:rPr lang="en-US" sz="7200" b="1" dirty="0" err="1">
                <a:solidFill>
                  <a:schemeClr val="accent6">
                    <a:lumMod val="75000"/>
                  </a:schemeClr>
                </a:solidFill>
                <a:latin typeface="UTM Cookies" panose="02040603050506020204" pitchFamily="18" charset="0"/>
              </a:rPr>
              <a:t>động</a:t>
            </a:r>
            <a:endParaRPr lang="en-US" sz="7200" b="1" dirty="0">
              <a:solidFill>
                <a:schemeClr val="accent6">
                  <a:lumMod val="75000"/>
                </a:schemeClr>
              </a:solidFill>
              <a:latin typeface="UTM Cookies" panose="020406030505060202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661993"/>
            </a:xfrm>
            <a:prstGeom prst="rect">
              <a:avLst/>
            </a:prstGeom>
          </p:spPr>
          <p:txBody>
            <a:bodyPr wrap="square">
              <a:spAutoFit/>
            </a:bodyPr>
            <a:lstStyle/>
            <a:p>
              <a:pPr algn="ctr"/>
              <a:r>
                <a:rPr lang="vi-VN" sz="34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40620" y="4124124"/>
            <a:ext cx="9589485" cy="1754326"/>
          </a:xfrm>
          <a:prstGeom prst="rect">
            <a:avLst/>
          </a:prstGeom>
        </p:spPr>
        <p:txBody>
          <a:bodyPr wrap="non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mừng rỡ chạy ra.</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Sơn được về quê ở cùng ông bà.</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được theo ông bà đi trồng rau, câu cá.</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chiều, cậu đi thả diều cùng bạn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754326"/>
          </a:xfrm>
          <a:prstGeom prst="rect">
            <a:avLst/>
          </a:prstGeom>
        </p:spPr>
        <p:txBody>
          <a:bodyPr wrap="square">
            <a:spAutoFit/>
          </a:bodyPr>
          <a:lstStyle/>
          <a:p>
            <a:pPr marL="457200" lvl="0" indent="-457200" algn="just">
              <a:buFont typeface="Arial" panose="020B0604020202020204" pitchFamily="34" charset="0"/>
              <a:buChar char="•"/>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35280" y="-771524"/>
            <a:ext cx="9193530" cy="9031604"/>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3183324"/>
            </a:xfrm>
            <a:prstGeom prst="rect">
              <a:avLst/>
            </a:prstGeom>
          </p:spPr>
          <p:txBody>
            <a:bodyPr wrap="square">
              <a:spAutoFit/>
            </a:bodyPr>
            <a:lstStyle/>
            <a:p>
              <a:pPr algn="ct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vẫn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0ABED-CEB4-4426-9B50-C45268AD651B}"/>
              </a:ext>
            </a:extLst>
          </p:cNvPr>
          <p:cNvPicPr>
            <a:picLocks noChangeAspect="1"/>
          </p:cNvPicPr>
          <p:nvPr/>
        </p:nvPicPr>
        <p:blipFill>
          <a:blip r:embed="rId4">
            <a:duotone>
              <a:schemeClr val="accent4">
                <a:shade val="45000"/>
                <a:satMod val="135000"/>
              </a:schemeClr>
              <a:prstClr val="white"/>
            </a:duotone>
          </a:blip>
          <a:stretch>
            <a:fillRect/>
          </a:stretch>
        </p:blipFill>
        <p:spPr>
          <a:xfrm>
            <a:off x="2204786" y="1278739"/>
            <a:ext cx="7273158" cy="3475021"/>
          </a:xfrm>
          <a:prstGeom prst="rect">
            <a:avLst/>
          </a:prstGeom>
        </p:spPr>
      </p:pic>
    </p:spTree>
    <p:extLst>
      <p:ext uri="{BB962C8B-B14F-4D97-AF65-F5344CB8AC3E}">
        <p14:creationId xmlns:p14="http://schemas.microsoft.com/office/powerpoint/2010/main" val="326524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Kì nghỉ của em diễn ra những gì?</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 những gì ấn tượng trong kì nghỉ đó?</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cảm thấy như thế nào sau kì nghỉ?</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9E6461-7FB9-4F23-9C9B-2C20B11B1FE8}"/>
              </a:ext>
            </a:extLst>
          </p:cNvPr>
          <p:cNvSpPr txBox="1"/>
          <p:nvPr/>
        </p:nvSpPr>
        <p:spPr>
          <a:xfrm>
            <a:off x="3377682" y="998376"/>
            <a:ext cx="62235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Pattaya" panose="00000500000000000000" pitchFamily="2" charset="-34"/>
                <a:cs typeface="Pattaya" panose="00000500000000000000" pitchFamily="2" charset="-34"/>
              </a:rPr>
              <a:t>Thứ</a:t>
            </a:r>
            <a:r>
              <a:rPr kumimoji="0" lang="en-US" sz="3200" b="0" i="0" u="none" strike="noStrike" kern="1200" cap="none" spc="0" normalizeH="0" baseline="0" noProof="0" dirty="0">
                <a:ln>
                  <a:noFill/>
                </a:ln>
                <a:solidFill>
                  <a:prstClr val="white"/>
                </a:solidFill>
                <a:effectLst/>
                <a:uLnTx/>
                <a:uFillTx/>
                <a:latin typeface="Pattaya" panose="00000500000000000000" pitchFamily="2" charset="-34"/>
                <a:cs typeface="Pattaya" panose="00000500000000000000" pitchFamily="2" charset="-34"/>
              </a:rPr>
              <a:t>……</a:t>
            </a:r>
            <a:r>
              <a:rPr kumimoji="0" lang="en-US" sz="3200" b="0" i="0" u="none" strike="noStrike" kern="1200" cap="none" spc="0" normalizeH="0" baseline="0" noProof="0" dirty="0" err="1">
                <a:ln>
                  <a:noFill/>
                </a:ln>
                <a:solidFill>
                  <a:prstClr val="white"/>
                </a:solidFill>
                <a:effectLst/>
                <a:uLnTx/>
                <a:uFillTx/>
                <a:latin typeface="Pattaya" panose="00000500000000000000" pitchFamily="2" charset="-34"/>
                <a:cs typeface="Pattaya" panose="00000500000000000000" pitchFamily="2" charset="-34"/>
              </a:rPr>
              <a:t>ngày</a:t>
            </a:r>
            <a:r>
              <a:rPr kumimoji="0" lang="en-US" sz="3200" b="0" i="0" u="none" strike="noStrike" kern="1200" cap="none" spc="0" normalizeH="0" baseline="0" noProof="0" dirty="0">
                <a:ln>
                  <a:noFill/>
                </a:ln>
                <a:solidFill>
                  <a:prstClr val="white"/>
                </a:solidFill>
                <a:effectLst/>
                <a:uLnTx/>
                <a:uFillTx/>
                <a:latin typeface="Pattaya" panose="00000500000000000000" pitchFamily="2" charset="-34"/>
                <a:cs typeface="Pattaya" panose="00000500000000000000" pitchFamily="2" charset="-34"/>
              </a:rPr>
              <a:t>……</a:t>
            </a:r>
            <a:r>
              <a:rPr kumimoji="0" lang="en-US" sz="3200" b="0" i="0" u="none" strike="noStrike" kern="1200" cap="none" spc="0" normalizeH="0" baseline="0" noProof="0" dirty="0" err="1">
                <a:ln>
                  <a:noFill/>
                </a:ln>
                <a:solidFill>
                  <a:prstClr val="white"/>
                </a:solidFill>
                <a:effectLst/>
                <a:uLnTx/>
                <a:uFillTx/>
                <a:latin typeface="Pattaya" panose="00000500000000000000" pitchFamily="2" charset="-34"/>
                <a:cs typeface="Pattaya" panose="00000500000000000000" pitchFamily="2" charset="-34"/>
              </a:rPr>
              <a:t>tháng</a:t>
            </a:r>
            <a:r>
              <a:rPr kumimoji="0" lang="en-US" sz="3200" b="0" i="0" u="none" strike="noStrike" kern="1200" cap="none" spc="0" normalizeH="0" baseline="0" noProof="0" dirty="0">
                <a:ln>
                  <a:noFill/>
                </a:ln>
                <a:solidFill>
                  <a:prstClr val="white"/>
                </a:solidFill>
                <a:effectLst/>
                <a:uLnTx/>
                <a:uFillTx/>
                <a:latin typeface="Pattaya" panose="00000500000000000000" pitchFamily="2" charset="-34"/>
                <a:cs typeface="Pattaya" panose="00000500000000000000" pitchFamily="2" charset="-34"/>
              </a:rPr>
              <a:t>…..</a:t>
            </a:r>
            <a:r>
              <a:rPr kumimoji="0" lang="en-US" sz="3200" b="0" i="0" u="none" strike="noStrike" kern="1200" cap="none" spc="0" normalizeH="0" baseline="0" noProof="0" dirty="0" err="1">
                <a:ln>
                  <a:noFill/>
                </a:ln>
                <a:solidFill>
                  <a:prstClr val="white"/>
                </a:solidFill>
                <a:effectLst/>
                <a:uLnTx/>
                <a:uFillTx/>
                <a:latin typeface="Pattaya" panose="00000500000000000000" pitchFamily="2" charset="-34"/>
                <a:cs typeface="Pattaya" panose="00000500000000000000" pitchFamily="2" charset="-34"/>
              </a:rPr>
              <a:t>năm</a:t>
            </a:r>
            <a:r>
              <a:rPr kumimoji="0" lang="en-US" sz="3200" b="0" i="0" u="none" strike="noStrike" kern="1200" cap="none" spc="0" normalizeH="0" baseline="0" noProof="0" dirty="0">
                <a:ln>
                  <a:noFill/>
                </a:ln>
                <a:solidFill>
                  <a:prstClr val="white"/>
                </a:solidFill>
                <a:effectLst/>
                <a:uLnTx/>
                <a:uFillTx/>
                <a:latin typeface="Pattaya" panose="00000500000000000000" pitchFamily="2" charset="-34"/>
                <a:cs typeface="Pattaya" panose="00000500000000000000" pitchFamily="2" charset="-34"/>
              </a:rPr>
              <a:t> 2022</a:t>
            </a:r>
          </a:p>
        </p:txBody>
      </p:sp>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Bài</a:t>
            </a:r>
            <a:r>
              <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1: </a:t>
            </a: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Ngày</a:t>
            </a:r>
            <a:r>
              <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a:t>
            </a: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gặp</a:t>
            </a:r>
            <a:r>
              <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a:t>
            </a: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lại</a:t>
            </a:r>
            <a:endPar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prstClr val="white"/>
                </a:solidFill>
                <a:effectLst/>
                <a:uLnTx/>
                <a:uFillTx/>
                <a:latin typeface="Coiny" panose="02000903060500060000" pitchFamily="2" charset="0"/>
                <a:cs typeface="+mn-cs"/>
              </a:rPr>
              <a:t>Tiếng</a:t>
            </a:r>
            <a:r>
              <a:rPr kumimoji="0" lang="en-US" sz="4000" b="0" i="0" u="sng" strike="noStrike" kern="1200" cap="none" spc="0" normalizeH="0" baseline="0" noProof="0" dirty="0">
                <a:ln>
                  <a:noFill/>
                </a:ln>
                <a:solidFill>
                  <a:prstClr val="white"/>
                </a:solidFill>
                <a:effectLst/>
                <a:uLnTx/>
                <a:uFillTx/>
                <a:latin typeface="Coiny" panose="02000903060500060000" pitchFamily="2" charset="0"/>
                <a:cs typeface="+mn-cs"/>
              </a:rPr>
              <a:t> </a:t>
            </a:r>
            <a:r>
              <a:rPr kumimoji="0" lang="en-US" sz="4000" b="0" i="0" u="sng" strike="noStrike" kern="1200" cap="none" spc="0" normalizeH="0" baseline="0" noProof="0" dirty="0" err="1">
                <a:ln>
                  <a:noFill/>
                </a:ln>
                <a:solidFill>
                  <a:prstClr val="white"/>
                </a:solidFill>
                <a:effectLst/>
                <a:uLnTx/>
                <a:uFillTx/>
                <a:latin typeface="Coiny" panose="02000903060500060000" pitchFamily="2" charset="0"/>
                <a:cs typeface="+mn-cs"/>
              </a:rPr>
              <a:t>Việt</a:t>
            </a:r>
            <a:endParaRPr kumimoji="0" lang="en-US" sz="4000" b="0" i="0" u="sng" strike="noStrike" kern="1200" cap="none" spc="0" normalizeH="0" baseline="0" noProof="0" dirty="0">
              <a:ln>
                <a:noFill/>
              </a:ln>
              <a:solidFill>
                <a:prstClr val="white"/>
              </a:solidFill>
              <a:effectLst/>
              <a:uLnTx/>
              <a:uFillTx/>
              <a:latin typeface="Coiny" panose="02000903060500060000" pitchFamily="2" charset="0"/>
              <a:cs typeface="+mn-cs"/>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Cho cậu này.</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Chi cười: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nhỉ.</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2204</Words>
  <Application>Microsoft Office PowerPoint</Application>
  <PresentationFormat>Widescreen</PresentationFormat>
  <Paragraphs>186</Paragraphs>
  <Slides>27</Slides>
  <Notes>25</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等线</vt:lpstr>
      <vt:lpstr>华康方圆体W7</vt:lpstr>
      <vt:lpstr>Arial</vt:lpstr>
      <vt:lpstr>Arial-Rounded</vt:lpstr>
      <vt:lpstr>Calibri</vt:lpstr>
      <vt:lpstr>Coiny</vt:lpstr>
      <vt:lpstr>iCiel Cadena</vt:lpstr>
      <vt:lpstr>Pattaya</vt:lpstr>
      <vt:lpstr>Times New Roman</vt:lpstr>
      <vt:lpstr>UTM Cookies</vt:lpstr>
      <vt:lpstr>Wingdings</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50</cp:revision>
  <dcterms:created xsi:type="dcterms:W3CDTF">2022-04-20T14:22:21Z</dcterms:created>
  <dcterms:modified xsi:type="dcterms:W3CDTF">2022-07-29T08:04:55Z</dcterms:modified>
</cp:coreProperties>
</file>