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</p:sldMasterIdLst>
  <p:notesMasterIdLst>
    <p:notesMasterId r:id="rId25"/>
  </p:notesMasterIdLst>
  <p:sldIdLst>
    <p:sldId id="7762" r:id="rId4"/>
    <p:sldId id="7764" r:id="rId5"/>
    <p:sldId id="7765" r:id="rId6"/>
    <p:sldId id="835" r:id="rId7"/>
    <p:sldId id="7770" r:id="rId8"/>
    <p:sldId id="7771" r:id="rId9"/>
    <p:sldId id="7747" r:id="rId10"/>
    <p:sldId id="7734" r:id="rId11"/>
    <p:sldId id="7763" r:id="rId12"/>
    <p:sldId id="7748" r:id="rId13"/>
    <p:sldId id="7749" r:id="rId14"/>
    <p:sldId id="7766" r:id="rId15"/>
    <p:sldId id="7768" r:id="rId16"/>
    <p:sldId id="7767" r:id="rId17"/>
    <p:sldId id="7769" r:id="rId18"/>
    <p:sldId id="7774" r:id="rId19"/>
    <p:sldId id="7773" r:id="rId20"/>
    <p:sldId id="7772" r:id="rId21"/>
    <p:sldId id="433" r:id="rId22"/>
    <p:sldId id="7758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0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9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94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0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1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54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5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2024/1/5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DBEF39-2E9D-4A88-BC3B-C5CC0A808D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9463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450" y="314324"/>
            <a:ext cx="16668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audio" Target="../media/audio6.wav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9160" y="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24067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GIẢNG NÀY.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A8920F-1063-1FF7-6137-7B380FB76081}"/>
              </a:ext>
            </a:extLst>
          </p:cNvPr>
          <p:cNvSpPr txBox="1"/>
          <p:nvPr/>
        </p:nvSpPr>
        <p:spPr>
          <a:xfrm>
            <a:off x="2743200" y="3616657"/>
            <a:ext cx="3199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Clip “Quê tôi “ – ca sĩ Thuỳ Chi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584998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4697EF-DE41-420B-928E-D384CC9D5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610" y="2391426"/>
            <a:ext cx="62733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98643"/>
              </p:ext>
            </p:extLst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09" y="2160985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568</Words>
  <Application>Microsoft Office PowerPoint</Application>
  <PresentationFormat>Widescreen</PresentationFormat>
  <Paragraphs>138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Coiny</vt:lpstr>
      <vt:lpstr>Times New Roman</vt:lpstr>
      <vt:lpstr>华康方圆体W7</vt:lpstr>
      <vt:lpstr>Office 主题​​</vt:lpstr>
      <vt:lpstr>千图网拥有20W+精美PPT模板 更多PPT模板下载至：www.58pic.com/office/ppt​​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38</cp:revision>
  <dcterms:created xsi:type="dcterms:W3CDTF">2022-05-21T09:20:50Z</dcterms:created>
  <dcterms:modified xsi:type="dcterms:W3CDTF">2024-01-05T09:10:04Z</dcterms:modified>
</cp:coreProperties>
</file>