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7" r:id="rId3"/>
    <p:sldMasterId id="2147483691" r:id="rId4"/>
    <p:sldMasterId id="2147483705" r:id="rId5"/>
  </p:sldMasterIdLst>
  <p:notesMasterIdLst>
    <p:notesMasterId r:id="rId26"/>
  </p:notesMasterIdLst>
  <p:sldIdLst>
    <p:sldId id="9517" r:id="rId6"/>
    <p:sldId id="281" r:id="rId7"/>
    <p:sldId id="304" r:id="rId8"/>
    <p:sldId id="312" r:id="rId9"/>
    <p:sldId id="324" r:id="rId10"/>
    <p:sldId id="313" r:id="rId11"/>
    <p:sldId id="9518" r:id="rId12"/>
    <p:sldId id="9519" r:id="rId13"/>
    <p:sldId id="9523" r:id="rId14"/>
    <p:sldId id="9524" r:id="rId15"/>
    <p:sldId id="309" r:id="rId16"/>
    <p:sldId id="279" r:id="rId17"/>
    <p:sldId id="9525" r:id="rId18"/>
    <p:sldId id="9531" r:id="rId19"/>
    <p:sldId id="296" r:id="rId20"/>
    <p:sldId id="9533" r:id="rId21"/>
    <p:sldId id="295" r:id="rId22"/>
    <p:sldId id="9534" r:id="rId23"/>
    <p:sldId id="327" r:id="rId24"/>
    <p:sldId id="508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772" y="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B445F5-59BE-4E26-9EB6-BEFE67BF09BF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C502A5-E56E-49B5-9145-EEB033A8D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637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2849B2-730C-4C0D-9D09-E6E569F4CC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45410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4E2E59-1352-4F46-8DA2-FEE878BBA3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39634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2849B2-730C-4C0D-9D09-E6E569F4CC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69733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4E2E59-1352-4F46-8DA2-FEE878BBA3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33809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4E2E59-1352-4F46-8DA2-FEE878BBA3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35567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4E2E59-1352-4F46-8DA2-FEE878BBA3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02039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4E2E59-1352-4F46-8DA2-FEE878BBA3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61328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4E2E59-1352-4F46-8DA2-FEE878BBA3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86283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41620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4E2E59-1352-4F46-8DA2-FEE878BBA3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28888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4E2E59-1352-4F46-8DA2-FEE878BBA3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61532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4E2E59-1352-4F46-8DA2-FEE878BBA3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14463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4E2E59-1352-4F46-8DA2-FEE878BBA3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06530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4E2E59-1352-4F46-8DA2-FEE878BBA3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53382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4E2E59-1352-4F46-8DA2-FEE878BBA3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67973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4E2E59-1352-4F46-8DA2-FEE878BBA3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94929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2849B2-730C-4C0D-9D09-E6E569F4CC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64903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79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380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886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DE9CB02-FBE2-4C02-B66B-8E7D8A1063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178F165-4EE5-47D6-836F-879FD0A655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637FC0-3A15-4DBC-A978-11A12D1E7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613BB-379C-45BA-BF2C-2C0109AA1B7B}" type="datetimeFigureOut">
              <a:rPr lang="zh-CN" altLang="en-US" smtClean="0"/>
              <a:t>2022/8/1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AC48855-72E3-4CAD-BFCC-E1D4F41052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77CBA7A-C8AE-4AC0-9677-A2138FB7D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7D2E6-588B-431D-99D2-A34E59E7A4D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9749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749561A-816E-4174-B89B-20097F5BF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0C2462E-F002-407E-BBDC-25AF29EF7B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B8445E4-0E64-494D-8AFD-7942E1AD8C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613BB-379C-45BA-BF2C-2C0109AA1B7B}" type="datetimeFigureOut">
              <a:rPr lang="zh-CN" altLang="en-US" smtClean="0"/>
              <a:t>2022/8/1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CED9A1D-8785-402E-BF34-16E76F7D6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3A97A79-1DA1-413A-BD23-3CA0B197F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7D2E6-588B-431D-99D2-A34E59E7A4D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0590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9D9B450-B070-42CB-B353-E4C2D7583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DFF6549-A40C-4C90-BB08-013F7CAAD5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6CA9547-6D22-403F-A3DB-E95A7BB9F8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613BB-379C-45BA-BF2C-2C0109AA1B7B}" type="datetimeFigureOut">
              <a:rPr lang="zh-CN" altLang="en-US" smtClean="0"/>
              <a:t>2022/8/1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9955818-3A7C-4401-B79F-1B2E5DE63A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78E139E-028A-4F8A-A123-791BBCA4B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7D2E6-588B-431D-99D2-A34E59E7A4D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1360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FBDE84E-BD15-42BA-B586-B2A7DC12C7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E22BC8E-2C1D-439C-A6FD-FF5E2C1E5C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674F653-E83D-4BA9-8EEB-EED829746F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9D55BFA-01EB-449B-9629-FFB9BDB923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613BB-379C-45BA-BF2C-2C0109AA1B7B}" type="datetimeFigureOut">
              <a:rPr lang="zh-CN" altLang="en-US" smtClean="0"/>
              <a:t>2022/8/1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CB3D3A3-3C8E-4003-AA2B-F0FA597A12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F1A4A84-56D4-4610-9D47-5E80BD953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7D2E6-588B-431D-99D2-A34E59E7A4D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9978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2949D45-E842-403E-8520-F3AB7519F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BBF1043-9D21-4BD9-9D75-1F4EC0CC30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8E5E7FB-1C56-4085-BC8A-D9A1839B59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4BC85AB-6D64-4A45-B9C4-31016CEA04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58A5752-E2ED-4817-BDC4-F2663F4D4D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DEE2C3B-2124-408C-A921-4CF4B39EF7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613BB-379C-45BA-BF2C-2C0109AA1B7B}" type="datetimeFigureOut">
              <a:rPr lang="zh-CN" altLang="en-US" smtClean="0"/>
              <a:t>2022/8/1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785D9A39-13CC-4DD0-8DC4-F58E23B07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7B76CA2-01F3-4E22-A639-9E12C8324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7D2E6-588B-431D-99D2-A34E59E7A4D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3377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C6C10F-B0B9-4813-AA92-E98B7F87B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482C5A54-87F0-47D6-889A-DC955556AC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613BB-379C-45BA-BF2C-2C0109AA1B7B}" type="datetimeFigureOut">
              <a:rPr lang="zh-CN" altLang="en-US" smtClean="0"/>
              <a:t>2022/8/1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9240879-B763-413F-B56A-622C543D0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0D0DB55-DC56-43E2-BF2A-E2CBAD8A4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7D2E6-588B-431D-99D2-A34E59E7A4D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9971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10E2859-C557-40C1-9410-2A6C3B4AB3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613BB-379C-45BA-BF2C-2C0109AA1B7B}" type="datetimeFigureOut">
              <a:rPr lang="zh-CN" altLang="en-US" smtClean="0"/>
              <a:t>2022/8/1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BD6AA1C-2D9F-4715-8893-850FB5B3E8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4293C00-7100-4A18-A0BE-4D4E4A119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7D2E6-588B-431D-99D2-A34E59E7A4D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8372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F58E87D-A82B-494B-95F0-72C9BDF2C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E14D015-97A0-40B5-8306-97764E8663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420685B-722E-4BBF-B9EE-754FC316D7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62D99DF-BAA6-44A1-8153-BE620AE38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613BB-379C-45BA-BF2C-2C0109AA1B7B}" type="datetimeFigureOut">
              <a:rPr lang="zh-CN" altLang="en-US" smtClean="0"/>
              <a:t>2022/8/1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66EA5D9-4BA2-4FFE-935F-CD8EDF3934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E1373B2-11F7-4BCC-9FCE-2A2EA639B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7D2E6-588B-431D-99D2-A34E59E7A4D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12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013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2C2EB2-CF71-40A6-A273-745352EDD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9A1FE75-7388-4A40-8E98-05ECA86615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0509FD2-4EDF-4B0A-A281-5A1DDCF9EB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C01D6C9-8B72-40B2-B827-29912096A5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613BB-379C-45BA-BF2C-2C0109AA1B7B}" type="datetimeFigureOut">
              <a:rPr lang="zh-CN" altLang="en-US" smtClean="0"/>
              <a:t>2022/8/1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996FFE2-85E4-4006-9E5D-62C621883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4F60BF3-2E41-41B0-8B4A-2044DB7C4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7D2E6-588B-431D-99D2-A34E59E7A4D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1059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9040C93-9B2C-49B6-8BB5-EF95D4AF3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CC951EF-B640-44C7-8CF5-FAC47BF5BD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970087-B07F-45A5-830B-0FDAA9ABD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613BB-379C-45BA-BF2C-2C0109AA1B7B}" type="datetimeFigureOut">
              <a:rPr lang="zh-CN" altLang="en-US" smtClean="0"/>
              <a:t>2022/8/1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698073A-D183-4C12-825E-A0583F43E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31178AE-BB54-4DAB-8547-61F2A8DA8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7D2E6-588B-431D-99D2-A34E59E7A4D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944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4070BF0-8492-419A-B075-A052CBF503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745BA10-0BCF-4188-8D8B-FCEC497FF1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51FB8E5-1194-442B-A1A5-C89142185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613BB-379C-45BA-BF2C-2C0109AA1B7B}" type="datetimeFigureOut">
              <a:rPr lang="zh-CN" altLang="en-US" smtClean="0"/>
              <a:t>2022/8/1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1EA124C-4374-4B61-9E7C-58EF114EC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DD2AA9-1F91-43D0-9930-EE3C80913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7D2E6-588B-431D-99D2-A34E59E7A4D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9983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9747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F45476C-058A-4381-BCEE-D035EBC2D7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570" cy="685824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CC782CA-9C95-4E6F-9F17-F18A1D7F8E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02" y="539488"/>
            <a:ext cx="12192000" cy="577902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5C3CB0F-250E-414C-A397-3EF299AF05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6" t="1036" r="7499" b="13970"/>
          <a:stretch/>
        </p:blipFill>
        <p:spPr>
          <a:xfrm>
            <a:off x="18540" y="12468"/>
            <a:ext cx="121911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390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064000" y="441961"/>
            <a:ext cx="4368800" cy="3083564"/>
          </a:xfrm>
          <a:custGeom>
            <a:avLst/>
            <a:gdLst/>
            <a:ahLst/>
            <a:cxnLst/>
            <a:rect l="l" t="t" r="r" b="b"/>
            <a:pathLst>
              <a:path w="3276600" h="3124200">
                <a:moveTo>
                  <a:pt x="3028950" y="0"/>
                </a:moveTo>
                <a:cubicBezTo>
                  <a:pt x="3165723" y="0"/>
                  <a:pt x="3276600" y="110877"/>
                  <a:pt x="3276600" y="247650"/>
                </a:cubicBezTo>
                <a:lnTo>
                  <a:pt x="3276600" y="2876550"/>
                </a:lnTo>
                <a:cubicBezTo>
                  <a:pt x="3276600" y="3013323"/>
                  <a:pt x="3165723" y="3124200"/>
                  <a:pt x="3028950" y="3124200"/>
                </a:cubicBezTo>
                <a:cubicBezTo>
                  <a:pt x="2892177" y="3124200"/>
                  <a:pt x="2781300" y="3013323"/>
                  <a:pt x="2781300" y="2876550"/>
                </a:cubicBezTo>
                <a:lnTo>
                  <a:pt x="2781300" y="247650"/>
                </a:lnTo>
                <a:cubicBezTo>
                  <a:pt x="2781300" y="110877"/>
                  <a:pt x="2892177" y="0"/>
                  <a:pt x="3028950" y="0"/>
                </a:cubicBezTo>
                <a:close/>
                <a:moveTo>
                  <a:pt x="2317750" y="0"/>
                </a:moveTo>
                <a:cubicBezTo>
                  <a:pt x="2454523" y="0"/>
                  <a:pt x="2565400" y="110877"/>
                  <a:pt x="2565400" y="247650"/>
                </a:cubicBezTo>
                <a:lnTo>
                  <a:pt x="2565400" y="2876550"/>
                </a:lnTo>
                <a:cubicBezTo>
                  <a:pt x="2565400" y="3013323"/>
                  <a:pt x="2454523" y="3124200"/>
                  <a:pt x="2317750" y="3124200"/>
                </a:cubicBezTo>
                <a:cubicBezTo>
                  <a:pt x="2180977" y="3124200"/>
                  <a:pt x="2070100" y="3013323"/>
                  <a:pt x="2070100" y="2876550"/>
                </a:cubicBezTo>
                <a:lnTo>
                  <a:pt x="2070100" y="247650"/>
                </a:lnTo>
                <a:cubicBezTo>
                  <a:pt x="2070100" y="110877"/>
                  <a:pt x="2180977" y="0"/>
                  <a:pt x="2317750" y="0"/>
                </a:cubicBezTo>
                <a:close/>
                <a:moveTo>
                  <a:pt x="1606550" y="0"/>
                </a:moveTo>
                <a:cubicBezTo>
                  <a:pt x="1743323" y="0"/>
                  <a:pt x="1854200" y="110877"/>
                  <a:pt x="1854200" y="247650"/>
                </a:cubicBezTo>
                <a:lnTo>
                  <a:pt x="1854200" y="2876550"/>
                </a:lnTo>
                <a:cubicBezTo>
                  <a:pt x="1854200" y="3013323"/>
                  <a:pt x="1743323" y="3124200"/>
                  <a:pt x="1606550" y="3124200"/>
                </a:cubicBezTo>
                <a:cubicBezTo>
                  <a:pt x="1469777" y="3124200"/>
                  <a:pt x="1358900" y="3013323"/>
                  <a:pt x="1358900" y="2876550"/>
                </a:cubicBezTo>
                <a:lnTo>
                  <a:pt x="1358900" y="247650"/>
                </a:lnTo>
                <a:cubicBezTo>
                  <a:pt x="1358900" y="110877"/>
                  <a:pt x="1469777" y="0"/>
                  <a:pt x="1606550" y="0"/>
                </a:cubicBezTo>
                <a:close/>
                <a:moveTo>
                  <a:pt x="958850" y="0"/>
                </a:moveTo>
                <a:cubicBezTo>
                  <a:pt x="1095623" y="0"/>
                  <a:pt x="1206500" y="110877"/>
                  <a:pt x="1206500" y="247650"/>
                </a:cubicBezTo>
                <a:lnTo>
                  <a:pt x="1206500" y="2876550"/>
                </a:lnTo>
                <a:cubicBezTo>
                  <a:pt x="1206500" y="3013323"/>
                  <a:pt x="1095623" y="3124200"/>
                  <a:pt x="958850" y="3124200"/>
                </a:cubicBezTo>
                <a:cubicBezTo>
                  <a:pt x="822077" y="3124200"/>
                  <a:pt x="711200" y="3013323"/>
                  <a:pt x="711200" y="2876550"/>
                </a:cubicBezTo>
                <a:lnTo>
                  <a:pt x="711200" y="247650"/>
                </a:lnTo>
                <a:cubicBezTo>
                  <a:pt x="711200" y="110877"/>
                  <a:pt x="822077" y="0"/>
                  <a:pt x="958850" y="0"/>
                </a:cubicBezTo>
                <a:close/>
                <a:moveTo>
                  <a:pt x="247650" y="0"/>
                </a:moveTo>
                <a:cubicBezTo>
                  <a:pt x="384423" y="0"/>
                  <a:pt x="495300" y="110877"/>
                  <a:pt x="495300" y="247650"/>
                </a:cubicBezTo>
                <a:lnTo>
                  <a:pt x="495300" y="2876550"/>
                </a:lnTo>
                <a:cubicBezTo>
                  <a:pt x="495300" y="3013323"/>
                  <a:pt x="384423" y="3124200"/>
                  <a:pt x="247650" y="3124200"/>
                </a:cubicBezTo>
                <a:cubicBezTo>
                  <a:pt x="110877" y="3124200"/>
                  <a:pt x="0" y="3013323"/>
                  <a:pt x="0" y="2876550"/>
                </a:cubicBezTo>
                <a:lnTo>
                  <a:pt x="0" y="247650"/>
                </a:lnTo>
                <a:cubicBezTo>
                  <a:pt x="0" y="110877"/>
                  <a:pt x="110877" y="0"/>
                  <a:pt x="24765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954706" y="3801452"/>
            <a:ext cx="4511964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200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954706" y="4385250"/>
            <a:ext cx="45119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Ultimate</a:t>
            </a:r>
            <a:r>
              <a:rPr lang="es-ES_tradnl" dirty="0"/>
              <a:t> </a:t>
            </a:r>
            <a:r>
              <a:rPr lang="es-ES_tradnl" dirty="0" err="1"/>
              <a:t>Powerpoint</a:t>
            </a:r>
            <a:r>
              <a:rPr lang="es-ES_tradnl" dirty="0"/>
              <a:t> </a:t>
            </a:r>
            <a:r>
              <a:rPr lang="es-ES_tradnl" dirty="0" err="1"/>
              <a:t>Template</a:t>
            </a:r>
            <a:endParaRPr lang="es-ES_trad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975167" y="4817825"/>
            <a:ext cx="4488039" cy="153686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44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28485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5396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9007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6387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59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378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2509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0E255-A5D5-4933-B2E1-DB57D0F30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81419D-6001-4B9F-8CD8-5777EFA78F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837B86-348E-4ED2-BEC4-4191882C4D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32FB5-CB61-4E20-B4C3-FC81644B85B6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A7DDEB-5336-41E0-B5C9-DB8E6BA3C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0C919E-D51B-46E4-AC19-F0FCC1B52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24F07-2543-4D24-BCBC-2CDBDD7E6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271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677E0-D235-4433-B91D-C86CAEA8FC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51B2F4-3845-4592-9155-EE04A79E97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336642-E007-45AC-9D32-C57AA82A8B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6B48E3-D1DA-48EC-BE9A-F618286DE4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32FB5-CB61-4E20-B4C3-FC81644B85B6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16C8B6-7F2E-4BA2-9F95-F14956169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AE9EDC-8F0E-4CDF-AF94-0B054A61C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24F07-2543-4D24-BCBC-2CDBDD7E6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356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667C7-8F21-499F-8F61-253C7208C3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CF8080-2AC9-4711-B0B7-9BA54A4980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C80689-1210-4F26-AE43-4FEE7A58E2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EC57E6-EBE7-4FCE-8CC5-582205C9BE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AAC8A7-6C53-44C6-8DDB-84B57007E3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C484471-2D56-47B5-BA78-29C859007E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32FB5-CB61-4E20-B4C3-FC81644B85B6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18F331D-AC7B-4B82-9280-76F01FA2A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40A9DE6-5CCD-4F58-81E2-67917B44A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24F07-2543-4D24-BCBC-2CDBDD7E6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492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A00B31-7C57-4E44-822D-F73B839A5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533A10-4736-43B4-9A87-E49A71731E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32FB5-CB61-4E20-B4C3-FC81644B85B6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4876E1-9A41-44C1-80DA-E0870050E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06F0CD-6CE9-4924-B2B3-6D65C3A84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24F07-2543-4D24-BCBC-2CDBDD7E6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855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BF0E27-E412-4DB9-BCF7-9B15D0C9C8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32FB5-CB61-4E20-B4C3-FC81644B85B6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2A136A1-1E2E-4D3E-B3B2-37B324CD0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3B9887-D801-46A9-95B3-35FC030FB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24F07-2543-4D24-BCBC-2CDBDD7E6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467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F66E2-8D1E-4E08-B076-7C5020134E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EE9C52-28F0-4E82-A7B9-7357F7BFC3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6841BE-8340-4E0E-87CF-5CBFB13C4D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B72005-91FE-4440-9169-D8AB051BA4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32FB5-CB61-4E20-B4C3-FC81644B85B6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532046-CD0D-44BF-ADCE-60A757E78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ED2467-2A74-425F-9522-27A58B6ECE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24F07-2543-4D24-BCBC-2CDBDD7E6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166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3E104B-D7B2-4CD3-AA4E-1779DCD22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5C80491-AA87-4BB6-B0AA-9C65CEB303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954C87-A7BD-44DF-B30E-3AAF7B8CB1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ECB5B1-026E-4B2D-8769-43EA0D116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32FB5-CB61-4E20-B4C3-FC81644B85B6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B18B3A-C02B-49E3-A496-A081E28B1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3573CA-32FD-4CA6-AF9B-89920C372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24F07-2543-4D24-BCBC-2CDBDD7E6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562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8CB7A5-1B46-4F9E-9A89-FDC27E41E2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370692-344B-4467-984D-281BBA44E3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0F5D7A-114D-4E52-9247-55CF9934EC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32FB5-CB61-4E20-B4C3-FC81644B85B6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A47087-8B8E-4085-88A7-2504BEA60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3D5ECC-6FFE-476A-A374-6D9EF8975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24F07-2543-4D24-BCBC-2CDBDD7E6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461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F8DF637-8B44-4A02-AE4E-28D165119C9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2F5705-E33E-419E-BBD1-540F7449DE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B59E1F-E049-4556-9F48-5E2DDD05E1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32FB5-CB61-4E20-B4C3-FC81644B85B6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C0521C-C803-4DDB-8824-4045C7BC3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A0B410-EB38-485A-A870-31DE950EE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24F07-2543-4D24-BCBC-2CDBDD7E6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375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567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7CB1063-1667-4B1C-AA1B-C6532DA328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60" r="54"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1E8ED1C-1DAC-45C9-88C6-0DFF9C7B7F1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481798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259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4198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2022/8/1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5089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2022/8/1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3402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2022/8/1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8687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2022/8/1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7664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2022/8/1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8136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2022/8/1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8210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2022/8/1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7354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2022/8/1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5757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059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2022/8/1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8024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2022/8/1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9701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2022/8/1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3081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3868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0228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1778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119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5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494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545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43.xml"/><Relationship Id="rId16" Type="http://schemas.openxmlformats.org/officeDocument/2006/relationships/image" Target="../media/image9.jpg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A2C6EB54-CB87-4A02-A0BB-46262DA36CB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F8E9263C-26FC-438D-9FE3-904882C2DF7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6425" y="252263"/>
            <a:ext cx="1495127" cy="1495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331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D800A9DD-0C83-4B98-9107-1E7F33F986A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5FEBAF3-75A2-4824-98F8-F7A319850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22ACCF7-8A76-4E95-925F-AC93C1F707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FC3822B-DC39-49C9-9D51-56EEADD146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1613BB-379C-45BA-BF2C-2C0109AA1B7B}" type="datetimeFigureOut">
              <a:rPr lang="zh-CN" altLang="en-US" smtClean="0"/>
              <a:t>2022/8/1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2F23285-F6A7-464F-AE8A-1A9675E989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B6726B2-B882-4546-9B7D-C32BB446C2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37D2E6-588B-431D-99D2-A34E59E7A4D1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33CD5A50-C7D3-4784-81DE-8E2B95D5A01F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6425" y="252263"/>
            <a:ext cx="1495127" cy="1495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342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122249C6-B5A8-4EA6-A6D3-2AAE6CDC28B7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1886466-2EBA-4C8E-A249-C34FE2500B2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CA2EA27-4019-4E8D-97CB-537B460AAE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989"/>
          <a:stretch/>
        </p:blipFill>
        <p:spPr>
          <a:xfrm>
            <a:off x="0" y="4984469"/>
            <a:ext cx="12192000" cy="1873531"/>
          </a:xfrm>
          <a:prstGeom prst="rect">
            <a:avLst/>
          </a:prstGeom>
        </p:spPr>
      </p:pic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7067D5D9-7948-45BC-8765-B7E6668C422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6425" y="252263"/>
            <a:ext cx="1495127" cy="1495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837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9Slide.vn - 2019">
            <a:extLst>
              <a:ext uri="{FF2B5EF4-FFF2-40B4-BE49-F238E27FC236}">
                <a16:creationId xmlns:a16="http://schemas.microsoft.com/office/drawing/2014/main" id="{33ADA27E-171D-46BA-AA81-16781F6B641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D4F717D-2768-43CF-9319-0289744C1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71D302-EFC3-4CAB-9609-3DCB540955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8435C7-5FE1-42DC-B083-A8B5FD0129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832FB5-CB61-4E20-B4C3-FC81644B85B6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38677D-3945-44F6-878D-93213D6A6F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E3E732-01EE-4245-B5AE-83CA27B474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024F07-2543-4D24-BCBC-2CDBDD7E6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583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766089F4-DB85-4DC8-A35E-853DEC819EC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6450" y="314324"/>
            <a:ext cx="1666875" cy="166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775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0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10" Type="http://schemas.openxmlformats.org/officeDocument/2006/relationships/image" Target="../media/image1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35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8.png"/><Relationship Id="rId11" Type="http://schemas.openxmlformats.org/officeDocument/2006/relationships/image" Target="../media/image48.png"/><Relationship Id="rId5" Type="http://schemas.openxmlformats.org/officeDocument/2006/relationships/image" Target="../media/image6.png"/><Relationship Id="rId10" Type="http://schemas.openxmlformats.org/officeDocument/2006/relationships/image" Target="../media/image47.png"/><Relationship Id="rId4" Type="http://schemas.openxmlformats.org/officeDocument/2006/relationships/image" Target="../media/image36.png"/><Relationship Id="rId9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3" Type="http://schemas.openxmlformats.org/officeDocument/2006/relationships/image" Target="../media/image21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25.png"/><Relationship Id="rId9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53.png"/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7.png"/><Relationship Id="rId11" Type="http://schemas.openxmlformats.org/officeDocument/2006/relationships/image" Target="../media/image41.png"/><Relationship Id="rId5" Type="http://schemas.openxmlformats.org/officeDocument/2006/relationships/image" Target="../media/image6.png"/><Relationship Id="rId15" Type="http://schemas.openxmlformats.org/officeDocument/2006/relationships/image" Target="../media/image55.svg"/><Relationship Id="rId10" Type="http://schemas.openxmlformats.org/officeDocument/2006/relationships/image" Target="../media/image40.png"/><Relationship Id="rId4" Type="http://schemas.openxmlformats.org/officeDocument/2006/relationships/image" Target="../media/image36.png"/><Relationship Id="rId9" Type="http://schemas.openxmlformats.org/officeDocument/2006/relationships/image" Target="../media/image28.png"/><Relationship Id="rId14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30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tags" Target="../tags/tag14.xml"/><Relationship Id="rId7" Type="http://schemas.openxmlformats.org/officeDocument/2006/relationships/image" Target="../media/image25.pn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image" Target="../media/image21.png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uongthaoGADT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3.xml"/><Relationship Id="rId5" Type="http://schemas.microsoft.com/office/2007/relationships/hdphoto" Target="../media/hdphoto1.wdp"/><Relationship Id="rId4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tags" Target="../tags/tag9.xml"/><Relationship Id="rId7" Type="http://schemas.openxmlformats.org/officeDocument/2006/relationships/image" Target="../media/image25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21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3.pn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1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4.svg"/><Relationship Id="rId5" Type="http://schemas.openxmlformats.org/officeDocument/2006/relationships/image" Target="../media/image23.png"/><Relationship Id="rId10" Type="http://schemas.openxmlformats.org/officeDocument/2006/relationships/image" Target="../media/image33.png"/><Relationship Id="rId4" Type="http://schemas.openxmlformats.org/officeDocument/2006/relationships/image" Target="../media/image29.png"/><Relationship Id="rId9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1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4.svg"/><Relationship Id="rId5" Type="http://schemas.openxmlformats.org/officeDocument/2006/relationships/image" Target="../media/image23.png"/><Relationship Id="rId10" Type="http://schemas.openxmlformats.org/officeDocument/2006/relationships/image" Target="../media/image33.png"/><Relationship Id="rId4" Type="http://schemas.openxmlformats.org/officeDocument/2006/relationships/image" Target="../media/image29.png"/><Relationship Id="rId9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1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4.svg"/><Relationship Id="rId5" Type="http://schemas.openxmlformats.org/officeDocument/2006/relationships/image" Target="../media/image23.png"/><Relationship Id="rId10" Type="http://schemas.openxmlformats.org/officeDocument/2006/relationships/image" Target="../media/image33.png"/><Relationship Id="rId4" Type="http://schemas.openxmlformats.org/officeDocument/2006/relationships/image" Target="../media/image29.png"/><Relationship Id="rId9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30.png"/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12" Type="http://schemas.openxmlformats.org/officeDocument/2006/relationships/image" Target="../media/image23.png"/><Relationship Id="rId17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7.png"/><Relationship Id="rId11" Type="http://schemas.openxmlformats.org/officeDocument/2006/relationships/image" Target="../media/image41.png"/><Relationship Id="rId5" Type="http://schemas.openxmlformats.org/officeDocument/2006/relationships/image" Target="../media/image6.png"/><Relationship Id="rId15" Type="http://schemas.openxmlformats.org/officeDocument/2006/relationships/image" Target="../media/image43.png"/><Relationship Id="rId10" Type="http://schemas.openxmlformats.org/officeDocument/2006/relationships/image" Target="../media/image40.png"/><Relationship Id="rId4" Type="http://schemas.openxmlformats.org/officeDocument/2006/relationships/image" Target="../media/image36.png"/><Relationship Id="rId9" Type="http://schemas.openxmlformats.org/officeDocument/2006/relationships/image" Target="../media/image28.png"/><Relationship Id="rId1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01FE7C2-075C-4DA0-A565-76E315F733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570" cy="685824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F87A515-A9E1-47AD-9EB2-E140203922A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02" y="539488"/>
            <a:ext cx="12192000" cy="577902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A2A92E6-1B6A-4ACB-838F-491C5DC820C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740" y="1562844"/>
            <a:ext cx="2926850" cy="45039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0B67E09-03C2-4E95-9170-E85AA253F33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" y="0"/>
            <a:ext cx="12191140" cy="6858000"/>
          </a:xfrm>
          <a:prstGeom prst="rect">
            <a:avLst/>
          </a:prstGeom>
        </p:spPr>
      </p:pic>
      <p:sp>
        <p:nvSpPr>
          <p:cNvPr id="5" name="18">
            <a:extLst>
              <a:ext uri="{FF2B5EF4-FFF2-40B4-BE49-F238E27FC236}">
                <a16:creationId xmlns:a16="http://schemas.microsoft.com/office/drawing/2014/main" id="{58921564-020F-4AEF-9835-9F4B3D845F6A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425380" y="1699126"/>
            <a:ext cx="2173198" cy="20301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ctr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19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7号-萌趣果冻体" panose="02000000000000000000" pitchFamily="2" charset="-122"/>
                <a:ea typeface="字魂17号-萌趣果冻体" panose="02000000000000000000" pitchFamily="2" charset="-122"/>
                <a:cs typeface="+mn-ea"/>
                <a:sym typeface="字魂17号-萌趣果冻体" panose="02000000000000000000" pitchFamily="2" charset="-122"/>
              </a:rPr>
              <a:t>“</a:t>
            </a:r>
            <a:endParaRPr kumimoji="0" lang="en-US" altLang="zh-CN" sz="1319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7号-萌趣果冻体" panose="02000000000000000000" pitchFamily="2" charset="-122"/>
              <a:ea typeface="字魂17号-萌趣果冻体" panose="02000000000000000000" pitchFamily="2" charset="-122"/>
              <a:cs typeface="+mn-ea"/>
              <a:sym typeface="字魂17号-萌趣果冻体" panose="02000000000000000000" pitchFamily="2" charset="-122"/>
            </a:endParaRPr>
          </a:p>
        </p:txBody>
      </p:sp>
      <p:sp>
        <p:nvSpPr>
          <p:cNvPr id="6" name="18">
            <a:extLst>
              <a:ext uri="{FF2B5EF4-FFF2-40B4-BE49-F238E27FC236}">
                <a16:creationId xmlns:a16="http://schemas.microsoft.com/office/drawing/2014/main" id="{9E9BD73B-F8D4-4F7F-9117-A8BCBA64C620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402496" y="990600"/>
            <a:ext cx="1986396" cy="20301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ctr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19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7号-萌趣果冻体" panose="02000000000000000000" pitchFamily="2" charset="-122"/>
                <a:ea typeface="字魂17号-萌趣果冻体" panose="02000000000000000000" pitchFamily="2" charset="-122"/>
                <a:cs typeface="+mn-ea"/>
                <a:sym typeface="字魂17号-萌趣果冻体" panose="02000000000000000000" pitchFamily="2" charset="-122"/>
              </a:rPr>
              <a:t>”</a:t>
            </a:r>
            <a:endParaRPr kumimoji="0" lang="en-US" altLang="zh-CN" sz="1319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7号-萌趣果冻体" panose="02000000000000000000" pitchFamily="2" charset="-122"/>
              <a:ea typeface="字魂17号-萌趣果冻体" panose="02000000000000000000" pitchFamily="2" charset="-122"/>
              <a:cs typeface="+mn-ea"/>
              <a:sym typeface="字魂17号-萌趣果冻体" panose="02000000000000000000" pitchFamily="2" charset="-122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A61C598-4DDF-44D5-B3F1-4AC36D118E8B}"/>
              </a:ext>
            </a:extLst>
          </p:cNvPr>
          <p:cNvSpPr txBox="1"/>
          <p:nvPr/>
        </p:nvSpPr>
        <p:spPr>
          <a:xfrm>
            <a:off x="4138472" y="1177232"/>
            <a:ext cx="66727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Thứ</a:t>
            </a:r>
            <a:r>
              <a:rPr kumimoji="0" lang="en-US" sz="3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…</a:t>
            </a:r>
            <a:r>
              <a:rPr kumimoji="0" lang="en-US" sz="36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ngày</a:t>
            </a:r>
            <a:r>
              <a:rPr kumimoji="0" lang="en-US" sz="3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…</a:t>
            </a:r>
            <a:r>
              <a:rPr kumimoji="0" lang="en-US" sz="36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tháng</a:t>
            </a:r>
            <a:r>
              <a:rPr kumimoji="0" lang="en-US" sz="3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…</a:t>
            </a:r>
            <a:r>
              <a:rPr kumimoji="0" lang="en-US" sz="3600" b="1" i="0" u="none" strike="noStrike" kern="1200" cap="none" spc="0" normalizeH="0" baseline="0" noProof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năm</a:t>
            </a:r>
            <a:r>
              <a:rPr kumimoji="0" lang="en-US" sz="36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 2022</a:t>
            </a:r>
            <a:endParaRPr kumimoji="0" lang="en-US" sz="36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prstClr val="white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uLnTx/>
              <a:uFillTx/>
              <a:latin typeface="Patrick Hand" panose="00000500000000000000" pitchFamily="2" charset="0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548D8CE-241F-4D2C-8990-1230000C63AF}"/>
              </a:ext>
            </a:extLst>
          </p:cNvPr>
          <p:cNvSpPr txBox="1"/>
          <p:nvPr/>
        </p:nvSpPr>
        <p:spPr>
          <a:xfrm>
            <a:off x="5630344" y="1908784"/>
            <a:ext cx="2196445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 w="6600">
                  <a:solidFill>
                    <a:srgbClr val="ED7D31">
                      <a:lumMod val="7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Tiếng</a:t>
            </a:r>
            <a:r>
              <a:rPr kumimoji="0" lang="en-US" sz="3600" b="1" i="0" u="none" strike="noStrike" kern="1200" cap="none" spc="0" normalizeH="0" baseline="0" noProof="0" dirty="0">
                <a:ln w="6600">
                  <a:solidFill>
                    <a:srgbClr val="ED7D31">
                      <a:lumMod val="7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6600">
                  <a:solidFill>
                    <a:srgbClr val="ED7D31">
                      <a:lumMod val="7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Việt</a:t>
            </a:r>
            <a:endParaRPr kumimoji="0" lang="en-US" sz="3600" b="1" i="0" u="none" strike="noStrike" kern="1200" cap="none" spc="0" normalizeH="0" baseline="0" noProof="0" dirty="0">
              <a:ln w="6600">
                <a:solidFill>
                  <a:srgbClr val="ED7D31">
                    <a:lumMod val="75000"/>
                  </a:srgbClr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Patrick Hand" panose="00000500000000000000" pitchFamily="2" charset="0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74C0A09-C9AA-43E0-9AEB-6BFB5FC51BEE}"/>
              </a:ext>
            </a:extLst>
          </p:cNvPr>
          <p:cNvSpPr txBox="1"/>
          <p:nvPr/>
        </p:nvSpPr>
        <p:spPr>
          <a:xfrm>
            <a:off x="5630344" y="3461996"/>
            <a:ext cx="26017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 w="22225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 w="22225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 3 – </a:t>
            </a:r>
            <a:r>
              <a:rPr kumimoji="0" lang="en-US" sz="3600" b="1" i="0" u="none" strike="noStrike" kern="1200" cap="none" spc="0" normalizeH="0" baseline="0" noProof="0" dirty="0" err="1">
                <a:ln w="22225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Tiết</a:t>
            </a:r>
            <a:r>
              <a:rPr kumimoji="0" lang="en-US" sz="3600" b="1" i="0" u="none" strike="noStrike" kern="1200" cap="none" spc="0" normalizeH="0" baseline="0" noProof="0" dirty="0">
                <a:ln w="22225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 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0E45AEA-EE58-43ED-A4BB-179CF02EA05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59120" y="2739640"/>
            <a:ext cx="7712108" cy="7681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F3A2524-96C2-48BA-AEA0-6DD27EB0D4C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67756" y="4180359"/>
            <a:ext cx="8303472" cy="84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6793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E5072190-DAE9-4113-AA98-C830EA09A4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577C5DE-7B64-45D6-8EAB-871977BA2D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350" y="289865"/>
            <a:ext cx="9696450" cy="531892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7D53DEAB-E3C6-41AE-AE9E-086B6135AA2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661"/>
          <a:stretch/>
        </p:blipFill>
        <p:spPr>
          <a:xfrm>
            <a:off x="0" y="4322046"/>
            <a:ext cx="12192000" cy="253595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8DFF6F1E-6017-4B2A-8507-84566D1006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4037261" cy="1903702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1F25559C-BBC1-4B4A-A5D6-DA6B9F49D7F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100" y="0"/>
            <a:ext cx="5280322" cy="164178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C9E765E-389B-4609-8EA5-35FE887DB4E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89" y="5037813"/>
            <a:ext cx="6096000" cy="1798924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32B8F725-3267-4FB1-83D6-218F0F720C1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6000" y="5059076"/>
            <a:ext cx="6096000" cy="1798924"/>
          </a:xfrm>
          <a:prstGeom prst="rect">
            <a:avLst/>
          </a:prstGeom>
        </p:spPr>
      </p:pic>
      <p:grpSp>
        <p:nvGrpSpPr>
          <p:cNvPr id="20" name="组合 11">
            <a:extLst>
              <a:ext uri="{FF2B5EF4-FFF2-40B4-BE49-F238E27FC236}">
                <a16:creationId xmlns:a16="http://schemas.microsoft.com/office/drawing/2014/main" id="{B8C5C7D0-5763-47CE-A85B-EFF59597EC44}"/>
              </a:ext>
            </a:extLst>
          </p:cNvPr>
          <p:cNvGrpSpPr/>
          <p:nvPr/>
        </p:nvGrpSpPr>
        <p:grpSpPr>
          <a:xfrm>
            <a:off x="3733800" y="228600"/>
            <a:ext cx="5943600" cy="1143000"/>
            <a:chOff x="1828800" y="932844"/>
            <a:chExt cx="9948894" cy="499231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2" name="圆角矩形 16">
              <a:extLst>
                <a:ext uri="{FF2B5EF4-FFF2-40B4-BE49-F238E27FC236}">
                  <a16:creationId xmlns:a16="http://schemas.microsoft.com/office/drawing/2014/main" id="{6AD9DCCE-AEE4-4CDF-8E82-F261D874C6AB}"/>
                </a:ext>
              </a:extLst>
            </p:cNvPr>
            <p:cNvSpPr/>
            <p:nvPr/>
          </p:nvSpPr>
          <p:spPr>
            <a:xfrm flipV="1">
              <a:off x="1828800" y="932844"/>
              <a:ext cx="9948894" cy="4992311"/>
            </a:xfrm>
            <a:prstGeom prst="roundRect">
              <a:avLst>
                <a:gd name="adj" fmla="val 839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4" name="圆角矩形 17">
              <a:extLst>
                <a:ext uri="{FF2B5EF4-FFF2-40B4-BE49-F238E27FC236}">
                  <a16:creationId xmlns:a16="http://schemas.microsoft.com/office/drawing/2014/main" id="{2C767CD4-7BCB-438A-BA0D-3DE3BC8E75C9}"/>
                </a:ext>
              </a:extLst>
            </p:cNvPr>
            <p:cNvSpPr/>
            <p:nvPr/>
          </p:nvSpPr>
          <p:spPr>
            <a:xfrm flipV="1">
              <a:off x="1930550" y="1007530"/>
              <a:ext cx="9707353" cy="4842936"/>
            </a:xfrm>
            <a:prstGeom prst="roundRect">
              <a:avLst>
                <a:gd name="adj" fmla="val 8395"/>
              </a:avLst>
            </a:prstGeom>
            <a:noFill/>
            <a:ln>
              <a:solidFill>
                <a:srgbClr val="F2DC8E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AE37F90E-D218-4E19-8293-231E98F4691A}"/>
              </a:ext>
            </a:extLst>
          </p:cNvPr>
          <p:cNvSpPr txBox="1"/>
          <p:nvPr/>
        </p:nvSpPr>
        <p:spPr>
          <a:xfrm>
            <a:off x="4210033" y="497723"/>
            <a:ext cx="53671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Lưu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 ý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tư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thế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ngồi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viết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2E907D"/>
              </a:solidFill>
              <a:effectLst/>
              <a:uLnTx/>
              <a:uFillTx/>
              <a:latin typeface="Coiny" panose="02000903060500060000" pitchFamily="2" charset="0"/>
              <a:ea typeface="字魂59号-创粗黑"/>
              <a:cs typeface="+mn-cs"/>
            </a:endParaRPr>
          </a:p>
        </p:txBody>
      </p:sp>
      <p:pic>
        <p:nvPicPr>
          <p:cNvPr id="26" name="图片 1">
            <a:extLst>
              <a:ext uri="{FF2B5EF4-FFF2-40B4-BE49-F238E27FC236}">
                <a16:creationId xmlns:a16="http://schemas.microsoft.com/office/drawing/2014/main" id="{BAE8320F-486B-47CD-AFC7-B1391C0BC44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859" y="-324604"/>
            <a:ext cx="3249383" cy="2290987"/>
          </a:xfrm>
          <a:prstGeom prst="rect">
            <a:avLst/>
          </a:prstGeom>
        </p:spPr>
      </p:pic>
      <p:pic>
        <p:nvPicPr>
          <p:cNvPr id="28" name="图片 11">
            <a:extLst>
              <a:ext uri="{FF2B5EF4-FFF2-40B4-BE49-F238E27FC236}">
                <a16:creationId xmlns:a16="http://schemas.microsoft.com/office/drawing/2014/main" id="{7B6C1EF2-042B-4688-8CA8-4F673F8C4E6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860" b="52407"/>
          <a:stretch>
            <a:fillRect/>
          </a:stretch>
        </p:blipFill>
        <p:spPr>
          <a:xfrm>
            <a:off x="3072361" y="1189671"/>
            <a:ext cx="5932471" cy="2378280"/>
          </a:xfrm>
          <a:custGeom>
            <a:avLst/>
            <a:gdLst>
              <a:gd name="connsiteX0" fmla="*/ 0 w 6516886"/>
              <a:gd name="connsiteY0" fmla="*/ 0 h 3263900"/>
              <a:gd name="connsiteX1" fmla="*/ 6516886 w 6516886"/>
              <a:gd name="connsiteY1" fmla="*/ 0 h 3263900"/>
              <a:gd name="connsiteX2" fmla="*/ 6516886 w 6516886"/>
              <a:gd name="connsiteY2" fmla="*/ 1760071 h 3263900"/>
              <a:gd name="connsiteX3" fmla="*/ 6377186 w 6516886"/>
              <a:gd name="connsiteY3" fmla="*/ 2146300 h 3263900"/>
              <a:gd name="connsiteX4" fmla="*/ 6034286 w 6516886"/>
              <a:gd name="connsiteY4" fmla="*/ 2705100 h 3263900"/>
              <a:gd name="connsiteX5" fmla="*/ 5983486 w 6516886"/>
              <a:gd name="connsiteY5" fmla="*/ 3022600 h 3263900"/>
              <a:gd name="connsiteX6" fmla="*/ 5729486 w 6516886"/>
              <a:gd name="connsiteY6" fmla="*/ 3086100 h 3263900"/>
              <a:gd name="connsiteX7" fmla="*/ 5348486 w 6516886"/>
              <a:gd name="connsiteY7" fmla="*/ 2806700 h 3263900"/>
              <a:gd name="connsiteX8" fmla="*/ 4916687 w 6516886"/>
              <a:gd name="connsiteY8" fmla="*/ 2603500 h 3263900"/>
              <a:gd name="connsiteX9" fmla="*/ 4332488 w 6516886"/>
              <a:gd name="connsiteY9" fmla="*/ 2667000 h 3263900"/>
              <a:gd name="connsiteX10" fmla="*/ 2719587 w 6516886"/>
              <a:gd name="connsiteY10" fmla="*/ 2578100 h 3263900"/>
              <a:gd name="connsiteX11" fmla="*/ 1970287 w 6516886"/>
              <a:gd name="connsiteY11" fmla="*/ 2844800 h 3263900"/>
              <a:gd name="connsiteX12" fmla="*/ 1356604 w 6516886"/>
              <a:gd name="connsiteY12" fmla="*/ 3263900 h 3263900"/>
              <a:gd name="connsiteX13" fmla="*/ 0 w 6516886"/>
              <a:gd name="connsiteY13" fmla="*/ 3263900 h 3263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516886" h="3263900">
                <a:moveTo>
                  <a:pt x="0" y="0"/>
                </a:moveTo>
                <a:lnTo>
                  <a:pt x="6516886" y="0"/>
                </a:lnTo>
                <a:lnTo>
                  <a:pt x="6516886" y="1760071"/>
                </a:lnTo>
                <a:lnTo>
                  <a:pt x="6377186" y="2146300"/>
                </a:lnTo>
                <a:lnTo>
                  <a:pt x="6034286" y="2705100"/>
                </a:lnTo>
                <a:lnTo>
                  <a:pt x="5983486" y="3022600"/>
                </a:lnTo>
                <a:lnTo>
                  <a:pt x="5729486" y="3086100"/>
                </a:lnTo>
                <a:lnTo>
                  <a:pt x="5348486" y="2806700"/>
                </a:lnTo>
                <a:lnTo>
                  <a:pt x="4916687" y="2603500"/>
                </a:lnTo>
                <a:lnTo>
                  <a:pt x="4332488" y="2667000"/>
                </a:lnTo>
                <a:lnTo>
                  <a:pt x="2719587" y="2578100"/>
                </a:lnTo>
                <a:lnTo>
                  <a:pt x="1970287" y="2844800"/>
                </a:lnTo>
                <a:lnTo>
                  <a:pt x="1356604" y="3263900"/>
                </a:lnTo>
                <a:lnTo>
                  <a:pt x="0" y="3263900"/>
                </a:lnTo>
                <a:close/>
              </a:path>
            </a:pathLst>
          </a:custGeom>
        </p:spPr>
      </p:pic>
      <p:pic>
        <p:nvPicPr>
          <p:cNvPr id="31" name="图片 8">
            <a:extLst>
              <a:ext uri="{FF2B5EF4-FFF2-40B4-BE49-F238E27FC236}">
                <a16:creationId xmlns:a16="http://schemas.microsoft.com/office/drawing/2014/main" id="{70989A47-1960-4215-853F-56AFDA9A322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2264" y="2246873"/>
            <a:ext cx="709908" cy="760391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DA5DC9DD-71A3-4182-9481-354C90264642}"/>
              </a:ext>
            </a:extLst>
          </p:cNvPr>
          <p:cNvSpPr txBox="1"/>
          <p:nvPr/>
        </p:nvSpPr>
        <p:spPr>
          <a:xfrm>
            <a:off x="4221362" y="2100179"/>
            <a:ext cx="43093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  <a:sym typeface="Arial"/>
              </a:rPr>
              <a:t>Thẳng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  <a:sym typeface="Arial"/>
              </a:rPr>
              <a:t>lưng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  <a:sym typeface="Arial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  <a:sym typeface="Arial"/>
              </a:rPr>
              <a:t>chân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  <a:sym typeface="Arial"/>
              </a:rPr>
              <a:t>đặt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  <a:sym typeface="Arial"/>
              </a:rPr>
              <a:t>đúng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  <a:sym typeface="Arial"/>
              </a:rPr>
              <a:t>vị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  <a:sym typeface="Arial"/>
              </a:rPr>
              <a:t>trí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39" name="图片 11">
            <a:extLst>
              <a:ext uri="{FF2B5EF4-FFF2-40B4-BE49-F238E27FC236}">
                <a16:creationId xmlns:a16="http://schemas.microsoft.com/office/drawing/2014/main" id="{7867C032-A88F-40D3-B94E-DC084DC3A2B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860" b="52407"/>
          <a:stretch>
            <a:fillRect/>
          </a:stretch>
        </p:blipFill>
        <p:spPr>
          <a:xfrm>
            <a:off x="2970873" y="2754712"/>
            <a:ext cx="5932471" cy="2378280"/>
          </a:xfrm>
          <a:custGeom>
            <a:avLst/>
            <a:gdLst>
              <a:gd name="connsiteX0" fmla="*/ 0 w 6516886"/>
              <a:gd name="connsiteY0" fmla="*/ 0 h 3263900"/>
              <a:gd name="connsiteX1" fmla="*/ 6516886 w 6516886"/>
              <a:gd name="connsiteY1" fmla="*/ 0 h 3263900"/>
              <a:gd name="connsiteX2" fmla="*/ 6516886 w 6516886"/>
              <a:gd name="connsiteY2" fmla="*/ 1760071 h 3263900"/>
              <a:gd name="connsiteX3" fmla="*/ 6377186 w 6516886"/>
              <a:gd name="connsiteY3" fmla="*/ 2146300 h 3263900"/>
              <a:gd name="connsiteX4" fmla="*/ 6034286 w 6516886"/>
              <a:gd name="connsiteY4" fmla="*/ 2705100 h 3263900"/>
              <a:gd name="connsiteX5" fmla="*/ 5983486 w 6516886"/>
              <a:gd name="connsiteY5" fmla="*/ 3022600 h 3263900"/>
              <a:gd name="connsiteX6" fmla="*/ 5729486 w 6516886"/>
              <a:gd name="connsiteY6" fmla="*/ 3086100 h 3263900"/>
              <a:gd name="connsiteX7" fmla="*/ 5348486 w 6516886"/>
              <a:gd name="connsiteY7" fmla="*/ 2806700 h 3263900"/>
              <a:gd name="connsiteX8" fmla="*/ 4916687 w 6516886"/>
              <a:gd name="connsiteY8" fmla="*/ 2603500 h 3263900"/>
              <a:gd name="connsiteX9" fmla="*/ 4332488 w 6516886"/>
              <a:gd name="connsiteY9" fmla="*/ 2667000 h 3263900"/>
              <a:gd name="connsiteX10" fmla="*/ 2719587 w 6516886"/>
              <a:gd name="connsiteY10" fmla="*/ 2578100 h 3263900"/>
              <a:gd name="connsiteX11" fmla="*/ 1970287 w 6516886"/>
              <a:gd name="connsiteY11" fmla="*/ 2844800 h 3263900"/>
              <a:gd name="connsiteX12" fmla="*/ 1356604 w 6516886"/>
              <a:gd name="connsiteY12" fmla="*/ 3263900 h 3263900"/>
              <a:gd name="connsiteX13" fmla="*/ 0 w 6516886"/>
              <a:gd name="connsiteY13" fmla="*/ 3263900 h 3263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516886" h="3263900">
                <a:moveTo>
                  <a:pt x="0" y="0"/>
                </a:moveTo>
                <a:lnTo>
                  <a:pt x="6516886" y="0"/>
                </a:lnTo>
                <a:lnTo>
                  <a:pt x="6516886" y="1760071"/>
                </a:lnTo>
                <a:lnTo>
                  <a:pt x="6377186" y="2146300"/>
                </a:lnTo>
                <a:lnTo>
                  <a:pt x="6034286" y="2705100"/>
                </a:lnTo>
                <a:lnTo>
                  <a:pt x="5983486" y="3022600"/>
                </a:lnTo>
                <a:lnTo>
                  <a:pt x="5729486" y="3086100"/>
                </a:lnTo>
                <a:lnTo>
                  <a:pt x="5348486" y="2806700"/>
                </a:lnTo>
                <a:lnTo>
                  <a:pt x="4916687" y="2603500"/>
                </a:lnTo>
                <a:lnTo>
                  <a:pt x="4332488" y="2667000"/>
                </a:lnTo>
                <a:lnTo>
                  <a:pt x="2719587" y="2578100"/>
                </a:lnTo>
                <a:lnTo>
                  <a:pt x="1970287" y="2844800"/>
                </a:lnTo>
                <a:lnTo>
                  <a:pt x="1356604" y="3263900"/>
                </a:lnTo>
                <a:lnTo>
                  <a:pt x="0" y="3263900"/>
                </a:lnTo>
                <a:close/>
              </a:path>
            </a:pathLst>
          </a:custGeom>
        </p:spPr>
      </p:pic>
      <p:pic>
        <p:nvPicPr>
          <p:cNvPr id="41" name="图片 8">
            <a:extLst>
              <a:ext uri="{FF2B5EF4-FFF2-40B4-BE49-F238E27FC236}">
                <a16:creationId xmlns:a16="http://schemas.microsoft.com/office/drawing/2014/main" id="{C2755A00-DC1D-4644-9111-DA64CE551BE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776" y="3811914"/>
            <a:ext cx="709908" cy="760391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FD959A21-203E-4337-A6F1-C5EB88A8D59A}"/>
              </a:ext>
            </a:extLst>
          </p:cNvPr>
          <p:cNvSpPr txBox="1"/>
          <p:nvPr/>
        </p:nvSpPr>
        <p:spPr>
          <a:xfrm>
            <a:off x="4119583" y="3452721"/>
            <a:ext cx="38380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Khoảng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mắt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vở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25 –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30cm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43" name="图片 11">
            <a:extLst>
              <a:ext uri="{FF2B5EF4-FFF2-40B4-BE49-F238E27FC236}">
                <a16:creationId xmlns:a16="http://schemas.microsoft.com/office/drawing/2014/main" id="{E21B8A44-ADA1-43D7-986A-E439D5B0D6E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860" b="52407"/>
          <a:stretch>
            <a:fillRect/>
          </a:stretch>
        </p:blipFill>
        <p:spPr>
          <a:xfrm>
            <a:off x="3046849" y="4281548"/>
            <a:ext cx="5932471" cy="2378280"/>
          </a:xfrm>
          <a:custGeom>
            <a:avLst/>
            <a:gdLst>
              <a:gd name="connsiteX0" fmla="*/ 0 w 6516886"/>
              <a:gd name="connsiteY0" fmla="*/ 0 h 3263900"/>
              <a:gd name="connsiteX1" fmla="*/ 6516886 w 6516886"/>
              <a:gd name="connsiteY1" fmla="*/ 0 h 3263900"/>
              <a:gd name="connsiteX2" fmla="*/ 6516886 w 6516886"/>
              <a:gd name="connsiteY2" fmla="*/ 1760071 h 3263900"/>
              <a:gd name="connsiteX3" fmla="*/ 6377186 w 6516886"/>
              <a:gd name="connsiteY3" fmla="*/ 2146300 h 3263900"/>
              <a:gd name="connsiteX4" fmla="*/ 6034286 w 6516886"/>
              <a:gd name="connsiteY4" fmla="*/ 2705100 h 3263900"/>
              <a:gd name="connsiteX5" fmla="*/ 5983486 w 6516886"/>
              <a:gd name="connsiteY5" fmla="*/ 3022600 h 3263900"/>
              <a:gd name="connsiteX6" fmla="*/ 5729486 w 6516886"/>
              <a:gd name="connsiteY6" fmla="*/ 3086100 h 3263900"/>
              <a:gd name="connsiteX7" fmla="*/ 5348486 w 6516886"/>
              <a:gd name="connsiteY7" fmla="*/ 2806700 h 3263900"/>
              <a:gd name="connsiteX8" fmla="*/ 4916687 w 6516886"/>
              <a:gd name="connsiteY8" fmla="*/ 2603500 h 3263900"/>
              <a:gd name="connsiteX9" fmla="*/ 4332488 w 6516886"/>
              <a:gd name="connsiteY9" fmla="*/ 2667000 h 3263900"/>
              <a:gd name="connsiteX10" fmla="*/ 2719587 w 6516886"/>
              <a:gd name="connsiteY10" fmla="*/ 2578100 h 3263900"/>
              <a:gd name="connsiteX11" fmla="*/ 1970287 w 6516886"/>
              <a:gd name="connsiteY11" fmla="*/ 2844800 h 3263900"/>
              <a:gd name="connsiteX12" fmla="*/ 1356604 w 6516886"/>
              <a:gd name="connsiteY12" fmla="*/ 3263900 h 3263900"/>
              <a:gd name="connsiteX13" fmla="*/ 0 w 6516886"/>
              <a:gd name="connsiteY13" fmla="*/ 3263900 h 3263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516886" h="3263900">
                <a:moveTo>
                  <a:pt x="0" y="0"/>
                </a:moveTo>
                <a:lnTo>
                  <a:pt x="6516886" y="0"/>
                </a:lnTo>
                <a:lnTo>
                  <a:pt x="6516886" y="1760071"/>
                </a:lnTo>
                <a:lnTo>
                  <a:pt x="6377186" y="2146300"/>
                </a:lnTo>
                <a:lnTo>
                  <a:pt x="6034286" y="2705100"/>
                </a:lnTo>
                <a:lnTo>
                  <a:pt x="5983486" y="3022600"/>
                </a:lnTo>
                <a:lnTo>
                  <a:pt x="5729486" y="3086100"/>
                </a:lnTo>
                <a:lnTo>
                  <a:pt x="5348486" y="2806700"/>
                </a:lnTo>
                <a:lnTo>
                  <a:pt x="4916687" y="2603500"/>
                </a:lnTo>
                <a:lnTo>
                  <a:pt x="4332488" y="2667000"/>
                </a:lnTo>
                <a:lnTo>
                  <a:pt x="2719587" y="2578100"/>
                </a:lnTo>
                <a:lnTo>
                  <a:pt x="1970287" y="2844800"/>
                </a:lnTo>
                <a:lnTo>
                  <a:pt x="1356604" y="3263900"/>
                </a:lnTo>
                <a:lnTo>
                  <a:pt x="0" y="3263900"/>
                </a:lnTo>
                <a:close/>
              </a:path>
            </a:pathLst>
          </a:custGeom>
        </p:spPr>
      </p:pic>
      <p:pic>
        <p:nvPicPr>
          <p:cNvPr id="44" name="图片 8">
            <a:extLst>
              <a:ext uri="{FF2B5EF4-FFF2-40B4-BE49-F238E27FC236}">
                <a16:creationId xmlns:a16="http://schemas.microsoft.com/office/drawing/2014/main" id="{55A99500-AFAC-435B-8021-B9EE8F6E763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520" y="5380983"/>
            <a:ext cx="709908" cy="760391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D18CC473-079E-402E-816F-0466E857CB51}"/>
              </a:ext>
            </a:extLst>
          </p:cNvPr>
          <p:cNvSpPr txBox="1"/>
          <p:nvPr/>
        </p:nvSpPr>
        <p:spPr>
          <a:xfrm>
            <a:off x="4008631" y="5019047"/>
            <a:ext cx="41601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94341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1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94341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94341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94341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cầm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94341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94341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viết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94341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, 1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94341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94341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94341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giữ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94341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94341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trang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94341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94341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vở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94341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87440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29" grpId="0"/>
      <p:bldP spid="42" grpId="0"/>
      <p:bldP spid="4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/>
          <p:cNvGrpSpPr/>
          <p:nvPr/>
        </p:nvGrpSpPr>
        <p:grpSpPr>
          <a:xfrm>
            <a:off x="838200" y="1481183"/>
            <a:ext cx="6214025" cy="4449699"/>
            <a:chOff x="872575" y="1000462"/>
            <a:chExt cx="6214025" cy="4449699"/>
          </a:xfrm>
        </p:grpSpPr>
        <p:grpSp>
          <p:nvGrpSpPr>
            <p:cNvPr id="20" name="组合 19"/>
            <p:cNvGrpSpPr/>
            <p:nvPr/>
          </p:nvGrpSpPr>
          <p:grpSpPr>
            <a:xfrm>
              <a:off x="1220964" y="2210239"/>
              <a:ext cx="5865636" cy="3239922"/>
              <a:chOff x="1828800" y="932842"/>
              <a:chExt cx="8333732" cy="4246864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23" name="圆角矩形 22"/>
              <p:cNvSpPr/>
              <p:nvPr/>
            </p:nvSpPr>
            <p:spPr>
              <a:xfrm flipV="1">
                <a:off x="1828800" y="932842"/>
                <a:ext cx="8333732" cy="4246864"/>
              </a:xfrm>
              <a:prstGeom prst="roundRect">
                <a:avLst>
                  <a:gd name="adj" fmla="val 839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40" name="圆角矩形 39"/>
              <p:cNvSpPr/>
              <p:nvPr/>
            </p:nvSpPr>
            <p:spPr>
              <a:xfrm flipV="1">
                <a:off x="1930550" y="1007532"/>
                <a:ext cx="8131406" cy="4119793"/>
              </a:xfrm>
              <a:prstGeom prst="roundRect">
                <a:avLst>
                  <a:gd name="adj" fmla="val 8395"/>
                </a:avLst>
              </a:prstGeom>
              <a:noFill/>
              <a:ln>
                <a:solidFill>
                  <a:srgbClr val="F2DC8E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</p:grpSp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7A2060F1-955B-4EA4-BDE4-2B419FD19A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575" y="1000462"/>
              <a:ext cx="1954430" cy="1646052"/>
            </a:xfrm>
            <a:prstGeom prst="rect">
              <a:avLst/>
            </a:prstGeom>
          </p:spPr>
        </p:pic>
      </p:grpSp>
      <p:pic>
        <p:nvPicPr>
          <p:cNvPr id="43" name="图片 4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410" y="2894233"/>
            <a:ext cx="5529590" cy="2946635"/>
          </a:xfrm>
          <a:prstGeom prst="rect">
            <a:avLst/>
          </a:prstGeom>
        </p:spPr>
      </p:pic>
      <p:pic>
        <p:nvPicPr>
          <p:cNvPr id="25" name="图片 1">
            <a:extLst>
              <a:ext uri="{FF2B5EF4-FFF2-40B4-BE49-F238E27FC236}">
                <a16:creationId xmlns:a16="http://schemas.microsoft.com/office/drawing/2014/main" id="{C9F7CBF7-4490-48F0-A120-46CE1AC4FF0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128" y="469498"/>
            <a:ext cx="4449978" cy="113745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9A2575D-9BA1-45A0-B1A8-499390525F39}"/>
              </a:ext>
            </a:extLst>
          </p:cNvPr>
          <p:cNvSpPr txBox="1"/>
          <p:nvPr/>
        </p:nvSpPr>
        <p:spPr>
          <a:xfrm>
            <a:off x="4817042" y="770905"/>
            <a:ext cx="37224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2735D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Tiêu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2735D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2735D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chí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2735D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2735D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đánh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2735D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2735D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giá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12735D"/>
              </a:solidFill>
              <a:effectLst>
                <a:glow rad="63500">
                  <a:srgbClr val="F79646">
                    <a:satMod val="175000"/>
                    <a:alpha val="40000"/>
                  </a:srgbClr>
                </a:glow>
              </a:effectLst>
              <a:uLnTx/>
              <a:uFillTx/>
              <a:latin typeface="Coiny" panose="02000903060500060000" pitchFamily="2" charset="0"/>
              <a:ea typeface="字魂59号-创粗黑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AD02858B-88BC-4695-9CBE-AFD4CBE1B62E}"/>
              </a:ext>
            </a:extLst>
          </p:cNvPr>
          <p:cNvSpPr/>
          <p:nvPr/>
        </p:nvSpPr>
        <p:spPr>
          <a:xfrm>
            <a:off x="1374036" y="3102654"/>
            <a:ext cx="38090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200" b="0" i="0" u="none" strike="noStrike" kern="1200" cap="none" spc="0" normalizeH="0" baseline="0" noProof="0" dirty="0">
                <a:ln>
                  <a:noFill/>
                </a:ln>
                <a:solidFill>
                  <a:srgbClr val="E53238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1. Sai không quá 5 lỗi 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CE459666-85E5-41C6-A8F6-9ABC6951163B}"/>
              </a:ext>
            </a:extLst>
          </p:cNvPr>
          <p:cNvSpPr/>
          <p:nvPr/>
        </p:nvSpPr>
        <p:spPr>
          <a:xfrm>
            <a:off x="1325912" y="3936593"/>
            <a:ext cx="49522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2.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Chữ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rõ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ràng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sạch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đẹp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64D2">
                  <a:lumMod val="75000"/>
                </a:srgbClr>
              </a:solidFill>
              <a:effectLst/>
              <a:uLnTx/>
              <a:uFillTx/>
              <a:latin typeface="Calibri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FDC7CDFD-0DA6-4EB7-A37B-80262C3D8133}"/>
              </a:ext>
            </a:extLst>
          </p:cNvPr>
          <p:cNvSpPr/>
          <p:nvPr/>
        </p:nvSpPr>
        <p:spPr>
          <a:xfrm>
            <a:off x="1331084" y="4829600"/>
            <a:ext cx="47698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3.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Trình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bày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đúng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thức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46" name="Picture 12">
            <a:extLst>
              <a:ext uri="{FF2B5EF4-FFF2-40B4-BE49-F238E27FC236}">
                <a16:creationId xmlns:a16="http://schemas.microsoft.com/office/drawing/2014/main" id="{1E00E249-C4BF-4282-85ED-EE34D049EF0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183474" y="3049184"/>
            <a:ext cx="548603" cy="565041"/>
          </a:xfrm>
          <a:prstGeom prst="rect">
            <a:avLst/>
          </a:prstGeom>
        </p:spPr>
      </p:pic>
      <p:pic>
        <p:nvPicPr>
          <p:cNvPr id="47" name="Picture 12">
            <a:extLst>
              <a:ext uri="{FF2B5EF4-FFF2-40B4-BE49-F238E27FC236}">
                <a16:creationId xmlns:a16="http://schemas.microsoft.com/office/drawing/2014/main" id="{A197420C-F8FC-4B63-895C-744AC2F5703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176435" y="3936593"/>
            <a:ext cx="548603" cy="565041"/>
          </a:xfrm>
          <a:prstGeom prst="rect">
            <a:avLst/>
          </a:prstGeom>
        </p:spPr>
      </p:pic>
      <p:pic>
        <p:nvPicPr>
          <p:cNvPr id="48" name="Picture 12">
            <a:extLst>
              <a:ext uri="{FF2B5EF4-FFF2-40B4-BE49-F238E27FC236}">
                <a16:creationId xmlns:a16="http://schemas.microsoft.com/office/drawing/2014/main" id="{56FE927D-2D8B-4B00-9815-17DF086CB94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113807" y="4839466"/>
            <a:ext cx="548603" cy="565041"/>
          </a:xfrm>
          <a:prstGeom prst="rect">
            <a:avLst/>
          </a:prstGeom>
        </p:spPr>
      </p:pic>
      <p:pic>
        <p:nvPicPr>
          <p:cNvPr id="49" name="图片 10">
            <a:extLst>
              <a:ext uri="{FF2B5EF4-FFF2-40B4-BE49-F238E27FC236}">
                <a16:creationId xmlns:a16="http://schemas.microsoft.com/office/drawing/2014/main" id="{8FB2F8FD-B200-40FA-9BBC-082895FD946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35" y="5322670"/>
            <a:ext cx="6096000" cy="1798924"/>
          </a:xfrm>
          <a:prstGeom prst="rect">
            <a:avLst/>
          </a:prstGeom>
        </p:spPr>
      </p:pic>
      <p:pic>
        <p:nvPicPr>
          <p:cNvPr id="50" name="图片 31">
            <a:extLst>
              <a:ext uri="{FF2B5EF4-FFF2-40B4-BE49-F238E27FC236}">
                <a16:creationId xmlns:a16="http://schemas.microsoft.com/office/drawing/2014/main" id="{B4699CDB-8EE5-4143-81E3-F1C396C7E4F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76435" y="5322670"/>
            <a:ext cx="6096000" cy="179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050303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2" grpId="0"/>
      <p:bldP spid="44" grpId="0"/>
      <p:bldP spid="4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E5072190-DAE9-4113-AA98-C830EA09A4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577C5DE-7B64-45D6-8EAB-871977BA2D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350" y="289865"/>
            <a:ext cx="9696450" cy="531892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7D53DEAB-E3C6-41AE-AE9E-086B6135AA2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661"/>
          <a:stretch/>
        </p:blipFill>
        <p:spPr>
          <a:xfrm>
            <a:off x="0" y="4322046"/>
            <a:ext cx="12192000" cy="253595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87DEADB-A5E0-4390-AEAB-2EA78A18F6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3716" y="1"/>
            <a:ext cx="1168283" cy="363403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F21AD13A-76F3-4061-9C10-C8CF5C1CCA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356709" cy="385383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20E47D78-3E92-4DD3-A969-363C28C028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3575049" cy="2641803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8DFF6F1E-6017-4B2A-8507-84566D10063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4037261" cy="1903702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1F25559C-BBC1-4B4A-A5D6-DA6B9F49D7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7778" y="-7375"/>
            <a:ext cx="5280322" cy="1641781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544A742-E21A-4BD0-813C-14F57DA047E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5494" y="1"/>
            <a:ext cx="2536506" cy="233038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C9E765E-389B-4609-8EA5-35FE887DB4E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59076"/>
            <a:ext cx="6096000" cy="1798924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32B8F725-3267-4FB1-83D6-218F0F720C1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6000" y="5059076"/>
            <a:ext cx="6096000" cy="1798924"/>
          </a:xfrm>
          <a:prstGeom prst="rect">
            <a:avLst/>
          </a:prstGeom>
        </p:spPr>
      </p:pic>
      <p:pic>
        <p:nvPicPr>
          <p:cNvPr id="20" name="图片 13">
            <a:extLst>
              <a:ext uri="{FF2B5EF4-FFF2-40B4-BE49-F238E27FC236}">
                <a16:creationId xmlns:a16="http://schemas.microsoft.com/office/drawing/2014/main" id="{A8A257B7-F87F-443E-AECA-965576C5E01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860" b="52407"/>
          <a:stretch>
            <a:fillRect/>
          </a:stretch>
        </p:blipFill>
        <p:spPr>
          <a:xfrm>
            <a:off x="2092662" y="-311295"/>
            <a:ext cx="7838854" cy="3945328"/>
          </a:xfrm>
          <a:custGeom>
            <a:avLst/>
            <a:gdLst>
              <a:gd name="connsiteX0" fmla="*/ 0 w 6516886"/>
              <a:gd name="connsiteY0" fmla="*/ 0 h 3263900"/>
              <a:gd name="connsiteX1" fmla="*/ 6516886 w 6516886"/>
              <a:gd name="connsiteY1" fmla="*/ 0 h 3263900"/>
              <a:gd name="connsiteX2" fmla="*/ 6516886 w 6516886"/>
              <a:gd name="connsiteY2" fmla="*/ 1760071 h 3263900"/>
              <a:gd name="connsiteX3" fmla="*/ 6377186 w 6516886"/>
              <a:gd name="connsiteY3" fmla="*/ 2146300 h 3263900"/>
              <a:gd name="connsiteX4" fmla="*/ 6034286 w 6516886"/>
              <a:gd name="connsiteY4" fmla="*/ 2705100 h 3263900"/>
              <a:gd name="connsiteX5" fmla="*/ 5983486 w 6516886"/>
              <a:gd name="connsiteY5" fmla="*/ 3022600 h 3263900"/>
              <a:gd name="connsiteX6" fmla="*/ 5729486 w 6516886"/>
              <a:gd name="connsiteY6" fmla="*/ 3086100 h 3263900"/>
              <a:gd name="connsiteX7" fmla="*/ 5348486 w 6516886"/>
              <a:gd name="connsiteY7" fmla="*/ 2806700 h 3263900"/>
              <a:gd name="connsiteX8" fmla="*/ 4916687 w 6516886"/>
              <a:gd name="connsiteY8" fmla="*/ 2603500 h 3263900"/>
              <a:gd name="connsiteX9" fmla="*/ 4332488 w 6516886"/>
              <a:gd name="connsiteY9" fmla="*/ 2667000 h 3263900"/>
              <a:gd name="connsiteX10" fmla="*/ 2719587 w 6516886"/>
              <a:gd name="connsiteY10" fmla="*/ 2578100 h 3263900"/>
              <a:gd name="connsiteX11" fmla="*/ 1970287 w 6516886"/>
              <a:gd name="connsiteY11" fmla="*/ 2844800 h 3263900"/>
              <a:gd name="connsiteX12" fmla="*/ 1356604 w 6516886"/>
              <a:gd name="connsiteY12" fmla="*/ 3263900 h 3263900"/>
              <a:gd name="connsiteX13" fmla="*/ 0 w 6516886"/>
              <a:gd name="connsiteY13" fmla="*/ 3263900 h 3263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516886" h="3263900">
                <a:moveTo>
                  <a:pt x="0" y="0"/>
                </a:moveTo>
                <a:lnTo>
                  <a:pt x="6516886" y="0"/>
                </a:lnTo>
                <a:lnTo>
                  <a:pt x="6516886" y="1760071"/>
                </a:lnTo>
                <a:lnTo>
                  <a:pt x="6377186" y="2146300"/>
                </a:lnTo>
                <a:lnTo>
                  <a:pt x="6034286" y="2705100"/>
                </a:lnTo>
                <a:lnTo>
                  <a:pt x="5983486" y="3022600"/>
                </a:lnTo>
                <a:lnTo>
                  <a:pt x="5729486" y="3086100"/>
                </a:lnTo>
                <a:lnTo>
                  <a:pt x="5348486" y="2806700"/>
                </a:lnTo>
                <a:lnTo>
                  <a:pt x="4916687" y="2603500"/>
                </a:lnTo>
                <a:lnTo>
                  <a:pt x="4332488" y="2667000"/>
                </a:lnTo>
                <a:lnTo>
                  <a:pt x="2719587" y="2578100"/>
                </a:lnTo>
                <a:lnTo>
                  <a:pt x="1970287" y="2844800"/>
                </a:lnTo>
                <a:lnTo>
                  <a:pt x="1356604" y="3263900"/>
                </a:lnTo>
                <a:lnTo>
                  <a:pt x="0" y="3263900"/>
                </a:lnTo>
                <a:close/>
              </a:path>
            </a:pathLst>
          </a:cu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50A6B09-1D3A-4257-9EA1-564A70652E82}"/>
              </a:ext>
            </a:extLst>
          </p:cNvPr>
          <p:cNvSpPr txBox="1"/>
          <p:nvPr/>
        </p:nvSpPr>
        <p:spPr>
          <a:xfrm>
            <a:off x="3375346" y="964759"/>
            <a:ext cx="58179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1977C"/>
                </a:solidFill>
                <a:effectLst>
                  <a:glow rad="63500">
                    <a:srgbClr val="0DC8DB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Calibri" panose="020F0502020204030204" pitchFamily="34" charset="0"/>
              </a:rPr>
              <a:t>Nghe –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41977C"/>
                </a:solidFill>
                <a:effectLst>
                  <a:glow rad="63500">
                    <a:srgbClr val="0DC8DB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Calibri" panose="020F0502020204030204" pitchFamily="34" charset="0"/>
              </a:rPr>
              <a:t>viết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1977C"/>
                </a:solidFill>
                <a:effectLst>
                  <a:glow rad="63500">
                    <a:srgbClr val="0DC8DB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Calibri" panose="020F0502020204030204" pitchFamily="34" charset="0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41977C"/>
                </a:solidFill>
                <a:effectLst>
                  <a:glow rad="63500">
                    <a:srgbClr val="0DC8DB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Calibri" panose="020F0502020204030204" pitchFamily="34" charset="0"/>
              </a:rPr>
              <a:t>Cánh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41977C"/>
                </a:solidFill>
                <a:effectLst>
                  <a:glow rad="63500">
                    <a:srgbClr val="0DC8DB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41977C"/>
                </a:solidFill>
                <a:effectLst>
                  <a:glow rad="63500">
                    <a:srgbClr val="0DC8DB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Calibri" panose="020F0502020204030204" pitchFamily="34" charset="0"/>
              </a:rPr>
              <a:t>rừng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41977C"/>
                </a:solidFill>
                <a:effectLst>
                  <a:glow rad="63500">
                    <a:srgbClr val="0DC8DB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41977C"/>
                </a:solidFill>
                <a:effectLst>
                  <a:glow rad="63500">
                    <a:srgbClr val="0DC8DB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Calibri" panose="020F0502020204030204" pitchFamily="34" charset="0"/>
              </a:rPr>
              <a:t>trong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41977C"/>
                </a:solidFill>
                <a:effectLst>
                  <a:glow rad="63500">
                    <a:srgbClr val="0DC8DB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41977C"/>
                </a:solidFill>
                <a:effectLst>
                  <a:glow rad="63500">
                    <a:srgbClr val="0DC8DB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Calibri" panose="020F0502020204030204" pitchFamily="34" charset="0"/>
              </a:rPr>
              <a:t>nắng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41977C"/>
              </a:solidFill>
              <a:effectLst>
                <a:glow rad="63500">
                  <a:srgbClr val="0DC8DB">
                    <a:satMod val="175000"/>
                    <a:alpha val="40000"/>
                  </a:srgbClr>
                </a:glow>
              </a:effectLst>
              <a:uLnTx/>
              <a:uFillTx/>
              <a:latin typeface="Coiny" panose="02000903060500060000" pitchFamily="2" charset="0"/>
              <a:ea typeface="字魂59号-创粗黑"/>
              <a:cs typeface="Calibri" panose="020F050202020403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BAF600F-9E21-4E02-89D9-688D9D31668F}"/>
              </a:ext>
            </a:extLst>
          </p:cNvPr>
          <p:cNvSpPr txBox="1"/>
          <p:nvPr/>
        </p:nvSpPr>
        <p:spPr>
          <a:xfrm>
            <a:off x="3126407" y="3273825"/>
            <a:ext cx="549762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hãy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tự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đánh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giá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phần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mình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bạn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94341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30" name="Picture 6">
            <a:extLst>
              <a:ext uri="{FF2B5EF4-FFF2-40B4-BE49-F238E27FC236}">
                <a16:creationId xmlns:a16="http://schemas.microsoft.com/office/drawing/2014/main" id="{9DEAEBD8-456C-42A0-ACEE-85B1F960FA6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4252832" y="4569061"/>
            <a:ext cx="773091" cy="817693"/>
          </a:xfrm>
          <a:prstGeom prst="rect">
            <a:avLst/>
          </a:prstGeom>
        </p:spPr>
      </p:pic>
      <p:pic>
        <p:nvPicPr>
          <p:cNvPr id="31" name="Picture 6">
            <a:extLst>
              <a:ext uri="{FF2B5EF4-FFF2-40B4-BE49-F238E27FC236}">
                <a16:creationId xmlns:a16="http://schemas.microsoft.com/office/drawing/2014/main" id="{30128BB9-D2A4-4544-AC02-8C434918A2D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5185477" y="4565181"/>
            <a:ext cx="773091" cy="817693"/>
          </a:xfrm>
          <a:prstGeom prst="rect">
            <a:avLst/>
          </a:prstGeom>
        </p:spPr>
      </p:pic>
      <p:pic>
        <p:nvPicPr>
          <p:cNvPr id="33" name="Picture 6">
            <a:extLst>
              <a:ext uri="{FF2B5EF4-FFF2-40B4-BE49-F238E27FC236}">
                <a16:creationId xmlns:a16="http://schemas.microsoft.com/office/drawing/2014/main" id="{25AFE2F3-24AA-4F02-B334-729C4874E6D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6124677" y="4544198"/>
            <a:ext cx="773091" cy="817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139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228600"/>
            <a:ext cx="9372600" cy="6725474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1954" y="2409465"/>
            <a:ext cx="3280691" cy="3146785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055" y="5298752"/>
            <a:ext cx="1925303" cy="132715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7054" y="4155751"/>
            <a:ext cx="3860800" cy="228600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768" y="0"/>
            <a:ext cx="12192000" cy="481330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33" y="-3344567"/>
            <a:ext cx="12192000" cy="6858000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DCCE4400-57A0-436F-B7C5-3CBAD1597186}"/>
              </a:ext>
            </a:extLst>
          </p:cNvPr>
          <p:cNvGrpSpPr/>
          <p:nvPr/>
        </p:nvGrpSpPr>
        <p:grpSpPr>
          <a:xfrm>
            <a:off x="2612267" y="2547757"/>
            <a:ext cx="6252803" cy="1360323"/>
            <a:chOff x="3695927" y="1819716"/>
            <a:chExt cx="6881873" cy="1025992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0" name="MH_SubTitle_1">
              <a:extLst>
                <a:ext uri="{FF2B5EF4-FFF2-40B4-BE49-F238E27FC236}">
                  <a16:creationId xmlns:a16="http://schemas.microsoft.com/office/drawing/2014/main" id="{1D125116-2A04-4F4B-9F69-76974C5F360C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4824766" y="1819716"/>
              <a:ext cx="5753034" cy="1003513"/>
            </a:xfrm>
            <a:custGeom>
              <a:avLst/>
              <a:gdLst>
                <a:gd name="connsiteX0" fmla="*/ 2 w 3878508"/>
                <a:gd name="connsiteY0" fmla="*/ 0 h 762904"/>
                <a:gd name="connsiteX1" fmla="*/ 3497056 w 3878508"/>
                <a:gd name="connsiteY1" fmla="*/ 0 h 762904"/>
                <a:gd name="connsiteX2" fmla="*/ 3878508 w 3878508"/>
                <a:gd name="connsiteY2" fmla="*/ 381452 h 762904"/>
                <a:gd name="connsiteX3" fmla="*/ 3878507 w 3878508"/>
                <a:gd name="connsiteY3" fmla="*/ 381452 h 762904"/>
                <a:gd name="connsiteX4" fmla="*/ 3497055 w 3878508"/>
                <a:gd name="connsiteY4" fmla="*/ 762904 h 762904"/>
                <a:gd name="connsiteX5" fmla="*/ 0 w 3878508"/>
                <a:gd name="connsiteY5" fmla="*/ 762903 h 762904"/>
                <a:gd name="connsiteX6" fmla="*/ 51426 w 3878508"/>
                <a:gd name="connsiteY6" fmla="*/ 720474 h 762904"/>
                <a:gd name="connsiteX7" fmla="*/ 191853 w 3878508"/>
                <a:gd name="connsiteY7" fmla="*/ 381451 h 762904"/>
                <a:gd name="connsiteX8" fmla="*/ 51426 w 3878508"/>
                <a:gd name="connsiteY8" fmla="*/ 42429 h 762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78508" h="762904">
                  <a:moveTo>
                    <a:pt x="2" y="0"/>
                  </a:moveTo>
                  <a:lnTo>
                    <a:pt x="3497056" y="0"/>
                  </a:lnTo>
                  <a:cubicBezTo>
                    <a:pt x="3707726" y="0"/>
                    <a:pt x="3878508" y="170782"/>
                    <a:pt x="3878508" y="381452"/>
                  </a:cubicBezTo>
                  <a:lnTo>
                    <a:pt x="3878507" y="381452"/>
                  </a:lnTo>
                  <a:cubicBezTo>
                    <a:pt x="3878507" y="592122"/>
                    <a:pt x="3707725" y="762904"/>
                    <a:pt x="3497055" y="762904"/>
                  </a:cubicBezTo>
                  <a:lnTo>
                    <a:pt x="0" y="762903"/>
                  </a:lnTo>
                  <a:lnTo>
                    <a:pt x="51426" y="720474"/>
                  </a:lnTo>
                  <a:cubicBezTo>
                    <a:pt x="138189" y="633710"/>
                    <a:pt x="191853" y="513848"/>
                    <a:pt x="191853" y="381451"/>
                  </a:cubicBezTo>
                  <a:cubicBezTo>
                    <a:pt x="191853" y="249055"/>
                    <a:pt x="138189" y="129192"/>
                    <a:pt x="51426" y="42429"/>
                  </a:cubicBezTo>
                  <a:close/>
                </a:path>
              </a:pathLst>
            </a:custGeom>
            <a:solidFill>
              <a:schemeClr val="bg1"/>
            </a:solidFill>
            <a:ln w="25400" cap="flat" cmpd="sng" algn="ctr">
              <a:noFill/>
              <a:prstDash val="solid"/>
            </a:ln>
            <a:effectLst/>
          </p:spPr>
          <p:txBody>
            <a:bodyPr lIns="396000" tIns="0" rIns="0" bIns="0" anchor="ctr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1" name="MH_Other_1">
              <a:extLst>
                <a:ext uri="{FF2B5EF4-FFF2-40B4-BE49-F238E27FC236}">
                  <a16:creationId xmlns:a16="http://schemas.microsoft.com/office/drawing/2014/main" id="{EF67E47E-433B-4491-9835-8ED78F23BE2F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3695927" y="1837738"/>
              <a:ext cx="1296436" cy="1007970"/>
            </a:xfrm>
            <a:prstGeom prst="ellipse">
              <a:avLst/>
            </a:prstGeom>
            <a:solidFill>
              <a:schemeClr val="bg1"/>
            </a:solidFill>
            <a:ln w="57150" cap="flat" cmpd="sng" algn="ctr">
              <a:solidFill>
                <a:srgbClr val="F2DC8E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1" u="none" strike="noStrike" kern="0" cap="none" spc="0" normalizeH="0" baseline="0" noProof="0" dirty="0">
                  <a:ln>
                    <a:noFill/>
                  </a:ln>
                  <a:solidFill>
                    <a:srgbClr val="2E907D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 </a:t>
              </a:r>
              <a:r>
                <a:rPr kumimoji="0" lang="en-US" altLang="zh-CN" sz="6600" b="0" i="0" u="none" strike="noStrike" kern="0" cap="none" spc="0" normalizeH="0" baseline="0" noProof="0" dirty="0">
                  <a:ln>
                    <a:noFill/>
                  </a:ln>
                  <a:solidFill>
                    <a:srgbClr val="2E907D"/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2</a:t>
              </a:r>
              <a:endParaRPr kumimoji="0" lang="en-US" altLang="zh-CN" sz="3200" b="0" i="0" u="none" strike="noStrike" kern="0" cap="none" spc="0" normalizeH="0" baseline="0" noProof="0" dirty="0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953D702-DA6F-4E12-96CD-D548CD86F11B}"/>
                </a:ext>
              </a:extLst>
            </p:cNvPr>
            <p:cNvSpPr/>
            <p:nvPr/>
          </p:nvSpPr>
          <p:spPr>
            <a:xfrm>
              <a:off x="4906663" y="2069312"/>
              <a:ext cx="5566122" cy="496765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>
                  <a:ln>
                    <a:noFill/>
                  </a:ln>
                  <a:solidFill>
                    <a:srgbClr val="12735D"/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BÀI TẬP CHÍNH TẢ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oiny" panose="02000903060500060000" pitchFamily="2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28" name="图片 2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454" y="4478177"/>
            <a:ext cx="38608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685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000"/>
                            </p:stCondLst>
                            <p:childTnLst>
                              <p:par>
                                <p:cTn id="4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C3BA97EC-B568-4259-8E05-B056BCC1AD63}"/>
              </a:ext>
            </a:extLst>
          </p:cNvPr>
          <p:cNvGrpSpPr/>
          <p:nvPr/>
        </p:nvGrpSpPr>
        <p:grpSpPr>
          <a:xfrm>
            <a:off x="1771650" y="24081"/>
            <a:ext cx="9173985" cy="1323438"/>
            <a:chOff x="76504" y="514663"/>
            <a:chExt cx="7485060" cy="5687287"/>
          </a:xfrm>
          <a:solidFill>
            <a:schemeClr val="bg1"/>
          </a:solidFill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41CE9F78-356D-4E36-8F39-EFEF12AF92B3}"/>
                </a:ext>
              </a:extLst>
            </p:cNvPr>
            <p:cNvSpPr/>
            <p:nvPr/>
          </p:nvSpPr>
          <p:spPr>
            <a:xfrm>
              <a:off x="139597" y="56470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/>
                <a:ea typeface="字魂59号-创粗黑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60F03720-1397-44E1-9BC1-15918601F7A4}"/>
                </a:ext>
              </a:extLst>
            </p:cNvPr>
            <p:cNvSpPr/>
            <p:nvPr/>
          </p:nvSpPr>
          <p:spPr>
            <a:xfrm>
              <a:off x="112903" y="51466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/>
                <a:ea typeface="字魂59号-创粗黑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3538055-28FF-4B72-A578-EFE25D4DD050}"/>
                </a:ext>
              </a:extLst>
            </p:cNvPr>
            <p:cNvSpPr/>
            <p:nvPr/>
          </p:nvSpPr>
          <p:spPr>
            <a:xfrm>
              <a:off x="197063" y="557879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/>
                <a:ea typeface="字魂59号-创粗黑"/>
                <a:cs typeface="+mn-cs"/>
              </a:endParaRPr>
            </a:p>
          </p:txBody>
        </p:sp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64AF9546-387E-4459-B18F-E66B8C8113A8}"/>
                </a:ext>
              </a:extLst>
            </p:cNvPr>
            <p:cNvSpPr/>
            <p:nvPr/>
          </p:nvSpPr>
          <p:spPr>
            <a:xfrm>
              <a:off x="76504" y="61474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435884 w 7364501"/>
                <a:gd name="connsiteY2" fmla="*/ 0 h 5587207"/>
                <a:gd name="connsiteX3" fmla="*/ 2027033 w 7364501"/>
                <a:gd name="connsiteY3" fmla="*/ 0 h 5587207"/>
                <a:gd name="connsiteX4" fmla="*/ 2499952 w 7364501"/>
                <a:gd name="connsiteY4" fmla="*/ 0 h 5587207"/>
                <a:gd name="connsiteX5" fmla="*/ 3091101 w 7364501"/>
                <a:gd name="connsiteY5" fmla="*/ 0 h 5587207"/>
                <a:gd name="connsiteX6" fmla="*/ 3504906 w 7364501"/>
                <a:gd name="connsiteY6" fmla="*/ 0 h 5587207"/>
                <a:gd name="connsiteX7" fmla="*/ 4036940 w 7364501"/>
                <a:gd name="connsiteY7" fmla="*/ 0 h 5587207"/>
                <a:gd name="connsiteX8" fmla="*/ 4628089 w 7364501"/>
                <a:gd name="connsiteY8" fmla="*/ 0 h 5587207"/>
                <a:gd name="connsiteX9" fmla="*/ 5219238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58447 h 5587207"/>
                <a:gd name="connsiteX14" fmla="*/ 7364501 w 7364501"/>
                <a:gd name="connsiteY14" fmla="*/ 1907704 h 5587207"/>
                <a:gd name="connsiteX15" fmla="*/ 7364501 w 7364501"/>
                <a:gd name="connsiteY15" fmla="*/ 2580988 h 5587207"/>
                <a:gd name="connsiteX16" fmla="*/ 7364501 w 7364501"/>
                <a:gd name="connsiteY16" fmla="*/ 3254271 h 5587207"/>
                <a:gd name="connsiteX17" fmla="*/ 7364501 w 7364501"/>
                <a:gd name="connsiteY17" fmla="*/ 3927555 h 5587207"/>
                <a:gd name="connsiteX18" fmla="*/ 7364501 w 7364501"/>
                <a:gd name="connsiteY18" fmla="*/ 4860702 h 5587207"/>
                <a:gd name="connsiteX19" fmla="*/ 6637996 w 7364501"/>
                <a:gd name="connsiteY19" fmla="*/ 5587207 h 5587207"/>
                <a:gd name="connsiteX20" fmla="*/ 6046847 w 7364501"/>
                <a:gd name="connsiteY20" fmla="*/ 5587207 h 5587207"/>
                <a:gd name="connsiteX21" fmla="*/ 5455698 w 7364501"/>
                <a:gd name="connsiteY21" fmla="*/ 5587207 h 5587207"/>
                <a:gd name="connsiteX22" fmla="*/ 4805434 w 7364501"/>
                <a:gd name="connsiteY22" fmla="*/ 5587207 h 5587207"/>
                <a:gd name="connsiteX23" fmla="*/ 4155170 w 7364501"/>
                <a:gd name="connsiteY23" fmla="*/ 5587207 h 5587207"/>
                <a:gd name="connsiteX24" fmla="*/ 3623136 w 7364501"/>
                <a:gd name="connsiteY24" fmla="*/ 5587207 h 5587207"/>
                <a:gd name="connsiteX25" fmla="*/ 3209331 w 7364501"/>
                <a:gd name="connsiteY25" fmla="*/ 5587207 h 5587207"/>
                <a:gd name="connsiteX26" fmla="*/ 2795527 w 7364501"/>
                <a:gd name="connsiteY26" fmla="*/ 5587207 h 5587207"/>
                <a:gd name="connsiteX27" fmla="*/ 2322608 w 7364501"/>
                <a:gd name="connsiteY27" fmla="*/ 5587207 h 5587207"/>
                <a:gd name="connsiteX28" fmla="*/ 1908803 w 7364501"/>
                <a:gd name="connsiteY28" fmla="*/ 5587207 h 5587207"/>
                <a:gd name="connsiteX29" fmla="*/ 726505 w 7364501"/>
                <a:gd name="connsiteY29" fmla="*/ 5587207 h 5587207"/>
                <a:gd name="connsiteX30" fmla="*/ 0 w 7364501"/>
                <a:gd name="connsiteY30" fmla="*/ 4860702 h 5587207"/>
                <a:gd name="connsiteX31" fmla="*/ 0 w 7364501"/>
                <a:gd name="connsiteY31" fmla="*/ 4228760 h 5587207"/>
                <a:gd name="connsiteX32" fmla="*/ 0 w 7364501"/>
                <a:gd name="connsiteY32" fmla="*/ 3638161 h 5587207"/>
                <a:gd name="connsiteX33" fmla="*/ 0 w 7364501"/>
                <a:gd name="connsiteY33" fmla="*/ 3006219 h 5587207"/>
                <a:gd name="connsiteX34" fmla="*/ 0 w 7364501"/>
                <a:gd name="connsiteY34" fmla="*/ 2415620 h 5587207"/>
                <a:gd name="connsiteX35" fmla="*/ 0 w 7364501"/>
                <a:gd name="connsiteY35" fmla="*/ 1825020 h 5587207"/>
                <a:gd name="connsiteX36" fmla="*/ 0 w 7364501"/>
                <a:gd name="connsiteY36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7364501" h="5587207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no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/>
                <a:ea typeface="字魂59号-创粗黑"/>
                <a:cs typeface="+mn-cs"/>
              </a:endParaRPr>
            </a:p>
          </p:txBody>
        </p:sp>
      </p:grpSp>
      <p:pic>
        <p:nvPicPr>
          <p:cNvPr id="41" name="图片 8">
            <a:extLst>
              <a:ext uri="{FF2B5EF4-FFF2-40B4-BE49-F238E27FC236}">
                <a16:creationId xmlns:a16="http://schemas.microsoft.com/office/drawing/2014/main" id="{B0035DB2-05B3-45D1-B717-A729249A26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3299"/>
            <a:ext cx="1548108" cy="1658198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40C18CFD-793A-4B7B-A167-ECA09BE0C004}"/>
              </a:ext>
            </a:extLst>
          </p:cNvPr>
          <p:cNvSpPr txBox="1"/>
          <p:nvPr/>
        </p:nvSpPr>
        <p:spPr>
          <a:xfrm>
            <a:off x="1996891" y="35724"/>
            <a:ext cx="824549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2.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Nhìn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tranh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tìm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và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viết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sự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vật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tiếng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bắt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đầu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bằng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g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hoặc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gh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8CD97E-1C0A-4212-9CF9-D096F98794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1775" y="1604218"/>
            <a:ext cx="7829550" cy="5206412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1DD50258-6839-420F-8F4F-5B76678E9149}"/>
              </a:ext>
            </a:extLst>
          </p:cNvPr>
          <p:cNvSpPr/>
          <p:nvPr/>
        </p:nvSpPr>
        <p:spPr>
          <a:xfrm>
            <a:off x="3943350" y="1952625"/>
            <a:ext cx="1885950" cy="104775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07E4EA-D131-48BE-B26F-373775C08AAB}"/>
              </a:ext>
            </a:extLst>
          </p:cNvPr>
          <p:cNvSpPr txBox="1"/>
          <p:nvPr/>
        </p:nvSpPr>
        <p:spPr>
          <a:xfrm>
            <a:off x="805991" y="1784873"/>
            <a:ext cx="20859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gấu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CC790D9-F968-4788-891B-D14BCF056F50}"/>
              </a:ext>
            </a:extLst>
          </p:cNvPr>
          <p:cNvSpPr/>
          <p:nvPr/>
        </p:nvSpPr>
        <p:spPr>
          <a:xfrm>
            <a:off x="3000375" y="3000375"/>
            <a:ext cx="1885950" cy="104775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F5AAB14-F711-458B-B0AD-8112243347E3}"/>
              </a:ext>
            </a:extLst>
          </p:cNvPr>
          <p:cNvSpPr txBox="1"/>
          <p:nvPr/>
        </p:nvSpPr>
        <p:spPr>
          <a:xfrm>
            <a:off x="388708" y="2823718"/>
            <a:ext cx="20859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ghế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đá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370508E1-C28A-4512-98C2-02820C6451FF}"/>
              </a:ext>
            </a:extLst>
          </p:cNvPr>
          <p:cNvSpPr/>
          <p:nvPr/>
        </p:nvSpPr>
        <p:spPr>
          <a:xfrm>
            <a:off x="2891966" y="4365242"/>
            <a:ext cx="1222834" cy="104775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84CD2CB-2AB2-42A2-BFA0-13CC2E01D5A3}"/>
              </a:ext>
            </a:extLst>
          </p:cNvPr>
          <p:cNvSpPr txBox="1"/>
          <p:nvPr/>
        </p:nvSpPr>
        <p:spPr>
          <a:xfrm>
            <a:off x="537254" y="4163873"/>
            <a:ext cx="20859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gô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FB9888D7-6116-4E37-8BB1-566F9F4C99BE}"/>
              </a:ext>
            </a:extLst>
          </p:cNvPr>
          <p:cNvSpPr/>
          <p:nvPr/>
        </p:nvSpPr>
        <p:spPr>
          <a:xfrm>
            <a:off x="3562350" y="5295092"/>
            <a:ext cx="1323975" cy="104775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2A7F56C-2132-4813-B7E2-93AF98CDD782}"/>
              </a:ext>
            </a:extLst>
          </p:cNvPr>
          <p:cNvSpPr txBox="1"/>
          <p:nvPr/>
        </p:nvSpPr>
        <p:spPr>
          <a:xfrm>
            <a:off x="547687" y="5504028"/>
            <a:ext cx="20859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cu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gáy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42E513E3-69F4-4C68-9278-768293861118}"/>
              </a:ext>
            </a:extLst>
          </p:cNvPr>
          <p:cNvSpPr/>
          <p:nvPr/>
        </p:nvSpPr>
        <p:spPr>
          <a:xfrm>
            <a:off x="7172325" y="5164164"/>
            <a:ext cx="695326" cy="117867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346C98D-36E0-4FEB-B6FA-D6826BF379FE}"/>
              </a:ext>
            </a:extLst>
          </p:cNvPr>
          <p:cNvSpPr txBox="1"/>
          <p:nvPr/>
        </p:nvSpPr>
        <p:spPr>
          <a:xfrm>
            <a:off x="10601325" y="5430620"/>
            <a:ext cx="20859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gậy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907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26" grpId="0" animBg="1"/>
      <p:bldP spid="27" grpId="0"/>
      <p:bldP spid="28" grpId="0" animBg="1"/>
      <p:bldP spid="34" grpId="0"/>
      <p:bldP spid="35" grpId="0" animBg="1"/>
      <p:bldP spid="36" grpId="0"/>
      <p:bldP spid="44" grpId="0" animBg="1"/>
      <p:bldP spid="4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C3BA97EC-B568-4259-8E05-B056BCC1AD63}"/>
              </a:ext>
            </a:extLst>
          </p:cNvPr>
          <p:cNvGrpSpPr/>
          <p:nvPr/>
        </p:nvGrpSpPr>
        <p:grpSpPr>
          <a:xfrm>
            <a:off x="1905000" y="685800"/>
            <a:ext cx="9173985" cy="1151724"/>
            <a:chOff x="76504" y="514663"/>
            <a:chExt cx="7485060" cy="5687287"/>
          </a:xfrm>
          <a:solidFill>
            <a:schemeClr val="bg1"/>
          </a:solidFill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41CE9F78-356D-4E36-8F39-EFEF12AF92B3}"/>
                </a:ext>
              </a:extLst>
            </p:cNvPr>
            <p:cNvSpPr/>
            <p:nvPr/>
          </p:nvSpPr>
          <p:spPr>
            <a:xfrm>
              <a:off x="139597" y="56470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60F03720-1397-44E1-9BC1-15918601F7A4}"/>
                </a:ext>
              </a:extLst>
            </p:cNvPr>
            <p:cNvSpPr/>
            <p:nvPr/>
          </p:nvSpPr>
          <p:spPr>
            <a:xfrm>
              <a:off x="112903" y="51466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3538055-28FF-4B72-A578-EFE25D4DD050}"/>
                </a:ext>
              </a:extLst>
            </p:cNvPr>
            <p:cNvSpPr/>
            <p:nvPr/>
          </p:nvSpPr>
          <p:spPr>
            <a:xfrm>
              <a:off x="197063" y="557879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/>
                <a:cs typeface="+mn-cs"/>
              </a:endParaRPr>
            </a:p>
          </p:txBody>
        </p:sp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64AF9546-387E-4459-B18F-E66B8C8113A8}"/>
                </a:ext>
              </a:extLst>
            </p:cNvPr>
            <p:cNvSpPr/>
            <p:nvPr/>
          </p:nvSpPr>
          <p:spPr>
            <a:xfrm>
              <a:off x="76504" y="61474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435884 w 7364501"/>
                <a:gd name="connsiteY2" fmla="*/ 0 h 5587207"/>
                <a:gd name="connsiteX3" fmla="*/ 2027033 w 7364501"/>
                <a:gd name="connsiteY3" fmla="*/ 0 h 5587207"/>
                <a:gd name="connsiteX4" fmla="*/ 2499952 w 7364501"/>
                <a:gd name="connsiteY4" fmla="*/ 0 h 5587207"/>
                <a:gd name="connsiteX5" fmla="*/ 3091101 w 7364501"/>
                <a:gd name="connsiteY5" fmla="*/ 0 h 5587207"/>
                <a:gd name="connsiteX6" fmla="*/ 3504906 w 7364501"/>
                <a:gd name="connsiteY6" fmla="*/ 0 h 5587207"/>
                <a:gd name="connsiteX7" fmla="*/ 4036940 w 7364501"/>
                <a:gd name="connsiteY7" fmla="*/ 0 h 5587207"/>
                <a:gd name="connsiteX8" fmla="*/ 4628089 w 7364501"/>
                <a:gd name="connsiteY8" fmla="*/ 0 h 5587207"/>
                <a:gd name="connsiteX9" fmla="*/ 5219238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58447 h 5587207"/>
                <a:gd name="connsiteX14" fmla="*/ 7364501 w 7364501"/>
                <a:gd name="connsiteY14" fmla="*/ 1907704 h 5587207"/>
                <a:gd name="connsiteX15" fmla="*/ 7364501 w 7364501"/>
                <a:gd name="connsiteY15" fmla="*/ 2580988 h 5587207"/>
                <a:gd name="connsiteX16" fmla="*/ 7364501 w 7364501"/>
                <a:gd name="connsiteY16" fmla="*/ 3254271 h 5587207"/>
                <a:gd name="connsiteX17" fmla="*/ 7364501 w 7364501"/>
                <a:gd name="connsiteY17" fmla="*/ 3927555 h 5587207"/>
                <a:gd name="connsiteX18" fmla="*/ 7364501 w 7364501"/>
                <a:gd name="connsiteY18" fmla="*/ 4860702 h 5587207"/>
                <a:gd name="connsiteX19" fmla="*/ 6637996 w 7364501"/>
                <a:gd name="connsiteY19" fmla="*/ 5587207 h 5587207"/>
                <a:gd name="connsiteX20" fmla="*/ 6046847 w 7364501"/>
                <a:gd name="connsiteY20" fmla="*/ 5587207 h 5587207"/>
                <a:gd name="connsiteX21" fmla="*/ 5455698 w 7364501"/>
                <a:gd name="connsiteY21" fmla="*/ 5587207 h 5587207"/>
                <a:gd name="connsiteX22" fmla="*/ 4805434 w 7364501"/>
                <a:gd name="connsiteY22" fmla="*/ 5587207 h 5587207"/>
                <a:gd name="connsiteX23" fmla="*/ 4155170 w 7364501"/>
                <a:gd name="connsiteY23" fmla="*/ 5587207 h 5587207"/>
                <a:gd name="connsiteX24" fmla="*/ 3623136 w 7364501"/>
                <a:gd name="connsiteY24" fmla="*/ 5587207 h 5587207"/>
                <a:gd name="connsiteX25" fmla="*/ 3209331 w 7364501"/>
                <a:gd name="connsiteY25" fmla="*/ 5587207 h 5587207"/>
                <a:gd name="connsiteX26" fmla="*/ 2795527 w 7364501"/>
                <a:gd name="connsiteY26" fmla="*/ 5587207 h 5587207"/>
                <a:gd name="connsiteX27" fmla="*/ 2322608 w 7364501"/>
                <a:gd name="connsiteY27" fmla="*/ 5587207 h 5587207"/>
                <a:gd name="connsiteX28" fmla="*/ 1908803 w 7364501"/>
                <a:gd name="connsiteY28" fmla="*/ 5587207 h 5587207"/>
                <a:gd name="connsiteX29" fmla="*/ 726505 w 7364501"/>
                <a:gd name="connsiteY29" fmla="*/ 5587207 h 5587207"/>
                <a:gd name="connsiteX30" fmla="*/ 0 w 7364501"/>
                <a:gd name="connsiteY30" fmla="*/ 4860702 h 5587207"/>
                <a:gd name="connsiteX31" fmla="*/ 0 w 7364501"/>
                <a:gd name="connsiteY31" fmla="*/ 4228760 h 5587207"/>
                <a:gd name="connsiteX32" fmla="*/ 0 w 7364501"/>
                <a:gd name="connsiteY32" fmla="*/ 3638161 h 5587207"/>
                <a:gd name="connsiteX33" fmla="*/ 0 w 7364501"/>
                <a:gd name="connsiteY33" fmla="*/ 3006219 h 5587207"/>
                <a:gd name="connsiteX34" fmla="*/ 0 w 7364501"/>
                <a:gd name="connsiteY34" fmla="*/ 2415620 h 5587207"/>
                <a:gd name="connsiteX35" fmla="*/ 0 w 7364501"/>
                <a:gd name="connsiteY35" fmla="*/ 1825020 h 5587207"/>
                <a:gd name="connsiteX36" fmla="*/ 0 w 7364501"/>
                <a:gd name="connsiteY36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7364501" h="5587207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no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/>
                <a:cs typeface="+mn-cs"/>
              </a:endParaRPr>
            </a:p>
          </p:txBody>
        </p:sp>
      </p:grpSp>
      <p:pic>
        <p:nvPicPr>
          <p:cNvPr id="41" name="图片 8">
            <a:extLst>
              <a:ext uri="{FF2B5EF4-FFF2-40B4-BE49-F238E27FC236}">
                <a16:creationId xmlns:a16="http://schemas.microsoft.com/office/drawing/2014/main" id="{B0035DB2-05B3-45D1-B717-A729249A269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488" y="245212"/>
            <a:ext cx="1548108" cy="1658198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40C18CFD-793A-4B7B-A167-ECA09BE0C004}"/>
              </a:ext>
            </a:extLst>
          </p:cNvPr>
          <p:cNvSpPr txBox="1"/>
          <p:nvPr/>
        </p:nvSpPr>
        <p:spPr>
          <a:xfrm>
            <a:off x="2207991" y="821737"/>
            <a:ext cx="824549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3200" b="1" dirty="0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3200" b="1" dirty="0" err="1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200" b="1" dirty="0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thêm</a:t>
            </a:r>
            <a:r>
              <a:rPr lang="en-US" sz="3200" b="1" dirty="0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b="1" dirty="0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sz="3200" b="1" dirty="0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r>
              <a:rPr lang="en-US" sz="3200" b="1" dirty="0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bắt</a:t>
            </a:r>
            <a:r>
              <a:rPr lang="en-US" sz="3200" b="1" dirty="0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sz="3200" b="1" dirty="0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b="1" dirty="0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 </a:t>
            </a:r>
            <a:r>
              <a:rPr lang="en-US" sz="3200" b="1" dirty="0" err="1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sz="3200" b="1" dirty="0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</a:t>
            </a:r>
            <a:r>
              <a:rPr lang="en-US" sz="3200" b="1" dirty="0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02F9BB8-6C98-4D8D-AB0B-7C21E9E694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4934" y="3108960"/>
            <a:ext cx="6539995" cy="374904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2CAF676-E1DF-435E-8FB7-A6F757AE3F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62622" y="2131164"/>
            <a:ext cx="6712278" cy="165215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04CFD66-F167-467E-ABA9-7102E469F29C}"/>
              </a:ext>
            </a:extLst>
          </p:cNvPr>
          <p:cNvSpPr txBox="1"/>
          <p:nvPr/>
        </p:nvSpPr>
        <p:spPr>
          <a:xfrm>
            <a:off x="1279364" y="3529302"/>
            <a:ext cx="4235304" cy="71282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thuật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Khăn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trải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2B52239-F17D-415E-B259-B6E47ACAA87D}"/>
              </a:ext>
            </a:extLst>
          </p:cNvPr>
          <p:cNvSpPr txBox="1"/>
          <p:nvPr/>
        </p:nvSpPr>
        <p:spPr>
          <a:xfrm>
            <a:off x="525228" y="4376081"/>
            <a:ext cx="5743575" cy="13776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Mỗi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HS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một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tiếng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bắt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đầu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bằng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g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hoặc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66CC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4853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erris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2" grpId="0"/>
          <p:bldP spid="16" grpId="0"/>
          <p:bldP spid="1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2" grpId="0"/>
          <p:bldP spid="16" grpId="0"/>
          <p:bldP spid="17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7">
            <a:extLst>
              <a:ext uri="{FF2B5EF4-FFF2-40B4-BE49-F238E27FC236}">
                <a16:creationId xmlns:a16="http://schemas.microsoft.com/office/drawing/2014/main" id="{D65E39EC-8456-41B7-B43B-96C5A921DDBD}"/>
              </a:ext>
            </a:extLst>
          </p:cNvPr>
          <p:cNvGraphicFramePr>
            <a:graphicFrameLocks noGrp="1"/>
          </p:cNvGraphicFramePr>
          <p:nvPr/>
        </p:nvGraphicFramePr>
        <p:xfrm>
          <a:off x="558638" y="390565"/>
          <a:ext cx="11061862" cy="650137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327812">
                  <a:extLst>
                    <a:ext uri="{9D8B030D-6E8A-4147-A177-3AD203B41FA5}">
                      <a16:colId xmlns:a16="http://schemas.microsoft.com/office/drawing/2014/main" val="1775803112"/>
                    </a:ext>
                  </a:extLst>
                </a:gridCol>
                <a:gridCol w="5734050">
                  <a:extLst>
                    <a:ext uri="{9D8B030D-6E8A-4147-A177-3AD203B41FA5}">
                      <a16:colId xmlns:a16="http://schemas.microsoft.com/office/drawing/2014/main" val="1073152033"/>
                    </a:ext>
                  </a:extLst>
                </a:gridCol>
              </a:tblGrid>
              <a:tr h="1029048">
                <a:tc>
                  <a:txBody>
                    <a:bodyPr/>
                    <a:lstStyle/>
                    <a:p>
                      <a:pPr algn="ctr"/>
                      <a:r>
                        <a:rPr lang="en-US" sz="40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Từ</a:t>
                      </a:r>
                      <a:r>
                        <a:rPr lang="en-US" sz="40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40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ngữ</a:t>
                      </a:r>
                      <a:r>
                        <a:rPr lang="en-US" sz="40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40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có</a:t>
                      </a:r>
                      <a:r>
                        <a:rPr lang="en-US" sz="40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40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tiếng</a:t>
                      </a:r>
                      <a:r>
                        <a:rPr lang="en-US" sz="40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40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bắt</a:t>
                      </a:r>
                      <a:r>
                        <a:rPr lang="en-US" sz="40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40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đầu</a:t>
                      </a:r>
                      <a:r>
                        <a:rPr lang="en-US" sz="40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40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bằng</a:t>
                      </a:r>
                      <a:r>
                        <a:rPr lang="en-US" sz="40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g</a:t>
                      </a:r>
                      <a:endParaRPr lang="en-US" sz="40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Từ</a:t>
                      </a:r>
                      <a:r>
                        <a:rPr lang="en-US" sz="40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40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ngữ</a:t>
                      </a:r>
                      <a:r>
                        <a:rPr lang="en-US" sz="40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40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có</a:t>
                      </a:r>
                      <a:r>
                        <a:rPr lang="en-US" sz="40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40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tiếng</a:t>
                      </a:r>
                      <a:r>
                        <a:rPr lang="en-US" sz="40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40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bắt</a:t>
                      </a:r>
                      <a:r>
                        <a:rPr lang="en-US" sz="40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40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đầu</a:t>
                      </a:r>
                      <a:r>
                        <a:rPr lang="en-US" sz="40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40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bằng</a:t>
                      </a:r>
                      <a:r>
                        <a:rPr lang="en-US" sz="40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40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gh</a:t>
                      </a:r>
                      <a:endParaRPr lang="en-US" sz="40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2935067"/>
                  </a:ext>
                </a:extLst>
              </a:tr>
              <a:tr h="519073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1512621"/>
                  </a:ext>
                </a:extLst>
              </a:tr>
            </a:tbl>
          </a:graphicData>
        </a:graphic>
      </p:graphicFrame>
      <p:grpSp>
        <p:nvGrpSpPr>
          <p:cNvPr id="3" name="Group 2">
            <a:extLst>
              <a:ext uri="{FF2B5EF4-FFF2-40B4-BE49-F238E27FC236}">
                <a16:creationId xmlns:a16="http://schemas.microsoft.com/office/drawing/2014/main" id="{154663A3-9539-47E4-8B7B-C0137A8ED3E0}"/>
              </a:ext>
            </a:extLst>
          </p:cNvPr>
          <p:cNvGrpSpPr/>
          <p:nvPr/>
        </p:nvGrpSpPr>
        <p:grpSpPr>
          <a:xfrm>
            <a:off x="728501" y="1781234"/>
            <a:ext cx="2774358" cy="1463040"/>
            <a:chOff x="1184275" y="1965960"/>
            <a:chExt cx="2774358" cy="1463040"/>
          </a:xfrm>
        </p:grpSpPr>
        <p:pic>
          <p:nvPicPr>
            <p:cNvPr id="4" name="Picture 2" descr="Free Cartoon Clouds Cliparts, Download Free Cartoon Clouds Cliparts png  images, Free ClipArts on Clipart Library">
              <a:extLst>
                <a:ext uri="{FF2B5EF4-FFF2-40B4-BE49-F238E27FC236}">
                  <a16:creationId xmlns:a16="http://schemas.microsoft.com/office/drawing/2014/main" id="{2A5AA389-4D9F-499F-A333-A7F8512DB0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4275" y="1965960"/>
              <a:ext cx="2774358" cy="14630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5BF6C79-1FD4-4A12-8334-B9217D4ED819}"/>
                </a:ext>
              </a:extLst>
            </p:cNvPr>
            <p:cNvSpPr txBox="1"/>
            <p:nvPr/>
          </p:nvSpPr>
          <p:spPr>
            <a:xfrm>
              <a:off x="1753812" y="2520496"/>
              <a:ext cx="206103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Con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gà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B4E5EFD-9A36-4D5B-8DE6-44A674235E1E}"/>
              </a:ext>
            </a:extLst>
          </p:cNvPr>
          <p:cNvGrpSpPr/>
          <p:nvPr/>
        </p:nvGrpSpPr>
        <p:grpSpPr>
          <a:xfrm>
            <a:off x="3502859" y="1695690"/>
            <a:ext cx="2427564" cy="1280160"/>
            <a:chOff x="3683794" y="1826941"/>
            <a:chExt cx="2427564" cy="1280160"/>
          </a:xfrm>
        </p:grpSpPr>
        <p:pic>
          <p:nvPicPr>
            <p:cNvPr id="7" name="Picture 2" descr="Free Cartoon Clouds Cliparts, Download Free Cartoon Clouds Cliparts png  images, Free ClipArts on Clipart Library">
              <a:extLst>
                <a:ext uri="{FF2B5EF4-FFF2-40B4-BE49-F238E27FC236}">
                  <a16:creationId xmlns:a16="http://schemas.microsoft.com/office/drawing/2014/main" id="{72776A71-BC22-4F03-8669-C921E75D91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3794" y="1826941"/>
              <a:ext cx="2427564" cy="1280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8818B0A-A532-435B-9064-AB455E914D7E}"/>
                </a:ext>
              </a:extLst>
            </p:cNvPr>
            <p:cNvSpPr txBox="1"/>
            <p:nvPr/>
          </p:nvSpPr>
          <p:spPr>
            <a:xfrm>
              <a:off x="4328828" y="2289771"/>
              <a:ext cx="146045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bàn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gỗ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AE30A45-E37F-4D5B-8754-50EF94B5BA77}"/>
              </a:ext>
            </a:extLst>
          </p:cNvPr>
          <p:cNvGrpSpPr/>
          <p:nvPr/>
        </p:nvGrpSpPr>
        <p:grpSpPr>
          <a:xfrm>
            <a:off x="571500" y="3329818"/>
            <a:ext cx="2427564" cy="1280160"/>
            <a:chOff x="3683794" y="1826941"/>
            <a:chExt cx="2427564" cy="1280160"/>
          </a:xfrm>
        </p:grpSpPr>
        <p:pic>
          <p:nvPicPr>
            <p:cNvPr id="10" name="Picture 2" descr="Free Cartoon Clouds Cliparts, Download Free Cartoon Clouds Cliparts png  images, Free ClipArts on Clipart Library">
              <a:extLst>
                <a:ext uri="{FF2B5EF4-FFF2-40B4-BE49-F238E27FC236}">
                  <a16:creationId xmlns:a16="http://schemas.microsoft.com/office/drawing/2014/main" id="{72F9FEB3-D83D-4A07-90AB-86A0559C57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3794" y="1826941"/>
              <a:ext cx="2427564" cy="1280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7D183F2-2BA7-4873-A2D5-71793A77CA2A}"/>
                </a:ext>
              </a:extLst>
            </p:cNvPr>
            <p:cNvSpPr txBox="1"/>
            <p:nvPr/>
          </p:nvSpPr>
          <p:spPr>
            <a:xfrm>
              <a:off x="4216379" y="2174633"/>
              <a:ext cx="136239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gay go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BD8E103-C360-47BB-98F0-6395B3D19721}"/>
              </a:ext>
            </a:extLst>
          </p:cNvPr>
          <p:cNvGrpSpPr/>
          <p:nvPr/>
        </p:nvGrpSpPr>
        <p:grpSpPr>
          <a:xfrm>
            <a:off x="3146195" y="3329817"/>
            <a:ext cx="2427564" cy="1280160"/>
            <a:chOff x="3683794" y="1826941"/>
            <a:chExt cx="2427564" cy="1280160"/>
          </a:xfrm>
        </p:grpSpPr>
        <p:pic>
          <p:nvPicPr>
            <p:cNvPr id="13" name="Picture 2" descr="Free Cartoon Clouds Cliparts, Download Free Cartoon Clouds Cliparts png  images, Free ClipArts on Clipart Library">
              <a:extLst>
                <a:ext uri="{FF2B5EF4-FFF2-40B4-BE49-F238E27FC236}">
                  <a16:creationId xmlns:a16="http://schemas.microsoft.com/office/drawing/2014/main" id="{8CBBD8F3-86B3-4121-9224-98B7D23BD3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3794" y="1826941"/>
              <a:ext cx="2427564" cy="1280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03ABFFF-D7E4-4AB6-8310-8B03D171C55D}"/>
                </a:ext>
              </a:extLst>
            </p:cNvPr>
            <p:cNvSpPr txBox="1"/>
            <p:nvPr/>
          </p:nvSpPr>
          <p:spPr>
            <a:xfrm>
              <a:off x="4157919" y="2244316"/>
              <a:ext cx="194988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gái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54024B9-66A7-4333-94E2-AA5D93EB90FB}"/>
              </a:ext>
            </a:extLst>
          </p:cNvPr>
          <p:cNvGrpSpPr/>
          <p:nvPr/>
        </p:nvGrpSpPr>
        <p:grpSpPr>
          <a:xfrm>
            <a:off x="1397888" y="4749342"/>
            <a:ext cx="3496614" cy="1776545"/>
            <a:chOff x="3683794" y="1826941"/>
            <a:chExt cx="2427564" cy="1280160"/>
          </a:xfrm>
        </p:grpSpPr>
        <p:pic>
          <p:nvPicPr>
            <p:cNvPr id="16" name="Picture 2" descr="Free Cartoon Clouds Cliparts, Download Free Cartoon Clouds Cliparts png  images, Free ClipArts on Clipart Library">
              <a:extLst>
                <a:ext uri="{FF2B5EF4-FFF2-40B4-BE49-F238E27FC236}">
                  <a16:creationId xmlns:a16="http://schemas.microsoft.com/office/drawing/2014/main" id="{78DCFCF2-14A8-46CA-8A59-3802975BC7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3794" y="1826941"/>
              <a:ext cx="2427564" cy="1280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882D3AF-2580-4939-ADD7-374EDA911C11}"/>
                </a:ext>
              </a:extLst>
            </p:cNvPr>
            <p:cNvSpPr txBox="1"/>
            <p:nvPr/>
          </p:nvSpPr>
          <p:spPr>
            <a:xfrm>
              <a:off x="3994921" y="2389670"/>
              <a:ext cx="1894979" cy="4213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gấp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giấy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4E79D4E-7782-4F7E-9DAD-696A192D7033}"/>
              </a:ext>
            </a:extLst>
          </p:cNvPr>
          <p:cNvGrpSpPr/>
          <p:nvPr/>
        </p:nvGrpSpPr>
        <p:grpSpPr>
          <a:xfrm>
            <a:off x="6089569" y="1754804"/>
            <a:ext cx="3410283" cy="1392209"/>
            <a:chOff x="1485243" y="3480266"/>
            <a:chExt cx="3410283" cy="1392209"/>
          </a:xfrm>
        </p:grpSpPr>
        <p:pic>
          <p:nvPicPr>
            <p:cNvPr id="19" name="Picture 2" descr="Free Cartoon Clouds Cliparts, Download Free Cartoon Clouds Cliparts png  images, Free ClipArts on Clipart Library">
              <a:extLst>
                <a:ext uri="{FF2B5EF4-FFF2-40B4-BE49-F238E27FC236}">
                  <a16:creationId xmlns:a16="http://schemas.microsoft.com/office/drawing/2014/main" id="{7D3BC675-70C0-432F-BE20-2C76C3F878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5243" y="3480266"/>
              <a:ext cx="2640043" cy="13922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392FBAB-67F6-4B63-B287-8210C0BD4F4D}"/>
                </a:ext>
              </a:extLst>
            </p:cNvPr>
            <p:cNvSpPr txBox="1"/>
            <p:nvPr/>
          </p:nvSpPr>
          <p:spPr>
            <a:xfrm>
              <a:off x="2121168" y="4013391"/>
              <a:ext cx="277435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ghi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bài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973FA91-FF54-4631-9E63-23CC4B76CD23}"/>
              </a:ext>
            </a:extLst>
          </p:cNvPr>
          <p:cNvGrpSpPr/>
          <p:nvPr/>
        </p:nvGrpSpPr>
        <p:grpSpPr>
          <a:xfrm>
            <a:off x="8782018" y="1628212"/>
            <a:ext cx="3086542" cy="1463040"/>
            <a:chOff x="1184275" y="1965960"/>
            <a:chExt cx="3086542" cy="1463040"/>
          </a:xfrm>
        </p:grpSpPr>
        <p:pic>
          <p:nvPicPr>
            <p:cNvPr id="22" name="Picture 2" descr="Free Cartoon Clouds Cliparts, Download Free Cartoon Clouds Cliparts png  images, Free ClipArts on Clipart Library">
              <a:extLst>
                <a:ext uri="{FF2B5EF4-FFF2-40B4-BE49-F238E27FC236}">
                  <a16:creationId xmlns:a16="http://schemas.microsoft.com/office/drawing/2014/main" id="{0E356E11-3065-4742-986D-4C2D1A704C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4275" y="1965960"/>
              <a:ext cx="2774358" cy="14630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0574A84-1E52-44EA-A9E7-F2AB417D7D84}"/>
                </a:ext>
              </a:extLst>
            </p:cNvPr>
            <p:cNvSpPr txBox="1"/>
            <p:nvPr/>
          </p:nvSpPr>
          <p:spPr>
            <a:xfrm>
              <a:off x="1641113" y="2612258"/>
              <a:ext cx="262970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ghép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hình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0818FFD-5C5D-4734-9B31-ED266A4E7C77}"/>
              </a:ext>
            </a:extLst>
          </p:cNvPr>
          <p:cNvGrpSpPr/>
          <p:nvPr/>
        </p:nvGrpSpPr>
        <p:grpSpPr>
          <a:xfrm>
            <a:off x="6022411" y="3232416"/>
            <a:ext cx="2774358" cy="1463040"/>
            <a:chOff x="1184275" y="1965960"/>
            <a:chExt cx="2774358" cy="1463040"/>
          </a:xfrm>
        </p:grpSpPr>
        <p:pic>
          <p:nvPicPr>
            <p:cNvPr id="25" name="Picture 2" descr="Free Cartoon Clouds Cliparts, Download Free Cartoon Clouds Cliparts png  images, Free ClipArts on Clipart Library">
              <a:extLst>
                <a:ext uri="{FF2B5EF4-FFF2-40B4-BE49-F238E27FC236}">
                  <a16:creationId xmlns:a16="http://schemas.microsoft.com/office/drawing/2014/main" id="{CD182546-27E2-42FC-8FE2-437FFDC4D6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4275" y="1965960"/>
              <a:ext cx="2774358" cy="14630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F05B749-5490-4E10-8BC1-338829D0DE83}"/>
                </a:ext>
              </a:extLst>
            </p:cNvPr>
            <p:cNvSpPr txBox="1"/>
            <p:nvPr/>
          </p:nvSpPr>
          <p:spPr>
            <a:xfrm>
              <a:off x="1312580" y="2588680"/>
              <a:ext cx="25875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con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ghẹ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946A5EF-AACF-49BE-B6BC-AA4A21B6140C}"/>
              </a:ext>
            </a:extLst>
          </p:cNvPr>
          <p:cNvGrpSpPr/>
          <p:nvPr/>
        </p:nvGrpSpPr>
        <p:grpSpPr>
          <a:xfrm>
            <a:off x="8888757" y="3263051"/>
            <a:ext cx="2427564" cy="1280160"/>
            <a:chOff x="3683794" y="1826941"/>
            <a:chExt cx="2427564" cy="1280160"/>
          </a:xfrm>
        </p:grpSpPr>
        <p:pic>
          <p:nvPicPr>
            <p:cNvPr id="28" name="Picture 2" descr="Free Cartoon Clouds Cliparts, Download Free Cartoon Clouds Cliparts png  images, Free ClipArts on Clipart Library">
              <a:extLst>
                <a:ext uri="{FF2B5EF4-FFF2-40B4-BE49-F238E27FC236}">
                  <a16:creationId xmlns:a16="http://schemas.microsoft.com/office/drawing/2014/main" id="{719EADA8-C1B3-4407-9877-EC56283414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3794" y="1826941"/>
              <a:ext cx="2427564" cy="1280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527B459-167A-48ED-BCD8-09B43E6E1AC0}"/>
                </a:ext>
              </a:extLst>
            </p:cNvPr>
            <p:cNvSpPr txBox="1"/>
            <p:nvPr/>
          </p:nvSpPr>
          <p:spPr>
            <a:xfrm>
              <a:off x="3984780" y="2240703"/>
              <a:ext cx="189497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ghê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sợ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3ABF73B-A03C-4135-9994-AC3F3EF4E801}"/>
              </a:ext>
            </a:extLst>
          </p:cNvPr>
          <p:cNvGrpSpPr/>
          <p:nvPr/>
        </p:nvGrpSpPr>
        <p:grpSpPr>
          <a:xfrm>
            <a:off x="6986022" y="4690890"/>
            <a:ext cx="3927168" cy="1776545"/>
            <a:chOff x="2184190" y="1559156"/>
            <a:chExt cx="3927168" cy="1776545"/>
          </a:xfrm>
        </p:grpSpPr>
        <p:pic>
          <p:nvPicPr>
            <p:cNvPr id="31" name="Picture 2" descr="Free Cartoon Clouds Cliparts, Download Free Cartoon Clouds Cliparts png  images, Free ClipArts on Clipart Library">
              <a:extLst>
                <a:ext uri="{FF2B5EF4-FFF2-40B4-BE49-F238E27FC236}">
                  <a16:creationId xmlns:a16="http://schemas.microsoft.com/office/drawing/2014/main" id="{DD8308B0-3601-491A-A63B-DC91786A5E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84190" y="1559156"/>
              <a:ext cx="3927168" cy="17765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4991E25-A686-4103-B02E-D39AFB74B25A}"/>
                </a:ext>
              </a:extLst>
            </p:cNvPr>
            <p:cNvSpPr txBox="1"/>
            <p:nvPr/>
          </p:nvSpPr>
          <p:spPr>
            <a:xfrm>
              <a:off x="2837004" y="2254402"/>
              <a:ext cx="28902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ghé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thăm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587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AC828D5C-2610-43F2-8763-7A6BFB378CCD}"/>
              </a:ext>
            </a:extLst>
          </p:cNvPr>
          <p:cNvSpPr/>
          <p:nvPr/>
        </p:nvSpPr>
        <p:spPr>
          <a:xfrm>
            <a:off x="544750" y="505838"/>
            <a:ext cx="11108987" cy="586577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67A125"/>
            </a:solidFill>
          </a:ln>
          <a:effectLst>
            <a:glow rad="635000">
              <a:srgbClr val="7BC22C">
                <a:alpha val="75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" name="图片 3">
            <a:extLst>
              <a:ext uri="{FF2B5EF4-FFF2-40B4-BE49-F238E27FC236}">
                <a16:creationId xmlns:a16="http://schemas.microsoft.com/office/drawing/2014/main" id="{65012BBB-D2D7-43A7-9E25-91EE8F16DF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7542" y="2654186"/>
            <a:ext cx="4572000" cy="4572000"/>
          </a:xfrm>
          <a:prstGeom prst="rect">
            <a:avLst/>
          </a:prstGeom>
        </p:spPr>
      </p:pic>
      <p:pic>
        <p:nvPicPr>
          <p:cNvPr id="5" name="Picture 4" descr="A picture containing accessory, case&#10;&#10;Description automatically generated">
            <a:extLst>
              <a:ext uri="{FF2B5EF4-FFF2-40B4-BE49-F238E27FC236}">
                <a16:creationId xmlns:a16="http://schemas.microsoft.com/office/drawing/2014/main" id="{A24169AD-6186-4B41-8DC4-45A22E9ABC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750" y="-124870"/>
            <a:ext cx="6858000" cy="6858000"/>
          </a:xfrm>
          <a:prstGeom prst="rect">
            <a:avLst/>
          </a:prstGeom>
        </p:spPr>
      </p:pic>
      <p:pic>
        <p:nvPicPr>
          <p:cNvPr id="7" name="Picture 6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7BB9C4A6-A95D-49FB-B480-9AD0408FAB8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11"/>
          <a:stretch/>
        </p:blipFill>
        <p:spPr>
          <a:xfrm>
            <a:off x="7291982" y="1907504"/>
            <a:ext cx="4793536" cy="4937760"/>
          </a:xfrm>
          <a:prstGeom prst="rect">
            <a:avLst/>
          </a:prstGeom>
        </p:spPr>
      </p:pic>
      <p:pic>
        <p:nvPicPr>
          <p:cNvPr id="8" name="图片 6">
            <a:extLst>
              <a:ext uri="{FF2B5EF4-FFF2-40B4-BE49-F238E27FC236}">
                <a16:creationId xmlns:a16="http://schemas.microsoft.com/office/drawing/2014/main" id="{2BA606F9-745B-4EE5-A1A5-AD96FF21FE6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57704">
            <a:off x="10463930" y="144764"/>
            <a:ext cx="1860804" cy="201168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D19699F-E1DC-47C6-8672-14A2C1F95A2A}"/>
              </a:ext>
            </a:extLst>
          </p:cNvPr>
          <p:cNvSpPr txBox="1"/>
          <p:nvPr/>
        </p:nvSpPr>
        <p:spPr>
          <a:xfrm rot="21272280">
            <a:off x="3884237" y="2607122"/>
            <a:ext cx="2465025" cy="166321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Viết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vở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tập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>
                <a:glow rad="127000">
                  <a:srgbClr val="0033CC">
                    <a:alpha val="30000"/>
                  </a:srgbClr>
                </a:glo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2609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7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2" presetID="6" presetClass="entr" presetSubtype="3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24" dur="7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6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2" presetID="6" presetClass="entr" presetSubtype="3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24" dur="7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6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1008281" y="914400"/>
            <a:ext cx="7655587" cy="5256808"/>
            <a:chOff x="872575" y="1000462"/>
            <a:chExt cx="5985425" cy="3821297"/>
          </a:xfrm>
        </p:grpSpPr>
        <p:grpSp>
          <p:nvGrpSpPr>
            <p:cNvPr id="17" name="组合 16"/>
            <p:cNvGrpSpPr/>
            <p:nvPr/>
          </p:nvGrpSpPr>
          <p:grpSpPr>
            <a:xfrm>
              <a:off x="1220964" y="2210239"/>
              <a:ext cx="5637036" cy="2611520"/>
              <a:chOff x="1828800" y="932842"/>
              <a:chExt cx="8008944" cy="3423160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23" name="圆角矩形 22"/>
              <p:cNvSpPr/>
              <p:nvPr/>
            </p:nvSpPr>
            <p:spPr>
              <a:xfrm flipV="1">
                <a:off x="1828800" y="932842"/>
                <a:ext cx="8008944" cy="3423160"/>
              </a:xfrm>
              <a:prstGeom prst="roundRect">
                <a:avLst>
                  <a:gd name="adj" fmla="val 839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5" name="圆角矩形 24"/>
              <p:cNvSpPr/>
              <p:nvPr/>
            </p:nvSpPr>
            <p:spPr>
              <a:xfrm flipV="1">
                <a:off x="1930550" y="1007532"/>
                <a:ext cx="7814501" cy="3320734"/>
              </a:xfrm>
              <a:prstGeom prst="roundRect">
                <a:avLst>
                  <a:gd name="adj" fmla="val 8395"/>
                </a:avLst>
              </a:prstGeom>
              <a:noFill/>
              <a:ln>
                <a:solidFill>
                  <a:srgbClr val="F2DC8E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</p:grpSp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7A2060F1-955B-4EA4-BDE4-2B419FD19A6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575" y="1000462"/>
              <a:ext cx="1954430" cy="1646052"/>
            </a:xfrm>
            <a:prstGeom prst="rect">
              <a:avLst/>
            </a:prstGeom>
          </p:spPr>
        </p:pic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01A05E88-E93B-446F-9EA2-F7A8649122EB}"/>
              </a:ext>
            </a:extLst>
          </p:cNvPr>
          <p:cNvGrpSpPr/>
          <p:nvPr/>
        </p:nvGrpSpPr>
        <p:grpSpPr>
          <a:xfrm>
            <a:off x="1922702" y="2583020"/>
            <a:ext cx="4968892" cy="443391"/>
            <a:chOff x="1606550" y="1476087"/>
            <a:chExt cx="4970689" cy="443551"/>
          </a:xfrm>
        </p:grpSpPr>
        <p:sp>
          <p:nvSpPr>
            <p:cNvPr id="18" name="MH_Other_5">
              <a:extLst>
                <a:ext uri="{FF2B5EF4-FFF2-40B4-BE49-F238E27FC236}">
                  <a16:creationId xmlns:a16="http://schemas.microsoft.com/office/drawing/2014/main" id="{5663367B-1C87-43A6-A009-8A2A27C51A0A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6180496" y="1501708"/>
              <a:ext cx="396743" cy="413464"/>
            </a:xfrm>
            <a:prstGeom prst="rect">
              <a:avLst/>
            </a:prstGeom>
            <a:solidFill>
              <a:srgbClr val="FFF9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9" name="MH_SubTitle_1">
              <a:extLst>
                <a:ext uri="{FF2B5EF4-FFF2-40B4-BE49-F238E27FC236}">
                  <a16:creationId xmlns:a16="http://schemas.microsoft.com/office/drawing/2014/main" id="{0CA46D69-6F5C-4369-9E5B-95D3BA775BDF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1998734" y="1500188"/>
              <a:ext cx="4143760" cy="413464"/>
            </a:xfrm>
            <a:custGeom>
              <a:avLst/>
              <a:gdLst>
                <a:gd name="connsiteX0" fmla="*/ 0 w 4326400"/>
                <a:gd name="connsiteY0" fmla="*/ 0 h 432048"/>
                <a:gd name="connsiteX1" fmla="*/ 4326400 w 4326400"/>
                <a:gd name="connsiteY1" fmla="*/ 0 h 432048"/>
                <a:gd name="connsiteX2" fmla="*/ 4326400 w 4326400"/>
                <a:gd name="connsiteY2" fmla="*/ 432048 h 432048"/>
                <a:gd name="connsiteX3" fmla="*/ 0 w 4326400"/>
                <a:gd name="connsiteY3" fmla="*/ 432048 h 432048"/>
                <a:gd name="connsiteX4" fmla="*/ 37076 w 4326400"/>
                <a:gd name="connsiteY4" fmla="*/ 387112 h 432048"/>
                <a:gd name="connsiteX5" fmla="*/ 89336 w 4326400"/>
                <a:gd name="connsiteY5" fmla="*/ 216024 h 432048"/>
                <a:gd name="connsiteX6" fmla="*/ 37076 w 4326400"/>
                <a:gd name="connsiteY6" fmla="*/ 44937 h 432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26400" h="432048">
                  <a:moveTo>
                    <a:pt x="0" y="0"/>
                  </a:moveTo>
                  <a:lnTo>
                    <a:pt x="4326400" y="0"/>
                  </a:lnTo>
                  <a:lnTo>
                    <a:pt x="4326400" y="432048"/>
                  </a:lnTo>
                  <a:lnTo>
                    <a:pt x="0" y="432048"/>
                  </a:lnTo>
                  <a:lnTo>
                    <a:pt x="37076" y="387112"/>
                  </a:lnTo>
                  <a:cubicBezTo>
                    <a:pt x="70070" y="338274"/>
                    <a:pt x="89336" y="279399"/>
                    <a:pt x="89336" y="216024"/>
                  </a:cubicBezTo>
                  <a:cubicBezTo>
                    <a:pt x="89336" y="152650"/>
                    <a:pt x="70070" y="93775"/>
                    <a:pt x="37076" y="44937"/>
                  </a:cubicBezTo>
                  <a:close/>
                </a:path>
              </a:pathLst>
            </a:custGeom>
            <a:solidFill>
              <a:srgbClr val="F2DC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79935" anchor="ctr">
              <a:norm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MH_Other_6">
              <a:extLst>
                <a:ext uri="{FF2B5EF4-FFF2-40B4-BE49-F238E27FC236}">
                  <a16:creationId xmlns:a16="http://schemas.microsoft.com/office/drawing/2014/main" id="{A86D06E3-80D7-478A-B128-3C60334D250B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1606550" y="1510828"/>
              <a:ext cx="395223" cy="395223"/>
            </a:xfrm>
            <a:prstGeom prst="ellipse">
              <a:avLst/>
            </a:prstGeom>
            <a:noFill/>
            <a:ln w="57150">
              <a:solidFill>
                <a:srgbClr val="F2DC8E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2DC8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C96838C2-2CF5-486A-9B5E-E4FE1BF55D5A}"/>
                </a:ext>
              </a:extLst>
            </p:cNvPr>
            <p:cNvSpPr/>
            <p:nvPr/>
          </p:nvSpPr>
          <p:spPr>
            <a:xfrm>
              <a:off x="2234075" y="1476087"/>
              <a:ext cx="2979633" cy="443551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1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26" name="图片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3868" y="1583014"/>
            <a:ext cx="1912507" cy="3691971"/>
          </a:xfrm>
          <a:prstGeom prst="rect">
            <a:avLst/>
          </a:prstGeom>
        </p:spPr>
      </p:pic>
      <p:pic>
        <p:nvPicPr>
          <p:cNvPr id="27" name="图片 10">
            <a:extLst>
              <a:ext uri="{FF2B5EF4-FFF2-40B4-BE49-F238E27FC236}">
                <a16:creationId xmlns:a16="http://schemas.microsoft.com/office/drawing/2014/main" id="{12602A87-54B1-4A04-9CDA-762B858B926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2831"/>
            <a:ext cx="6096000" cy="1798924"/>
          </a:xfrm>
          <a:prstGeom prst="rect">
            <a:avLst/>
          </a:prstGeom>
        </p:spPr>
      </p:pic>
      <p:pic>
        <p:nvPicPr>
          <p:cNvPr id="28" name="图片 31">
            <a:extLst>
              <a:ext uri="{FF2B5EF4-FFF2-40B4-BE49-F238E27FC236}">
                <a16:creationId xmlns:a16="http://schemas.microsoft.com/office/drawing/2014/main" id="{7C93D65F-A003-45A9-8346-58F4FB4447A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6000" y="5099452"/>
            <a:ext cx="6096000" cy="1798924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F99D7C4A-6A97-4686-B4DA-970232C62312}"/>
              </a:ext>
            </a:extLst>
          </p:cNvPr>
          <p:cNvSpPr txBox="1"/>
          <p:nvPr/>
        </p:nvSpPr>
        <p:spPr>
          <a:xfrm>
            <a:off x="1615368" y="3320116"/>
            <a:ext cx="6728854" cy="1843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Về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nhà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kể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cho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người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thân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nghe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câu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chuyện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Sự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tích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hoa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mùa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hạ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12735D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06341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228600"/>
            <a:ext cx="9372600" cy="6725474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1954" y="2409465"/>
            <a:ext cx="3280691" cy="3146785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055" y="5298752"/>
            <a:ext cx="1925303" cy="132715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7054" y="4155751"/>
            <a:ext cx="3860800" cy="228600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698"/>
            <a:ext cx="12192000" cy="481330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54" y="-3306332"/>
            <a:ext cx="12192000" cy="685800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454" y="4478177"/>
            <a:ext cx="3860800" cy="2286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E6165A7-02E5-4D9E-B5D5-9C08237C5D10}"/>
              </a:ext>
            </a:extLst>
          </p:cNvPr>
          <p:cNvSpPr txBox="1"/>
          <p:nvPr/>
        </p:nvSpPr>
        <p:spPr>
          <a:xfrm>
            <a:off x="3657600" y="1911987"/>
            <a:ext cx="5105400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C0504D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Xin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C0504D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chào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C0504D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C0504D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và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C0504D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C0504D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hẹn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C0504D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C0504D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gặp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C0504D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C0504D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lại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63500">
                  <a:srgbClr val="C0504D">
                    <a:satMod val="175000"/>
                    <a:alpha val="40000"/>
                  </a:srgbClr>
                </a:glow>
              </a:effectLst>
              <a:uLnTx/>
              <a:uFillTx/>
              <a:latin typeface="Coiny" panose="02000903060500060000" pitchFamily="2" charset="0"/>
              <a:ea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0064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228600"/>
            <a:ext cx="9372600" cy="6725474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1954" y="2409465"/>
            <a:ext cx="3280691" cy="3146785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055" y="5298752"/>
            <a:ext cx="1925303" cy="132715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7054" y="4155751"/>
            <a:ext cx="3860800" cy="228600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768" y="0"/>
            <a:ext cx="12192000" cy="481330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33" y="-3344567"/>
            <a:ext cx="12192000" cy="6858000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DCCE4400-57A0-436F-B7C5-3CBAD1597186}"/>
              </a:ext>
            </a:extLst>
          </p:cNvPr>
          <p:cNvGrpSpPr/>
          <p:nvPr/>
        </p:nvGrpSpPr>
        <p:grpSpPr>
          <a:xfrm>
            <a:off x="2612267" y="2547757"/>
            <a:ext cx="6252803" cy="1360323"/>
            <a:chOff x="3695927" y="1819716"/>
            <a:chExt cx="6881873" cy="1025992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0" name="MH_SubTitle_1">
              <a:extLst>
                <a:ext uri="{FF2B5EF4-FFF2-40B4-BE49-F238E27FC236}">
                  <a16:creationId xmlns:a16="http://schemas.microsoft.com/office/drawing/2014/main" id="{1D125116-2A04-4F4B-9F69-76974C5F360C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4824766" y="1819716"/>
              <a:ext cx="5753034" cy="1003513"/>
            </a:xfrm>
            <a:custGeom>
              <a:avLst/>
              <a:gdLst>
                <a:gd name="connsiteX0" fmla="*/ 2 w 3878508"/>
                <a:gd name="connsiteY0" fmla="*/ 0 h 762904"/>
                <a:gd name="connsiteX1" fmla="*/ 3497056 w 3878508"/>
                <a:gd name="connsiteY1" fmla="*/ 0 h 762904"/>
                <a:gd name="connsiteX2" fmla="*/ 3878508 w 3878508"/>
                <a:gd name="connsiteY2" fmla="*/ 381452 h 762904"/>
                <a:gd name="connsiteX3" fmla="*/ 3878507 w 3878508"/>
                <a:gd name="connsiteY3" fmla="*/ 381452 h 762904"/>
                <a:gd name="connsiteX4" fmla="*/ 3497055 w 3878508"/>
                <a:gd name="connsiteY4" fmla="*/ 762904 h 762904"/>
                <a:gd name="connsiteX5" fmla="*/ 0 w 3878508"/>
                <a:gd name="connsiteY5" fmla="*/ 762903 h 762904"/>
                <a:gd name="connsiteX6" fmla="*/ 51426 w 3878508"/>
                <a:gd name="connsiteY6" fmla="*/ 720474 h 762904"/>
                <a:gd name="connsiteX7" fmla="*/ 191853 w 3878508"/>
                <a:gd name="connsiteY7" fmla="*/ 381451 h 762904"/>
                <a:gd name="connsiteX8" fmla="*/ 51426 w 3878508"/>
                <a:gd name="connsiteY8" fmla="*/ 42429 h 762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78508" h="762904">
                  <a:moveTo>
                    <a:pt x="2" y="0"/>
                  </a:moveTo>
                  <a:lnTo>
                    <a:pt x="3497056" y="0"/>
                  </a:lnTo>
                  <a:cubicBezTo>
                    <a:pt x="3707726" y="0"/>
                    <a:pt x="3878508" y="170782"/>
                    <a:pt x="3878508" y="381452"/>
                  </a:cubicBezTo>
                  <a:lnTo>
                    <a:pt x="3878507" y="381452"/>
                  </a:lnTo>
                  <a:cubicBezTo>
                    <a:pt x="3878507" y="592122"/>
                    <a:pt x="3707725" y="762904"/>
                    <a:pt x="3497055" y="762904"/>
                  </a:cubicBezTo>
                  <a:lnTo>
                    <a:pt x="0" y="762903"/>
                  </a:lnTo>
                  <a:lnTo>
                    <a:pt x="51426" y="720474"/>
                  </a:lnTo>
                  <a:cubicBezTo>
                    <a:pt x="138189" y="633710"/>
                    <a:pt x="191853" y="513848"/>
                    <a:pt x="191853" y="381451"/>
                  </a:cubicBezTo>
                  <a:cubicBezTo>
                    <a:pt x="191853" y="249055"/>
                    <a:pt x="138189" y="129192"/>
                    <a:pt x="51426" y="42429"/>
                  </a:cubicBezTo>
                  <a:close/>
                </a:path>
              </a:pathLst>
            </a:custGeom>
            <a:solidFill>
              <a:schemeClr val="bg1"/>
            </a:solidFill>
            <a:ln w="25400" cap="flat" cmpd="sng" algn="ctr">
              <a:noFill/>
              <a:prstDash val="solid"/>
            </a:ln>
            <a:effectLst/>
          </p:spPr>
          <p:txBody>
            <a:bodyPr lIns="396000" tIns="0" rIns="0" bIns="0" anchor="ctr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1" name="MH_Other_1">
              <a:extLst>
                <a:ext uri="{FF2B5EF4-FFF2-40B4-BE49-F238E27FC236}">
                  <a16:creationId xmlns:a16="http://schemas.microsoft.com/office/drawing/2014/main" id="{EF67E47E-433B-4491-9835-8ED78F23BE2F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3695927" y="1837738"/>
              <a:ext cx="1296436" cy="1007970"/>
            </a:xfrm>
            <a:prstGeom prst="ellipse">
              <a:avLst/>
            </a:prstGeom>
            <a:solidFill>
              <a:schemeClr val="bg1"/>
            </a:solidFill>
            <a:ln w="57150" cap="flat" cmpd="sng" algn="ctr">
              <a:solidFill>
                <a:srgbClr val="F2DC8E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1" u="none" strike="noStrike" kern="0" cap="none" spc="0" normalizeH="0" baseline="0" noProof="0" dirty="0">
                  <a:ln>
                    <a:noFill/>
                  </a:ln>
                  <a:solidFill>
                    <a:srgbClr val="2E907D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 </a:t>
              </a:r>
              <a:r>
                <a:rPr kumimoji="0" lang="en-US" altLang="zh-CN" sz="6600" b="0" i="0" u="none" strike="noStrike" kern="0" cap="none" spc="0" normalizeH="0" baseline="0" noProof="0" dirty="0">
                  <a:ln>
                    <a:noFill/>
                  </a:ln>
                  <a:solidFill>
                    <a:srgbClr val="2E907D"/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1</a:t>
              </a:r>
              <a:endParaRPr kumimoji="0" lang="en-US" altLang="zh-CN" sz="3200" b="0" i="0" u="none" strike="noStrike" kern="0" cap="none" spc="0" normalizeH="0" baseline="0" noProof="0" dirty="0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953D702-DA6F-4E12-96CD-D548CD86F11B}"/>
                </a:ext>
              </a:extLst>
            </p:cNvPr>
            <p:cNvSpPr/>
            <p:nvPr/>
          </p:nvSpPr>
          <p:spPr>
            <a:xfrm>
              <a:off x="4992363" y="1837738"/>
              <a:ext cx="5566122" cy="942461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2735D"/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NGHE –VIẾT: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2735D"/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Cánh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2735D"/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2735D"/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rừng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2735D"/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2735D"/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trong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2735D"/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2735D"/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nắng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oiny" panose="02000903060500060000" pitchFamily="2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28" name="图片 2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454" y="4478177"/>
            <a:ext cx="38608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720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BBCBFA6-0E74-46AD-9C04-11816C98C0F7}"/>
              </a:ext>
            </a:extLst>
          </p:cNvPr>
          <p:cNvSpPr/>
          <p:nvPr/>
        </p:nvSpPr>
        <p:spPr>
          <a:xfrm>
            <a:off x="527340" y="1450235"/>
            <a:ext cx="11137319" cy="413141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 SOẠN CỦA EM HƯƠNG THẢO – GMAIL: tranthao121004@gmail.com</a:t>
            </a: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CÁC THẦY/ CÔ CÓ THỂ CHIA SẺ CHO ĐỒNG NGHIỆP CÙNG KHỐI, CÙNG TRƯỜNG NH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Ư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 KÍNH MONG QUÝ THẦY/ CÔ KHÔNG GỬI VÀO CÁC HỘI NHÓM ZALO HAY FB, CÁC WEB.....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Ạ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XIN ĐỪNG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BUÔN BÁN LẠI BÀI CỦA EM VÌ EM BỎ RẤT NHIỀU CÔNG SỨC, CHẤT XÁM ĐỂ SOẠN RA NHỮNG BÀI GIẢNG NÀY.</a:t>
            </a: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EM CHỈ GIAO DỊCH BẰNG DUY NHẤT 1 NICK FB : HƯƠNG THẢO.</a:t>
            </a: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LINK FACEBOOK: 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MỌI GIAO DỊCH BẰNG NICK KHÁC ĐỀU LÀ MẠO DANH VÀ LỪA ĐẢO Ạ!</a:t>
            </a: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EM XIN CHÂN THÀNH CẢM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Ơ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N! KÍNH CHÚC THẦY/CÔ DẠY TỐT NHÉ!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4CC5CA0-BEB9-47F4-8888-1EE12CFB65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58" b="98384" l="6600" r="93800">
                        <a14:foregroundMark x1="9800" y1="59495" x2="9800" y2="59495"/>
                        <a14:foregroundMark x1="8900" y1="46768" x2="8900" y2="46768"/>
                        <a14:foregroundMark x1="6600" y1="52929" x2="6600" y2="52929"/>
                        <a14:foregroundMark x1="48700" y1="8687" x2="48700" y2="8687"/>
                        <a14:foregroundMark x1="74900" y1="11414" x2="74900" y2="11414"/>
                        <a14:foregroundMark x1="56900" y1="7172" x2="56900" y2="7172"/>
                        <a14:foregroundMark x1="45200" y1="6768" x2="45200" y2="6768"/>
                        <a14:foregroundMark x1="75600" y1="5758" x2="75600" y2="5758"/>
                        <a14:foregroundMark x1="93800" y1="20707" x2="93800" y2="20707"/>
                        <a14:foregroundMark x1="86500" y1="19495" x2="86500" y2="19495"/>
                        <a14:foregroundMark x1="74900" y1="16263" x2="74900" y2="16263"/>
                        <a14:foregroundMark x1="52500" y1="93535" x2="52500" y2="93535"/>
                        <a14:foregroundMark x1="46200" y1="98384" x2="46200" y2="98384"/>
                        <a14:foregroundMark x1="39300" y1="7778" x2="39300" y2="7778"/>
                        <a14:foregroundMark x1="36800" y1="8081" x2="36800" y2="8081"/>
                        <a14:foregroundMark x1="36000" y1="8889" x2="36000" y2="8889"/>
                        <a14:foregroundMark x1="76000" y1="7172" x2="76000" y2="7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915" y="1158879"/>
            <a:ext cx="1108142" cy="1097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02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4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950" fill="hold">
                                          <p:stCondLst>
                                            <p:cond delay="9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950" fill="hold">
                                          <p:stCondLst>
                                            <p:cond delay="1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950" fill="hold">
                                          <p:stCondLst>
                                            <p:cond delay="28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950" fill="hold">
                                          <p:stCondLst>
                                            <p:cond delay="3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/>
          <p:cNvSpPr/>
          <p:nvPr/>
        </p:nvSpPr>
        <p:spPr>
          <a:xfrm rot="21050091" flipV="1">
            <a:off x="1706858" y="607839"/>
            <a:ext cx="8074279" cy="5708464"/>
          </a:xfrm>
          <a:prstGeom prst="rect">
            <a:avLst/>
          </a:prstGeom>
          <a:solidFill>
            <a:srgbClr val="FFF9E2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174402" y="-343878"/>
            <a:ext cx="10331798" cy="6834028"/>
            <a:chOff x="1830343" y="-35343"/>
            <a:chExt cx="9009819" cy="5959597"/>
          </a:xfrm>
        </p:grpSpPr>
        <p:grpSp>
          <p:nvGrpSpPr>
            <p:cNvPr id="27" name="组合 26"/>
            <p:cNvGrpSpPr/>
            <p:nvPr/>
          </p:nvGrpSpPr>
          <p:grpSpPr>
            <a:xfrm>
              <a:off x="1830343" y="933748"/>
              <a:ext cx="8378969" cy="4990506"/>
              <a:chOff x="1828800" y="932844"/>
              <a:chExt cx="8382000" cy="4992311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28" name="圆角矩形 27"/>
              <p:cNvSpPr/>
              <p:nvPr/>
            </p:nvSpPr>
            <p:spPr>
              <a:xfrm flipV="1">
                <a:off x="1828800" y="932844"/>
                <a:ext cx="8382000" cy="4992311"/>
              </a:xfrm>
              <a:prstGeom prst="roundRect">
                <a:avLst>
                  <a:gd name="adj" fmla="val 839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9" name="圆角矩形 28"/>
              <p:cNvSpPr/>
              <p:nvPr/>
            </p:nvSpPr>
            <p:spPr>
              <a:xfrm flipV="1">
                <a:off x="1930550" y="1007531"/>
                <a:ext cx="8178500" cy="4842936"/>
              </a:xfrm>
              <a:prstGeom prst="roundRect">
                <a:avLst>
                  <a:gd name="adj" fmla="val 8395"/>
                </a:avLst>
              </a:prstGeom>
              <a:noFill/>
              <a:ln>
                <a:solidFill>
                  <a:srgbClr val="F2DC8E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</p:grpSp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7A2060F1-955B-4EA4-BDE4-2B419FD19A6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642469" y="-35343"/>
              <a:ext cx="2197693" cy="1646052"/>
            </a:xfrm>
            <a:prstGeom prst="rect">
              <a:avLst/>
            </a:prstGeom>
          </p:spPr>
        </p:pic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id="{DCCE4400-57A0-436F-B7C5-3CBAD1597186}"/>
              </a:ext>
            </a:extLst>
          </p:cNvPr>
          <p:cNvGrpSpPr/>
          <p:nvPr/>
        </p:nvGrpSpPr>
        <p:grpSpPr>
          <a:xfrm>
            <a:off x="2203087" y="188505"/>
            <a:ext cx="6940913" cy="978587"/>
            <a:chOff x="5226735" y="1950996"/>
            <a:chExt cx="5596750" cy="100261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1" name="MH_SubTitle_1">
              <a:extLst>
                <a:ext uri="{FF2B5EF4-FFF2-40B4-BE49-F238E27FC236}">
                  <a16:creationId xmlns:a16="http://schemas.microsoft.com/office/drawing/2014/main" id="{1D125116-2A04-4F4B-9F69-76974C5F360C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5934868" y="1963739"/>
              <a:ext cx="4686547" cy="763587"/>
            </a:xfrm>
            <a:custGeom>
              <a:avLst/>
              <a:gdLst>
                <a:gd name="connsiteX0" fmla="*/ 2 w 3878508"/>
                <a:gd name="connsiteY0" fmla="*/ 0 h 762904"/>
                <a:gd name="connsiteX1" fmla="*/ 3497056 w 3878508"/>
                <a:gd name="connsiteY1" fmla="*/ 0 h 762904"/>
                <a:gd name="connsiteX2" fmla="*/ 3878508 w 3878508"/>
                <a:gd name="connsiteY2" fmla="*/ 381452 h 762904"/>
                <a:gd name="connsiteX3" fmla="*/ 3878507 w 3878508"/>
                <a:gd name="connsiteY3" fmla="*/ 381452 h 762904"/>
                <a:gd name="connsiteX4" fmla="*/ 3497055 w 3878508"/>
                <a:gd name="connsiteY4" fmla="*/ 762904 h 762904"/>
                <a:gd name="connsiteX5" fmla="*/ 0 w 3878508"/>
                <a:gd name="connsiteY5" fmla="*/ 762903 h 762904"/>
                <a:gd name="connsiteX6" fmla="*/ 51426 w 3878508"/>
                <a:gd name="connsiteY6" fmla="*/ 720474 h 762904"/>
                <a:gd name="connsiteX7" fmla="*/ 191853 w 3878508"/>
                <a:gd name="connsiteY7" fmla="*/ 381451 h 762904"/>
                <a:gd name="connsiteX8" fmla="*/ 51426 w 3878508"/>
                <a:gd name="connsiteY8" fmla="*/ 42429 h 762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78508" h="762904">
                  <a:moveTo>
                    <a:pt x="2" y="0"/>
                  </a:moveTo>
                  <a:lnTo>
                    <a:pt x="3497056" y="0"/>
                  </a:lnTo>
                  <a:cubicBezTo>
                    <a:pt x="3707726" y="0"/>
                    <a:pt x="3878508" y="170782"/>
                    <a:pt x="3878508" y="381452"/>
                  </a:cubicBezTo>
                  <a:lnTo>
                    <a:pt x="3878507" y="381452"/>
                  </a:lnTo>
                  <a:cubicBezTo>
                    <a:pt x="3878507" y="592122"/>
                    <a:pt x="3707725" y="762904"/>
                    <a:pt x="3497055" y="762904"/>
                  </a:cubicBezTo>
                  <a:lnTo>
                    <a:pt x="0" y="762903"/>
                  </a:lnTo>
                  <a:lnTo>
                    <a:pt x="51426" y="720474"/>
                  </a:lnTo>
                  <a:cubicBezTo>
                    <a:pt x="138189" y="633710"/>
                    <a:pt x="191853" y="513848"/>
                    <a:pt x="191853" y="381451"/>
                  </a:cubicBezTo>
                  <a:cubicBezTo>
                    <a:pt x="191853" y="249055"/>
                    <a:pt x="138189" y="129192"/>
                    <a:pt x="51426" y="42429"/>
                  </a:cubicBezTo>
                  <a:close/>
                </a:path>
              </a:pathLst>
            </a:custGeom>
            <a:solidFill>
              <a:schemeClr val="bg1"/>
            </a:solidFill>
            <a:ln w="25400" cap="flat" cmpd="sng" algn="ctr">
              <a:noFill/>
              <a:prstDash val="solid"/>
            </a:ln>
            <a:effectLst/>
          </p:spPr>
          <p:txBody>
            <a:bodyPr lIns="395856" tIns="0" rIns="0" bIns="0" anchor="ctr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2" name="MH_Other_1">
              <a:extLst>
                <a:ext uri="{FF2B5EF4-FFF2-40B4-BE49-F238E27FC236}">
                  <a16:creationId xmlns:a16="http://schemas.microsoft.com/office/drawing/2014/main" id="{EF67E47E-433B-4491-9835-8ED78F23BE2F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5226735" y="1950996"/>
              <a:ext cx="762000" cy="763587"/>
            </a:xfrm>
            <a:prstGeom prst="ellipse">
              <a:avLst/>
            </a:prstGeom>
            <a:gradFill>
              <a:gsLst>
                <a:gs pos="0">
                  <a:srgbClr val="83B07B"/>
                </a:gs>
                <a:gs pos="51000">
                  <a:srgbClr val="41977C"/>
                </a:gs>
                <a:gs pos="100000">
                  <a:srgbClr val="008B8F"/>
                </a:gs>
              </a:gsLst>
              <a:lin ang="5400000" scaled="1"/>
            </a:gradFill>
            <a:ln w="5715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3199" b="0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F953D702-DA6F-4E12-96CD-D548CD86F11B}"/>
                </a:ext>
              </a:extLst>
            </p:cNvPr>
            <p:cNvSpPr/>
            <p:nvPr/>
          </p:nvSpPr>
          <p:spPr>
            <a:xfrm>
              <a:off x="6190805" y="2079986"/>
              <a:ext cx="4632680" cy="873624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83B07B"/>
                      </a:gs>
                      <a:gs pos="51000">
                        <a:srgbClr val="41977C"/>
                      </a:gs>
                      <a:gs pos="100000">
                        <a:srgbClr val="008B8F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NGHE –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83B07B"/>
                      </a:gs>
                      <a:gs pos="51000">
                        <a:srgbClr val="41977C"/>
                      </a:gs>
                      <a:gs pos="100000">
                        <a:srgbClr val="008B8F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VIẾT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83B07B"/>
                    </a:gs>
                    <a:gs pos="51000">
                      <a:srgbClr val="41977C"/>
                    </a:gs>
                    <a:gs pos="100000">
                      <a:srgbClr val="008B8F"/>
                    </a:gs>
                  </a:gsLst>
                  <a:lin ang="5400000" scaled="1"/>
                </a:gradFill>
                <a:effectLst/>
                <a:uLnTx/>
                <a:uFillTx/>
                <a:latin typeface="Coiny" panose="02000903060500060000" pitchFamily="2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16" name="图片 10">
            <a:extLst>
              <a:ext uri="{FF2B5EF4-FFF2-40B4-BE49-F238E27FC236}">
                <a16:creationId xmlns:a16="http://schemas.microsoft.com/office/drawing/2014/main" id="{FE826B3F-04C2-4AF4-A8B8-E50D31C0F11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2831"/>
            <a:ext cx="6096000" cy="1798924"/>
          </a:xfrm>
          <a:prstGeom prst="rect">
            <a:avLst/>
          </a:prstGeom>
        </p:spPr>
      </p:pic>
      <p:pic>
        <p:nvPicPr>
          <p:cNvPr id="18" name="图片 31">
            <a:extLst>
              <a:ext uri="{FF2B5EF4-FFF2-40B4-BE49-F238E27FC236}">
                <a16:creationId xmlns:a16="http://schemas.microsoft.com/office/drawing/2014/main" id="{787B4179-ECEE-4B0A-B7D6-C83E3394A6D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6000" y="5099452"/>
            <a:ext cx="6096000" cy="1798924"/>
          </a:xfrm>
          <a:prstGeom prst="rect">
            <a:avLst/>
          </a:prstGeom>
        </p:spPr>
      </p:pic>
      <p:pic>
        <p:nvPicPr>
          <p:cNvPr id="1026" name="Picture 2" descr="Cách tạo nền bảng xanh trên Powerpoint - Cách tạo nền slide trong  Powerpoint - VnDoc.com">
            <a:extLst>
              <a:ext uri="{FF2B5EF4-FFF2-40B4-BE49-F238E27FC236}">
                <a16:creationId xmlns:a16="http://schemas.microsoft.com/office/drawing/2014/main" id="{23FE42C1-0573-4446-A4A8-97672B319C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505" y="1167092"/>
            <a:ext cx="9144000" cy="561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2A59CD9-E43F-4733-81BC-FDD6DAC894DF}"/>
              </a:ext>
            </a:extLst>
          </p:cNvPr>
          <p:cNvSpPr txBox="1"/>
          <p:nvPr/>
        </p:nvSpPr>
        <p:spPr>
          <a:xfrm>
            <a:off x="4262349" y="1450786"/>
            <a:ext cx="4838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Cá</a:t>
            </a:r>
            <a:r>
              <a:rPr lang="el-GR" sz="2800" b="1" dirty="0">
                <a:solidFill>
                  <a:srgbClr val="FFFF00"/>
                </a:solidFill>
                <a:latin typeface="HP001 4 hàng" panose="020B0603050302020204" pitchFamily="34" charset="0"/>
              </a:rPr>
              <a:t>ζ </a:t>
            </a:r>
            <a:r>
              <a:rPr lang="en-US" sz="28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ǟừng</a:t>
            </a:r>
            <a:r>
              <a:rPr lang="en-US" sz="28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Ǉr</a:t>
            </a:r>
            <a:r>
              <a:rPr lang="el-GR" sz="2800" b="1" dirty="0">
                <a:solidFill>
                  <a:srgbClr val="FFFF00"/>
                </a:solidFill>
                <a:latin typeface="HP001 4 hàng" panose="020B0603050302020204" pitchFamily="34" charset="0"/>
              </a:rPr>
              <a:t>Ϊ</a:t>
            </a:r>
            <a:r>
              <a:rPr lang="en-US" sz="2800" b="1" dirty="0">
                <a:solidFill>
                  <a:srgbClr val="FFFF00"/>
                </a:solidFill>
                <a:latin typeface="HP001 4 hàng" panose="020B0603050302020204" pitchFamily="34" charset="0"/>
              </a:rPr>
              <a:t>g </a:t>
            </a:r>
            <a:r>
              <a:rPr lang="en-US" sz="28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wắng</a:t>
            </a:r>
            <a:endParaRPr lang="en-US" sz="2800" b="1" dirty="0">
              <a:solidFill>
                <a:srgbClr val="FFFF00"/>
              </a:solidFill>
              <a:latin typeface="HP001 4 hàng" panose="020B06030503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5506C3C-1B1B-4808-92AB-09301B928644}"/>
              </a:ext>
            </a:extLst>
          </p:cNvPr>
          <p:cNvSpPr txBox="1"/>
          <p:nvPr/>
        </p:nvSpPr>
        <p:spPr>
          <a:xfrm>
            <a:off x="1525849" y="1931480"/>
            <a:ext cx="87750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     </a:t>
            </a:r>
            <a:r>
              <a:rPr lang="vi-VN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Khi wắng đã </a:t>
            </a:r>
            <a:r>
              <a:rPr lang="el-GR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η</a:t>
            </a:r>
            <a:r>
              <a:rPr lang="vi-VN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ạt jàu </a:t>
            </a:r>
            <a:r>
              <a:rPr lang="el-GR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Λ</a:t>
            </a:r>
            <a:r>
              <a:rPr lang="vi-VN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łn </a:t>
            </a:r>
            <a:r>
              <a:rPr lang="el-GR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η</a:t>
            </a:r>
            <a:r>
              <a:rPr lang="vi-VN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ững vī cây, </a:t>
            </a:r>
            <a:r>
              <a:rPr lang="el-GR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ε</a:t>
            </a:r>
            <a:r>
              <a:rPr lang="vi-VN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úng Ǉċ ǟa </a:t>
            </a:r>
            <a:r>
              <a:rPr lang="el-GR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ωϙ </a:t>
            </a:r>
            <a:r>
              <a:rPr lang="vi-VN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Ǉr</a:t>
            </a:r>
            <a:r>
              <a:rPr lang="el-GR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Ϊ</a:t>
            </a:r>
            <a:r>
              <a:rPr lang="vi-VN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g Ǉ</a:t>
            </a:r>
            <a:r>
              <a:rPr lang="el-GR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Η</a:t>
            </a:r>
            <a:r>
              <a:rPr lang="vi-VN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Ğc wuĒ.</a:t>
            </a:r>
            <a:r>
              <a:rPr lang="en-US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vi-VN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T</a:t>
            </a:r>
            <a:r>
              <a:rPr lang="el-GR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ς</a:t>
            </a:r>
            <a:r>
              <a:rPr lang="vi-VN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łn đưŊg, Ūg </a:t>
            </a:r>
            <a:r>
              <a:rPr lang="el-GR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ΓϜ ωϙ η</a:t>
            </a:r>
            <a:r>
              <a:rPr lang="vi-VN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ững cá</a:t>
            </a:r>
            <a:r>
              <a:rPr lang="el-GR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ζ </a:t>
            </a:r>
            <a:r>
              <a:rPr lang="vi-VN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ǟừng </a:t>
            </a:r>
            <a:r>
              <a:rPr lang="el-GR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κ</a:t>
            </a:r>
            <a:r>
              <a:rPr lang="vi-VN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uở xưa. BΗĞt bao cảζ sắc ηư hΗİn ǟa Ǉrưϐ jắt εúng Ǉċ: bầy </a:t>
            </a:r>
            <a:r>
              <a:rPr lang="el-GR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νΰ</a:t>
            </a:r>
            <a:r>
              <a:rPr lang="vi-VN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Ŗ Ǉi</a:t>
            </a:r>
            <a:r>
              <a:rPr lang="el-GR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ζ </a:t>
            </a:r>
            <a:r>
              <a:rPr lang="vi-VN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w</a:t>
            </a:r>
            <a:r>
              <a:rPr lang="el-GR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θ</a:t>
            </a:r>
            <a:r>
              <a:rPr lang="vi-VN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ị</a:t>
            </a:r>
            <a:r>
              <a:rPr lang="el-GR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ε </a:t>
            </a:r>
            <a:r>
              <a:rPr lang="vi-VN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đá</a:t>
            </a:r>
            <a:r>
              <a:rPr lang="el-GR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ζ </a:t>
            </a:r>
            <a:r>
              <a:rPr lang="vi-VN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đu </a:t>
            </a:r>
            <a:r>
              <a:rPr lang="el-GR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Λ</a:t>
            </a:r>
            <a:r>
              <a:rPr lang="vi-VN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łn cà</a:t>
            </a:r>
            <a:r>
              <a:rPr lang="el-GR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ζ </a:t>
            </a:r>
            <a:r>
              <a:rPr lang="vi-VN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cao,</a:t>
            </a:r>
            <a:r>
              <a:rPr lang="en-US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vi-VN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đàn hư</a:t>
            </a:r>
            <a:r>
              <a:rPr lang="el-GR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Ϋ </a:t>
            </a:r>
            <a:r>
              <a:rPr lang="vi-VN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wai xi</a:t>
            </a:r>
            <a:r>
              <a:rPr lang="el-GR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ζ Α−</a:t>
            </a:r>
            <a:r>
              <a:rPr lang="vi-VN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p và h</a:t>
            </a:r>
            <a:r>
              <a:rPr lang="el-GR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Ηϛ</a:t>
            </a:r>
            <a:r>
              <a:rPr lang="vi-VN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n là</a:t>
            </a:r>
            <a:r>
              <a:rPr lang="el-GR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ζ </a:t>
            </a:r>
            <a:r>
              <a:rPr lang="vi-VN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ǟủ </a:t>
            </a:r>
            <a:r>
              <a:rPr lang="el-GR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η</a:t>
            </a:r>
            <a:r>
              <a:rPr lang="vi-VN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au ǟa ǧ</a:t>
            </a:r>
            <a:r>
              <a:rPr lang="el-GR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ί</a:t>
            </a:r>
            <a:r>
              <a:rPr lang="vi-VN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Ē, </a:t>
            </a:r>
            <a:r>
              <a:rPr lang="el-GR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η</a:t>
            </a:r>
            <a:r>
              <a:rPr lang="vi-VN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ững vạt cỏ đẫm ǧ</a:t>
            </a:r>
            <a:r>
              <a:rPr lang="el-GR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ΰΩ</a:t>
            </a:r>
            <a:r>
              <a:rPr lang="vi-VN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g l</a:t>
            </a:r>
            <a:r>
              <a:rPr lang="el-GR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Ϊ</a:t>
            </a:r>
            <a:r>
              <a:rPr lang="vi-VN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g la</a:t>
            </a:r>
            <a:r>
              <a:rPr lang="el-GR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ζ </a:t>
            </a:r>
            <a:r>
              <a:rPr lang="vi-VN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Ǉr</a:t>
            </a:r>
            <a:r>
              <a:rPr lang="el-GR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Ϊ</a:t>
            </a:r>
            <a:r>
              <a:rPr lang="vi-VN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g wắng. </a:t>
            </a:r>
            <a:endParaRPr lang="en-US" sz="28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57826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1008281" y="914400"/>
            <a:ext cx="7655587" cy="5256808"/>
            <a:chOff x="872575" y="1000462"/>
            <a:chExt cx="5985425" cy="3821297"/>
          </a:xfrm>
        </p:grpSpPr>
        <p:grpSp>
          <p:nvGrpSpPr>
            <p:cNvPr id="17" name="组合 16"/>
            <p:cNvGrpSpPr/>
            <p:nvPr/>
          </p:nvGrpSpPr>
          <p:grpSpPr>
            <a:xfrm>
              <a:off x="1220964" y="2210239"/>
              <a:ext cx="5637036" cy="2611520"/>
              <a:chOff x="1828800" y="932842"/>
              <a:chExt cx="8008944" cy="3423160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23" name="圆角矩形 22"/>
              <p:cNvSpPr/>
              <p:nvPr/>
            </p:nvSpPr>
            <p:spPr>
              <a:xfrm flipV="1">
                <a:off x="1828800" y="932842"/>
                <a:ext cx="8008944" cy="3423160"/>
              </a:xfrm>
              <a:prstGeom prst="roundRect">
                <a:avLst>
                  <a:gd name="adj" fmla="val 839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5" name="圆角矩形 24"/>
              <p:cNvSpPr/>
              <p:nvPr/>
            </p:nvSpPr>
            <p:spPr>
              <a:xfrm flipV="1">
                <a:off x="1930550" y="1007532"/>
                <a:ext cx="7814501" cy="3320734"/>
              </a:xfrm>
              <a:prstGeom prst="roundRect">
                <a:avLst>
                  <a:gd name="adj" fmla="val 8395"/>
                </a:avLst>
              </a:prstGeom>
              <a:noFill/>
              <a:ln>
                <a:solidFill>
                  <a:srgbClr val="F2DC8E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</p:grpSp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7A2060F1-955B-4EA4-BDE4-2B419FD19A6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575" y="1000462"/>
              <a:ext cx="1954430" cy="1646052"/>
            </a:xfrm>
            <a:prstGeom prst="rect">
              <a:avLst/>
            </a:prstGeom>
          </p:spPr>
        </p:pic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01A05E88-E93B-446F-9EA2-F7A8649122EB}"/>
              </a:ext>
            </a:extLst>
          </p:cNvPr>
          <p:cNvGrpSpPr/>
          <p:nvPr/>
        </p:nvGrpSpPr>
        <p:grpSpPr>
          <a:xfrm>
            <a:off x="1922702" y="2583020"/>
            <a:ext cx="4968892" cy="443391"/>
            <a:chOff x="1606550" y="1476087"/>
            <a:chExt cx="4970689" cy="443551"/>
          </a:xfrm>
        </p:grpSpPr>
        <p:sp>
          <p:nvSpPr>
            <p:cNvPr id="18" name="MH_Other_5">
              <a:extLst>
                <a:ext uri="{FF2B5EF4-FFF2-40B4-BE49-F238E27FC236}">
                  <a16:creationId xmlns:a16="http://schemas.microsoft.com/office/drawing/2014/main" id="{5663367B-1C87-43A6-A009-8A2A27C51A0A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6180496" y="1501708"/>
              <a:ext cx="396743" cy="413464"/>
            </a:xfrm>
            <a:prstGeom prst="rect">
              <a:avLst/>
            </a:prstGeom>
            <a:solidFill>
              <a:srgbClr val="FFF9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9" name="MH_SubTitle_1">
              <a:extLst>
                <a:ext uri="{FF2B5EF4-FFF2-40B4-BE49-F238E27FC236}">
                  <a16:creationId xmlns:a16="http://schemas.microsoft.com/office/drawing/2014/main" id="{0CA46D69-6F5C-4369-9E5B-95D3BA775BDF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1998734" y="1500188"/>
              <a:ext cx="4143760" cy="413464"/>
            </a:xfrm>
            <a:custGeom>
              <a:avLst/>
              <a:gdLst>
                <a:gd name="connsiteX0" fmla="*/ 0 w 4326400"/>
                <a:gd name="connsiteY0" fmla="*/ 0 h 432048"/>
                <a:gd name="connsiteX1" fmla="*/ 4326400 w 4326400"/>
                <a:gd name="connsiteY1" fmla="*/ 0 h 432048"/>
                <a:gd name="connsiteX2" fmla="*/ 4326400 w 4326400"/>
                <a:gd name="connsiteY2" fmla="*/ 432048 h 432048"/>
                <a:gd name="connsiteX3" fmla="*/ 0 w 4326400"/>
                <a:gd name="connsiteY3" fmla="*/ 432048 h 432048"/>
                <a:gd name="connsiteX4" fmla="*/ 37076 w 4326400"/>
                <a:gd name="connsiteY4" fmla="*/ 387112 h 432048"/>
                <a:gd name="connsiteX5" fmla="*/ 89336 w 4326400"/>
                <a:gd name="connsiteY5" fmla="*/ 216024 h 432048"/>
                <a:gd name="connsiteX6" fmla="*/ 37076 w 4326400"/>
                <a:gd name="connsiteY6" fmla="*/ 44937 h 432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26400" h="432048">
                  <a:moveTo>
                    <a:pt x="0" y="0"/>
                  </a:moveTo>
                  <a:lnTo>
                    <a:pt x="4326400" y="0"/>
                  </a:lnTo>
                  <a:lnTo>
                    <a:pt x="4326400" y="432048"/>
                  </a:lnTo>
                  <a:lnTo>
                    <a:pt x="0" y="432048"/>
                  </a:lnTo>
                  <a:lnTo>
                    <a:pt x="37076" y="387112"/>
                  </a:lnTo>
                  <a:cubicBezTo>
                    <a:pt x="70070" y="338274"/>
                    <a:pt x="89336" y="279399"/>
                    <a:pt x="89336" y="216024"/>
                  </a:cubicBezTo>
                  <a:cubicBezTo>
                    <a:pt x="89336" y="152650"/>
                    <a:pt x="70070" y="93775"/>
                    <a:pt x="37076" y="44937"/>
                  </a:cubicBezTo>
                  <a:close/>
                </a:path>
              </a:pathLst>
            </a:custGeom>
            <a:solidFill>
              <a:srgbClr val="F2DC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79935" anchor="ctr">
              <a:norm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MH_Other_6">
              <a:extLst>
                <a:ext uri="{FF2B5EF4-FFF2-40B4-BE49-F238E27FC236}">
                  <a16:creationId xmlns:a16="http://schemas.microsoft.com/office/drawing/2014/main" id="{A86D06E3-80D7-478A-B128-3C60334D250B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1606550" y="1510828"/>
              <a:ext cx="395223" cy="395223"/>
            </a:xfrm>
            <a:prstGeom prst="ellipse">
              <a:avLst/>
            </a:prstGeom>
            <a:noFill/>
            <a:ln w="57150">
              <a:solidFill>
                <a:srgbClr val="F2DC8E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2DC8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C96838C2-2CF5-486A-9B5E-E4FE1BF55D5A}"/>
                </a:ext>
              </a:extLst>
            </p:cNvPr>
            <p:cNvSpPr/>
            <p:nvPr/>
          </p:nvSpPr>
          <p:spPr>
            <a:xfrm>
              <a:off x="2234075" y="1476087"/>
              <a:ext cx="2979633" cy="443551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1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3382652" y="686792"/>
            <a:ext cx="5249261" cy="729302"/>
            <a:chOff x="3382652" y="686792"/>
            <a:chExt cx="5249261" cy="729302"/>
          </a:xfrm>
        </p:grpSpPr>
        <p:sp>
          <p:nvSpPr>
            <p:cNvPr id="36" name="圆角矩形 35"/>
            <p:cNvSpPr/>
            <p:nvPr/>
          </p:nvSpPr>
          <p:spPr>
            <a:xfrm flipV="1">
              <a:off x="3382652" y="695459"/>
              <a:ext cx="5249261" cy="667115"/>
            </a:xfrm>
            <a:prstGeom prst="roundRect">
              <a:avLst>
                <a:gd name="adj" fmla="val 8395"/>
              </a:avLst>
            </a:prstGeom>
            <a:solidFill>
              <a:srgbClr val="1273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7" name="矩形 36">
              <a:extLst>
                <a:ext uri="{FF2B5EF4-FFF2-40B4-BE49-F238E27FC236}">
                  <a16:creationId xmlns:a16="http://schemas.microsoft.com/office/drawing/2014/main" id="{F953D702-DA6F-4E12-96CD-D548CD86F11B}"/>
                </a:ext>
              </a:extLst>
            </p:cNvPr>
            <p:cNvSpPr/>
            <p:nvPr/>
          </p:nvSpPr>
          <p:spPr>
            <a:xfrm>
              <a:off x="3506138" y="686792"/>
              <a:ext cx="4764096" cy="729302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599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THẢO</a:t>
              </a:r>
              <a:r>
                <a:rPr kumimoji="0" lang="en-US" altLang="zh-CN" sz="3599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3599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LUẬN</a:t>
              </a:r>
              <a:r>
                <a:rPr kumimoji="0" lang="en-US" altLang="zh-CN" sz="3599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NHÓM</a:t>
              </a:r>
              <a:endParaRPr kumimoji="0" lang="zh-CN" altLang="en-US" sz="35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26" name="图片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3868" y="1583014"/>
            <a:ext cx="1912507" cy="3691971"/>
          </a:xfrm>
          <a:prstGeom prst="rect">
            <a:avLst/>
          </a:prstGeom>
        </p:spPr>
      </p:pic>
      <p:pic>
        <p:nvPicPr>
          <p:cNvPr id="27" name="图片 10">
            <a:extLst>
              <a:ext uri="{FF2B5EF4-FFF2-40B4-BE49-F238E27FC236}">
                <a16:creationId xmlns:a16="http://schemas.microsoft.com/office/drawing/2014/main" id="{12602A87-54B1-4A04-9CDA-762B858B926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2831"/>
            <a:ext cx="6096000" cy="1798924"/>
          </a:xfrm>
          <a:prstGeom prst="rect">
            <a:avLst/>
          </a:prstGeom>
        </p:spPr>
      </p:pic>
      <p:pic>
        <p:nvPicPr>
          <p:cNvPr id="28" name="图片 31">
            <a:extLst>
              <a:ext uri="{FF2B5EF4-FFF2-40B4-BE49-F238E27FC236}">
                <a16:creationId xmlns:a16="http://schemas.microsoft.com/office/drawing/2014/main" id="{7C93D65F-A003-45A9-8346-58F4FB4447A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6000" y="5099452"/>
            <a:ext cx="6096000" cy="1798924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F99D7C4A-6A97-4686-B4DA-970232C62312}"/>
              </a:ext>
            </a:extLst>
          </p:cNvPr>
          <p:cNvSpPr txBox="1"/>
          <p:nvPr/>
        </p:nvSpPr>
        <p:spPr>
          <a:xfrm>
            <a:off x="1615368" y="3320116"/>
            <a:ext cx="6728854" cy="9202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Đoạn văn nói về gì?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12735D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90715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5484374" y="968489"/>
            <a:ext cx="7774425" cy="4514789"/>
            <a:chOff x="1828800" y="932844"/>
            <a:chExt cx="8382000" cy="499231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7" name="圆角矩形 16"/>
            <p:cNvSpPr/>
            <p:nvPr/>
          </p:nvSpPr>
          <p:spPr>
            <a:xfrm flipV="1">
              <a:off x="1828800" y="932844"/>
              <a:ext cx="8382000" cy="4992311"/>
            </a:xfrm>
            <a:prstGeom prst="roundRect">
              <a:avLst>
                <a:gd name="adj" fmla="val 839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8" name="圆角矩形 17"/>
            <p:cNvSpPr/>
            <p:nvPr/>
          </p:nvSpPr>
          <p:spPr>
            <a:xfrm flipV="1">
              <a:off x="1930550" y="1007531"/>
              <a:ext cx="8178500" cy="4842936"/>
            </a:xfrm>
            <a:prstGeom prst="roundRect">
              <a:avLst>
                <a:gd name="adj" fmla="val 8395"/>
              </a:avLst>
            </a:prstGeom>
            <a:noFill/>
            <a:ln>
              <a:solidFill>
                <a:srgbClr val="F2DC8E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46" name="图片 4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2133600"/>
            <a:ext cx="4095750" cy="3514725"/>
          </a:xfrm>
          <a:prstGeom prst="rect">
            <a:avLst/>
          </a:prstGeom>
        </p:spPr>
      </p:pic>
      <p:pic>
        <p:nvPicPr>
          <p:cNvPr id="23" name="图片 10">
            <a:extLst>
              <a:ext uri="{FF2B5EF4-FFF2-40B4-BE49-F238E27FC236}">
                <a16:creationId xmlns:a16="http://schemas.microsoft.com/office/drawing/2014/main" id="{49794D58-CAF1-4104-A32A-014126967C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2831"/>
            <a:ext cx="6096000" cy="1798924"/>
          </a:xfrm>
          <a:prstGeom prst="rect">
            <a:avLst/>
          </a:prstGeom>
        </p:spPr>
      </p:pic>
      <p:pic>
        <p:nvPicPr>
          <p:cNvPr id="24" name="图片 31">
            <a:extLst>
              <a:ext uri="{FF2B5EF4-FFF2-40B4-BE49-F238E27FC236}">
                <a16:creationId xmlns:a16="http://schemas.microsoft.com/office/drawing/2014/main" id="{374E3467-573D-4B5E-B162-2A112E86D23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6000" y="5099452"/>
            <a:ext cx="6096000" cy="1798924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69AD4D8C-4D6A-4DB8-9160-D534CC54539D}"/>
              </a:ext>
            </a:extLst>
          </p:cNvPr>
          <p:cNvSpPr txBox="1"/>
          <p:nvPr/>
        </p:nvSpPr>
        <p:spPr>
          <a:xfrm>
            <a:off x="6448426" y="2969171"/>
            <a:ext cx="6096000" cy="1843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Vẻ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đẹp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của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cảnh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vật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núi</a:t>
            </a:r>
            <a:r>
              <a:rPr lang="en-US" sz="4000" b="1" dirty="0">
                <a:solidFill>
                  <a:srgbClr val="12735D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12735D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rừng</a:t>
            </a:r>
            <a:r>
              <a:rPr lang="en-US" sz="4000" b="1" dirty="0">
                <a:solidFill>
                  <a:srgbClr val="12735D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12735D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thưở</a:t>
            </a:r>
            <a:r>
              <a:rPr lang="en-US" sz="4000" b="1" dirty="0">
                <a:solidFill>
                  <a:srgbClr val="12735D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12735D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xưa</a:t>
            </a:r>
            <a:r>
              <a:rPr lang="en-US" sz="4000" b="1" dirty="0">
                <a:solidFill>
                  <a:srgbClr val="12735D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12735D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  <p:sp>
        <p:nvSpPr>
          <p:cNvPr id="29" name="矩形 36">
            <a:extLst>
              <a:ext uri="{FF2B5EF4-FFF2-40B4-BE49-F238E27FC236}">
                <a16:creationId xmlns:a16="http://schemas.microsoft.com/office/drawing/2014/main" id="{225A7186-4733-46E4-B02E-8A66B735EDBA}"/>
              </a:ext>
            </a:extLst>
          </p:cNvPr>
          <p:cNvSpPr/>
          <p:nvPr/>
        </p:nvSpPr>
        <p:spPr>
          <a:xfrm>
            <a:off x="7312161" y="1442266"/>
            <a:ext cx="4118849" cy="139397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599" b="1" i="0" u="none" strike="noStrike" kern="1200" cap="none" spc="0" normalizeH="0" baseline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oiny" panose="02000903060500060000" pitchFamily="2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CHIA </a:t>
            </a:r>
            <a:r>
              <a:rPr kumimoji="0" lang="en-US" altLang="zh-CN" sz="3599" b="1" i="0" u="none" strike="noStrike" kern="1200" cap="none" spc="0" normalizeH="0" baseline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oiny" panose="02000903060500060000" pitchFamily="2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SẺ</a:t>
            </a:r>
            <a:r>
              <a:rPr kumimoji="0" lang="en-US" altLang="zh-CN" sz="3599" b="1" i="0" u="none" strike="noStrike" kern="1200" cap="none" spc="0" normalizeH="0" baseline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oiny" panose="02000903060500060000" pitchFamily="2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0" lang="en-US" altLang="zh-CN" sz="3599" b="1" i="0" u="none" strike="noStrike" kern="1200" cap="none" spc="0" normalizeH="0" baseline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oiny" panose="02000903060500060000" pitchFamily="2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TRƯỚC</a:t>
            </a:r>
            <a:r>
              <a:rPr kumimoji="0" lang="en-US" altLang="zh-CN" sz="3599" b="1" i="0" u="none" strike="noStrike" kern="1200" cap="none" spc="0" normalizeH="0" baseline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oiny" panose="02000903060500060000" pitchFamily="2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0" lang="en-US" altLang="zh-CN" sz="3599" b="1" i="0" u="none" strike="noStrike" kern="1200" cap="none" spc="0" normalizeH="0" baseline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oiny" panose="02000903060500060000" pitchFamily="2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LỚP</a:t>
            </a:r>
            <a:endParaRPr kumimoji="0" lang="zh-CN" altLang="en-US" sz="3599" b="1" i="0" u="none" strike="noStrike" kern="1200" cap="none" spc="0" normalizeH="0" baseline="0" noProof="0" dirty="0">
              <a:ln>
                <a:noFill/>
              </a:ln>
              <a:solidFill>
                <a:srgbClr val="12735D"/>
              </a:solidFill>
              <a:effectLst/>
              <a:uLnTx/>
              <a:uFillTx/>
              <a:latin typeface="Coiny" panose="02000903060500060000" pitchFamily="2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30" name="图片 22">
            <a:extLst>
              <a:ext uri="{FF2B5EF4-FFF2-40B4-BE49-F238E27FC236}">
                <a16:creationId xmlns:a16="http://schemas.microsoft.com/office/drawing/2014/main" id="{D07F5576-C93D-4D31-8CD7-DE355FC196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3217" y="-492142"/>
            <a:ext cx="4037261" cy="1903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211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3733800" y="228600"/>
            <a:ext cx="5693803" cy="1143000"/>
            <a:chOff x="1828800" y="932844"/>
            <a:chExt cx="9948894" cy="499231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7" name="圆角矩形 16"/>
            <p:cNvSpPr/>
            <p:nvPr/>
          </p:nvSpPr>
          <p:spPr>
            <a:xfrm flipV="1">
              <a:off x="1828800" y="932844"/>
              <a:ext cx="9948894" cy="4992311"/>
            </a:xfrm>
            <a:prstGeom prst="roundRect">
              <a:avLst>
                <a:gd name="adj" fmla="val 839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8" name="圆角矩形 17"/>
            <p:cNvSpPr/>
            <p:nvPr/>
          </p:nvSpPr>
          <p:spPr>
            <a:xfrm flipV="1">
              <a:off x="1930550" y="1007530"/>
              <a:ext cx="9707353" cy="4842936"/>
            </a:xfrm>
            <a:prstGeom prst="roundRect">
              <a:avLst>
                <a:gd name="adj" fmla="val 8395"/>
              </a:avLst>
            </a:prstGeom>
            <a:noFill/>
            <a:ln>
              <a:solidFill>
                <a:srgbClr val="F2DC8E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21" name="图片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6893" y="2362200"/>
            <a:ext cx="2872452" cy="3476857"/>
          </a:xfrm>
          <a:prstGeom prst="rect">
            <a:avLst/>
          </a:prstGeom>
        </p:spPr>
      </p:pic>
      <p:pic>
        <p:nvPicPr>
          <p:cNvPr id="22" name="图片 10">
            <a:extLst>
              <a:ext uri="{FF2B5EF4-FFF2-40B4-BE49-F238E27FC236}">
                <a16:creationId xmlns:a16="http://schemas.microsoft.com/office/drawing/2014/main" id="{FCB2FA56-3014-46F0-8D12-0A21802EF8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2831"/>
            <a:ext cx="6096000" cy="1798924"/>
          </a:xfrm>
          <a:prstGeom prst="rect">
            <a:avLst/>
          </a:prstGeom>
        </p:spPr>
      </p:pic>
      <p:pic>
        <p:nvPicPr>
          <p:cNvPr id="25" name="图片 31">
            <a:extLst>
              <a:ext uri="{FF2B5EF4-FFF2-40B4-BE49-F238E27FC236}">
                <a16:creationId xmlns:a16="http://schemas.microsoft.com/office/drawing/2014/main" id="{E9A3D925-36CD-4DCD-9FFC-C75D7E52BB3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6000" y="5099452"/>
            <a:ext cx="6096000" cy="1798924"/>
          </a:xfrm>
          <a:prstGeom prst="rect">
            <a:avLst/>
          </a:prstGeom>
        </p:spPr>
      </p:pic>
      <p:pic>
        <p:nvPicPr>
          <p:cNvPr id="26" name="图片 22">
            <a:extLst>
              <a:ext uri="{FF2B5EF4-FFF2-40B4-BE49-F238E27FC236}">
                <a16:creationId xmlns:a16="http://schemas.microsoft.com/office/drawing/2014/main" id="{FF7B5F78-6849-465B-A26E-483BE3C5C2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3217" y="-492142"/>
            <a:ext cx="4037261" cy="190370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47A314B-A67A-4D04-8C66-4DCE7FC527C0}"/>
              </a:ext>
            </a:extLst>
          </p:cNvPr>
          <p:cNvSpPr txBox="1"/>
          <p:nvPr/>
        </p:nvSpPr>
        <p:spPr>
          <a:xfrm>
            <a:off x="4430448" y="492407"/>
            <a:ext cx="42787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Luyện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đọc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từ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khó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2E907D"/>
              </a:solidFill>
              <a:effectLst/>
              <a:uLnTx/>
              <a:uFillTx/>
              <a:latin typeface="Coiny" panose="02000903060500060000" pitchFamily="2" charset="0"/>
              <a:ea typeface="字魂59号-创粗黑"/>
              <a:cs typeface="+mn-cs"/>
            </a:endParaRPr>
          </a:p>
        </p:txBody>
      </p:sp>
      <p:pic>
        <p:nvPicPr>
          <p:cNvPr id="27" name="图片 8">
            <a:extLst>
              <a:ext uri="{FF2B5EF4-FFF2-40B4-BE49-F238E27FC236}">
                <a16:creationId xmlns:a16="http://schemas.microsoft.com/office/drawing/2014/main" id="{F873DA58-49F1-490B-B51E-AD95F9FF051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274" y="-1134"/>
            <a:ext cx="1548108" cy="1658198"/>
          </a:xfrm>
          <a:prstGeom prst="rect">
            <a:avLst/>
          </a:prstGeom>
        </p:spPr>
      </p:pic>
      <p:pic>
        <p:nvPicPr>
          <p:cNvPr id="31" name="图片 1">
            <a:extLst>
              <a:ext uri="{FF2B5EF4-FFF2-40B4-BE49-F238E27FC236}">
                <a16:creationId xmlns:a16="http://schemas.microsoft.com/office/drawing/2014/main" id="{0B6692B9-3719-437D-81B3-A760E499DFB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4384" flipH="1">
            <a:off x="407710" y="1623622"/>
            <a:ext cx="3727584" cy="2853103"/>
          </a:xfrm>
          <a:prstGeom prst="rect">
            <a:avLst/>
          </a:prstGeom>
        </p:spPr>
      </p:pic>
      <p:pic>
        <p:nvPicPr>
          <p:cNvPr id="33" name="图片 18">
            <a:extLst>
              <a:ext uri="{FF2B5EF4-FFF2-40B4-BE49-F238E27FC236}">
                <a16:creationId xmlns:a16="http://schemas.microsoft.com/office/drawing/2014/main" id="{08C4E9F4-1458-44BA-86E9-BF020D3ACB4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489" y="1816077"/>
            <a:ext cx="2046552" cy="1064574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A26DEEB5-C128-486B-AEA1-13DDC953ECF2}"/>
              </a:ext>
            </a:extLst>
          </p:cNvPr>
          <p:cNvSpPr txBox="1"/>
          <p:nvPr/>
        </p:nvSpPr>
        <p:spPr>
          <a:xfrm>
            <a:off x="804992" y="2388453"/>
            <a:ext cx="30226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vòm</a:t>
            </a:r>
            <a:r>
              <a:rPr kumimoji="0" lang="en-029" sz="4400" b="1" i="0" u="none" strike="noStrike" kern="1200" cap="none" spc="0" normalizeH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4400" b="1" i="0" u="none" strike="noStrike" kern="1200" cap="none" spc="0" normalizeH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cây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12735D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3D60FD4-2497-44DB-942C-83680A1CD43D}"/>
              </a:ext>
            </a:extLst>
          </p:cNvPr>
          <p:cNvSpPr txBox="1"/>
          <p:nvPr/>
        </p:nvSpPr>
        <p:spPr>
          <a:xfrm>
            <a:off x="4644301" y="2062380"/>
            <a:ext cx="1961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vòm</a:t>
            </a:r>
            <a:r>
              <a:rPr kumimoji="0" lang="en-029" sz="2800" b="0" i="0" u="none" strike="noStrike" kern="1200" cap="none" spc="0" normalizeH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2800" b="0" i="0" u="none" strike="noStrike" kern="1200" cap="none" spc="0" normalizeH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cây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12735D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  <p:pic>
        <p:nvPicPr>
          <p:cNvPr id="36" name="Picture 7">
            <a:extLst>
              <a:ext uri="{FF2B5EF4-FFF2-40B4-BE49-F238E27FC236}">
                <a16:creationId xmlns:a16="http://schemas.microsoft.com/office/drawing/2014/main" id="{C453D793-CDC3-4CD5-83EE-7B2FFF5D37A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48410" y="4432933"/>
            <a:ext cx="2097105" cy="2178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4642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4" grpId="0"/>
      <p:bldP spid="34" grpId="1"/>
      <p:bldP spid="3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3733800" y="228600"/>
            <a:ext cx="5693803" cy="1143000"/>
            <a:chOff x="1828800" y="932844"/>
            <a:chExt cx="9948894" cy="499231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7" name="圆角矩形 16"/>
            <p:cNvSpPr/>
            <p:nvPr/>
          </p:nvSpPr>
          <p:spPr>
            <a:xfrm flipV="1">
              <a:off x="1828800" y="932844"/>
              <a:ext cx="9948894" cy="4992311"/>
            </a:xfrm>
            <a:prstGeom prst="roundRect">
              <a:avLst>
                <a:gd name="adj" fmla="val 839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8" name="圆角矩形 17"/>
            <p:cNvSpPr/>
            <p:nvPr/>
          </p:nvSpPr>
          <p:spPr>
            <a:xfrm flipV="1">
              <a:off x="1930550" y="1007530"/>
              <a:ext cx="9707353" cy="4842936"/>
            </a:xfrm>
            <a:prstGeom prst="roundRect">
              <a:avLst>
                <a:gd name="adj" fmla="val 8395"/>
              </a:avLst>
            </a:prstGeom>
            <a:noFill/>
            <a:ln>
              <a:solidFill>
                <a:srgbClr val="F2DC8E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21" name="图片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6893" y="2362200"/>
            <a:ext cx="2872452" cy="3476857"/>
          </a:xfrm>
          <a:prstGeom prst="rect">
            <a:avLst/>
          </a:prstGeom>
        </p:spPr>
      </p:pic>
      <p:pic>
        <p:nvPicPr>
          <p:cNvPr id="22" name="图片 10">
            <a:extLst>
              <a:ext uri="{FF2B5EF4-FFF2-40B4-BE49-F238E27FC236}">
                <a16:creationId xmlns:a16="http://schemas.microsoft.com/office/drawing/2014/main" id="{FCB2FA56-3014-46F0-8D12-0A21802EF8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2831"/>
            <a:ext cx="6096000" cy="1798924"/>
          </a:xfrm>
          <a:prstGeom prst="rect">
            <a:avLst/>
          </a:prstGeom>
        </p:spPr>
      </p:pic>
      <p:pic>
        <p:nvPicPr>
          <p:cNvPr id="25" name="图片 31">
            <a:extLst>
              <a:ext uri="{FF2B5EF4-FFF2-40B4-BE49-F238E27FC236}">
                <a16:creationId xmlns:a16="http://schemas.microsoft.com/office/drawing/2014/main" id="{E9A3D925-36CD-4DCD-9FFC-C75D7E52BB3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6000" y="5099452"/>
            <a:ext cx="6096000" cy="1798924"/>
          </a:xfrm>
          <a:prstGeom prst="rect">
            <a:avLst/>
          </a:prstGeom>
        </p:spPr>
      </p:pic>
      <p:pic>
        <p:nvPicPr>
          <p:cNvPr id="26" name="图片 22">
            <a:extLst>
              <a:ext uri="{FF2B5EF4-FFF2-40B4-BE49-F238E27FC236}">
                <a16:creationId xmlns:a16="http://schemas.microsoft.com/office/drawing/2014/main" id="{FF7B5F78-6849-465B-A26E-483BE3C5C2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3217" y="-492142"/>
            <a:ext cx="4037261" cy="190370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47A314B-A67A-4D04-8C66-4DCE7FC527C0}"/>
              </a:ext>
            </a:extLst>
          </p:cNvPr>
          <p:cNvSpPr txBox="1"/>
          <p:nvPr/>
        </p:nvSpPr>
        <p:spPr>
          <a:xfrm>
            <a:off x="4430448" y="492407"/>
            <a:ext cx="42787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Luyện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đọc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từ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khó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2E907D"/>
              </a:solidFill>
              <a:effectLst/>
              <a:uLnTx/>
              <a:uFillTx/>
              <a:latin typeface="Coiny" panose="02000903060500060000" pitchFamily="2" charset="0"/>
              <a:ea typeface="字魂59号-创粗黑"/>
              <a:cs typeface="+mn-cs"/>
            </a:endParaRPr>
          </a:p>
        </p:txBody>
      </p:sp>
      <p:pic>
        <p:nvPicPr>
          <p:cNvPr id="27" name="图片 8">
            <a:extLst>
              <a:ext uri="{FF2B5EF4-FFF2-40B4-BE49-F238E27FC236}">
                <a16:creationId xmlns:a16="http://schemas.microsoft.com/office/drawing/2014/main" id="{F873DA58-49F1-490B-B51E-AD95F9FF051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274" y="-1134"/>
            <a:ext cx="1548108" cy="1658198"/>
          </a:xfrm>
          <a:prstGeom prst="rect">
            <a:avLst/>
          </a:prstGeom>
        </p:spPr>
      </p:pic>
      <p:pic>
        <p:nvPicPr>
          <p:cNvPr id="31" name="图片 1">
            <a:extLst>
              <a:ext uri="{FF2B5EF4-FFF2-40B4-BE49-F238E27FC236}">
                <a16:creationId xmlns:a16="http://schemas.microsoft.com/office/drawing/2014/main" id="{0B6692B9-3719-437D-81B3-A760E499DFB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4384" flipH="1">
            <a:off x="407710" y="1623622"/>
            <a:ext cx="3727584" cy="2853103"/>
          </a:xfrm>
          <a:prstGeom prst="rect">
            <a:avLst/>
          </a:prstGeom>
        </p:spPr>
      </p:pic>
      <p:pic>
        <p:nvPicPr>
          <p:cNvPr id="33" name="图片 18">
            <a:extLst>
              <a:ext uri="{FF2B5EF4-FFF2-40B4-BE49-F238E27FC236}">
                <a16:creationId xmlns:a16="http://schemas.microsoft.com/office/drawing/2014/main" id="{08C4E9F4-1458-44BA-86E9-BF020D3ACB4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489" y="1816077"/>
            <a:ext cx="2046552" cy="1064574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A26DEEB5-C128-486B-AEA1-13DDC953ECF2}"/>
              </a:ext>
            </a:extLst>
          </p:cNvPr>
          <p:cNvSpPr txBox="1"/>
          <p:nvPr/>
        </p:nvSpPr>
        <p:spPr>
          <a:xfrm>
            <a:off x="914198" y="2511328"/>
            <a:ext cx="30226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029" sz="4400" b="1" dirty="0" err="1">
                <a:solidFill>
                  <a:srgbClr val="12735D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thuở</a:t>
            </a:r>
            <a:r>
              <a:rPr lang="en-029" sz="4400" b="1" dirty="0">
                <a:solidFill>
                  <a:srgbClr val="12735D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029" sz="4400" b="1" dirty="0" err="1">
                <a:solidFill>
                  <a:srgbClr val="12735D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xưa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12735D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3D60FD4-2497-44DB-942C-83680A1CD43D}"/>
              </a:ext>
            </a:extLst>
          </p:cNvPr>
          <p:cNvSpPr txBox="1"/>
          <p:nvPr/>
        </p:nvSpPr>
        <p:spPr>
          <a:xfrm>
            <a:off x="4620569" y="2144841"/>
            <a:ext cx="1961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vòm</a:t>
            </a:r>
            <a:r>
              <a:rPr kumimoji="0" lang="en-029" sz="2800" b="0" i="0" u="none" strike="noStrike" kern="1200" cap="none" spc="0" normalizeH="0" baseline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cây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12735D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  <p:pic>
        <p:nvPicPr>
          <p:cNvPr id="36" name="Picture 7">
            <a:extLst>
              <a:ext uri="{FF2B5EF4-FFF2-40B4-BE49-F238E27FC236}">
                <a16:creationId xmlns:a16="http://schemas.microsoft.com/office/drawing/2014/main" id="{C453D793-CDC3-4CD5-83EE-7B2FFF5D37A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48410" y="4432933"/>
            <a:ext cx="2097105" cy="2178811"/>
          </a:xfrm>
          <a:prstGeom prst="rect">
            <a:avLst/>
          </a:prstGeom>
        </p:spPr>
      </p:pic>
      <p:pic>
        <p:nvPicPr>
          <p:cNvPr id="16" name="图片 18">
            <a:extLst>
              <a:ext uri="{FF2B5EF4-FFF2-40B4-BE49-F238E27FC236}">
                <a16:creationId xmlns:a16="http://schemas.microsoft.com/office/drawing/2014/main" id="{A9C3D952-31D7-4FC4-AC00-737F4E925AC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1677" y="1856166"/>
            <a:ext cx="2046552" cy="106457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469E1BA-3598-4A57-8E02-679CE395EACE}"/>
              </a:ext>
            </a:extLst>
          </p:cNvPr>
          <p:cNvSpPr txBox="1"/>
          <p:nvPr/>
        </p:nvSpPr>
        <p:spPr>
          <a:xfrm>
            <a:off x="6562938" y="2163668"/>
            <a:ext cx="3022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029" sz="2800" noProof="0" dirty="0" err="1">
                <a:solidFill>
                  <a:srgbClr val="12735D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thuở</a:t>
            </a:r>
            <a:r>
              <a:rPr lang="en-029" sz="2800" noProof="0" dirty="0">
                <a:solidFill>
                  <a:srgbClr val="12735D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029" sz="2800" noProof="0" dirty="0" err="1">
                <a:solidFill>
                  <a:srgbClr val="12735D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xưa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12735D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66435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4" grpId="1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3733800" y="228600"/>
            <a:ext cx="5693803" cy="1143000"/>
            <a:chOff x="1828800" y="932844"/>
            <a:chExt cx="9948894" cy="499231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7" name="圆角矩形 16"/>
            <p:cNvSpPr/>
            <p:nvPr/>
          </p:nvSpPr>
          <p:spPr>
            <a:xfrm flipV="1">
              <a:off x="1828800" y="932844"/>
              <a:ext cx="9948894" cy="4992311"/>
            </a:xfrm>
            <a:prstGeom prst="roundRect">
              <a:avLst>
                <a:gd name="adj" fmla="val 839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8" name="圆角矩形 17"/>
            <p:cNvSpPr/>
            <p:nvPr/>
          </p:nvSpPr>
          <p:spPr>
            <a:xfrm flipV="1">
              <a:off x="1930550" y="1007530"/>
              <a:ext cx="9707353" cy="4842936"/>
            </a:xfrm>
            <a:prstGeom prst="roundRect">
              <a:avLst>
                <a:gd name="adj" fmla="val 8395"/>
              </a:avLst>
            </a:prstGeom>
            <a:noFill/>
            <a:ln>
              <a:solidFill>
                <a:srgbClr val="F2DC8E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21" name="图片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6893" y="2362200"/>
            <a:ext cx="2872452" cy="3476857"/>
          </a:xfrm>
          <a:prstGeom prst="rect">
            <a:avLst/>
          </a:prstGeom>
        </p:spPr>
      </p:pic>
      <p:pic>
        <p:nvPicPr>
          <p:cNvPr id="22" name="图片 10">
            <a:extLst>
              <a:ext uri="{FF2B5EF4-FFF2-40B4-BE49-F238E27FC236}">
                <a16:creationId xmlns:a16="http://schemas.microsoft.com/office/drawing/2014/main" id="{FCB2FA56-3014-46F0-8D12-0A21802EF8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2831"/>
            <a:ext cx="6096000" cy="1798924"/>
          </a:xfrm>
          <a:prstGeom prst="rect">
            <a:avLst/>
          </a:prstGeom>
        </p:spPr>
      </p:pic>
      <p:pic>
        <p:nvPicPr>
          <p:cNvPr id="25" name="图片 31">
            <a:extLst>
              <a:ext uri="{FF2B5EF4-FFF2-40B4-BE49-F238E27FC236}">
                <a16:creationId xmlns:a16="http://schemas.microsoft.com/office/drawing/2014/main" id="{E9A3D925-36CD-4DCD-9FFC-C75D7E52BB3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6000" y="5099452"/>
            <a:ext cx="6096000" cy="1798924"/>
          </a:xfrm>
          <a:prstGeom prst="rect">
            <a:avLst/>
          </a:prstGeom>
        </p:spPr>
      </p:pic>
      <p:pic>
        <p:nvPicPr>
          <p:cNvPr id="26" name="图片 22">
            <a:extLst>
              <a:ext uri="{FF2B5EF4-FFF2-40B4-BE49-F238E27FC236}">
                <a16:creationId xmlns:a16="http://schemas.microsoft.com/office/drawing/2014/main" id="{FF7B5F78-6849-465B-A26E-483BE3C5C2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3217" y="-492142"/>
            <a:ext cx="4037261" cy="190370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47A314B-A67A-4D04-8C66-4DCE7FC527C0}"/>
              </a:ext>
            </a:extLst>
          </p:cNvPr>
          <p:cNvSpPr txBox="1"/>
          <p:nvPr/>
        </p:nvSpPr>
        <p:spPr>
          <a:xfrm>
            <a:off x="4430448" y="492407"/>
            <a:ext cx="42787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Luyện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đọc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từ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khó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2E907D"/>
              </a:solidFill>
              <a:effectLst/>
              <a:uLnTx/>
              <a:uFillTx/>
              <a:latin typeface="Coiny" panose="02000903060500060000" pitchFamily="2" charset="0"/>
              <a:ea typeface="字魂59号-创粗黑"/>
              <a:cs typeface="+mn-cs"/>
            </a:endParaRPr>
          </a:p>
        </p:txBody>
      </p:sp>
      <p:pic>
        <p:nvPicPr>
          <p:cNvPr id="27" name="图片 8">
            <a:extLst>
              <a:ext uri="{FF2B5EF4-FFF2-40B4-BE49-F238E27FC236}">
                <a16:creationId xmlns:a16="http://schemas.microsoft.com/office/drawing/2014/main" id="{F873DA58-49F1-490B-B51E-AD95F9FF051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274" y="-1134"/>
            <a:ext cx="1548108" cy="1658198"/>
          </a:xfrm>
          <a:prstGeom prst="rect">
            <a:avLst/>
          </a:prstGeom>
        </p:spPr>
      </p:pic>
      <p:pic>
        <p:nvPicPr>
          <p:cNvPr id="31" name="图片 1">
            <a:extLst>
              <a:ext uri="{FF2B5EF4-FFF2-40B4-BE49-F238E27FC236}">
                <a16:creationId xmlns:a16="http://schemas.microsoft.com/office/drawing/2014/main" id="{0B6692B9-3719-437D-81B3-A760E499DFB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4384" flipH="1">
            <a:off x="407710" y="1623622"/>
            <a:ext cx="3727584" cy="2853103"/>
          </a:xfrm>
          <a:prstGeom prst="rect">
            <a:avLst/>
          </a:prstGeom>
        </p:spPr>
      </p:pic>
      <p:pic>
        <p:nvPicPr>
          <p:cNvPr id="33" name="图片 18">
            <a:extLst>
              <a:ext uri="{FF2B5EF4-FFF2-40B4-BE49-F238E27FC236}">
                <a16:creationId xmlns:a16="http://schemas.microsoft.com/office/drawing/2014/main" id="{08C4E9F4-1458-44BA-86E9-BF020D3ACB4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489" y="1816077"/>
            <a:ext cx="2046552" cy="1064574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A26DEEB5-C128-486B-AEA1-13DDC953ECF2}"/>
              </a:ext>
            </a:extLst>
          </p:cNvPr>
          <p:cNvSpPr txBox="1"/>
          <p:nvPr/>
        </p:nvSpPr>
        <p:spPr>
          <a:xfrm>
            <a:off x="804992" y="2388453"/>
            <a:ext cx="30226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4000" b="0" i="0" u="none" strike="noStrike" kern="1200" cap="none" spc="0" normalizeH="0" baseline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12735D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3D60FD4-2497-44DB-942C-83680A1CD43D}"/>
              </a:ext>
            </a:extLst>
          </p:cNvPr>
          <p:cNvSpPr txBox="1"/>
          <p:nvPr/>
        </p:nvSpPr>
        <p:spPr>
          <a:xfrm>
            <a:off x="4680331" y="2122267"/>
            <a:ext cx="1961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vòm</a:t>
            </a:r>
            <a:r>
              <a:rPr kumimoji="0" lang="en-029" sz="2800" b="0" i="0" u="none" strike="noStrike" kern="1200" cap="none" spc="0" normalizeH="0" baseline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cây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12735D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  <p:pic>
        <p:nvPicPr>
          <p:cNvPr id="36" name="Picture 7">
            <a:extLst>
              <a:ext uri="{FF2B5EF4-FFF2-40B4-BE49-F238E27FC236}">
                <a16:creationId xmlns:a16="http://schemas.microsoft.com/office/drawing/2014/main" id="{C453D793-CDC3-4CD5-83EE-7B2FFF5D37A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48410" y="4432933"/>
            <a:ext cx="2097105" cy="2178811"/>
          </a:xfrm>
          <a:prstGeom prst="rect">
            <a:avLst/>
          </a:prstGeom>
        </p:spPr>
      </p:pic>
      <p:pic>
        <p:nvPicPr>
          <p:cNvPr id="16" name="图片 18">
            <a:extLst>
              <a:ext uri="{FF2B5EF4-FFF2-40B4-BE49-F238E27FC236}">
                <a16:creationId xmlns:a16="http://schemas.microsoft.com/office/drawing/2014/main" id="{A9C3D952-31D7-4FC4-AC00-737F4E925AC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1677" y="1856166"/>
            <a:ext cx="2046552" cy="106457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469E1BA-3598-4A57-8E02-679CE395EACE}"/>
              </a:ext>
            </a:extLst>
          </p:cNvPr>
          <p:cNvSpPr txBox="1"/>
          <p:nvPr/>
        </p:nvSpPr>
        <p:spPr>
          <a:xfrm>
            <a:off x="6405003" y="2141839"/>
            <a:ext cx="3022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thuở</a:t>
            </a:r>
            <a:r>
              <a:rPr kumimoji="0" lang="en-029" sz="2800" b="0" i="0" u="none" strike="noStrike" kern="1200" cap="none" spc="0" normalizeH="0" baseline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xưa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12735D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BD1332F-D729-4989-935E-A23BE0DACC29}"/>
              </a:ext>
            </a:extLst>
          </p:cNvPr>
          <p:cNvSpPr txBox="1"/>
          <p:nvPr/>
        </p:nvSpPr>
        <p:spPr>
          <a:xfrm>
            <a:off x="957392" y="2540853"/>
            <a:ext cx="30226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029" sz="4400" b="1" dirty="0" err="1">
                <a:solidFill>
                  <a:srgbClr val="12735D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đẫm</a:t>
            </a:r>
            <a:r>
              <a:rPr lang="en-029" sz="4400" b="1" dirty="0">
                <a:solidFill>
                  <a:srgbClr val="12735D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029" sz="4400" b="1" dirty="0" err="1">
                <a:solidFill>
                  <a:srgbClr val="12735D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sương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12735D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  <p:pic>
        <p:nvPicPr>
          <p:cNvPr id="23" name="图片 18">
            <a:extLst>
              <a:ext uri="{FF2B5EF4-FFF2-40B4-BE49-F238E27FC236}">
                <a16:creationId xmlns:a16="http://schemas.microsoft.com/office/drawing/2014/main" id="{965086ED-C3F8-46D4-B841-E6CCE8EACBC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489" y="3206413"/>
            <a:ext cx="2046552" cy="1064574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D83A6C23-E6C8-4AC0-9F8F-4C25B892C51E}"/>
              </a:ext>
            </a:extLst>
          </p:cNvPr>
          <p:cNvSpPr txBox="1"/>
          <p:nvPr/>
        </p:nvSpPr>
        <p:spPr>
          <a:xfrm>
            <a:off x="4056815" y="3492086"/>
            <a:ext cx="3022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029" sz="2800" dirty="0" err="1">
                <a:solidFill>
                  <a:srgbClr val="12735D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đẫm</a:t>
            </a:r>
            <a:r>
              <a:rPr lang="en-029" sz="2800" dirty="0">
                <a:solidFill>
                  <a:srgbClr val="12735D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029" sz="2800" dirty="0" err="1">
                <a:solidFill>
                  <a:srgbClr val="12735D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sương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12735D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09115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E5072190-DAE9-4113-AA98-C830EA09A4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577C5DE-7B64-45D6-8EAB-871977BA2D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350" y="289865"/>
            <a:ext cx="9696450" cy="531892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7D53DEAB-E3C6-41AE-AE9E-086B6135AA2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661"/>
          <a:stretch/>
        </p:blipFill>
        <p:spPr>
          <a:xfrm>
            <a:off x="0" y="4322046"/>
            <a:ext cx="12192000" cy="253595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87DEADB-A5E0-4390-AEAB-2EA78A18F6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3716" y="1"/>
            <a:ext cx="1168283" cy="363403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F21AD13A-76F3-4061-9C10-C8CF5C1CCA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356709" cy="385383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20E47D78-3E92-4DD3-A969-363C28C028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3575049" cy="2641803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8DFF6F1E-6017-4B2A-8507-84566D10063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4037261" cy="1903702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1F25559C-BBC1-4B4A-A5D6-DA6B9F49D7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100" y="0"/>
            <a:ext cx="5280322" cy="1641781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544A742-E21A-4BD0-813C-14F57DA047E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5494" y="1"/>
            <a:ext cx="2536506" cy="233038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C9E765E-389B-4609-8EA5-35FE887DB4E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59076"/>
            <a:ext cx="6096000" cy="1798924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32B8F725-3267-4FB1-83D6-218F0F720C1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6000" y="5059076"/>
            <a:ext cx="6096000" cy="1798924"/>
          </a:xfrm>
          <a:prstGeom prst="rect">
            <a:avLst/>
          </a:prstGeom>
        </p:spPr>
      </p:pic>
      <p:grpSp>
        <p:nvGrpSpPr>
          <p:cNvPr id="20" name="组合 11">
            <a:extLst>
              <a:ext uri="{FF2B5EF4-FFF2-40B4-BE49-F238E27FC236}">
                <a16:creationId xmlns:a16="http://schemas.microsoft.com/office/drawing/2014/main" id="{B8C5C7D0-5763-47CE-A85B-EFF59597EC44}"/>
              </a:ext>
            </a:extLst>
          </p:cNvPr>
          <p:cNvGrpSpPr/>
          <p:nvPr/>
        </p:nvGrpSpPr>
        <p:grpSpPr>
          <a:xfrm>
            <a:off x="3733800" y="228600"/>
            <a:ext cx="5693803" cy="1143000"/>
            <a:chOff x="1828800" y="932844"/>
            <a:chExt cx="9948894" cy="499231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2" name="圆角矩形 16">
              <a:extLst>
                <a:ext uri="{FF2B5EF4-FFF2-40B4-BE49-F238E27FC236}">
                  <a16:creationId xmlns:a16="http://schemas.microsoft.com/office/drawing/2014/main" id="{6AD9DCCE-AEE4-4CDF-8E82-F261D874C6AB}"/>
                </a:ext>
              </a:extLst>
            </p:cNvPr>
            <p:cNvSpPr/>
            <p:nvPr/>
          </p:nvSpPr>
          <p:spPr>
            <a:xfrm flipV="1">
              <a:off x="1828800" y="932844"/>
              <a:ext cx="9948894" cy="4992311"/>
            </a:xfrm>
            <a:prstGeom prst="roundRect">
              <a:avLst>
                <a:gd name="adj" fmla="val 839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4" name="圆角矩形 17">
              <a:extLst>
                <a:ext uri="{FF2B5EF4-FFF2-40B4-BE49-F238E27FC236}">
                  <a16:creationId xmlns:a16="http://schemas.microsoft.com/office/drawing/2014/main" id="{2C767CD4-7BCB-438A-BA0D-3DE3BC8E75C9}"/>
                </a:ext>
              </a:extLst>
            </p:cNvPr>
            <p:cNvSpPr/>
            <p:nvPr/>
          </p:nvSpPr>
          <p:spPr>
            <a:xfrm flipV="1">
              <a:off x="1930550" y="1007530"/>
              <a:ext cx="9707353" cy="4842936"/>
            </a:xfrm>
            <a:prstGeom prst="roundRect">
              <a:avLst>
                <a:gd name="adj" fmla="val 8395"/>
              </a:avLst>
            </a:prstGeom>
            <a:noFill/>
            <a:ln>
              <a:solidFill>
                <a:srgbClr val="F2DC8E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AE37F90E-D218-4E19-8293-231E98F4691A}"/>
              </a:ext>
            </a:extLst>
          </p:cNvPr>
          <p:cNvSpPr txBox="1"/>
          <p:nvPr/>
        </p:nvSpPr>
        <p:spPr>
          <a:xfrm>
            <a:off x="4304005" y="628686"/>
            <a:ext cx="46185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Lưu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 ý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khi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trình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bày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2E907D"/>
              </a:solidFill>
              <a:effectLst/>
              <a:uLnTx/>
              <a:uFillTx/>
              <a:latin typeface="Coiny" panose="02000903060500060000" pitchFamily="2" charset="0"/>
              <a:ea typeface="字魂59号-创粗黑"/>
              <a:cs typeface="+mn-cs"/>
            </a:endParaRPr>
          </a:p>
        </p:txBody>
      </p:sp>
      <p:pic>
        <p:nvPicPr>
          <p:cNvPr id="31" name="图片 8">
            <a:extLst>
              <a:ext uri="{FF2B5EF4-FFF2-40B4-BE49-F238E27FC236}">
                <a16:creationId xmlns:a16="http://schemas.microsoft.com/office/drawing/2014/main" id="{70989A47-1960-4215-853F-56AFDA9A322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2803" y="0"/>
            <a:ext cx="1548108" cy="1658198"/>
          </a:xfrm>
          <a:prstGeom prst="rect">
            <a:avLst/>
          </a:prstGeom>
        </p:spPr>
      </p:pic>
      <p:pic>
        <p:nvPicPr>
          <p:cNvPr id="33" name="图片 22">
            <a:extLst>
              <a:ext uri="{FF2B5EF4-FFF2-40B4-BE49-F238E27FC236}">
                <a16:creationId xmlns:a16="http://schemas.microsoft.com/office/drawing/2014/main" id="{030533F4-8692-4D26-B485-2499B94FF84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7603" y="2329794"/>
            <a:ext cx="2849396" cy="411726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BA6B5720-E180-4B2D-A6A5-80148CC8BD9B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srgbClr val="70AD47">
                <a:shade val="45000"/>
                <a:satMod val="135000"/>
              </a:srgbClr>
              <a:prstClr val="white"/>
            </a:duotone>
          </a:blip>
          <a:stretch>
            <a:fillRect/>
          </a:stretch>
        </p:blipFill>
        <p:spPr>
          <a:xfrm>
            <a:off x="1901872" y="2350631"/>
            <a:ext cx="1152114" cy="537654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6552C12C-872F-4D3D-A68F-B16645FAC6DF}"/>
              </a:ext>
            </a:extLst>
          </p:cNvPr>
          <p:cNvSpPr/>
          <p:nvPr/>
        </p:nvSpPr>
        <p:spPr>
          <a:xfrm>
            <a:off x="1368133" y="2768252"/>
            <a:ext cx="24324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Lùi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2 ô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ly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1BBCCE74-5462-4A31-821D-F2511F42268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870955" y="1965997"/>
            <a:ext cx="5556648" cy="377568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F2459474-C1E5-43D6-9CFB-9A53ABC9BAD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915877" y="2402809"/>
            <a:ext cx="475528" cy="42813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925E3019-1F12-48C2-A1E1-A342EAF65C1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391405" y="2402808"/>
            <a:ext cx="396281" cy="428137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7962CDD8-8E58-461C-96C9-D042BE8C9FD1}"/>
              </a:ext>
            </a:extLst>
          </p:cNvPr>
          <p:cNvSpPr txBox="1"/>
          <p:nvPr/>
        </p:nvSpPr>
        <p:spPr>
          <a:xfrm>
            <a:off x="4787686" y="2553863"/>
            <a:ext cx="70764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="1" dirty="0">
                <a:solidFill>
                  <a:srgbClr val="0070C0"/>
                </a:solidFill>
                <a:latin typeface="HP001 4 hàng" panose="020B0603050302020204" pitchFamily="34" charset="0"/>
              </a:rPr>
              <a:t>Khi wắng đã </a:t>
            </a:r>
            <a:r>
              <a:rPr lang="el-GR" sz="2400" b="1" dirty="0">
                <a:solidFill>
                  <a:srgbClr val="0070C0"/>
                </a:solidFill>
                <a:latin typeface="HP001 4 hàng" panose="020B0603050302020204" pitchFamily="34" charset="0"/>
              </a:rPr>
              <a:t>η</a:t>
            </a:r>
            <a:r>
              <a:rPr lang="vi-VN" sz="2400" b="1" dirty="0">
                <a:solidFill>
                  <a:srgbClr val="0070C0"/>
                </a:solidFill>
                <a:latin typeface="HP001 4 hàng" panose="020B0603050302020204" pitchFamily="34" charset="0"/>
              </a:rPr>
              <a:t>ạt jàu</a:t>
            </a:r>
            <a:endParaRPr lang="en-US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6744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538"/>
  <p:tag name="MH_LIBRARY" val="GRAPHIC"/>
  <p:tag name="MH_TYPE" val="SubTitle"/>
  <p:tag name="MH_ORDER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538"/>
  <p:tag name="MH_LIBRARY" val="GRAPHIC"/>
  <p:tag name="MH_TYPE" val="Other"/>
  <p:tag name="MH_ORDER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2902"/>
  <p:tag name="MH_LIBRARY" val="GRAPHIC"/>
  <p:tag name="MH_TYPE" val="Other"/>
  <p:tag name="MH_ORDER" val="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2902"/>
  <p:tag name="MH_LIBRARY" val="GRAPHIC"/>
  <p:tag name="MH_TYPE" val="SubTitle"/>
  <p:tag name="MH_ORDER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2902"/>
  <p:tag name="MH_LIBRARY" val="GRAPHIC"/>
  <p:tag name="MH_TYPE" val="Other"/>
  <p:tag name="MH_ORDER" val="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538"/>
  <p:tag name="MH_LIBRARY" val="GRAPHIC"/>
  <p:tag name="MH_TYPE" val="SubTitle"/>
  <p:tag name="MH_ORDER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538"/>
  <p:tag name="MH_LIBRARY" val="GRAPHIC"/>
  <p:tag name="MH_TYPE" val="Other"/>
  <p:tag name="MH_ORDER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538"/>
  <p:tag name="MH_LIBRARY" val="GRAPHIC"/>
  <p:tag name="MH_TYPE" val="SubTitle"/>
  <p:tag name="MH_ORDER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538"/>
  <p:tag name="MH_LIBRARY" val="GRAPHIC"/>
  <p:tag name="MH_TYPE" val="Other"/>
  <p:tag name="MH_ORDER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2902"/>
  <p:tag name="MH_LIBRARY" val="GRAPHIC"/>
  <p:tag name="MH_TYPE" val="Other"/>
  <p:tag name="MH_ORDER" val="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2902"/>
  <p:tag name="MH_LIBRARY" val="GRAPHIC"/>
  <p:tag name="MH_TYPE" val="SubTitle"/>
  <p:tag name="MH_ORDER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2902"/>
  <p:tag name="MH_LIBRARY" val="GRAPHIC"/>
  <p:tag name="MH_TYPE" val="Other"/>
  <p:tag name="MH_ORDER" val="6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zp3bxc1p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自定义 23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94341"/>
      </a:accent1>
      <a:accent2>
        <a:srgbClr val="0DC8DB"/>
      </a:accent2>
      <a:accent3>
        <a:srgbClr val="505069"/>
      </a:accent3>
      <a:accent4>
        <a:srgbClr val="F94341"/>
      </a:accent4>
      <a:accent5>
        <a:srgbClr val="0DC8DB"/>
      </a:accent5>
      <a:accent6>
        <a:srgbClr val="505069"/>
      </a:accent6>
      <a:hlink>
        <a:srgbClr val="F94341"/>
      </a:hlink>
      <a:folHlink>
        <a:srgbClr val="0DC8DB"/>
      </a:folHlink>
    </a:clrScheme>
    <a:fontScheme name="自定义 2">
      <a:majorFont>
        <a:latin typeface="Humanst521 BT"/>
        <a:ea typeface="字魂59号-创粗黑"/>
        <a:cs typeface=""/>
      </a:majorFont>
      <a:minorFont>
        <a:latin typeface="Humanst521 BT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e1pchtkt">
      <a:majorFont>
        <a:latin typeface="华康方圆体W7"/>
        <a:ea typeface="华康方圆体W7"/>
        <a:cs typeface=""/>
      </a:majorFont>
      <a:minorFont>
        <a:latin typeface="华康方圆体W7"/>
        <a:ea typeface="华康方圆体W7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369</TotalTime>
  <Words>585</Words>
  <Application>Microsoft Office PowerPoint</Application>
  <PresentationFormat>Widescreen</PresentationFormat>
  <Paragraphs>93</Paragraphs>
  <Slides>20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20</vt:i4>
      </vt:variant>
    </vt:vector>
  </HeadingPairs>
  <TitlesOfParts>
    <vt:vector size="41" baseType="lpstr">
      <vt:lpstr>等线</vt:lpstr>
      <vt:lpstr>等线 Light</vt:lpstr>
      <vt:lpstr>Humanst521 BT</vt:lpstr>
      <vt:lpstr>Lato Hairline</vt:lpstr>
      <vt:lpstr>Lato Regular</vt:lpstr>
      <vt:lpstr>华康方圆体W7</vt:lpstr>
      <vt:lpstr>字魂17号-萌趣果冻体</vt:lpstr>
      <vt:lpstr>字魂59号-创粗黑</vt:lpstr>
      <vt:lpstr>Arial</vt:lpstr>
      <vt:lpstr>Calibri</vt:lpstr>
      <vt:lpstr>Calibri Light</vt:lpstr>
      <vt:lpstr>Coiny</vt:lpstr>
      <vt:lpstr>HP001 4 hàng</vt:lpstr>
      <vt:lpstr>Lato Light</vt:lpstr>
      <vt:lpstr>Patrick Hand</vt:lpstr>
      <vt:lpstr>Times New Roman</vt:lpstr>
      <vt:lpstr>1_Office Theme</vt:lpstr>
      <vt:lpstr>Office 主题​​</vt:lpstr>
      <vt:lpstr>1_Office 主题​​</vt:lpstr>
      <vt:lpstr>Office Theme</vt:lpstr>
      <vt:lpstr>千图网拥有20W+精美PPT模板 更多PPT模板下载至：www.58pic.com/office/ppt​​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Thao Tran</cp:lastModifiedBy>
  <cp:revision>19</cp:revision>
  <dcterms:created xsi:type="dcterms:W3CDTF">2022-06-05T02:31:36Z</dcterms:created>
  <dcterms:modified xsi:type="dcterms:W3CDTF">2022-07-31T23:53:17Z</dcterms:modified>
</cp:coreProperties>
</file>