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E26D-B1A7-44F1-9B56-5BB7837A9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515BF-0A44-4A19-A7A4-9E3502879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F2265-3759-43D1-A7AE-F511690F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7085-72D0-42B8-B319-92F61EBB50C8}" type="datetimeFigureOut">
              <a:rPr lang="vi-VN" smtClean="0"/>
              <a:t>20/11/2024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A06E0-4E4A-47D8-8DA5-A090F60E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1EA2C-7644-4759-99A1-FCB4FA65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44B-B976-4DFC-B56B-2121C57DCC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248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F2AF-0718-49D0-A586-294DA82D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B7726-C361-4B78-B404-A8D44045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9D087-CFA5-478E-BAD2-2B60FD22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7085-72D0-42B8-B319-92F61EBB50C8}" type="datetimeFigureOut">
              <a:rPr lang="vi-VN" smtClean="0"/>
              <a:t>20/11/2024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582F7-DC06-46BD-9135-139321C5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903C-4771-4710-BB84-66891192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44B-B976-4DFC-B56B-2121C57DCC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731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CB494-15C1-48BF-A48C-7F4F4207E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36BF0-F5CD-47DF-819A-8A0F4D7BB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805AF-65D1-4D64-9152-5EE982FA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7085-72D0-42B8-B319-92F61EBB50C8}" type="datetimeFigureOut">
              <a:rPr lang="vi-VN" smtClean="0"/>
              <a:t>20/11/2024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B56A0-ADA0-47FB-B3FB-EA6E3FB7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DC0F7-F01B-4C2C-BBE0-2841C26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44B-B976-4DFC-B56B-2121C57DCC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479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61F4-A60A-4DE6-9B4A-EBBE31C0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6650-203F-485E-83F6-74E21E923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F8857-8DE3-46A0-A50F-CEEC39F2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7085-72D0-42B8-B319-92F61EBB50C8}" type="datetimeFigureOut">
              <a:rPr lang="vi-VN" smtClean="0"/>
              <a:t>20/11/2024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BB71F-05CA-42A7-A752-D3CB376E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79BAB-C2B5-4A15-A11D-D49AE8B9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44B-B976-4DFC-B56B-2121C57DCC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701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8EC0-0A0C-45ED-88AB-9F0554E2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685BB-8CFF-48F9-8A05-DF015B1AC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3E487-2935-4B2C-9AD4-29A955AD5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7085-72D0-42B8-B319-92F61EBB50C8}" type="datetimeFigureOut">
              <a:rPr lang="vi-VN" smtClean="0"/>
              <a:t>20/11/2024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11829-DE30-4837-AA23-456058CC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B8CAC-5EF6-47DE-9B6C-525B3C74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44B-B976-4DFC-B56B-2121C57DCC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805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A74E-892E-449F-9A8E-D7403DA1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A82F6-89BF-4A1C-84F8-10E4EB85A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122BA-067C-49AE-8D3B-C2D7CE150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9DD11-692A-46E8-BC22-E1B33568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7085-72D0-42B8-B319-92F61EBB50C8}" type="datetimeFigureOut">
              <a:rPr lang="vi-VN" smtClean="0"/>
              <a:t>20/11/2024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0FFFB-0CED-47A4-B9D7-4A3BE6C5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7F3D0-620A-4D24-B03B-AA3A368B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44B-B976-4DFC-B56B-2121C57DCC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44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AB41-C513-4A91-BAC1-A02ABC37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EF5D4-389F-4CEE-8A85-EB6B1958E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ECB99-E15A-442D-9E4A-DFD217DBC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3FAF3-6DE8-4A5A-97FF-176334562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D95BB1-EA50-4295-9D2B-D0FE566C1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90AD2-527D-42C0-B9C0-205CFECE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7085-72D0-42B8-B319-92F61EBB50C8}" type="datetimeFigureOut">
              <a:rPr lang="vi-VN" smtClean="0"/>
              <a:t>20/11/2024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F62AF-F5F8-4B03-AA80-DDF9C59D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B533C-3AF2-4E3A-A307-55B6021E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44B-B976-4DFC-B56B-2121C57DCC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06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5A37-F350-4A9D-B202-BA8C1A19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01C0D-B29A-464D-B707-0DDAE3E6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7085-72D0-42B8-B319-92F61EBB50C8}" type="datetimeFigureOut">
              <a:rPr lang="vi-VN" smtClean="0"/>
              <a:t>20/11/2024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F6C36-DB99-40D5-9794-2008B7DA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4E974-B50B-43D8-B011-93620966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44B-B976-4DFC-B56B-2121C57DCC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681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E3A29-8943-4B3E-8C12-28C9B8A5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7085-72D0-42B8-B319-92F61EBB50C8}" type="datetimeFigureOut">
              <a:rPr lang="vi-VN" smtClean="0"/>
              <a:t>20/11/2024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758ED-DBB6-49C8-9C1E-EF311769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E0A67-FA56-4490-BE38-6B50DDF5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44B-B976-4DFC-B56B-2121C57DCC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051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8272-6C08-4BF6-B5B8-F8C82AFC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AA95-2937-493F-B6EA-C212C8913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75743-1113-4D37-8E24-2DBF8855F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DDB17-C61D-4245-9196-A10F7242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7085-72D0-42B8-B319-92F61EBB50C8}" type="datetimeFigureOut">
              <a:rPr lang="vi-VN" smtClean="0"/>
              <a:t>20/11/2024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AC6E3-18E9-4674-81A3-DB52E0F1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CEA00-240F-4100-ACDF-78E6C2E6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44B-B976-4DFC-B56B-2121C57DCC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324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352F-5318-4EA1-8E09-729D499F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F3FC7A-57A5-42FA-8D98-EF1750187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18465-4FA1-42DB-AAB9-AD77AA7D0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C377B-F54B-43BD-AFEA-EB74CDFC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7085-72D0-42B8-B319-92F61EBB50C8}" type="datetimeFigureOut">
              <a:rPr lang="vi-VN" smtClean="0"/>
              <a:t>20/11/2024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6FA94-B94E-418A-97E4-7E854C2D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07700-87AA-44C4-B531-CBDBB6F0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44B-B976-4DFC-B56B-2121C57DCC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84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35BCC-4D29-4619-AA73-A23CF57A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19C25-5CFF-426D-9480-AB1C0EC2F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F67BD-6162-4BAF-B5EC-3E6E17B9F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87085-72D0-42B8-B319-92F61EBB50C8}" type="datetimeFigureOut">
              <a:rPr lang="vi-VN" smtClean="0"/>
              <a:t>20/11/2024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D51D0-E6B5-4FB2-A4DD-EA0CFDBA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93811-2C55-4A70-A248-5D0871E5C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844B-B976-4DFC-B56B-2121C57DCC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916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535C-8E18-401E-9A1D-AEEFE5752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685" y="1122363"/>
            <a:ext cx="9847385" cy="3055742"/>
          </a:xfrm>
        </p:spPr>
        <p:txBody>
          <a:bodyPr>
            <a:normAutofit/>
          </a:bodyPr>
          <a:lstStyle/>
          <a:p>
            <a:r>
              <a:rPr lang="vi-VN" sz="3200" b="1">
                <a:solidFill>
                  <a:schemeClr val="bg1">
                    <a:lumMod val="95000"/>
                  </a:schemeClr>
                </a:solidFill>
                <a:latin typeface="Times New Roman (Headings)"/>
              </a:rPr>
              <a:t>Nhiệt liệt chào mừng </a:t>
            </a:r>
            <a:br>
              <a:rPr lang="en-US" sz="3200">
                <a:solidFill>
                  <a:schemeClr val="bg1">
                    <a:lumMod val="95000"/>
                  </a:schemeClr>
                </a:solidFill>
                <a:latin typeface="Times New Roman (Headings)"/>
              </a:rPr>
            </a:br>
            <a:r>
              <a:rPr lang="vi-VN" sz="3200">
                <a:solidFill>
                  <a:schemeClr val="bg1">
                    <a:lumMod val="95000"/>
                  </a:schemeClr>
                </a:solidFill>
                <a:latin typeface="Times New Roman (Headings)"/>
              </a:rPr>
              <a:t>các Quý vị đại biểu, các thầy cô giáo về dự </a:t>
            </a:r>
            <a:br>
              <a:rPr lang="en-US" sz="3200">
                <a:solidFill>
                  <a:schemeClr val="bg1">
                    <a:lumMod val="95000"/>
                  </a:schemeClr>
                </a:solidFill>
                <a:latin typeface="Times New Roman (Headings)"/>
              </a:rPr>
            </a:br>
            <a:r>
              <a:rPr lang="vi-VN" sz="3200">
                <a:solidFill>
                  <a:srgbClr val="FF0000"/>
                </a:solidFill>
                <a:latin typeface="Times New Roman (Headings)"/>
              </a:rPr>
              <a:t>Lễ kỉ niệm </a:t>
            </a:r>
            <a:r>
              <a:rPr lang="vi-VN" sz="3200" b="1">
                <a:solidFill>
                  <a:srgbClr val="FF0000"/>
                </a:solidFill>
                <a:latin typeface="Times New Roman (Headings)"/>
              </a:rPr>
              <a:t>20 năm thành lập</a:t>
            </a:r>
            <a:r>
              <a:rPr lang="vi-VN" sz="3200">
                <a:solidFill>
                  <a:srgbClr val="FF0000"/>
                </a:solidFill>
                <a:latin typeface="Times New Roman (Headings)"/>
              </a:rPr>
              <a:t> </a:t>
            </a:r>
            <a:br>
              <a:rPr lang="en-US" sz="3200">
                <a:solidFill>
                  <a:srgbClr val="FF0000"/>
                </a:solidFill>
                <a:latin typeface="Times New Roman (Headings)"/>
              </a:rPr>
            </a:br>
            <a:r>
              <a:rPr lang="vi-VN" sz="3200">
                <a:solidFill>
                  <a:srgbClr val="FF0000"/>
                </a:solidFill>
                <a:latin typeface="Times New Roman (Headings)"/>
              </a:rPr>
              <a:t>trường Tiểu học Tiền Phong</a:t>
            </a:r>
            <a:r>
              <a:rPr lang="en-US" sz="3200">
                <a:solidFill>
                  <a:srgbClr val="FF0000"/>
                </a:solidFill>
                <a:latin typeface="Times New Roman (Headings)"/>
              </a:rPr>
              <a:t> (</a:t>
            </a:r>
            <a:r>
              <a:rPr lang="en-US" sz="320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2004-2024</a:t>
            </a:r>
            <a:r>
              <a:rPr lang="en-US" sz="3200">
                <a:solidFill>
                  <a:srgbClr val="FF0000"/>
                </a:solidFill>
                <a:latin typeface="Times New Roman (Headings)"/>
              </a:rPr>
              <a:t>)</a:t>
            </a:r>
            <a:br>
              <a:rPr lang="en-US" sz="3200">
                <a:solidFill>
                  <a:srgbClr val="FF0000"/>
                </a:solidFill>
                <a:latin typeface="Times New Roman (Headings)"/>
              </a:rPr>
            </a:br>
            <a:r>
              <a:rPr lang="vi-VN" sz="3200">
                <a:solidFill>
                  <a:srgbClr val="FF0000"/>
                </a:solidFill>
                <a:latin typeface="Times New Roman (Headings)"/>
              </a:rPr>
              <a:t>42 năm ngày </a:t>
            </a:r>
            <a:r>
              <a:rPr lang="vi-VN" sz="3200" b="1">
                <a:solidFill>
                  <a:srgbClr val="FF0000"/>
                </a:solidFill>
                <a:latin typeface="Times New Roman (Headings)"/>
              </a:rPr>
              <a:t>Nhà giáo Việt Nam </a:t>
            </a:r>
            <a:r>
              <a:rPr lang="vi-VN" sz="3200">
                <a:solidFill>
                  <a:srgbClr val="FF0000"/>
                </a:solidFill>
                <a:latin typeface="Times New Roman (Headings)"/>
              </a:rPr>
              <a:t>20/11</a:t>
            </a:r>
            <a:r>
              <a:rPr lang="en-US" sz="3200">
                <a:solidFill>
                  <a:srgbClr val="FF0000"/>
                </a:solidFill>
                <a:latin typeface="Times New Roman (Headings)"/>
              </a:rPr>
              <a:t> (</a:t>
            </a:r>
            <a:r>
              <a:rPr lang="en-US" sz="320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1982-2024</a:t>
            </a:r>
            <a:r>
              <a:rPr lang="en-US" sz="3200">
                <a:solidFill>
                  <a:srgbClr val="FF0000"/>
                </a:solidFill>
                <a:latin typeface="Times New Roman (Headings)"/>
              </a:rPr>
              <a:t>)</a:t>
            </a:r>
            <a:endParaRPr lang="vi-VN" sz="320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B27180-4006-4D34-B103-3095D9363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0514"/>
            <a:ext cx="9144000" cy="545123"/>
          </a:xfrm>
        </p:spPr>
        <p:txBody>
          <a:bodyPr/>
          <a:lstStyle/>
          <a:p>
            <a:r>
              <a:rPr lang="en-US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Viên, ngày 20 tháng 11 năm 2024</a:t>
            </a:r>
            <a:endParaRPr lang="vi-VN" i="1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0A8A2-7CB5-4758-BE7B-6C3940DA0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24" y="703385"/>
            <a:ext cx="1277351" cy="1225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4692A-3097-427F-9E9B-679C09C86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4317438"/>
            <a:ext cx="3104270" cy="1746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6057A1-38D3-4556-8848-3F954B5A1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33" y="4317438"/>
            <a:ext cx="1843869" cy="14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Times New Roman (Headings)</vt:lpstr>
      <vt:lpstr>Office Theme</vt:lpstr>
      <vt:lpstr>Nhiệt liệt chào mừng  các Quý vị đại biểu, các thầy cô giáo về dự  Lễ kỉ niệm 20 năm thành lập  trường Tiểu học Tiền Phong (2004-2024) 42 năm ngày Nhà giáo Việt Nam 20/11 (1982-2024)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Quý vị đại biểu, các thầy cô giáo về dự  Lễ kỉ niệm 20 năm thành lập trường Tiểu học Tiền Phong (2004-2024) 42 năm ngày Nhà giáo Việt Nam 20/11 (1982-2024)</dc:title>
  <dc:creator>GVTH Đào Hải Cương</dc:creator>
  <cp:lastModifiedBy>GVTH Đào Hải Cương</cp:lastModifiedBy>
  <cp:revision>7</cp:revision>
  <dcterms:created xsi:type="dcterms:W3CDTF">2024-11-20T01:03:38Z</dcterms:created>
  <dcterms:modified xsi:type="dcterms:W3CDTF">2024-11-20T01:22:59Z</dcterms:modified>
</cp:coreProperties>
</file>