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934" r:id="rId2"/>
  </p:sldMasterIdLst>
  <p:notesMasterIdLst>
    <p:notesMasterId r:id="rId55"/>
  </p:notesMasterIdLst>
  <p:handoutMasterIdLst>
    <p:handoutMasterId r:id="rId56"/>
  </p:handoutMasterIdLst>
  <p:sldIdLst>
    <p:sldId id="593" r:id="rId3"/>
    <p:sldId id="2523" r:id="rId4"/>
    <p:sldId id="2525" r:id="rId5"/>
    <p:sldId id="2829" r:id="rId6"/>
    <p:sldId id="2826" r:id="rId7"/>
    <p:sldId id="2832" r:id="rId8"/>
    <p:sldId id="2837" r:id="rId9"/>
    <p:sldId id="2705" r:id="rId10"/>
    <p:sldId id="2788" r:id="rId11"/>
    <p:sldId id="2790" r:id="rId12"/>
    <p:sldId id="2793" r:id="rId13"/>
    <p:sldId id="2843" r:id="rId14"/>
    <p:sldId id="2635" r:id="rId15"/>
    <p:sldId id="2709" r:id="rId16"/>
    <p:sldId id="2637" r:id="rId17"/>
    <p:sldId id="2802" r:id="rId18"/>
    <p:sldId id="2746" r:id="rId19"/>
    <p:sldId id="2783" r:id="rId20"/>
    <p:sldId id="2848" r:id="rId21"/>
    <p:sldId id="2782" r:id="rId22"/>
    <p:sldId id="2846" r:id="rId23"/>
    <p:sldId id="2849" r:id="rId24"/>
    <p:sldId id="2852" r:id="rId25"/>
    <p:sldId id="2853" r:id="rId26"/>
    <p:sldId id="2854" r:id="rId27"/>
    <p:sldId id="2855" r:id="rId28"/>
    <p:sldId id="2857" r:id="rId29"/>
    <p:sldId id="2858" r:id="rId30"/>
    <p:sldId id="2859" r:id="rId31"/>
    <p:sldId id="2860" r:id="rId32"/>
    <p:sldId id="2856" r:id="rId33"/>
    <p:sldId id="2861" r:id="rId34"/>
    <p:sldId id="2862" r:id="rId35"/>
    <p:sldId id="2863" r:id="rId36"/>
    <p:sldId id="2831" r:id="rId37"/>
    <p:sldId id="2708" r:id="rId38"/>
    <p:sldId id="2800" r:id="rId39"/>
    <p:sldId id="2801" r:id="rId40"/>
    <p:sldId id="2747" r:id="rId41"/>
    <p:sldId id="2652" r:id="rId42"/>
    <p:sldId id="2654" r:id="rId43"/>
    <p:sldId id="2657" r:id="rId44"/>
    <p:sldId id="2655" r:id="rId45"/>
    <p:sldId id="2806" r:id="rId46"/>
    <p:sldId id="2864" r:id="rId47"/>
    <p:sldId id="2807" r:id="rId48"/>
    <p:sldId id="2865" r:id="rId49"/>
    <p:sldId id="2803" r:id="rId50"/>
    <p:sldId id="2838" r:id="rId51"/>
    <p:sldId id="2679" r:id="rId52"/>
    <p:sldId id="2840" r:id="rId53"/>
    <p:sldId id="2662"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6"/>
    <a:srgbClr val="182A8E"/>
    <a:srgbClr val="008000"/>
    <a:srgbClr val="4A5564"/>
    <a:srgbClr val="0D773E"/>
    <a:srgbClr val="DA0019"/>
    <a:srgbClr val="FDCC05"/>
    <a:srgbClr val="76267A"/>
    <a:srgbClr val="484776"/>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249" autoAdjust="0"/>
  </p:normalViewPr>
  <p:slideViewPr>
    <p:cSldViewPr snapToGrid="0" showGuides="1">
      <p:cViewPr varScale="1">
        <p:scale>
          <a:sx n="114" d="100"/>
          <a:sy n="114" d="100"/>
        </p:scale>
        <p:origin x="450" y="114"/>
      </p:cViewPr>
      <p:guideLst>
        <p:guide orient="horz" pos="2184"/>
        <p:guide pos="3840"/>
      </p:guideLst>
    </p:cSldViewPr>
  </p:slideViewPr>
  <p:outlineViewPr>
    <p:cViewPr>
      <p:scale>
        <a:sx n="33" d="100"/>
        <a:sy n="33" d="100"/>
      </p:scale>
      <p:origin x="0" y="-300"/>
    </p:cViewPr>
  </p:outlineViewPr>
  <p:notesTextViewPr>
    <p:cViewPr>
      <p:scale>
        <a:sx n="3" d="2"/>
        <a:sy n="3" d="2"/>
      </p:scale>
      <p:origin x="0" y="0"/>
    </p:cViewPr>
  </p:notesTextViewPr>
  <p:sorterViewPr>
    <p:cViewPr varScale="1">
      <p:scale>
        <a:sx n="1" d="1"/>
        <a:sy n="1" d="1"/>
      </p:scale>
      <p:origin x="0" y="-20340"/>
    </p:cViewPr>
  </p:sorterViewPr>
  <p:notesViewPr>
    <p:cSldViewPr snapToGrid="0">
      <p:cViewPr varScale="1">
        <p:scale>
          <a:sx n="52" d="100"/>
          <a:sy n="52" d="100"/>
        </p:scale>
        <p:origin x="19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34178-B482-4994-84ED-1D4E75EDA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C7B42F-935E-4810-AB0C-EF70ABE98A3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Tin học ở bậc Tiểu học</a:t>
          </a:r>
          <a:endPar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endParaRPr>
        </a:p>
      </dgm:t>
    </dgm:pt>
    <dgm:pt modelId="{62DE6CD4-CB90-4E20-A08C-4A2CBE72F9D7}" type="parTrans" cxnId="{D90CF194-4EB1-4B4D-829D-524D79FEBA5E}">
      <dgm:prSet/>
      <dgm:spPr/>
      <dgm:t>
        <a:bodyPr/>
        <a:lstStyle/>
        <a:p>
          <a:endParaRPr lang="en-US" sz="2400" b="1">
            <a:solidFill>
              <a:srgbClr val="FF0000"/>
            </a:solidFill>
            <a:latin typeface="+mj-lt"/>
          </a:endParaRPr>
        </a:p>
      </dgm:t>
    </dgm:pt>
    <dgm:pt modelId="{F1641470-A009-499A-A69D-C72DC8FAA621}" type="sibTrans" cxnId="{D90CF194-4EB1-4B4D-829D-524D79FEBA5E}">
      <dgm:prSet/>
      <dgm:spPr/>
      <dgm:t>
        <a:bodyPr/>
        <a:lstStyle/>
        <a:p>
          <a:endParaRPr lang="en-US" sz="2400" b="1">
            <a:solidFill>
              <a:srgbClr val="FF0000"/>
            </a:solidFill>
            <a:latin typeface="+mj-lt"/>
          </a:endParaRPr>
        </a:p>
      </dgm:t>
    </dgm:pt>
    <dgm:pt modelId="{53FC985D-D569-48AF-99C7-DB52508A6CA5}">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 bộ sách </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Tin </a:t>
          </a:r>
          <a:r>
            <a:rPr lang="en-US" sz="2400" b="1"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 5 – Rô-bốt thông minh</a:t>
          </a:r>
          <a:endPar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endParaRPr>
        </a:p>
      </dgm:t>
    </dgm:pt>
    <dgm:pt modelId="{C865ABDB-30ED-4977-A62D-41A54D183860}" type="parTrans" cxnId="{F5BD5A82-1D4A-4293-8589-58663425E5B4}">
      <dgm:prSet/>
      <dgm:spPr/>
      <dgm:t>
        <a:bodyPr/>
        <a:lstStyle/>
        <a:p>
          <a:endParaRPr lang="en-US" sz="2400" b="1">
            <a:solidFill>
              <a:srgbClr val="FF0000"/>
            </a:solidFill>
            <a:latin typeface="+mj-lt"/>
          </a:endParaRPr>
        </a:p>
      </dgm:t>
    </dgm:pt>
    <dgm:pt modelId="{C802CB16-DF61-4EA9-A6C8-C41CF060A768}" type="sibTrans" cxnId="{F5BD5A82-1D4A-4293-8589-58663425E5B4}">
      <dgm:prSet/>
      <dgm:spPr/>
      <dgm:t>
        <a:bodyPr/>
        <a:lstStyle/>
        <a:p>
          <a:endParaRPr lang="en-US" sz="2400" b="1">
            <a:solidFill>
              <a:srgbClr val="FF0000"/>
            </a:solidFill>
            <a:latin typeface="+mj-lt"/>
          </a:endParaRPr>
        </a:p>
      </dgm:t>
    </dgm:pt>
    <dgm:pt modelId="{40CBFBC1-5EDE-4F88-A294-36649A239562}">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Thiết kế kế hoạch bài dạy</a:t>
          </a:r>
          <a:endPar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endParaRPr>
        </a:p>
      </dgm:t>
    </dgm:pt>
    <dgm:pt modelId="{DD7EC2F7-A925-4855-B220-2F8B25659B9D}" type="parTrans" cxnId="{93BF12B5-9221-43D1-8324-FF0275D254A3}">
      <dgm:prSet/>
      <dgm:spPr/>
      <dgm:t>
        <a:bodyPr/>
        <a:lstStyle/>
        <a:p>
          <a:endParaRPr lang="en-US" sz="2400" b="1">
            <a:solidFill>
              <a:srgbClr val="FF0000"/>
            </a:solidFill>
            <a:latin typeface="+mj-lt"/>
          </a:endParaRPr>
        </a:p>
      </dgm:t>
    </dgm:pt>
    <dgm:pt modelId="{D0D51CA6-2EDD-41C0-ACAD-74E9A2495F1C}" type="sibTrans" cxnId="{93BF12B5-9221-43D1-8324-FF0275D254A3}">
      <dgm:prSet/>
      <dgm:spPr/>
      <dgm:t>
        <a:bodyPr/>
        <a:lstStyle/>
        <a:p>
          <a:endParaRPr lang="en-US" sz="2400" b="1">
            <a:solidFill>
              <a:srgbClr val="FF0000"/>
            </a:solidFill>
            <a:latin typeface="+mj-lt"/>
          </a:endParaRPr>
        </a:p>
      </dgm:t>
    </dgm:pt>
    <dgm:pt modelId="{42703877-D24E-49BB-A86F-DD058DA5B47E}">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Kiểm tra, đánh giá</a:t>
          </a:r>
          <a:endPar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endParaRPr>
        </a:p>
      </dgm:t>
    </dgm:pt>
    <dgm:pt modelId="{4FB4E1A2-43A5-411E-AA21-C9C0E695FCC1}" type="parTrans" cxnId="{EFB502E6-3D76-414E-938B-4EAC2B4843EA}">
      <dgm:prSet/>
      <dgm:spPr/>
      <dgm:t>
        <a:bodyPr/>
        <a:lstStyle/>
        <a:p>
          <a:endParaRPr lang="en-US" sz="2400" b="1">
            <a:solidFill>
              <a:srgbClr val="FF0000"/>
            </a:solidFill>
            <a:latin typeface="+mj-lt"/>
          </a:endParaRPr>
        </a:p>
      </dgm:t>
    </dgm:pt>
    <dgm:pt modelId="{4477C94C-A483-4E36-A3BD-49CACE6E547A}" type="sibTrans" cxnId="{EFB502E6-3D76-414E-938B-4EAC2B4843EA}">
      <dgm:prSet/>
      <dgm:spPr/>
      <dgm:t>
        <a:bodyPr/>
        <a:lstStyle/>
        <a:p>
          <a:endParaRPr lang="en-US" sz="2400" b="1">
            <a:solidFill>
              <a:srgbClr val="FF0000"/>
            </a:solidFill>
            <a:latin typeface="+mj-lt"/>
          </a:endParaRPr>
        </a:p>
      </dgm:t>
    </dgm:pt>
    <dgm:pt modelId="{25938976-7612-47A3-A9D3-75D24AF997A1}">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nguồn</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dirty="0" err="1">
              <a:solidFill>
                <a:srgbClr val="0070C0"/>
              </a:solidFill>
              <a:latin typeface="Arial" panose="020B0604020202020204" pitchFamily="34" charset="0"/>
              <a:ea typeface="Cambria" panose="02040503050406030204" pitchFamily="18" charset="0"/>
              <a:cs typeface="Arial" panose="020B0604020202020204" pitchFamily="34" charset="0"/>
            </a:rPr>
            <a:t>điện</a:t>
          </a:r>
          <a:r>
            <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err="1">
              <a:solidFill>
                <a:srgbClr val="0070C0"/>
              </a:solidFill>
              <a:latin typeface="Arial" panose="020B0604020202020204" pitchFamily="34" charset="0"/>
              <a:ea typeface="Cambria" panose="02040503050406030204" pitchFamily="18" charset="0"/>
              <a:cs typeface="Arial" panose="020B0604020202020204" pitchFamily="34" charset="0"/>
            </a:rPr>
            <a:t>tử</a:t>
          </a:r>
          <a:r>
            <a:rPr lang="en-US" sz="2400" b="1">
              <a:solidFill>
                <a:srgbClr val="0070C0"/>
              </a:solidFill>
              <a:latin typeface="Arial" panose="020B0604020202020204" pitchFamily="34" charset="0"/>
              <a:ea typeface="Cambria" panose="02040503050406030204" pitchFamily="18" charset="0"/>
              <a:cs typeface="Arial" panose="020B0604020202020204" pitchFamily="34" charset="0"/>
            </a:rPr>
            <a:t> </a:t>
          </a:r>
          <a:endParaRPr lang="en-US" sz="2400" b="1" dirty="0">
            <a:solidFill>
              <a:srgbClr val="0070C0"/>
            </a:solidFill>
            <a:latin typeface="Arial" panose="020B0604020202020204" pitchFamily="34" charset="0"/>
            <a:ea typeface="Cambria" panose="02040503050406030204" pitchFamily="18" charset="0"/>
            <a:cs typeface="Arial" panose="020B0604020202020204" pitchFamily="34" charset="0"/>
          </a:endParaRPr>
        </a:p>
      </dgm:t>
    </dgm:pt>
    <dgm:pt modelId="{26600CC3-B570-40A7-8481-A1F1387AD6BC}" type="sibTrans" cxnId="{CEAB5373-1F0B-4FC9-84AD-9B8B2DE34EE0}">
      <dgm:prSet/>
      <dgm:spPr/>
      <dgm:t>
        <a:bodyPr/>
        <a:lstStyle/>
        <a:p>
          <a:endParaRPr lang="en-US" sz="2400" b="1">
            <a:solidFill>
              <a:srgbClr val="FF0000"/>
            </a:solidFill>
            <a:latin typeface="+mj-lt"/>
          </a:endParaRPr>
        </a:p>
      </dgm:t>
    </dgm:pt>
    <dgm:pt modelId="{B281DF8E-8262-494F-A589-F3D975B25478}" type="parTrans" cxnId="{CEAB5373-1F0B-4FC9-84AD-9B8B2DE34EE0}">
      <dgm:prSet/>
      <dgm:spPr/>
      <dgm:t>
        <a:bodyPr/>
        <a:lstStyle/>
        <a:p>
          <a:endParaRPr lang="en-US" sz="2400" b="1">
            <a:solidFill>
              <a:srgbClr val="FF0000"/>
            </a:solidFill>
            <a:latin typeface="+mj-lt"/>
          </a:endParaRPr>
        </a:p>
      </dgm:t>
    </dgm:pt>
    <dgm:pt modelId="{7EF21315-5B4E-4805-88EE-5004ACED31D2}" type="pres">
      <dgm:prSet presAssocID="{CBC34178-B482-4994-84ED-1D4E75EDAC3B}" presName="linear" presStyleCnt="0">
        <dgm:presLayoutVars>
          <dgm:animLvl val="lvl"/>
          <dgm:resizeHandles val="exact"/>
        </dgm:presLayoutVars>
      </dgm:prSet>
      <dgm:spPr/>
    </dgm:pt>
    <dgm:pt modelId="{3BB6FF1C-CF96-478A-8DE9-76985D505568}" type="pres">
      <dgm:prSet presAssocID="{F9C7B42F-935E-4810-AB0C-EF70ABE98A30}" presName="parentText" presStyleLbl="node1" presStyleIdx="0" presStyleCnt="5">
        <dgm:presLayoutVars>
          <dgm:chMax val="0"/>
          <dgm:bulletEnabled val="1"/>
        </dgm:presLayoutVars>
      </dgm:prSet>
      <dgm:spPr/>
    </dgm:pt>
    <dgm:pt modelId="{AC43FD6A-3D10-4244-AB3C-51C15D0523E2}" type="pres">
      <dgm:prSet presAssocID="{F1641470-A009-499A-A69D-C72DC8FAA621}" presName="spacer" presStyleCnt="0"/>
      <dgm:spPr/>
    </dgm:pt>
    <dgm:pt modelId="{111A9197-74B5-472A-8F3E-1F7A69C60065}" type="pres">
      <dgm:prSet presAssocID="{53FC985D-D569-48AF-99C7-DB52508A6CA5}" presName="parentText" presStyleLbl="node1" presStyleIdx="1" presStyleCnt="5" custLinFactNeighborX="-554" custLinFactNeighborY="25604">
        <dgm:presLayoutVars>
          <dgm:chMax val="0"/>
          <dgm:bulletEnabled val="1"/>
        </dgm:presLayoutVars>
      </dgm:prSet>
      <dgm:spPr/>
    </dgm:pt>
    <dgm:pt modelId="{6CC98FCD-0AC2-4AA1-B2F8-DE83EF17B347}" type="pres">
      <dgm:prSet presAssocID="{C802CB16-DF61-4EA9-A6C8-C41CF060A768}" presName="spacer" presStyleCnt="0"/>
      <dgm:spPr/>
    </dgm:pt>
    <dgm:pt modelId="{50ED6F85-6F04-4365-92BB-6FE55981A732}" type="pres">
      <dgm:prSet presAssocID="{40CBFBC1-5EDE-4F88-A294-36649A239562}" presName="parentText" presStyleLbl="node1" presStyleIdx="2" presStyleCnt="5">
        <dgm:presLayoutVars>
          <dgm:chMax val="0"/>
          <dgm:bulletEnabled val="1"/>
        </dgm:presLayoutVars>
      </dgm:prSet>
      <dgm:spPr/>
    </dgm:pt>
    <dgm:pt modelId="{F23E8AAA-C83C-4D33-A504-44D2AD32C4D8}" type="pres">
      <dgm:prSet presAssocID="{D0D51CA6-2EDD-41C0-ACAD-74E9A2495F1C}" presName="spacer" presStyleCnt="0"/>
      <dgm:spPr/>
    </dgm:pt>
    <dgm:pt modelId="{0DC320A8-0B6C-4FAA-B2F8-BB90F1BA12C0}" type="pres">
      <dgm:prSet presAssocID="{42703877-D24E-49BB-A86F-DD058DA5B47E}" presName="parentText" presStyleLbl="node1" presStyleIdx="3" presStyleCnt="5">
        <dgm:presLayoutVars>
          <dgm:chMax val="0"/>
          <dgm:bulletEnabled val="1"/>
        </dgm:presLayoutVars>
      </dgm:prSet>
      <dgm:spPr/>
    </dgm:pt>
    <dgm:pt modelId="{78427754-6901-48A7-B5C0-E5A309CCCD54}" type="pres">
      <dgm:prSet presAssocID="{4477C94C-A483-4E36-A3BD-49CACE6E547A}" presName="spacer" presStyleCnt="0"/>
      <dgm:spPr/>
    </dgm:pt>
    <dgm:pt modelId="{FBD83D30-B28B-4656-BDB9-C9CD688F864E}" type="pres">
      <dgm:prSet presAssocID="{25938976-7612-47A3-A9D3-75D24AF997A1}" presName="parentText" presStyleLbl="node1" presStyleIdx="4" presStyleCnt="5">
        <dgm:presLayoutVars>
          <dgm:chMax val="0"/>
          <dgm:bulletEnabled val="1"/>
        </dgm:presLayoutVars>
      </dgm:prSet>
      <dgm:spPr/>
    </dgm:pt>
  </dgm:ptLst>
  <dgm:cxnLst>
    <dgm:cxn modelId="{B8F20D09-98BA-4636-9378-AE32D278D047}" type="presOf" srcId="{42703877-D24E-49BB-A86F-DD058DA5B47E}" destId="{0DC320A8-0B6C-4FAA-B2F8-BB90F1BA12C0}" srcOrd="0" destOrd="0" presId="urn:microsoft.com/office/officeart/2005/8/layout/vList2"/>
    <dgm:cxn modelId="{607D3C14-701C-41F7-99F5-868E5AE70CEE}" type="presOf" srcId="{F9C7B42F-935E-4810-AB0C-EF70ABE98A30}" destId="{3BB6FF1C-CF96-478A-8DE9-76985D505568}" srcOrd="0" destOrd="0" presId="urn:microsoft.com/office/officeart/2005/8/layout/vList2"/>
    <dgm:cxn modelId="{4CFA621A-F995-49A3-81A2-A99FE6AF6768}" type="presOf" srcId="{40CBFBC1-5EDE-4F88-A294-36649A239562}" destId="{50ED6F85-6F04-4365-92BB-6FE55981A732}" srcOrd="0" destOrd="0" presId="urn:microsoft.com/office/officeart/2005/8/layout/vList2"/>
    <dgm:cxn modelId="{CEAB5373-1F0B-4FC9-84AD-9B8B2DE34EE0}" srcId="{CBC34178-B482-4994-84ED-1D4E75EDAC3B}" destId="{25938976-7612-47A3-A9D3-75D24AF997A1}" srcOrd="4" destOrd="0" parTransId="{B281DF8E-8262-494F-A589-F3D975B25478}" sibTransId="{26600CC3-B570-40A7-8481-A1F1387AD6BC}"/>
    <dgm:cxn modelId="{F5BD5A82-1D4A-4293-8589-58663425E5B4}" srcId="{CBC34178-B482-4994-84ED-1D4E75EDAC3B}" destId="{53FC985D-D569-48AF-99C7-DB52508A6CA5}" srcOrd="1" destOrd="0" parTransId="{C865ABDB-30ED-4977-A62D-41A54D183860}" sibTransId="{C802CB16-DF61-4EA9-A6C8-C41CF060A768}"/>
    <dgm:cxn modelId="{6ADCF588-8538-45D8-84F2-EAC17697B455}" type="presOf" srcId="{25938976-7612-47A3-A9D3-75D24AF997A1}" destId="{FBD83D30-B28B-4656-BDB9-C9CD688F864E}" srcOrd="0" destOrd="0" presId="urn:microsoft.com/office/officeart/2005/8/layout/vList2"/>
    <dgm:cxn modelId="{D90CF194-4EB1-4B4D-829D-524D79FEBA5E}" srcId="{CBC34178-B482-4994-84ED-1D4E75EDAC3B}" destId="{F9C7B42F-935E-4810-AB0C-EF70ABE98A30}" srcOrd="0" destOrd="0" parTransId="{62DE6CD4-CB90-4E20-A08C-4A2CBE72F9D7}" sibTransId="{F1641470-A009-499A-A69D-C72DC8FAA621}"/>
    <dgm:cxn modelId="{368FEF9C-E783-4A80-A953-C739E53B763F}" type="presOf" srcId="{53FC985D-D569-48AF-99C7-DB52508A6CA5}" destId="{111A9197-74B5-472A-8F3E-1F7A69C60065}" srcOrd="0" destOrd="0" presId="urn:microsoft.com/office/officeart/2005/8/layout/vList2"/>
    <dgm:cxn modelId="{93BF12B5-9221-43D1-8324-FF0275D254A3}" srcId="{CBC34178-B482-4994-84ED-1D4E75EDAC3B}" destId="{40CBFBC1-5EDE-4F88-A294-36649A239562}" srcOrd="2" destOrd="0" parTransId="{DD7EC2F7-A925-4855-B220-2F8B25659B9D}" sibTransId="{D0D51CA6-2EDD-41C0-ACAD-74E9A2495F1C}"/>
    <dgm:cxn modelId="{EBF91CD0-B550-42B5-977A-3198260378DB}" type="presOf" srcId="{CBC34178-B482-4994-84ED-1D4E75EDAC3B}" destId="{7EF21315-5B4E-4805-88EE-5004ACED31D2}" srcOrd="0" destOrd="0" presId="urn:microsoft.com/office/officeart/2005/8/layout/vList2"/>
    <dgm:cxn modelId="{EFB502E6-3D76-414E-938B-4EAC2B4843EA}" srcId="{CBC34178-B482-4994-84ED-1D4E75EDAC3B}" destId="{42703877-D24E-49BB-A86F-DD058DA5B47E}" srcOrd="3" destOrd="0" parTransId="{4FB4E1A2-43A5-411E-AA21-C9C0E695FCC1}" sibTransId="{4477C94C-A483-4E36-A3BD-49CACE6E547A}"/>
    <dgm:cxn modelId="{893464BA-FB51-4EB4-9A6A-97C5AB5CF36E}" type="presParOf" srcId="{7EF21315-5B4E-4805-88EE-5004ACED31D2}" destId="{3BB6FF1C-CF96-478A-8DE9-76985D505568}" srcOrd="0" destOrd="0" presId="urn:microsoft.com/office/officeart/2005/8/layout/vList2"/>
    <dgm:cxn modelId="{8A13583E-FF4D-4373-A1E8-1807BA6936AE}" type="presParOf" srcId="{7EF21315-5B4E-4805-88EE-5004ACED31D2}" destId="{AC43FD6A-3D10-4244-AB3C-51C15D0523E2}" srcOrd="1" destOrd="0" presId="urn:microsoft.com/office/officeart/2005/8/layout/vList2"/>
    <dgm:cxn modelId="{37085122-F4CD-4DC4-A285-E6DDD4535752}" type="presParOf" srcId="{7EF21315-5B4E-4805-88EE-5004ACED31D2}" destId="{111A9197-74B5-472A-8F3E-1F7A69C60065}" srcOrd="2" destOrd="0" presId="urn:microsoft.com/office/officeart/2005/8/layout/vList2"/>
    <dgm:cxn modelId="{3EE00900-02DF-4292-8677-0A1DC68656DE}" type="presParOf" srcId="{7EF21315-5B4E-4805-88EE-5004ACED31D2}" destId="{6CC98FCD-0AC2-4AA1-B2F8-DE83EF17B347}" srcOrd="3" destOrd="0" presId="urn:microsoft.com/office/officeart/2005/8/layout/vList2"/>
    <dgm:cxn modelId="{39BF7A59-A297-4C47-A502-0F4B4FFF03E8}" type="presParOf" srcId="{7EF21315-5B4E-4805-88EE-5004ACED31D2}" destId="{50ED6F85-6F04-4365-92BB-6FE55981A732}" srcOrd="4" destOrd="0" presId="urn:microsoft.com/office/officeart/2005/8/layout/vList2"/>
    <dgm:cxn modelId="{8706FF9E-D0C8-440F-8CFF-78CF14A31AC6}" type="presParOf" srcId="{7EF21315-5B4E-4805-88EE-5004ACED31D2}" destId="{F23E8AAA-C83C-4D33-A504-44D2AD32C4D8}" srcOrd="5" destOrd="0" presId="urn:microsoft.com/office/officeart/2005/8/layout/vList2"/>
    <dgm:cxn modelId="{496F4C88-0EAF-44F7-8EB7-9E868D43E617}" type="presParOf" srcId="{7EF21315-5B4E-4805-88EE-5004ACED31D2}" destId="{0DC320A8-0B6C-4FAA-B2F8-BB90F1BA12C0}" srcOrd="6" destOrd="0" presId="urn:microsoft.com/office/officeart/2005/8/layout/vList2"/>
    <dgm:cxn modelId="{1404C5B8-2A3E-4BB6-BDFB-E93496EC6BD2}" type="presParOf" srcId="{7EF21315-5B4E-4805-88EE-5004ACED31D2}" destId="{78427754-6901-48A7-B5C0-E5A309CCCD54}" srcOrd="7" destOrd="0" presId="urn:microsoft.com/office/officeart/2005/8/layout/vList2"/>
    <dgm:cxn modelId="{F76D0C84-A4BB-48A6-AE94-5E053571FE0C}" type="presParOf" srcId="{7EF21315-5B4E-4805-88EE-5004ACED31D2}" destId="{FBD83D30-B28B-4656-BDB9-C9CD688F864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6FF1C-CF96-478A-8DE9-76985D505568}">
      <dsp:nvSpPr>
        <dsp:cNvPr id="0" name=""/>
        <dsp:cNvSpPr/>
      </dsp:nvSpPr>
      <dsp:spPr>
        <a:xfrm>
          <a:off x="0" y="6620"/>
          <a:ext cx="7993626" cy="748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Tin học ở bậc Tiểu học</a:t>
          </a:r>
          <a:endPar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endParaRPr>
        </a:p>
      </dsp:txBody>
      <dsp:txXfrm>
        <a:off x="36553" y="43173"/>
        <a:ext cx="7920520" cy="675694"/>
      </dsp:txXfrm>
    </dsp:sp>
    <dsp:sp modelId="{111A9197-74B5-472A-8F3E-1F7A69C60065}">
      <dsp:nvSpPr>
        <dsp:cNvPr id="0" name=""/>
        <dsp:cNvSpPr/>
      </dsp:nvSpPr>
      <dsp:spPr>
        <a:xfrm>
          <a:off x="0" y="900116"/>
          <a:ext cx="7993626" cy="748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 bộ sách </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Tin </a:t>
          </a:r>
          <a:r>
            <a:rPr lang="en-US" sz="2400" b="1" kern="120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 5 – Rô-bốt thông minh</a:t>
          </a:r>
          <a:endPar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endParaRPr>
        </a:p>
      </dsp:txBody>
      <dsp:txXfrm>
        <a:off x="36553" y="936669"/>
        <a:ext cx="7920520" cy="675694"/>
      </dsp:txXfrm>
    </dsp:sp>
    <dsp:sp modelId="{50ED6F85-6F04-4365-92BB-6FE55981A732}">
      <dsp:nvSpPr>
        <dsp:cNvPr id="0" name=""/>
        <dsp:cNvSpPr/>
      </dsp:nvSpPr>
      <dsp:spPr>
        <a:xfrm>
          <a:off x="0" y="1734620"/>
          <a:ext cx="7993626" cy="748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Thiết kế kế hoạch bài dạy</a:t>
          </a:r>
          <a:endPar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endParaRPr>
        </a:p>
      </dsp:txBody>
      <dsp:txXfrm>
        <a:off x="36553" y="1771173"/>
        <a:ext cx="7920520" cy="675694"/>
      </dsp:txXfrm>
    </dsp:sp>
    <dsp:sp modelId="{0DC320A8-0B6C-4FAA-B2F8-BB90F1BA12C0}">
      <dsp:nvSpPr>
        <dsp:cNvPr id="0" name=""/>
        <dsp:cNvSpPr/>
      </dsp:nvSpPr>
      <dsp:spPr>
        <a:xfrm>
          <a:off x="0" y="2598620"/>
          <a:ext cx="7993626" cy="748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Kiểm tra, đánh giá</a:t>
          </a:r>
          <a:endPar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endParaRPr>
        </a:p>
      </dsp:txBody>
      <dsp:txXfrm>
        <a:off x="36553" y="2635173"/>
        <a:ext cx="7920520" cy="675694"/>
      </dsp:txXfrm>
    </dsp:sp>
    <dsp:sp modelId="{FBD83D30-B28B-4656-BDB9-C9CD688F864E}">
      <dsp:nvSpPr>
        <dsp:cNvPr id="0" name=""/>
        <dsp:cNvSpPr/>
      </dsp:nvSpPr>
      <dsp:spPr>
        <a:xfrm>
          <a:off x="0" y="3462620"/>
          <a:ext cx="7993626" cy="74880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nguồn</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dirty="0" err="1">
              <a:solidFill>
                <a:srgbClr val="0070C0"/>
              </a:solidFill>
              <a:latin typeface="Arial" panose="020B0604020202020204" pitchFamily="34" charset="0"/>
              <a:ea typeface="Cambria" panose="02040503050406030204" pitchFamily="18" charset="0"/>
              <a:cs typeface="Arial" panose="020B0604020202020204" pitchFamily="34" charset="0"/>
            </a:rPr>
            <a:t>điện</a:t>
          </a:r>
          <a:r>
            <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400" b="1" kern="1200" err="1">
              <a:solidFill>
                <a:srgbClr val="0070C0"/>
              </a:solidFill>
              <a:latin typeface="Arial" panose="020B0604020202020204" pitchFamily="34" charset="0"/>
              <a:ea typeface="Cambria" panose="02040503050406030204" pitchFamily="18" charset="0"/>
              <a:cs typeface="Arial" panose="020B0604020202020204" pitchFamily="34" charset="0"/>
            </a:rPr>
            <a:t>tử</a:t>
          </a:r>
          <a:r>
            <a:rPr lang="en-US" sz="2400" b="1" kern="1200">
              <a:solidFill>
                <a:srgbClr val="0070C0"/>
              </a:solidFill>
              <a:latin typeface="Arial" panose="020B0604020202020204" pitchFamily="34" charset="0"/>
              <a:ea typeface="Cambria" panose="02040503050406030204" pitchFamily="18" charset="0"/>
              <a:cs typeface="Arial" panose="020B0604020202020204" pitchFamily="34" charset="0"/>
            </a:rPr>
            <a:t> </a:t>
          </a:r>
          <a:endParaRPr lang="en-US" sz="2400" b="1" kern="1200" dirty="0">
            <a:solidFill>
              <a:srgbClr val="0070C0"/>
            </a:solidFill>
            <a:latin typeface="Arial" panose="020B0604020202020204" pitchFamily="34" charset="0"/>
            <a:ea typeface="Cambria" panose="02040503050406030204" pitchFamily="18" charset="0"/>
            <a:cs typeface="Arial" panose="020B0604020202020204" pitchFamily="34" charset="0"/>
          </a:endParaRPr>
        </a:p>
      </dsp:txBody>
      <dsp:txXfrm>
        <a:off x="36553" y="3499173"/>
        <a:ext cx="7920520"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EC4D9025-EFE0-4108-A6E7-F44DB7072DB0}" type="datetimeFigureOut">
              <a:rPr lang="en-US" smtClean="0"/>
              <a:pPr/>
              <a:t>6/5/2024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5F2796-88F4-4E66-80CE-11BEEAD5F988}" type="slidenum">
              <a:rPr lang="en-US" smtClean="0"/>
              <a:pPr/>
              <a:t>‹#›</a:t>
            </a:fld>
            <a:endParaRPr lang="en-US"/>
          </a:p>
        </p:txBody>
      </p:sp>
    </p:spTree>
    <p:extLst>
      <p:ext uri="{BB962C8B-B14F-4D97-AF65-F5344CB8AC3E}">
        <p14:creationId xmlns:p14="http://schemas.microsoft.com/office/powerpoint/2010/main" val="1459626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EE40EC45-D5F2-4173-A3A7-AF7CBD945D32}" type="datetimeFigureOut">
              <a:rPr lang="en-US" smtClean="0"/>
              <a:pPr/>
              <a:t>6/5/2024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0FA28C-29BF-4D0D-B478-2AE8E86A1ADB}" type="slidenum">
              <a:rPr lang="en-US" smtClean="0"/>
              <a:pPr/>
              <a:t>‹#›</a:t>
            </a:fld>
            <a:endParaRPr lang="en-US"/>
          </a:p>
        </p:txBody>
      </p:sp>
    </p:spTree>
    <p:extLst>
      <p:ext uri="{BB962C8B-B14F-4D97-AF65-F5344CB8AC3E}">
        <p14:creationId xmlns:p14="http://schemas.microsoft.com/office/powerpoint/2010/main" val="16562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FA28C-29BF-4D0D-B478-2AE8E86A1ADB}" type="slidenum">
              <a:rPr lang="en-US" smtClean="0"/>
              <a:pPr/>
              <a:t>1</a:t>
            </a:fld>
            <a:endParaRPr lang="en-US"/>
          </a:p>
        </p:txBody>
      </p:sp>
    </p:spTree>
    <p:extLst>
      <p:ext uri="{BB962C8B-B14F-4D97-AF65-F5344CB8AC3E}">
        <p14:creationId xmlns:p14="http://schemas.microsoft.com/office/powerpoint/2010/main" val="42734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26</a:t>
            </a:fld>
            <a:endParaRPr lang="en-US"/>
          </a:p>
        </p:txBody>
      </p:sp>
    </p:spTree>
    <p:extLst>
      <p:ext uri="{BB962C8B-B14F-4D97-AF65-F5344CB8AC3E}">
        <p14:creationId xmlns:p14="http://schemas.microsoft.com/office/powerpoint/2010/main" val="320472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27</a:t>
            </a:fld>
            <a:endParaRPr lang="en-US"/>
          </a:p>
        </p:txBody>
      </p:sp>
    </p:spTree>
    <p:extLst>
      <p:ext uri="{BB962C8B-B14F-4D97-AF65-F5344CB8AC3E}">
        <p14:creationId xmlns:p14="http://schemas.microsoft.com/office/powerpoint/2010/main" val="19156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28</a:t>
            </a:fld>
            <a:endParaRPr lang="en-US"/>
          </a:p>
        </p:txBody>
      </p:sp>
    </p:spTree>
    <p:extLst>
      <p:ext uri="{BB962C8B-B14F-4D97-AF65-F5344CB8AC3E}">
        <p14:creationId xmlns:p14="http://schemas.microsoft.com/office/powerpoint/2010/main" val="336926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29</a:t>
            </a:fld>
            <a:endParaRPr lang="en-US"/>
          </a:p>
        </p:txBody>
      </p:sp>
    </p:spTree>
    <p:extLst>
      <p:ext uri="{BB962C8B-B14F-4D97-AF65-F5344CB8AC3E}">
        <p14:creationId xmlns:p14="http://schemas.microsoft.com/office/powerpoint/2010/main" val="30406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30</a:t>
            </a:fld>
            <a:endParaRPr lang="en-US"/>
          </a:p>
        </p:txBody>
      </p:sp>
    </p:spTree>
    <p:extLst>
      <p:ext uri="{BB962C8B-B14F-4D97-AF65-F5344CB8AC3E}">
        <p14:creationId xmlns:p14="http://schemas.microsoft.com/office/powerpoint/2010/main" val="223261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31</a:t>
            </a:fld>
            <a:endParaRPr lang="en-US"/>
          </a:p>
        </p:txBody>
      </p:sp>
    </p:spTree>
    <p:extLst>
      <p:ext uri="{BB962C8B-B14F-4D97-AF65-F5344CB8AC3E}">
        <p14:creationId xmlns:p14="http://schemas.microsoft.com/office/powerpoint/2010/main" val="113364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32</a:t>
            </a:fld>
            <a:endParaRPr lang="en-US"/>
          </a:p>
        </p:txBody>
      </p:sp>
    </p:spTree>
    <p:extLst>
      <p:ext uri="{BB962C8B-B14F-4D97-AF65-F5344CB8AC3E}">
        <p14:creationId xmlns:p14="http://schemas.microsoft.com/office/powerpoint/2010/main" val="326987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33</a:t>
            </a:fld>
            <a:endParaRPr lang="en-US"/>
          </a:p>
        </p:txBody>
      </p:sp>
    </p:spTree>
    <p:extLst>
      <p:ext uri="{BB962C8B-B14F-4D97-AF65-F5344CB8AC3E}">
        <p14:creationId xmlns:p14="http://schemas.microsoft.com/office/powerpoint/2010/main" val="245298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34</a:t>
            </a:fld>
            <a:endParaRPr lang="en-US"/>
          </a:p>
        </p:txBody>
      </p:sp>
    </p:spTree>
    <p:extLst>
      <p:ext uri="{BB962C8B-B14F-4D97-AF65-F5344CB8AC3E}">
        <p14:creationId xmlns:p14="http://schemas.microsoft.com/office/powerpoint/2010/main" val="267992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 ý. Bài 28 chia nhỏ nhiệm vụ, bài 31 chia nhỏ công việc. HS chỉ chia nhỏ nhiệm vụ, chia nhỏ công việc. HS không thực hiện nhiệm vụ, công việc.</a:t>
            </a:r>
          </a:p>
          <a:p>
            <a:r>
              <a:rPr lang="en-US"/>
              <a:t>Bài 30 xác định nhệm vụ. HS không phải thực hiện nhiệm vụ.</a:t>
            </a:r>
          </a:p>
          <a:p>
            <a:r>
              <a:rPr lang="en-US"/>
              <a:t>Công việc là việc ở nhà. Nhiệm vị là việc ở lớp.</a:t>
            </a:r>
          </a:p>
        </p:txBody>
      </p:sp>
      <p:sp>
        <p:nvSpPr>
          <p:cNvPr id="4" name="Slide Number Placeholder 3"/>
          <p:cNvSpPr>
            <a:spLocks noGrp="1"/>
          </p:cNvSpPr>
          <p:nvPr>
            <p:ph type="sldNum" sz="quarter" idx="5"/>
          </p:nvPr>
        </p:nvSpPr>
        <p:spPr/>
        <p:txBody>
          <a:bodyPr/>
          <a:lstStyle/>
          <a:p>
            <a:fld id="{F70FA28C-29BF-4D0D-B478-2AE8E86A1ADB}" type="slidenum">
              <a:rPr lang="en-US" smtClean="0"/>
              <a:pPr/>
              <a:t>15</a:t>
            </a:fld>
            <a:endParaRPr lang="en-US"/>
          </a:p>
        </p:txBody>
      </p:sp>
    </p:spTree>
    <p:extLst>
      <p:ext uri="{BB962C8B-B14F-4D97-AF65-F5344CB8AC3E}">
        <p14:creationId xmlns:p14="http://schemas.microsoft.com/office/powerpoint/2010/main" val="269163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18</a:t>
            </a:fld>
            <a:endParaRPr lang="en-US"/>
          </a:p>
        </p:txBody>
      </p:sp>
    </p:spTree>
    <p:extLst>
      <p:ext uri="{BB962C8B-B14F-4D97-AF65-F5344CB8AC3E}">
        <p14:creationId xmlns:p14="http://schemas.microsoft.com/office/powerpoint/2010/main" val="19586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19</a:t>
            </a:fld>
            <a:endParaRPr lang="en-US"/>
          </a:p>
        </p:txBody>
      </p:sp>
    </p:spTree>
    <p:extLst>
      <p:ext uri="{BB962C8B-B14F-4D97-AF65-F5344CB8AC3E}">
        <p14:creationId xmlns:p14="http://schemas.microsoft.com/office/powerpoint/2010/main" val="166627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21</a:t>
            </a:fld>
            <a:endParaRPr lang="en-US"/>
          </a:p>
        </p:txBody>
      </p:sp>
    </p:spTree>
    <p:extLst>
      <p:ext uri="{BB962C8B-B14F-4D97-AF65-F5344CB8AC3E}">
        <p14:creationId xmlns:p14="http://schemas.microsoft.com/office/powerpoint/2010/main" val="75119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22</a:t>
            </a:fld>
            <a:endParaRPr lang="en-US"/>
          </a:p>
        </p:txBody>
      </p:sp>
    </p:spTree>
    <p:extLst>
      <p:ext uri="{BB962C8B-B14F-4D97-AF65-F5344CB8AC3E}">
        <p14:creationId xmlns:p14="http://schemas.microsoft.com/office/powerpoint/2010/main" val="155844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23</a:t>
            </a:fld>
            <a:endParaRPr lang="en-US"/>
          </a:p>
        </p:txBody>
      </p:sp>
    </p:spTree>
    <p:extLst>
      <p:ext uri="{BB962C8B-B14F-4D97-AF65-F5344CB8AC3E}">
        <p14:creationId xmlns:p14="http://schemas.microsoft.com/office/powerpoint/2010/main" val="322924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24</a:t>
            </a:fld>
            <a:endParaRPr lang="en-US"/>
          </a:p>
        </p:txBody>
      </p:sp>
    </p:spTree>
    <p:extLst>
      <p:ext uri="{BB962C8B-B14F-4D97-AF65-F5344CB8AC3E}">
        <p14:creationId xmlns:p14="http://schemas.microsoft.com/office/powerpoint/2010/main" val="228502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FA28C-29BF-4D0D-B478-2AE8E86A1ADB}" type="slidenum">
              <a:rPr lang="en-US" smtClean="0"/>
              <a:pPr/>
              <a:t>25</a:t>
            </a:fld>
            <a:endParaRPr lang="en-US"/>
          </a:p>
        </p:txBody>
      </p:sp>
    </p:spTree>
    <p:extLst>
      <p:ext uri="{BB962C8B-B14F-4D97-AF65-F5344CB8AC3E}">
        <p14:creationId xmlns:p14="http://schemas.microsoft.com/office/powerpoint/2010/main" val="228153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209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281424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00873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0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60A0-4D0F-1641-874F-86BF758F9319}"/>
              </a:ext>
            </a:extLst>
          </p:cNvPr>
          <p:cNvSpPr>
            <a:spLocks noGrp="1"/>
          </p:cNvSpPr>
          <p:nvPr>
            <p:ph type="title"/>
          </p:nvPr>
        </p:nvSpPr>
        <p:spPr>
          <a:xfrm>
            <a:off x="609600" y="599440"/>
            <a:ext cx="10972800" cy="691064"/>
          </a:xfrm>
          <a:prstGeom prst="rect">
            <a:avLst/>
          </a:prstGeom>
        </p:spPr>
        <p:txBody>
          <a:bodyPr/>
          <a:lstStyle>
            <a:lvl1pPr>
              <a:defRPr b="1">
                <a:solidFill>
                  <a:srgbClr val="FD820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7532E93-5BD8-E744-BB61-1ED3B801F5EB}"/>
              </a:ext>
            </a:extLst>
          </p:cNvPr>
          <p:cNvSpPr>
            <a:spLocks noGrp="1"/>
          </p:cNvSpPr>
          <p:nvPr>
            <p:ph idx="1"/>
          </p:nvPr>
        </p:nvSpPr>
        <p:spPr>
          <a:xfrm>
            <a:off x="609600" y="1584960"/>
            <a:ext cx="10972803" cy="4226560"/>
          </a:xfrm>
          <a:prstGeom prst="rect">
            <a:avLst/>
          </a:prstGeom>
        </p:spPr>
        <p:txBody>
          <a:bodyPr/>
          <a:lstStyle>
            <a:lvl1pPr>
              <a:defRPr>
                <a:solidFill>
                  <a:srgbClr val="262626"/>
                </a:solidFill>
                <a:latin typeface="Calibri" panose="020F0502020204030204" pitchFamily="34" charset="0"/>
                <a:cs typeface="Calibri" panose="020F0502020204030204" pitchFamily="34" charset="0"/>
              </a:defRPr>
            </a:lvl1pPr>
            <a:lvl2pPr>
              <a:defRPr>
                <a:solidFill>
                  <a:srgbClr val="262626"/>
                </a:solidFill>
                <a:latin typeface="Calibri" panose="020F0502020204030204" pitchFamily="34" charset="0"/>
                <a:cs typeface="Calibri" panose="020F0502020204030204" pitchFamily="34" charset="0"/>
              </a:defRPr>
            </a:lvl2pPr>
            <a:lvl3pPr>
              <a:defRPr>
                <a:solidFill>
                  <a:srgbClr val="262626"/>
                </a:solidFill>
                <a:latin typeface="Calibri" panose="020F0502020204030204" pitchFamily="34" charset="0"/>
                <a:cs typeface="Calibri" panose="020F0502020204030204" pitchFamily="34" charset="0"/>
              </a:defRPr>
            </a:lvl3pPr>
            <a:lvl4pPr>
              <a:defRPr>
                <a:solidFill>
                  <a:srgbClr val="262626"/>
                </a:solidFill>
                <a:latin typeface="Calibri" panose="020F0502020204030204" pitchFamily="34" charset="0"/>
                <a:cs typeface="Calibri" panose="020F0502020204030204" pitchFamily="34" charset="0"/>
              </a:defRPr>
            </a:lvl4pPr>
            <a:lvl5pPr>
              <a:defRPr>
                <a:solidFill>
                  <a:srgbClr val="262626"/>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C6C96E1-227F-48EE-BA72-A257915F8108}"/>
              </a:ext>
            </a:extLst>
          </p:cNvPr>
          <p:cNvPicPr>
            <a:picLocks noChangeAspect="1"/>
          </p:cNvPicPr>
          <p:nvPr userDrawn="1"/>
        </p:nvPicPr>
        <p:blipFill>
          <a:blip r:embed="rId2"/>
          <a:srcRect/>
          <a:stretch/>
        </p:blipFill>
        <p:spPr>
          <a:xfrm>
            <a:off x="10131680" y="5876926"/>
            <a:ext cx="1523404" cy="434824"/>
          </a:xfrm>
          <a:prstGeom prst="rect">
            <a:avLst/>
          </a:prstGeom>
        </p:spPr>
      </p:pic>
    </p:spTree>
    <p:extLst>
      <p:ext uri="{BB962C8B-B14F-4D97-AF65-F5344CB8AC3E}">
        <p14:creationId xmlns:p14="http://schemas.microsoft.com/office/powerpoint/2010/main" val="88900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ED8060-A55D-7B45-95CC-7DB4A01693C3}"/>
              </a:ext>
            </a:extLst>
          </p:cNvPr>
          <p:cNvGrpSpPr/>
          <p:nvPr userDrawn="1"/>
        </p:nvGrpSpPr>
        <p:grpSpPr>
          <a:xfrm>
            <a:off x="9550400" y="599439"/>
            <a:ext cx="2062480" cy="5756915"/>
            <a:chOff x="9591040" y="531559"/>
            <a:chExt cx="2062480" cy="5824795"/>
          </a:xfrm>
        </p:grpSpPr>
        <p:sp>
          <p:nvSpPr>
            <p:cNvPr id="10" name="Rectangle 9">
              <a:extLst>
                <a:ext uri="{FF2B5EF4-FFF2-40B4-BE49-F238E27FC236}">
                  <a16:creationId xmlns:a16="http://schemas.microsoft.com/office/drawing/2014/main" id="{149AD390-D5AC-754F-BC15-855471C80F6A}"/>
                </a:ext>
              </a:extLst>
            </p:cNvPr>
            <p:cNvSpPr/>
            <p:nvPr userDrawn="1"/>
          </p:nvSpPr>
          <p:spPr>
            <a:xfrm>
              <a:off x="9591040" y="531559"/>
              <a:ext cx="2062480" cy="5299359"/>
            </a:xfrm>
            <a:prstGeom prst="rect">
              <a:avLst/>
            </a:prstGeom>
            <a:solidFill>
              <a:srgbClr val="D0D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ecision 11">
              <a:extLst>
                <a:ext uri="{FF2B5EF4-FFF2-40B4-BE49-F238E27FC236}">
                  <a16:creationId xmlns:a16="http://schemas.microsoft.com/office/drawing/2014/main" id="{FD5BFF7D-0E7E-DB42-BFF2-3720F876CF25}"/>
                </a:ext>
              </a:extLst>
            </p:cNvPr>
            <p:cNvSpPr/>
            <p:nvPr userDrawn="1"/>
          </p:nvSpPr>
          <p:spPr>
            <a:xfrm>
              <a:off x="10087034" y="5305480"/>
              <a:ext cx="1070491" cy="1050874"/>
            </a:xfrm>
            <a:prstGeom prst="flowChartDecision">
              <a:avLst/>
            </a:prstGeom>
            <a:solidFill>
              <a:srgbClr val="D0D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2B7E60A0-4D0F-1641-874F-86BF758F9319}"/>
              </a:ext>
            </a:extLst>
          </p:cNvPr>
          <p:cNvSpPr>
            <a:spLocks noGrp="1"/>
          </p:cNvSpPr>
          <p:nvPr>
            <p:ph type="title"/>
          </p:nvPr>
        </p:nvSpPr>
        <p:spPr>
          <a:xfrm>
            <a:off x="609600" y="599440"/>
            <a:ext cx="8727440" cy="691064"/>
          </a:xfrm>
          <a:prstGeom prst="rect">
            <a:avLst/>
          </a:prstGeom>
        </p:spPr>
        <p:txBody>
          <a:bodyPr/>
          <a:lstStyle>
            <a:lvl1pPr>
              <a:defRPr b="1">
                <a:solidFill>
                  <a:srgbClr val="FD820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7532E93-5BD8-E744-BB61-1ED3B801F5EB}"/>
              </a:ext>
            </a:extLst>
          </p:cNvPr>
          <p:cNvSpPr>
            <a:spLocks noGrp="1"/>
          </p:cNvSpPr>
          <p:nvPr>
            <p:ph idx="1"/>
          </p:nvPr>
        </p:nvSpPr>
        <p:spPr>
          <a:xfrm>
            <a:off x="609602" y="1584960"/>
            <a:ext cx="8727441" cy="4226560"/>
          </a:xfrm>
          <a:prstGeom prst="rect">
            <a:avLst/>
          </a:prstGeom>
        </p:spPr>
        <p:txBody>
          <a:bodyPr/>
          <a:lstStyle>
            <a:lvl1pPr>
              <a:defRPr>
                <a:solidFill>
                  <a:srgbClr val="262626"/>
                </a:solidFill>
                <a:latin typeface="Calibri" panose="020F0502020204030204" pitchFamily="34" charset="0"/>
                <a:cs typeface="Calibri" panose="020F0502020204030204" pitchFamily="34" charset="0"/>
              </a:defRPr>
            </a:lvl1pPr>
            <a:lvl2pPr>
              <a:defRPr>
                <a:solidFill>
                  <a:srgbClr val="262626"/>
                </a:solidFill>
                <a:latin typeface="Calibri" panose="020F0502020204030204" pitchFamily="34" charset="0"/>
                <a:cs typeface="Calibri" panose="020F0502020204030204" pitchFamily="34" charset="0"/>
              </a:defRPr>
            </a:lvl2pPr>
            <a:lvl3pPr>
              <a:defRPr>
                <a:solidFill>
                  <a:srgbClr val="262626"/>
                </a:solidFill>
                <a:latin typeface="Calibri" panose="020F0502020204030204" pitchFamily="34" charset="0"/>
                <a:cs typeface="Calibri" panose="020F0502020204030204" pitchFamily="34" charset="0"/>
              </a:defRPr>
            </a:lvl3pPr>
            <a:lvl4pPr>
              <a:defRPr>
                <a:solidFill>
                  <a:srgbClr val="262626"/>
                </a:solidFill>
                <a:latin typeface="Calibri" panose="020F0502020204030204" pitchFamily="34" charset="0"/>
                <a:cs typeface="Calibri" panose="020F0502020204030204" pitchFamily="34" charset="0"/>
              </a:defRPr>
            </a:lvl4pPr>
            <a:lvl5pPr>
              <a:defRPr>
                <a:solidFill>
                  <a:srgbClr val="262626"/>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338DD068-57A7-334D-A901-96C518D6E676}"/>
              </a:ext>
            </a:extLst>
          </p:cNvPr>
          <p:cNvSpPr>
            <a:spLocks noGrp="1"/>
          </p:cNvSpPr>
          <p:nvPr>
            <p:ph idx="13" hasCustomPrompt="1"/>
          </p:nvPr>
        </p:nvSpPr>
        <p:spPr>
          <a:xfrm>
            <a:off x="9740761" y="772163"/>
            <a:ext cx="1698027" cy="4866641"/>
          </a:xfrm>
          <a:prstGeom prst="rect">
            <a:avLst/>
          </a:prstGeom>
        </p:spPr>
        <p:txBody>
          <a:bodyPr/>
          <a:lstStyle>
            <a:lvl1pPr marL="0" indent="0">
              <a:buNone/>
              <a:defRPr sz="1600" b="1">
                <a:solidFill>
                  <a:srgbClr val="2626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Sidebar text</a:t>
            </a:r>
          </a:p>
        </p:txBody>
      </p:sp>
    </p:spTree>
    <p:extLst>
      <p:ext uri="{BB962C8B-B14F-4D97-AF65-F5344CB8AC3E}">
        <p14:creationId xmlns:p14="http://schemas.microsoft.com/office/powerpoint/2010/main" val="84832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55D444-AB68-0E4E-97E0-1F4535805802}"/>
              </a:ext>
            </a:extLst>
          </p:cNvPr>
          <p:cNvSpPr>
            <a:spLocks noGrp="1"/>
          </p:cNvSpPr>
          <p:nvPr>
            <p:ph type="title"/>
          </p:nvPr>
        </p:nvSpPr>
        <p:spPr>
          <a:xfrm>
            <a:off x="609601" y="599440"/>
            <a:ext cx="11104607" cy="691064"/>
          </a:xfrm>
          <a:prstGeom prst="rect">
            <a:avLst/>
          </a:prstGeom>
        </p:spPr>
        <p:txBody>
          <a:bodyPr/>
          <a:lstStyle>
            <a:lvl1pPr>
              <a:defRPr b="1">
                <a:solidFill>
                  <a:srgbClr val="FD8204"/>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12948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DC785F-6B67-7946-8BE9-07769E2FFA7F}"/>
              </a:ext>
            </a:extLst>
          </p:cNvPr>
          <p:cNvSpPr>
            <a:spLocks noGrp="1"/>
          </p:cNvSpPr>
          <p:nvPr>
            <p:ph type="title"/>
          </p:nvPr>
        </p:nvSpPr>
        <p:spPr>
          <a:xfrm>
            <a:off x="609601" y="599440"/>
            <a:ext cx="11104607" cy="691064"/>
          </a:xfrm>
          <a:prstGeom prst="rect">
            <a:avLst/>
          </a:prstGeom>
        </p:spPr>
        <p:txBody>
          <a:bodyPr/>
          <a:lstStyle>
            <a:lvl1pPr>
              <a:defRPr b="1">
                <a:solidFill>
                  <a:srgbClr val="FD8204"/>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939025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09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34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C613-D083-F744-9E5B-0339F3BEC280}"/>
              </a:ext>
            </a:extLst>
          </p:cNvPr>
          <p:cNvSpPr>
            <a:spLocks noGrp="1"/>
          </p:cNvSpPr>
          <p:nvPr>
            <p:ph type="ctrTitle"/>
          </p:nvPr>
        </p:nvSpPr>
        <p:spPr>
          <a:xfrm>
            <a:off x="1524000" y="1122363"/>
            <a:ext cx="9144000" cy="2387600"/>
          </a:xfrm>
          <a:prstGeom prst="rect">
            <a:avLst/>
          </a:prstGeom>
        </p:spPr>
        <p:txBody>
          <a:bodyPr anchor="b"/>
          <a:lstStyle>
            <a:lvl1pPr algn="l">
              <a:defRPr sz="6000" b="1">
                <a:solidFill>
                  <a:srgbClr val="FD820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9C0A61E-0A01-3643-AC84-E07DD5F6F785}"/>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262626"/>
                </a:solidFill>
                <a:latin typeface="Calibri" panose="020F0502020204030204" pitchFamily="34" charset="0"/>
                <a:cs typeface="Calibri" panose="020F050202020403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Tree>
    <p:extLst>
      <p:ext uri="{BB962C8B-B14F-4D97-AF65-F5344CB8AC3E}">
        <p14:creationId xmlns:p14="http://schemas.microsoft.com/office/powerpoint/2010/main" val="149851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F9854875-20FE-4D53-B6D4-69C32C40976A}"/>
              </a:ext>
            </a:extLst>
          </p:cNvPr>
          <p:cNvPicPr>
            <a:picLocks noChangeAspect="1"/>
          </p:cNvPicPr>
          <p:nvPr userDrawn="1"/>
        </p:nvPicPr>
        <p:blipFill>
          <a:blip r:embed="rId2"/>
          <a:srcRect/>
          <a:stretch/>
        </p:blipFill>
        <p:spPr>
          <a:xfrm>
            <a:off x="10131682" y="5876926"/>
            <a:ext cx="1523404" cy="434824"/>
          </a:xfrm>
          <a:prstGeom prst="rect">
            <a:avLst/>
          </a:prstGeom>
        </p:spPr>
      </p:pic>
    </p:spTree>
    <p:extLst>
      <p:ext uri="{BB962C8B-B14F-4D97-AF65-F5344CB8AC3E}">
        <p14:creationId xmlns:p14="http://schemas.microsoft.com/office/powerpoint/2010/main" val="353819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631454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247294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983018"/>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71214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425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752329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8147547"/>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9FD7F277-0BD1-4EF5-834C-C377B8DA351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E342B5D-10D0-468E-A9AB-61B631046CC7}"/>
              </a:ext>
            </a:extLst>
          </p:cNvPr>
          <p:cNvSpPr/>
          <p:nvPr userDrawn="1"/>
        </p:nvSpPr>
        <p:spPr>
          <a:xfrm>
            <a:off x="393356" y="335041"/>
            <a:ext cx="11405287" cy="6021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9B6E1379-1BDC-46A8-BDC5-BF3AA8F71D66}"/>
              </a:ext>
            </a:extLst>
          </p:cNvPr>
          <p:cNvSpPr txBox="1">
            <a:spLocks/>
          </p:cNvSpPr>
          <p:nvPr userDrawn="1"/>
        </p:nvSpPr>
        <p:spPr>
          <a:xfrm>
            <a:off x="392215" y="6526032"/>
            <a:ext cx="578751" cy="250306"/>
          </a:xfrm>
          <a:prstGeom prst="rect">
            <a:avLst/>
          </a:prstGeom>
        </p:spPr>
        <p:txBody>
          <a:bodyPr/>
          <a:lstStyle>
            <a:defPPr>
              <a:defRPr lang="en-US"/>
            </a:defPPr>
            <a:lvl1pPr marL="0" algn="l" defTabSz="914400" rtl="0" eaLnBrk="1" latinLnBrk="0" hangingPunct="1">
              <a:defRPr sz="1200" kern="1200">
                <a:solidFill>
                  <a:srgbClr val="262626"/>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9772A-B40D-5441-8EA0-6D62B1707392}" type="slidenum">
              <a:rPr lang="en-US" sz="900" smtClean="0">
                <a:solidFill>
                  <a:srgbClr val="262626"/>
                </a:solidFill>
              </a:rPr>
              <a:pPr/>
              <a:t>‹#›</a:t>
            </a:fld>
            <a:endParaRPr lang="en-US" sz="900" dirty="0">
              <a:solidFill>
                <a:srgbClr val="262626"/>
              </a:solidFill>
            </a:endParaRPr>
          </a:p>
        </p:txBody>
      </p:sp>
      <p:grpSp>
        <p:nvGrpSpPr>
          <p:cNvPr id="11" name="Group 10">
            <a:extLst>
              <a:ext uri="{FF2B5EF4-FFF2-40B4-BE49-F238E27FC236}">
                <a16:creationId xmlns:a16="http://schemas.microsoft.com/office/drawing/2014/main" id="{C98C2016-1A1A-985E-EE04-C285FC74F001}"/>
              </a:ext>
            </a:extLst>
          </p:cNvPr>
          <p:cNvGrpSpPr/>
          <p:nvPr userDrawn="1"/>
        </p:nvGrpSpPr>
        <p:grpSpPr>
          <a:xfrm>
            <a:off x="9265023" y="418349"/>
            <a:ext cx="2713083" cy="374205"/>
            <a:chOff x="5222638" y="874154"/>
            <a:chExt cx="2773329" cy="374205"/>
          </a:xfrm>
        </p:grpSpPr>
        <p:pic>
          <p:nvPicPr>
            <p:cNvPr id="12" name="Picture 11" descr="VMB">
              <a:extLst>
                <a:ext uri="{FF2B5EF4-FFF2-40B4-BE49-F238E27FC236}">
                  <a16:creationId xmlns:a16="http://schemas.microsoft.com/office/drawing/2014/main" id="{03DF8EC5-B490-2C0A-4BA6-C5033FA5F5C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22638" y="908214"/>
              <a:ext cx="801552" cy="306084"/>
            </a:xfrm>
            <a:prstGeom prst="rect">
              <a:avLst/>
            </a:prstGeom>
            <a:noFill/>
            <a:ln>
              <a:noFill/>
            </a:ln>
          </p:spPr>
        </p:pic>
        <p:sp>
          <p:nvSpPr>
            <p:cNvPr id="13" name="TextBox 12">
              <a:extLst>
                <a:ext uri="{FF2B5EF4-FFF2-40B4-BE49-F238E27FC236}">
                  <a16:creationId xmlns:a16="http://schemas.microsoft.com/office/drawing/2014/main" id="{25B4F1AC-F30D-5FAB-9DAD-BE923C8EB93E}"/>
                </a:ext>
              </a:extLst>
            </p:cNvPr>
            <p:cNvSpPr txBox="1"/>
            <p:nvPr userDrawn="1"/>
          </p:nvSpPr>
          <p:spPr>
            <a:xfrm>
              <a:off x="5968383" y="874154"/>
              <a:ext cx="2027584" cy="374205"/>
            </a:xfrm>
            <a:prstGeom prst="rect">
              <a:avLst/>
            </a:prstGeom>
            <a:noFill/>
          </p:spPr>
          <p:txBody>
            <a:bodyPr wrap="square" anchor="b">
              <a:spAutoFit/>
            </a:bodyPr>
            <a:lstStyle/>
            <a:p>
              <a:pPr>
                <a:lnSpc>
                  <a:spcPct val="120000"/>
                </a:lnSpc>
              </a:pPr>
              <a:r>
                <a:rPr lang="en-US" sz="800" b="1" i="1" dirty="0">
                  <a:solidFill>
                    <a:srgbClr val="0070C0"/>
                  </a:solidFill>
                </a:rPr>
                <a:t>CTCP ĐẦU TƯ PHÁT TRIỂN SÁCH VÀ HỌC LIỆU ĐIỆN TỬ VIỆT NAM</a:t>
              </a:r>
            </a:p>
          </p:txBody>
        </p:sp>
      </p:grpSp>
      <p:grpSp>
        <p:nvGrpSpPr>
          <p:cNvPr id="14" name="Group 13">
            <a:extLst>
              <a:ext uri="{FF2B5EF4-FFF2-40B4-BE49-F238E27FC236}">
                <a16:creationId xmlns:a16="http://schemas.microsoft.com/office/drawing/2014/main" id="{0174F068-A749-96AE-B4EB-D931D3155441}"/>
              </a:ext>
            </a:extLst>
          </p:cNvPr>
          <p:cNvGrpSpPr/>
          <p:nvPr userDrawn="1"/>
        </p:nvGrpSpPr>
        <p:grpSpPr>
          <a:xfrm>
            <a:off x="462778" y="452409"/>
            <a:ext cx="2208425" cy="461665"/>
            <a:chOff x="5399210" y="1044752"/>
            <a:chExt cx="2208425" cy="461665"/>
          </a:xfrm>
        </p:grpSpPr>
        <p:pic>
          <p:nvPicPr>
            <p:cNvPr id="15" name="Picture 2" descr="Nhà Xuất Bản">
              <a:extLst>
                <a:ext uri="{FF2B5EF4-FFF2-40B4-BE49-F238E27FC236}">
                  <a16:creationId xmlns:a16="http://schemas.microsoft.com/office/drawing/2014/main" id="{E5BE0EE4-0CCF-EC11-4608-C1B419586F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9210" y="1060615"/>
              <a:ext cx="515481" cy="42448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3C05ACB-CC69-ECD7-BB49-E7AFA37D9AF4}"/>
                </a:ext>
              </a:extLst>
            </p:cNvPr>
            <p:cNvSpPr txBox="1"/>
            <p:nvPr/>
          </p:nvSpPr>
          <p:spPr>
            <a:xfrm>
              <a:off x="5914692" y="1044752"/>
              <a:ext cx="1692943" cy="461665"/>
            </a:xfrm>
            <a:prstGeom prst="rect">
              <a:avLst/>
            </a:prstGeom>
            <a:noFill/>
          </p:spPr>
          <p:txBody>
            <a:bodyPr wrap="square" anchor="b">
              <a:spAutoFit/>
            </a:bodyPr>
            <a:lstStyle/>
            <a:p>
              <a:r>
                <a:rPr lang="en-US" sz="800" b="1" i="1" dirty="0">
                  <a:solidFill>
                    <a:srgbClr val="0070C0"/>
                  </a:solidFill>
                </a:rPr>
                <a:t>BỘ GIÁO DỤC VÀ ĐÀO TẠO</a:t>
              </a:r>
            </a:p>
            <a:p>
              <a:r>
                <a:rPr lang="en-US" sz="800" b="1" i="1" dirty="0">
                  <a:solidFill>
                    <a:srgbClr val="0070C0"/>
                  </a:solidFill>
                </a:rPr>
                <a:t>TRƯỜNG ĐẠI HỌC VINH</a:t>
              </a:r>
            </a:p>
            <a:p>
              <a:r>
                <a:rPr lang="en-US" sz="800" b="1" i="1" dirty="0">
                  <a:solidFill>
                    <a:srgbClr val="0070C0"/>
                  </a:solidFill>
                </a:rPr>
                <a:t>NHÀ XUẤT BẢN ĐẠI HỌC VINH</a:t>
              </a:r>
            </a:p>
          </p:txBody>
        </p:sp>
      </p:grpSp>
    </p:spTree>
    <p:extLst>
      <p:ext uri="{BB962C8B-B14F-4D97-AF65-F5344CB8AC3E}">
        <p14:creationId xmlns:p14="http://schemas.microsoft.com/office/powerpoint/2010/main" val="38248065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A6F06-A850-B345-97FD-214142B6CD1C}"/>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C7D262F-F03F-3D4C-BB8A-46F27360501C}"/>
              </a:ext>
            </a:extLst>
          </p:cNvPr>
          <p:cNvSpPr/>
          <p:nvPr userDrawn="1"/>
        </p:nvSpPr>
        <p:spPr>
          <a:xfrm>
            <a:off x="393359" y="418349"/>
            <a:ext cx="11405287" cy="6021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3FBF0FC-16E0-8547-874D-FC35A1E9E5A7}"/>
              </a:ext>
            </a:extLst>
          </p:cNvPr>
          <p:cNvSpPr txBox="1">
            <a:spLocks/>
          </p:cNvSpPr>
          <p:nvPr userDrawn="1"/>
        </p:nvSpPr>
        <p:spPr>
          <a:xfrm>
            <a:off x="392213" y="6526032"/>
            <a:ext cx="578751" cy="250306"/>
          </a:xfrm>
          <a:prstGeom prst="rect">
            <a:avLst/>
          </a:prstGeom>
        </p:spPr>
        <p:txBody>
          <a:bodyPr/>
          <a:lstStyle>
            <a:defPPr>
              <a:defRPr lang="en-US"/>
            </a:defPPr>
            <a:lvl1pPr marL="0" algn="l" defTabSz="914400" rtl="0" eaLnBrk="1" latinLnBrk="0" hangingPunct="1">
              <a:defRPr sz="1200" kern="1200">
                <a:solidFill>
                  <a:srgbClr val="262626"/>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9772A-B40D-5441-8EA0-6D62B1707392}" type="slidenum">
              <a:rPr lang="en-US" sz="1200" smtClean="0">
                <a:solidFill>
                  <a:srgbClr val="262626"/>
                </a:solidFill>
              </a:rPr>
              <a:pPr/>
              <a:t>‹#›</a:t>
            </a:fld>
            <a:endParaRPr lang="en-US" sz="1200" dirty="0">
              <a:solidFill>
                <a:srgbClr val="262626"/>
              </a:solidFill>
            </a:endParaRPr>
          </a:p>
        </p:txBody>
      </p:sp>
    </p:spTree>
    <p:extLst>
      <p:ext uri="{BB962C8B-B14F-4D97-AF65-F5344CB8AC3E}">
        <p14:creationId xmlns:p14="http://schemas.microsoft.com/office/powerpoint/2010/main" val="368218247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hf sldNum="0" hdr="0" ftr="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vmb.edu.vn/wp-content/uploads/2024/06/Thuc-hanh-1-bai-18.rar"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vmb.edu.vn/wp-content/uploads/2024/06/Bai-toan-Lap-chuong-trinh-dieu-khien.png" TargetMode="Externa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vmb.edu.vn/"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vmb.edu.vn/bai-thu-hoach-sgk5http:/vmb.edu.vn/bai-thu-hoach-sgk5"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926212" y="1480837"/>
            <a:ext cx="7355736" cy="3761030"/>
          </a:xfrm>
          <a:prstGeom prst="rect">
            <a:avLst/>
          </a:prstGeom>
        </p:spPr>
        <p:txBody>
          <a:bodyPr wrap="square">
            <a:spAutoFit/>
          </a:bodyPr>
          <a:lstStyle/>
          <a:p>
            <a:pPr algn="ctr" defTabSz="411480"/>
            <a:r>
              <a:rPr lang="en" sz="2800">
                <a:solidFill>
                  <a:srgbClr val="FF0000"/>
                </a:solidFill>
                <a:latin typeface="Arrus-Black" panose="02020500000000000000" pitchFamily="18" charset="0"/>
                <a:ea typeface="Arrus-Black" panose="02020500000000000000" pitchFamily="18" charset="0"/>
                <a:cs typeface="Arrus-Black" panose="02020500000000000000" pitchFamily="18" charset="0"/>
              </a:rPr>
              <a:t>TẬP HUẤN GIÁ</a:t>
            </a:r>
            <a:r>
              <a:rPr lang="en" sz="2800" kern="1200">
                <a:solidFill>
                  <a:srgbClr val="FF0000"/>
                </a:solidFill>
                <a:latin typeface="Arrus-Black" panose="02020500000000000000" pitchFamily="18" charset="0"/>
                <a:ea typeface="Arrus-Black" panose="02020500000000000000" pitchFamily="18" charset="0"/>
                <a:cs typeface="Arrus-Black" panose="02020500000000000000" pitchFamily="18" charset="0"/>
              </a:rPr>
              <a:t>O </a:t>
            </a:r>
            <a:r>
              <a:rPr lang="en" sz="2800" kern="1200" dirty="0">
                <a:solidFill>
                  <a:srgbClr val="FF0000"/>
                </a:solidFill>
                <a:latin typeface="Arrus-Black" panose="02020500000000000000" pitchFamily="18" charset="0"/>
                <a:ea typeface="Arrus-Black" panose="02020500000000000000" pitchFamily="18" charset="0"/>
                <a:cs typeface="Arrus-Black" panose="02020500000000000000" pitchFamily="18" charset="0"/>
              </a:rPr>
              <a:t>VIÊN </a:t>
            </a:r>
          </a:p>
          <a:p>
            <a:pPr algn="ctr" defTabSz="411480"/>
            <a:r>
              <a:rPr lang="en" sz="2800" b="1">
                <a:solidFill>
                  <a:srgbClr val="008651"/>
                </a:solidFill>
                <a:latin typeface="+mj-lt"/>
                <a:cs typeface="Calibri" panose="020F0502020204030204" pitchFamily="34" charset="0"/>
              </a:rPr>
              <a:t>DẠY BỘ SÁCH RÔ-BỐT THÔNG MINH</a:t>
            </a:r>
          </a:p>
          <a:p>
            <a:pPr algn="ctr" defTabSz="411480"/>
            <a:r>
              <a:rPr lang="en" sz="2800" b="1">
                <a:solidFill>
                  <a:srgbClr val="008651"/>
                </a:solidFill>
                <a:latin typeface="Arial" panose="020B0604020202020204" pitchFamily="34" charset="0"/>
                <a:cs typeface="Arial" panose="020B0604020202020204" pitchFamily="34" charset="0"/>
              </a:rPr>
              <a:t>TIN HỌC </a:t>
            </a:r>
            <a:r>
              <a:rPr lang="en" sz="2800" b="1" dirty="0">
                <a:solidFill>
                  <a:srgbClr val="008651"/>
                </a:solidFill>
                <a:latin typeface="Arial" panose="020B0604020202020204" pitchFamily="34" charset="0"/>
                <a:cs typeface="Arial" panose="020B0604020202020204" pitchFamily="34" charset="0"/>
              </a:rPr>
              <a:t>5</a:t>
            </a:r>
            <a:endParaRPr lang="en" sz="2800" b="1" kern="1200" dirty="0">
              <a:solidFill>
                <a:srgbClr val="008651"/>
              </a:solidFill>
              <a:latin typeface="Arial" panose="020B0604020202020204" pitchFamily="34" charset="0"/>
              <a:cs typeface="Arial" panose="020B0604020202020204" pitchFamily="34" charset="0"/>
            </a:endParaRPr>
          </a:p>
          <a:p>
            <a:pPr algn="ctr" defTabSz="411480"/>
            <a:br>
              <a:rPr lang="en" sz="2800" b="1" kern="1200" dirty="0">
                <a:solidFill>
                  <a:srgbClr val="008651"/>
                </a:solidFill>
                <a:latin typeface="+mj-lt"/>
                <a:ea typeface="+mn-ea"/>
                <a:cs typeface="Calibri" panose="020F0502020204030204" pitchFamily="34" charset="0"/>
              </a:rPr>
            </a:br>
            <a:endParaRPr lang="en" sz="2800" b="1" kern="1200" dirty="0">
              <a:solidFill>
                <a:srgbClr val="008651"/>
              </a:solidFill>
              <a:latin typeface="+mj-lt"/>
              <a:ea typeface="+mn-ea"/>
              <a:cs typeface="Calibri" panose="020F0502020204030204" pitchFamily="34" charset="0"/>
            </a:endParaRPr>
          </a:p>
          <a:p>
            <a:pPr algn="ctr" defTabSz="411480">
              <a:spcAft>
                <a:spcPts val="600"/>
              </a:spcAft>
            </a:pPr>
            <a:endParaRPr lang="en" sz="2340" b="1" kern="1200" dirty="0">
              <a:solidFill>
                <a:srgbClr val="FF0000"/>
              </a:solidFill>
              <a:latin typeface="+mj-lt"/>
              <a:ea typeface="+mn-ea"/>
              <a:cs typeface="Calibri" panose="020F0502020204030204" pitchFamily="34" charset="0"/>
            </a:endParaRPr>
          </a:p>
          <a:p>
            <a:pPr algn="just" defTabSz="411480"/>
            <a:r>
              <a:rPr lang="vi-VN" sz="1400" b="1" kern="1200" dirty="0">
                <a:solidFill>
                  <a:schemeClr val="tx1"/>
                </a:solidFill>
                <a:latin typeface="+mj-lt"/>
                <a:ea typeface="Calibri" panose="020F0502020204030204" pitchFamily="34" charset="0"/>
                <a:cs typeface="Calibri" panose="020F0502020204030204" pitchFamily="34" charset="0"/>
              </a:rPr>
              <a:t>CÔNG TY CỔ PHẦN ĐẦU TƯ PHÁT TRIỂN SÁCH VÀ HỌC LIỆU ĐIỆN TỬ VIỆT NAM </a:t>
            </a:r>
          </a:p>
          <a:p>
            <a:pPr algn="just" defTabSz="411480"/>
            <a:r>
              <a:rPr lang="vi-VN" sz="1400" b="1" kern="1200" dirty="0" err="1">
                <a:solidFill>
                  <a:schemeClr val="tx1"/>
                </a:solidFill>
                <a:latin typeface="+mj-lt"/>
                <a:ea typeface="Calibri" panose="020F0502020204030204" pitchFamily="34" charset="0"/>
                <a:cs typeface="Calibri" panose="020F0502020204030204" pitchFamily="34" charset="0"/>
              </a:rPr>
              <a:t>TẦNG</a:t>
            </a:r>
            <a:r>
              <a:rPr lang="vi-VN" sz="1400" b="1" kern="1200" dirty="0">
                <a:solidFill>
                  <a:schemeClr val="tx1"/>
                </a:solidFill>
                <a:latin typeface="+mj-lt"/>
                <a:ea typeface="Calibri" panose="020F0502020204030204" pitchFamily="34" charset="0"/>
                <a:cs typeface="Calibri" panose="020F0502020204030204" pitchFamily="34" charset="0"/>
              </a:rPr>
              <a:t> 2, </a:t>
            </a:r>
            <a:r>
              <a:rPr lang="vi-VN" sz="1400" b="1" kern="1200" dirty="0" err="1">
                <a:solidFill>
                  <a:schemeClr val="tx1"/>
                </a:solidFill>
                <a:latin typeface="+mj-lt"/>
                <a:ea typeface="Calibri" panose="020F0502020204030204" pitchFamily="34" charset="0"/>
                <a:cs typeface="Calibri" panose="020F0502020204030204" pitchFamily="34" charset="0"/>
              </a:rPr>
              <a:t>SỐ</a:t>
            </a:r>
            <a:r>
              <a:rPr lang="vi-VN" sz="1400" b="1" kern="1200" dirty="0">
                <a:solidFill>
                  <a:schemeClr val="tx1"/>
                </a:solidFill>
                <a:latin typeface="+mj-lt"/>
                <a:ea typeface="Calibri" panose="020F0502020204030204" pitchFamily="34" charset="0"/>
                <a:cs typeface="Calibri" panose="020F0502020204030204" pitchFamily="34" charset="0"/>
              </a:rPr>
              <a:t> 6 </a:t>
            </a:r>
            <a:r>
              <a:rPr lang="vi-VN" sz="1400" b="1" kern="1200" dirty="0" err="1">
                <a:solidFill>
                  <a:schemeClr val="tx1"/>
                </a:solidFill>
                <a:latin typeface="+mj-lt"/>
                <a:ea typeface="Calibri" panose="020F0502020204030204" pitchFamily="34" charset="0"/>
                <a:cs typeface="Calibri" panose="020F0502020204030204" pitchFamily="34" charset="0"/>
              </a:rPr>
              <a:t>NGUYỄN</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THỊ</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THẬP</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KĐT</a:t>
            </a:r>
            <a:r>
              <a:rPr lang="vi-VN" sz="1400" b="1" kern="1200" dirty="0">
                <a:solidFill>
                  <a:schemeClr val="tx1"/>
                </a:solidFill>
                <a:latin typeface="+mj-lt"/>
                <a:ea typeface="Calibri" panose="020F0502020204030204" pitchFamily="34" charset="0"/>
                <a:cs typeface="Calibri" panose="020F0502020204030204" pitchFamily="34" charset="0"/>
              </a:rPr>
              <a:t> TRUNG </a:t>
            </a:r>
            <a:r>
              <a:rPr lang="vi-VN" sz="1400" b="1" kern="1200" dirty="0" err="1">
                <a:solidFill>
                  <a:schemeClr val="tx1"/>
                </a:solidFill>
                <a:latin typeface="+mj-lt"/>
                <a:ea typeface="Calibri" panose="020F0502020204030204" pitchFamily="34" charset="0"/>
                <a:cs typeface="Calibri" panose="020F0502020204030204" pitchFamily="34" charset="0"/>
              </a:rPr>
              <a:t>HOÀ</a:t>
            </a:r>
            <a:r>
              <a:rPr lang="vi-VN" sz="1400" b="1" kern="1200" dirty="0">
                <a:solidFill>
                  <a:schemeClr val="tx1"/>
                </a:solidFill>
                <a:latin typeface="+mj-lt"/>
                <a:ea typeface="Calibri" panose="020F0502020204030204" pitchFamily="34" charset="0"/>
                <a:cs typeface="Calibri" panose="020F0502020204030204" pitchFamily="34" charset="0"/>
              </a:rPr>
              <a:t> </a:t>
            </a:r>
            <a:r>
              <a:rPr lang="en-US" sz="1400" b="1" kern="1200" dirty="0">
                <a:solidFill>
                  <a:schemeClr val="tx1"/>
                </a:solidFill>
                <a:latin typeface="+mj-lt"/>
                <a:ea typeface="Calibri" panose="020F0502020204030204" pitchFamily="34" charset="0"/>
                <a:cs typeface="Calibri" panose="020F0502020204030204" pitchFamily="34" charset="0"/>
              </a:rPr>
              <a:t>-</a:t>
            </a:r>
            <a:r>
              <a:rPr lang="vi-VN" sz="1400" b="1" kern="1200" dirty="0">
                <a:solidFill>
                  <a:schemeClr val="tx1"/>
                </a:solidFill>
                <a:latin typeface="+mj-lt"/>
                <a:ea typeface="Calibri" panose="020F0502020204030204" pitchFamily="34" charset="0"/>
                <a:cs typeface="Calibri" panose="020F0502020204030204" pitchFamily="34" charset="0"/>
              </a:rPr>
              <a:t> NHÂN </a:t>
            </a:r>
            <a:r>
              <a:rPr lang="vi-VN" sz="1400" b="1" kern="1200" dirty="0" err="1">
                <a:solidFill>
                  <a:schemeClr val="tx1"/>
                </a:solidFill>
                <a:latin typeface="+mj-lt"/>
                <a:ea typeface="Calibri" panose="020F0502020204030204" pitchFamily="34" charset="0"/>
                <a:cs typeface="Calibri" panose="020F0502020204030204" pitchFamily="34" charset="0"/>
              </a:rPr>
              <a:t>CHÍNH</a:t>
            </a:r>
            <a:r>
              <a:rPr lang="vi-VN" sz="1400" b="1" kern="1200">
                <a:solidFill>
                  <a:schemeClr val="tx1"/>
                </a:solidFill>
                <a:latin typeface="+mj-lt"/>
                <a:ea typeface="Calibri" panose="020F0502020204030204" pitchFamily="34" charset="0"/>
                <a:cs typeface="Calibri" panose="020F0502020204030204" pitchFamily="34" charset="0"/>
              </a:rPr>
              <a:t>, </a:t>
            </a:r>
            <a:endParaRPr lang="en-US" sz="1400" b="1" kern="1200">
              <a:solidFill>
                <a:schemeClr val="tx1"/>
              </a:solidFill>
              <a:latin typeface="+mj-lt"/>
              <a:ea typeface="Calibri" panose="020F0502020204030204" pitchFamily="34" charset="0"/>
              <a:cs typeface="Calibri" panose="020F0502020204030204" pitchFamily="34" charset="0"/>
            </a:endParaRPr>
          </a:p>
          <a:p>
            <a:pPr algn="just" defTabSz="411480"/>
            <a:r>
              <a:rPr lang="vi-VN" sz="1400" b="1" kern="1200">
                <a:solidFill>
                  <a:schemeClr val="tx1"/>
                </a:solidFill>
                <a:latin typeface="+mj-lt"/>
                <a:ea typeface="Calibri" panose="020F0502020204030204" pitchFamily="34" charset="0"/>
                <a:cs typeface="Calibri" panose="020F0502020204030204" pitchFamily="34" charset="0"/>
              </a:rPr>
              <a:t>PHƯỜNG </a:t>
            </a:r>
            <a:r>
              <a:rPr lang="vi-VN" sz="1400" b="1" kern="1200" dirty="0">
                <a:solidFill>
                  <a:schemeClr val="tx1"/>
                </a:solidFill>
                <a:latin typeface="+mj-lt"/>
                <a:ea typeface="Calibri" panose="020F0502020204030204" pitchFamily="34" charset="0"/>
                <a:cs typeface="Calibri" panose="020F0502020204030204" pitchFamily="34" charset="0"/>
              </a:rPr>
              <a:t>TRUNG </a:t>
            </a:r>
            <a:r>
              <a:rPr lang="vi-VN" sz="1400" b="1" kern="1200" dirty="0" err="1">
                <a:solidFill>
                  <a:schemeClr val="tx1"/>
                </a:solidFill>
                <a:latin typeface="+mj-lt"/>
                <a:ea typeface="Calibri" panose="020F0502020204030204" pitchFamily="34" charset="0"/>
                <a:cs typeface="Calibri" panose="020F0502020204030204" pitchFamily="34" charset="0"/>
              </a:rPr>
              <a:t>HOÀ</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QUẬN</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CẦU</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GIẤY</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HÀ</a:t>
            </a:r>
            <a:r>
              <a:rPr lang="vi-VN" sz="1400" b="1" kern="1200" dirty="0">
                <a:solidFill>
                  <a:schemeClr val="tx1"/>
                </a:solidFill>
                <a:latin typeface="+mj-lt"/>
                <a:ea typeface="Calibri" panose="020F0502020204030204" pitchFamily="34" charset="0"/>
                <a:cs typeface="Calibri" panose="020F0502020204030204" pitchFamily="34" charset="0"/>
              </a:rPr>
              <a:t> </a:t>
            </a:r>
            <a:r>
              <a:rPr lang="vi-VN" sz="1400" b="1" kern="1200" dirty="0" err="1">
                <a:solidFill>
                  <a:schemeClr val="tx1"/>
                </a:solidFill>
                <a:latin typeface="+mj-lt"/>
                <a:ea typeface="Calibri" panose="020F0502020204030204" pitchFamily="34" charset="0"/>
                <a:cs typeface="Calibri" panose="020F0502020204030204" pitchFamily="34" charset="0"/>
              </a:rPr>
              <a:t>NỘI</a:t>
            </a:r>
            <a:r>
              <a:rPr lang="vi-VN" sz="1400" b="1" kern="1200" dirty="0">
                <a:solidFill>
                  <a:schemeClr val="tx1"/>
                </a:solidFill>
                <a:latin typeface="+mj-lt"/>
                <a:ea typeface="Calibri" panose="020F0502020204030204" pitchFamily="34" charset="0"/>
                <a:cs typeface="Calibri" panose="020F0502020204030204" pitchFamily="34" charset="0"/>
              </a:rPr>
              <a:t> </a:t>
            </a:r>
          </a:p>
          <a:p>
            <a:pPr defTabSz="411480"/>
            <a:r>
              <a:rPr lang="en-US" sz="1400" b="1" kern="1200" dirty="0" err="1">
                <a:solidFill>
                  <a:schemeClr val="tx1"/>
                </a:solidFill>
                <a:latin typeface="+mj-lt"/>
                <a:ea typeface="Calibri" panose="020F0502020204030204" pitchFamily="34" charset="0"/>
                <a:cs typeface="Calibri" panose="020F0502020204030204" pitchFamily="34" charset="0"/>
              </a:rPr>
              <a:t>ĐT</a:t>
            </a:r>
            <a:r>
              <a:rPr lang="en-US" sz="1400" b="1" kern="1200" dirty="0">
                <a:solidFill>
                  <a:schemeClr val="tx1"/>
                </a:solidFill>
                <a:latin typeface="+mj-lt"/>
                <a:ea typeface="Calibri" panose="020F0502020204030204" pitchFamily="34" charset="0"/>
                <a:cs typeface="Calibri" panose="020F0502020204030204" pitchFamily="34" charset="0"/>
              </a:rPr>
              <a:t>. 84 983.342.841; 84 963.202.789 </a:t>
            </a:r>
          </a:p>
          <a:p>
            <a:pPr defTabSz="411480"/>
            <a:r>
              <a:rPr lang="en-US" sz="1400" b="1" kern="1200" dirty="0" err="1">
                <a:solidFill>
                  <a:schemeClr val="tx1"/>
                </a:solidFill>
                <a:latin typeface="+mj-lt"/>
                <a:ea typeface="Calibri" panose="020F0502020204030204" pitchFamily="34" charset="0"/>
                <a:cs typeface="Calibri" panose="020F0502020204030204" pitchFamily="34" charset="0"/>
              </a:rPr>
              <a:t>INFO@VMB.EDU.VN</a:t>
            </a:r>
            <a:r>
              <a:rPr lang="en-US" sz="1400" b="1" kern="1200" dirty="0">
                <a:solidFill>
                  <a:schemeClr val="tx1"/>
                </a:solidFill>
                <a:latin typeface="+mj-lt"/>
                <a:ea typeface="Calibri" panose="020F0502020204030204" pitchFamily="34" charset="0"/>
                <a:cs typeface="Calibri" panose="020F0502020204030204" pitchFamily="34" charset="0"/>
              </a:rPr>
              <a:t> </a:t>
            </a:r>
            <a:endParaRPr lang="en-US" sz="8200" b="1" dirty="0">
              <a:latin typeface="+mj-lt"/>
              <a:cs typeface="Calibri" panose="020F0502020204030204" pitchFamily="34" charset="0"/>
            </a:endParaRPr>
          </a:p>
        </p:txBody>
      </p:sp>
      <p:pic>
        <p:nvPicPr>
          <p:cNvPr id="4" name="Picture 3">
            <a:extLst>
              <a:ext uri="{FF2B5EF4-FFF2-40B4-BE49-F238E27FC236}">
                <a16:creationId xmlns:a16="http://schemas.microsoft.com/office/drawing/2014/main" id="{87FA3C43-9E7C-A6A9-EA52-4D92DB94DFE5}"/>
              </a:ext>
            </a:extLst>
          </p:cNvPr>
          <p:cNvPicPr>
            <a:picLocks noChangeAspect="1"/>
          </p:cNvPicPr>
          <p:nvPr/>
        </p:nvPicPr>
        <p:blipFill>
          <a:blip r:embed="rId3"/>
          <a:stretch>
            <a:fillRect/>
          </a:stretch>
        </p:blipFill>
        <p:spPr>
          <a:xfrm rot="304499">
            <a:off x="829739" y="1305059"/>
            <a:ext cx="3385242" cy="4813292"/>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82993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 name="Straight Connector 1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3453319" y="5315328"/>
            <a:ext cx="6461123" cy="9181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spcAft>
                <a:spcPts val="600"/>
              </a:spcAft>
            </a:pPr>
            <a:endParaRPr lang="en-US" altLang="en-US" sz="3000" dirty="0">
              <a:solidFill>
                <a:schemeClr val="tx1"/>
              </a:solidFill>
              <a:latin typeface="+mj-lt"/>
              <a:cs typeface="+mj-cs"/>
            </a:endParaRPr>
          </a:p>
          <a:p>
            <a:pPr algn="ctr">
              <a:spcAft>
                <a:spcPts val="600"/>
              </a:spcAft>
            </a:pPr>
            <a:endParaRPr lang="en-US" altLang="en-US" sz="3000" dirty="0">
              <a:solidFill>
                <a:srgbClr val="0070C0"/>
              </a:solidFill>
              <a:latin typeface="+mj-lt"/>
              <a:cs typeface="+mj-cs"/>
            </a:endParaRPr>
          </a:p>
          <a:p>
            <a:pPr algn="ctr">
              <a:spcAft>
                <a:spcPts val="600"/>
              </a:spcAft>
            </a:pPr>
            <a:endParaRPr lang="en-US" altLang="en-US" sz="3000" dirty="0">
              <a:solidFill>
                <a:srgbClr val="0070C0"/>
              </a:solidFill>
              <a:latin typeface="+mj-lt"/>
              <a:cs typeface="+mj-cs"/>
            </a:endParaRPr>
          </a:p>
          <a:p>
            <a:pPr algn="ctr">
              <a:spcAft>
                <a:spcPts val="600"/>
              </a:spcAft>
            </a:pPr>
            <a:endParaRPr lang="en-US" altLang="en-US" sz="3000">
              <a:solidFill>
                <a:srgbClr val="0070C0"/>
              </a:solidFill>
              <a:latin typeface="+mj-lt"/>
              <a:cs typeface="+mj-cs"/>
            </a:endParaRPr>
          </a:p>
          <a:p>
            <a:pPr algn="ctr">
              <a:spcAft>
                <a:spcPts val="600"/>
              </a:spcAft>
            </a:pPr>
            <a:endParaRPr lang="en-US" altLang="en-US" sz="3000">
              <a:solidFill>
                <a:srgbClr val="0070C0"/>
              </a:solidFill>
              <a:latin typeface="+mj-lt"/>
              <a:cs typeface="+mj-cs"/>
            </a:endParaRPr>
          </a:p>
          <a:p>
            <a:pPr algn="ctr">
              <a:spcAft>
                <a:spcPts val="600"/>
              </a:spcAft>
            </a:pPr>
            <a:endParaRPr lang="en-US" altLang="en-US" sz="3000">
              <a:solidFill>
                <a:srgbClr val="0070C0"/>
              </a:solidFill>
              <a:latin typeface="+mj-lt"/>
              <a:cs typeface="+mj-cs"/>
            </a:endParaRPr>
          </a:p>
          <a:p>
            <a:pPr algn="ctr">
              <a:spcAft>
                <a:spcPts val="600"/>
              </a:spcAft>
            </a:pPr>
            <a:endParaRPr lang="en-US" altLang="en-US" sz="3000">
              <a:solidFill>
                <a:srgbClr val="0070C0"/>
              </a:solidFill>
              <a:latin typeface="+mj-lt"/>
              <a:cs typeface="+mj-cs"/>
            </a:endParaRPr>
          </a:p>
          <a:p>
            <a:pPr algn="ctr">
              <a:spcAft>
                <a:spcPts val="600"/>
              </a:spcAft>
            </a:pPr>
            <a:endParaRPr lang="en-US" altLang="en-US" sz="3000">
              <a:solidFill>
                <a:srgbClr val="0070C0"/>
              </a:solidFill>
              <a:latin typeface="+mj-lt"/>
              <a:cs typeface="+mj-cs"/>
            </a:endParaRPr>
          </a:p>
          <a:p>
            <a:pPr algn="ctr">
              <a:spcAft>
                <a:spcPts val="600"/>
              </a:spcAft>
            </a:pPr>
            <a:endParaRPr lang="en-US" altLang="en-US" sz="3000" dirty="0">
              <a:solidFill>
                <a:srgbClr val="0070C0"/>
              </a:solidFill>
              <a:latin typeface="+mj-lt"/>
              <a:cs typeface="+mj-cs"/>
            </a:endParaRPr>
          </a:p>
          <a:p>
            <a:pPr algn="ctr">
              <a:spcAft>
                <a:spcPts val="600"/>
              </a:spcAft>
            </a:pPr>
            <a:endParaRPr lang="en-US" altLang="en-US" sz="3000" dirty="0">
              <a:solidFill>
                <a:schemeClr val="tx1"/>
              </a:solidFill>
              <a:latin typeface="+mj-lt"/>
              <a:cs typeface="+mj-cs"/>
            </a:endParaRPr>
          </a:p>
        </p:txBody>
      </p:sp>
      <p:pic>
        <p:nvPicPr>
          <p:cNvPr id="5" name="Picture 4">
            <a:extLst>
              <a:ext uri="{FF2B5EF4-FFF2-40B4-BE49-F238E27FC236}">
                <a16:creationId xmlns:a16="http://schemas.microsoft.com/office/drawing/2014/main" id="{3FBC8A57-5394-526A-E99E-B7FFDE2FDE77}"/>
              </a:ext>
            </a:extLst>
          </p:cNvPr>
          <p:cNvPicPr>
            <a:picLocks noChangeAspect="1"/>
          </p:cNvPicPr>
          <p:nvPr/>
        </p:nvPicPr>
        <p:blipFill>
          <a:blip r:embed="rId2"/>
          <a:stretch>
            <a:fillRect/>
          </a:stretch>
        </p:blipFill>
        <p:spPr>
          <a:xfrm rot="226434">
            <a:off x="734711" y="660437"/>
            <a:ext cx="3368816" cy="4503308"/>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8" name="Picture 7">
            <a:extLst>
              <a:ext uri="{FF2B5EF4-FFF2-40B4-BE49-F238E27FC236}">
                <a16:creationId xmlns:a16="http://schemas.microsoft.com/office/drawing/2014/main" id="{30EC712F-836F-5390-961D-D5EFF15ECEB6}"/>
              </a:ext>
            </a:extLst>
          </p:cNvPr>
          <p:cNvPicPr>
            <a:picLocks noChangeAspect="1"/>
          </p:cNvPicPr>
          <p:nvPr/>
        </p:nvPicPr>
        <p:blipFill>
          <a:blip r:embed="rId3"/>
          <a:stretch>
            <a:fillRect/>
          </a:stretch>
        </p:blipFill>
        <p:spPr>
          <a:xfrm>
            <a:off x="3751002" y="2174434"/>
            <a:ext cx="3657916" cy="24543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024A1757-F41F-5A78-FE44-23B81D5E0F3E}"/>
              </a:ext>
            </a:extLst>
          </p:cNvPr>
          <p:cNvPicPr>
            <a:picLocks noChangeAspect="1"/>
          </p:cNvPicPr>
          <p:nvPr/>
        </p:nvPicPr>
        <p:blipFill>
          <a:blip r:embed="rId4"/>
          <a:stretch>
            <a:fillRect/>
          </a:stretch>
        </p:blipFill>
        <p:spPr>
          <a:xfrm>
            <a:off x="7707150" y="1129867"/>
            <a:ext cx="3548163" cy="18679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6886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CF70F1-7785-661C-A800-456390CBAB5C}"/>
              </a:ext>
            </a:extLst>
          </p:cNvPr>
          <p:cNvPicPr>
            <a:picLocks noChangeAspect="1"/>
          </p:cNvPicPr>
          <p:nvPr/>
        </p:nvPicPr>
        <p:blipFill>
          <a:blip r:embed="rId2"/>
          <a:stretch>
            <a:fillRect/>
          </a:stretch>
        </p:blipFill>
        <p:spPr>
          <a:xfrm>
            <a:off x="5076152" y="1372976"/>
            <a:ext cx="4279275" cy="45024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52AFAF71-FE43-DE80-8C15-173FFE4B24A7}"/>
              </a:ext>
            </a:extLst>
          </p:cNvPr>
          <p:cNvPicPr>
            <a:picLocks noChangeAspect="1"/>
          </p:cNvPicPr>
          <p:nvPr/>
        </p:nvPicPr>
        <p:blipFill>
          <a:blip r:embed="rId3"/>
          <a:stretch>
            <a:fillRect/>
          </a:stretch>
        </p:blipFill>
        <p:spPr>
          <a:xfrm rot="226434">
            <a:off x="1153874" y="866564"/>
            <a:ext cx="3368816" cy="4503308"/>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86064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FAF71-FE43-DE80-8C15-173FFE4B24A7}"/>
              </a:ext>
            </a:extLst>
          </p:cNvPr>
          <p:cNvPicPr>
            <a:picLocks noChangeAspect="1"/>
          </p:cNvPicPr>
          <p:nvPr/>
        </p:nvPicPr>
        <p:blipFill>
          <a:blip r:embed="rId2"/>
          <a:stretch>
            <a:fillRect/>
          </a:stretch>
        </p:blipFill>
        <p:spPr>
          <a:xfrm rot="226434">
            <a:off x="889977" y="1286403"/>
            <a:ext cx="3368816" cy="4503308"/>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5" name="Picture 4">
            <a:extLst>
              <a:ext uri="{FF2B5EF4-FFF2-40B4-BE49-F238E27FC236}">
                <a16:creationId xmlns:a16="http://schemas.microsoft.com/office/drawing/2014/main" id="{304A8CC8-F8D2-84B2-6012-62DB00EC1421}"/>
              </a:ext>
            </a:extLst>
          </p:cNvPr>
          <p:cNvPicPr>
            <a:picLocks noChangeAspect="1"/>
          </p:cNvPicPr>
          <p:nvPr/>
        </p:nvPicPr>
        <p:blipFill>
          <a:blip r:embed="rId3"/>
          <a:stretch>
            <a:fillRect/>
          </a:stretch>
        </p:blipFill>
        <p:spPr>
          <a:xfrm>
            <a:off x="4403343" y="319807"/>
            <a:ext cx="4811677" cy="60506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0313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20836C-27C1-51B6-50CB-D1F59DEADB3E}"/>
              </a:ext>
            </a:extLst>
          </p:cNvPr>
          <p:cNvSpPr txBox="1">
            <a:spLocks/>
          </p:cNvSpPr>
          <p:nvPr/>
        </p:nvSpPr>
        <p:spPr>
          <a:xfrm>
            <a:off x="3551443" y="681172"/>
            <a:ext cx="4090927" cy="529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rgbClr val="FF0000"/>
                </a:solidFill>
                <a:latin typeface="Arial" panose="020B0604020202020204" pitchFamily="34" charset="0"/>
                <a:ea typeface="Cambria" panose="02040503050406030204" pitchFamily="18" charset="0"/>
                <a:cs typeface="Arial" panose="020B0604020202020204" pitchFamily="34" charset="0"/>
              </a:rPr>
              <a:t>CẤU TRÚC BÀI HỌC</a:t>
            </a:r>
          </a:p>
        </p:txBody>
      </p:sp>
      <p:sp>
        <p:nvSpPr>
          <p:cNvPr id="2" name="Cloud Callout 1"/>
          <p:cNvSpPr/>
          <p:nvPr/>
        </p:nvSpPr>
        <p:spPr>
          <a:xfrm>
            <a:off x="7577848" y="4704593"/>
            <a:ext cx="3879740" cy="1467706"/>
          </a:xfrm>
          <a:prstGeom prst="cloudCallout">
            <a:avLst>
              <a:gd name="adj1" fmla="val -61427"/>
              <a:gd name="adj2" fmla="val -4013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600" b="1" dirty="0">
              <a:latin typeface="+mj-lt"/>
              <a:cs typeface="Calibri" panose="020F0502020204030204" pitchFamily="34" charset="0"/>
            </a:endParaRPr>
          </a:p>
          <a:p>
            <a:pPr algn="ctr"/>
            <a:r>
              <a:rPr lang="en-US" sz="2200" b="1" dirty="0" err="1">
                <a:solidFill>
                  <a:srgbClr val="FF0000"/>
                </a:solidFill>
                <a:latin typeface="+mj-lt"/>
                <a:cs typeface="Calibri" panose="020F0502020204030204" pitchFamily="34" charset="0"/>
              </a:rPr>
              <a:t>Các</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kiến</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thức</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cần</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nhớ</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của</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bài</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học</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được</a:t>
            </a:r>
            <a:r>
              <a:rPr lang="en-US" sz="2200" b="1" dirty="0">
                <a:solidFill>
                  <a:srgbClr val="FF0000"/>
                </a:solidFill>
                <a:latin typeface="+mj-lt"/>
                <a:cs typeface="Calibri" panose="020F0502020204030204" pitchFamily="34" charset="0"/>
              </a:rPr>
              <a:t> </a:t>
            </a:r>
            <a:r>
              <a:rPr lang="en-US" sz="2200" b="1" dirty="0" err="1">
                <a:solidFill>
                  <a:srgbClr val="FF0000"/>
                </a:solidFill>
                <a:latin typeface="+mj-lt"/>
                <a:cs typeface="Calibri" panose="020F0502020204030204" pitchFamily="34" charset="0"/>
              </a:rPr>
              <a:t>ghi</a:t>
            </a:r>
            <a:r>
              <a:rPr lang="en-US" sz="2200" b="1" dirty="0">
                <a:solidFill>
                  <a:srgbClr val="FF0000"/>
                </a:solidFill>
                <a:latin typeface="+mj-lt"/>
                <a:cs typeface="Calibri" panose="020F0502020204030204" pitchFamily="34" charset="0"/>
              </a:rPr>
              <a:t> ở </a:t>
            </a:r>
            <a:r>
              <a:rPr lang="en-US" sz="2200" b="1" dirty="0" err="1">
                <a:solidFill>
                  <a:srgbClr val="FF0000"/>
                </a:solidFill>
                <a:latin typeface="+mj-lt"/>
                <a:cs typeface="Calibri" panose="020F0502020204030204" pitchFamily="34" charset="0"/>
              </a:rPr>
              <a:t>đây</a:t>
            </a:r>
            <a:r>
              <a:rPr lang="en-US" sz="2200" b="1" dirty="0">
                <a:solidFill>
                  <a:srgbClr val="FF0000"/>
                </a:solidFill>
                <a:latin typeface="+mj-lt"/>
                <a:cs typeface="Calibri" panose="020F0502020204030204" pitchFamily="34" charset="0"/>
              </a:rPr>
              <a:t>.</a:t>
            </a:r>
          </a:p>
        </p:txBody>
      </p:sp>
      <p:pic>
        <p:nvPicPr>
          <p:cNvPr id="3" name="Picture 2"/>
          <p:cNvPicPr>
            <a:picLocks noChangeAspect="1"/>
          </p:cNvPicPr>
          <p:nvPr/>
        </p:nvPicPr>
        <p:blipFill>
          <a:blip r:embed="rId2"/>
          <a:stretch>
            <a:fillRect/>
          </a:stretch>
        </p:blipFill>
        <p:spPr>
          <a:xfrm>
            <a:off x="6313095" y="4806711"/>
            <a:ext cx="1041413" cy="1365588"/>
          </a:xfrm>
          <a:prstGeom prst="rect">
            <a:avLst/>
          </a:prstGeom>
        </p:spPr>
      </p:pic>
      <p:pic>
        <p:nvPicPr>
          <p:cNvPr id="13" name="Picture 12">
            <a:extLst>
              <a:ext uri="{FF2B5EF4-FFF2-40B4-BE49-F238E27FC236}">
                <a16:creationId xmlns:a16="http://schemas.microsoft.com/office/drawing/2014/main" id="{1FD0026E-3396-279D-D934-F818A01A4480}"/>
              </a:ext>
            </a:extLst>
          </p:cNvPr>
          <p:cNvPicPr>
            <a:picLocks noChangeAspect="1"/>
          </p:cNvPicPr>
          <p:nvPr/>
        </p:nvPicPr>
        <p:blipFill>
          <a:blip r:embed="rId3"/>
          <a:stretch>
            <a:fillRect/>
          </a:stretch>
        </p:blipFill>
        <p:spPr>
          <a:xfrm>
            <a:off x="1115359" y="1278081"/>
            <a:ext cx="4700092" cy="1467707"/>
          </a:xfrm>
          <a:prstGeom prst="rect">
            <a:avLst/>
          </a:prstGeom>
        </p:spPr>
      </p:pic>
      <p:pic>
        <p:nvPicPr>
          <p:cNvPr id="15" name="Picture 14">
            <a:extLst>
              <a:ext uri="{FF2B5EF4-FFF2-40B4-BE49-F238E27FC236}">
                <a16:creationId xmlns:a16="http://schemas.microsoft.com/office/drawing/2014/main" id="{DC63EDD1-FF68-B904-E16B-AC620AB8403A}"/>
              </a:ext>
            </a:extLst>
          </p:cNvPr>
          <p:cNvPicPr>
            <a:picLocks noChangeAspect="1"/>
          </p:cNvPicPr>
          <p:nvPr/>
        </p:nvPicPr>
        <p:blipFill>
          <a:blip r:embed="rId4"/>
          <a:stretch>
            <a:fillRect/>
          </a:stretch>
        </p:blipFill>
        <p:spPr>
          <a:xfrm>
            <a:off x="1099473" y="2880915"/>
            <a:ext cx="4700092" cy="1533001"/>
          </a:xfrm>
          <a:prstGeom prst="rect">
            <a:avLst/>
          </a:prstGeom>
        </p:spPr>
      </p:pic>
      <p:pic>
        <p:nvPicPr>
          <p:cNvPr id="17" name="Picture 16">
            <a:extLst>
              <a:ext uri="{FF2B5EF4-FFF2-40B4-BE49-F238E27FC236}">
                <a16:creationId xmlns:a16="http://schemas.microsoft.com/office/drawing/2014/main" id="{288A67E8-6616-F226-63A7-64FDA6A82604}"/>
              </a:ext>
            </a:extLst>
          </p:cNvPr>
          <p:cNvPicPr>
            <a:picLocks noChangeAspect="1"/>
          </p:cNvPicPr>
          <p:nvPr/>
        </p:nvPicPr>
        <p:blipFill>
          <a:blip r:embed="rId5"/>
          <a:stretch>
            <a:fillRect/>
          </a:stretch>
        </p:blipFill>
        <p:spPr>
          <a:xfrm>
            <a:off x="1099473" y="4517200"/>
            <a:ext cx="4708035" cy="1533002"/>
          </a:xfrm>
          <a:prstGeom prst="rect">
            <a:avLst/>
          </a:prstGeom>
        </p:spPr>
      </p:pic>
      <p:pic>
        <p:nvPicPr>
          <p:cNvPr id="19" name="Picture 18">
            <a:extLst>
              <a:ext uri="{FF2B5EF4-FFF2-40B4-BE49-F238E27FC236}">
                <a16:creationId xmlns:a16="http://schemas.microsoft.com/office/drawing/2014/main" id="{042C9AF8-92BA-7B5F-631D-1A14C9B17716}"/>
              </a:ext>
            </a:extLst>
          </p:cNvPr>
          <p:cNvPicPr>
            <a:picLocks noChangeAspect="1"/>
          </p:cNvPicPr>
          <p:nvPr/>
        </p:nvPicPr>
        <p:blipFill>
          <a:blip r:embed="rId6"/>
          <a:stretch>
            <a:fillRect/>
          </a:stretch>
        </p:blipFill>
        <p:spPr>
          <a:xfrm>
            <a:off x="6538025" y="1368495"/>
            <a:ext cx="4919562" cy="1467707"/>
          </a:xfrm>
          <a:prstGeom prst="rect">
            <a:avLst/>
          </a:prstGeom>
        </p:spPr>
      </p:pic>
      <p:pic>
        <p:nvPicPr>
          <p:cNvPr id="21" name="Picture 20">
            <a:extLst>
              <a:ext uri="{FF2B5EF4-FFF2-40B4-BE49-F238E27FC236}">
                <a16:creationId xmlns:a16="http://schemas.microsoft.com/office/drawing/2014/main" id="{52042A95-3701-4153-6F70-127D934D4195}"/>
              </a:ext>
            </a:extLst>
          </p:cNvPr>
          <p:cNvPicPr>
            <a:picLocks noChangeAspect="1"/>
          </p:cNvPicPr>
          <p:nvPr/>
        </p:nvPicPr>
        <p:blipFill>
          <a:blip r:embed="rId7"/>
          <a:stretch>
            <a:fillRect/>
          </a:stretch>
        </p:blipFill>
        <p:spPr>
          <a:xfrm>
            <a:off x="6530611" y="3151612"/>
            <a:ext cx="4919562" cy="1365588"/>
          </a:xfrm>
          <a:prstGeom prst="rect">
            <a:avLst/>
          </a:prstGeom>
        </p:spPr>
      </p:pic>
    </p:spTree>
    <p:extLst>
      <p:ext uri="{BB962C8B-B14F-4D97-AF65-F5344CB8AC3E}">
        <p14:creationId xmlns:p14="http://schemas.microsoft.com/office/powerpoint/2010/main" val="42007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5EC53CC-E4F4-46FA-81CD-B5D9AEC2C7B2}"/>
              </a:ext>
            </a:extLst>
          </p:cNvPr>
          <p:cNvSpPr/>
          <p:nvPr/>
        </p:nvSpPr>
        <p:spPr>
          <a:xfrm>
            <a:off x="4470958" y="3099325"/>
            <a:ext cx="3041056" cy="2123789"/>
          </a:xfrm>
          <a:custGeom>
            <a:avLst/>
            <a:gdLst>
              <a:gd name="connsiteX0" fmla="*/ 0 w 2982124"/>
              <a:gd name="connsiteY0" fmla="*/ 1061895 h 2123789"/>
              <a:gd name="connsiteX1" fmla="*/ 1491062 w 2982124"/>
              <a:gd name="connsiteY1" fmla="*/ 0 h 2123789"/>
              <a:gd name="connsiteX2" fmla="*/ 2982124 w 2982124"/>
              <a:gd name="connsiteY2" fmla="*/ 1061895 h 2123789"/>
              <a:gd name="connsiteX3" fmla="*/ 1491062 w 2982124"/>
              <a:gd name="connsiteY3" fmla="*/ 2123790 h 2123789"/>
              <a:gd name="connsiteX4" fmla="*/ 0 w 2982124"/>
              <a:gd name="connsiteY4" fmla="*/ 1061895 h 212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124" h="2123789">
                <a:moveTo>
                  <a:pt x="0" y="1061895"/>
                </a:moveTo>
                <a:cubicBezTo>
                  <a:pt x="0" y="475427"/>
                  <a:pt x="667571" y="0"/>
                  <a:pt x="1491062" y="0"/>
                </a:cubicBezTo>
                <a:cubicBezTo>
                  <a:pt x="2314553" y="0"/>
                  <a:pt x="2982124" y="475427"/>
                  <a:pt x="2982124" y="1061895"/>
                </a:cubicBezTo>
                <a:cubicBezTo>
                  <a:pt x="2982124" y="1648363"/>
                  <a:pt x="2314553" y="2123790"/>
                  <a:pt x="1491062" y="2123790"/>
                </a:cubicBezTo>
                <a:cubicBezTo>
                  <a:pt x="667571" y="2123790"/>
                  <a:pt x="0" y="1648363"/>
                  <a:pt x="0" y="1061895"/>
                </a:cubicBezTo>
                <a:close/>
              </a:path>
            </a:pathLst>
          </a:custGeom>
          <a:solidFill>
            <a:srgbClr val="0070C0"/>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2442" tIns="356742" rIns="482442" bIns="356742" numCol="1" spcCol="1270" anchor="ctr" anchorCtr="0">
            <a:noAutofit/>
          </a:bodyPr>
          <a:lstStyle/>
          <a:p>
            <a:pPr marL="0" lvl="0" indent="0" algn="ctr" defTabSz="1600200">
              <a:lnSpc>
                <a:spcPct val="90000"/>
              </a:lnSpc>
              <a:spcBef>
                <a:spcPct val="0"/>
              </a:spcBef>
              <a:spcAft>
                <a:spcPct val="35000"/>
              </a:spcAft>
              <a:buNone/>
            </a:pPr>
            <a:r>
              <a:rPr lang="en-US" sz="2800" b="1" kern="1200" dirty="0">
                <a:solidFill>
                  <a:schemeClr val="bg1"/>
                </a:solidFill>
                <a:latin typeface="Bahnschrift" panose="020B0502040204020203" pitchFamily="34" charset="0"/>
                <a:ea typeface="Cambria" panose="02040503050406030204" pitchFamily="18" charset="0"/>
                <a:cs typeface="Calibri" panose="020F0502020204030204" pitchFamily="34" charset="0"/>
              </a:rPr>
              <a:t>ĐIỂM </a:t>
            </a:r>
          </a:p>
          <a:p>
            <a:pPr marL="0" lvl="0" indent="0" algn="ctr" defTabSz="1600200">
              <a:lnSpc>
                <a:spcPct val="90000"/>
              </a:lnSpc>
              <a:spcBef>
                <a:spcPct val="0"/>
              </a:spcBef>
              <a:spcAft>
                <a:spcPct val="35000"/>
              </a:spcAft>
              <a:buNone/>
            </a:pPr>
            <a:r>
              <a:rPr lang="en-US" sz="2800" b="1" kern="1200" dirty="0">
                <a:solidFill>
                  <a:schemeClr val="bg1"/>
                </a:solidFill>
                <a:latin typeface="Bahnschrift" panose="020B0502040204020203" pitchFamily="34" charset="0"/>
                <a:ea typeface="Cambria" panose="02040503050406030204" pitchFamily="18" charset="0"/>
                <a:cs typeface="Calibri" panose="020F0502020204030204" pitchFamily="34" charset="0"/>
              </a:rPr>
              <a:t>NỔI BẬT</a:t>
            </a:r>
          </a:p>
        </p:txBody>
      </p:sp>
      <p:grpSp>
        <p:nvGrpSpPr>
          <p:cNvPr id="8" name="Group 7">
            <a:extLst>
              <a:ext uri="{FF2B5EF4-FFF2-40B4-BE49-F238E27FC236}">
                <a16:creationId xmlns:a16="http://schemas.microsoft.com/office/drawing/2014/main" id="{39738F00-773E-416F-AD44-63EED8F963C2}"/>
              </a:ext>
            </a:extLst>
          </p:cNvPr>
          <p:cNvGrpSpPr/>
          <p:nvPr/>
        </p:nvGrpSpPr>
        <p:grpSpPr>
          <a:xfrm>
            <a:off x="4515527" y="538539"/>
            <a:ext cx="3261067" cy="2485343"/>
            <a:chOff x="4786461" y="735111"/>
            <a:chExt cx="3261067" cy="2485343"/>
          </a:xfrm>
        </p:grpSpPr>
        <p:sp>
          <p:nvSpPr>
            <p:cNvPr id="9" name="Freeform: Shape 5">
              <a:extLst>
                <a:ext uri="{FF2B5EF4-FFF2-40B4-BE49-F238E27FC236}">
                  <a16:creationId xmlns:a16="http://schemas.microsoft.com/office/drawing/2014/main" id="{19853397-EAB5-4802-8984-9E323944D239}"/>
                </a:ext>
              </a:extLst>
            </p:cNvPr>
            <p:cNvSpPr/>
            <p:nvPr/>
          </p:nvSpPr>
          <p:spPr>
            <a:xfrm rot="16200000">
              <a:off x="6127634" y="2695102"/>
              <a:ext cx="459446" cy="591257"/>
            </a:xfrm>
            <a:custGeom>
              <a:avLst/>
              <a:gdLst>
                <a:gd name="connsiteX0" fmla="*/ 0 w 313215"/>
                <a:gd name="connsiteY0" fmla="*/ 102587 h 512934"/>
                <a:gd name="connsiteX1" fmla="*/ 156608 w 313215"/>
                <a:gd name="connsiteY1" fmla="*/ 102587 h 512934"/>
                <a:gd name="connsiteX2" fmla="*/ 156608 w 313215"/>
                <a:gd name="connsiteY2" fmla="*/ 0 h 512934"/>
                <a:gd name="connsiteX3" fmla="*/ 313215 w 313215"/>
                <a:gd name="connsiteY3" fmla="*/ 256467 h 512934"/>
                <a:gd name="connsiteX4" fmla="*/ 156608 w 313215"/>
                <a:gd name="connsiteY4" fmla="*/ 512934 h 512934"/>
                <a:gd name="connsiteX5" fmla="*/ 156608 w 313215"/>
                <a:gd name="connsiteY5" fmla="*/ 410347 h 512934"/>
                <a:gd name="connsiteX6" fmla="*/ 0 w 313215"/>
                <a:gd name="connsiteY6" fmla="*/ 410347 h 512934"/>
                <a:gd name="connsiteX7" fmla="*/ 0 w 313215"/>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15" h="512934">
                  <a:moveTo>
                    <a:pt x="0" y="102587"/>
                  </a:moveTo>
                  <a:lnTo>
                    <a:pt x="156608" y="102587"/>
                  </a:lnTo>
                  <a:lnTo>
                    <a:pt x="156608" y="0"/>
                  </a:lnTo>
                  <a:lnTo>
                    <a:pt x="313215" y="256467"/>
                  </a:lnTo>
                  <a:lnTo>
                    <a:pt x="156608" y="512934"/>
                  </a:lnTo>
                  <a:lnTo>
                    <a:pt x="156608" y="410347"/>
                  </a:lnTo>
                  <a:lnTo>
                    <a:pt x="0" y="410347"/>
                  </a:lnTo>
                  <a:lnTo>
                    <a:pt x="0" y="10258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587" rIns="93964" bIns="102586" numCol="1" spcCol="1270" anchor="ctr" anchorCtr="0">
              <a:noAutofit/>
            </a:bodyPr>
            <a:lstStyle/>
            <a:p>
              <a:pPr marL="0" lvl="0" indent="0" algn="ctr" defTabSz="1022350">
                <a:lnSpc>
                  <a:spcPct val="90000"/>
                </a:lnSpc>
                <a:spcBef>
                  <a:spcPct val="0"/>
                </a:spcBef>
                <a:spcAft>
                  <a:spcPct val="35000"/>
                </a:spcAft>
                <a:buNone/>
              </a:pPr>
              <a:endParaRPr lang="en-US" sz="2800" b="1" kern="1200">
                <a:latin typeface="+mj-lt"/>
                <a:ea typeface="Cambria" panose="02040503050406030204" pitchFamily="18" charset="0"/>
                <a:cs typeface="Calibri" panose="020F0502020204030204" pitchFamily="34" charset="0"/>
              </a:endParaRPr>
            </a:p>
          </p:txBody>
        </p:sp>
        <p:sp>
          <p:nvSpPr>
            <p:cNvPr id="10" name="Freeform: Shape 6">
              <a:extLst>
                <a:ext uri="{FF2B5EF4-FFF2-40B4-BE49-F238E27FC236}">
                  <a16:creationId xmlns:a16="http://schemas.microsoft.com/office/drawing/2014/main" id="{CB8B9665-2AF1-4944-A82B-D050F9E93EBD}"/>
                </a:ext>
              </a:extLst>
            </p:cNvPr>
            <p:cNvSpPr/>
            <p:nvPr/>
          </p:nvSpPr>
          <p:spPr>
            <a:xfrm>
              <a:off x="4786461" y="735111"/>
              <a:ext cx="3261067" cy="1908205"/>
            </a:xfrm>
            <a:custGeom>
              <a:avLst/>
              <a:gdLst>
                <a:gd name="connsiteX0" fmla="*/ 0 w 2780390"/>
                <a:gd name="connsiteY0" fmla="*/ 754315 h 1508630"/>
                <a:gd name="connsiteX1" fmla="*/ 1390195 w 2780390"/>
                <a:gd name="connsiteY1" fmla="*/ 0 h 1508630"/>
                <a:gd name="connsiteX2" fmla="*/ 2780390 w 2780390"/>
                <a:gd name="connsiteY2" fmla="*/ 754315 h 1508630"/>
                <a:gd name="connsiteX3" fmla="*/ 1390195 w 2780390"/>
                <a:gd name="connsiteY3" fmla="*/ 1508630 h 1508630"/>
                <a:gd name="connsiteX4" fmla="*/ 0 w 2780390"/>
                <a:gd name="connsiteY4" fmla="*/ 754315 h 150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390" h="1508630">
                  <a:moveTo>
                    <a:pt x="0" y="754315"/>
                  </a:moveTo>
                  <a:cubicBezTo>
                    <a:pt x="0" y="337718"/>
                    <a:pt x="622412" y="0"/>
                    <a:pt x="1390195" y="0"/>
                  </a:cubicBezTo>
                  <a:cubicBezTo>
                    <a:pt x="2157978" y="0"/>
                    <a:pt x="2780390" y="337718"/>
                    <a:pt x="2780390" y="754315"/>
                  </a:cubicBezTo>
                  <a:cubicBezTo>
                    <a:pt x="2780390" y="1170912"/>
                    <a:pt x="2157978" y="1508630"/>
                    <a:pt x="1390195" y="1508630"/>
                  </a:cubicBezTo>
                  <a:cubicBezTo>
                    <a:pt x="622412" y="1508630"/>
                    <a:pt x="0" y="1170912"/>
                    <a:pt x="0" y="754315"/>
                  </a:cubicBezTo>
                  <a:close/>
                </a:path>
              </a:pathLst>
            </a:custGeom>
            <a:solidFill>
              <a:schemeClr val="accent6">
                <a:lumMod val="60000"/>
                <a:lumOff val="40000"/>
              </a:schemeClr>
            </a:solidFill>
            <a:ln>
              <a:solidFill>
                <a:schemeClr val="accent6">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35119" tIns="248874" rIns="435119" bIns="248874" numCol="1" spcCol="1270" anchor="ctr" anchorCtr="0">
              <a:noAutofit/>
            </a:bodyPr>
            <a:lstStyle/>
            <a:p>
              <a:pPr marL="0" lvl="0" indent="0" algn="ctr" defTabSz="977900">
                <a:lnSpc>
                  <a:spcPct val="90000"/>
                </a:lnSpc>
                <a:spcBef>
                  <a:spcPct val="0"/>
                </a:spcBef>
                <a:spcAft>
                  <a:spcPct val="35000"/>
                </a:spcAft>
                <a:buNone/>
              </a:pPr>
              <a:r>
                <a:rPr lang="en-US" sz="2400" b="1" kern="1200" dirty="0" err="1">
                  <a:solidFill>
                    <a:srgbClr val="FF0000"/>
                  </a:solidFill>
                  <a:latin typeface="+mj-lt"/>
                  <a:ea typeface="Cambria" panose="02040503050406030204" pitchFamily="18" charset="0"/>
                  <a:cs typeface="Calibri" panose="020F0502020204030204" pitchFamily="34" charset="0"/>
                </a:rPr>
                <a:t>Khám</a:t>
              </a:r>
              <a:r>
                <a:rPr lang="en-US" sz="2400" b="1" kern="1200" dirty="0">
                  <a:solidFill>
                    <a:srgbClr val="FF0000"/>
                  </a:solidFill>
                  <a:latin typeface="+mj-lt"/>
                  <a:ea typeface="Cambria" panose="02040503050406030204" pitchFamily="18" charset="0"/>
                  <a:cs typeface="Calibri" panose="020F0502020204030204" pitchFamily="34" charset="0"/>
                </a:rPr>
                <a:t> </a:t>
              </a:r>
              <a:r>
                <a:rPr lang="en-US" sz="2400" b="1" kern="1200" err="1">
                  <a:solidFill>
                    <a:srgbClr val="FF0000"/>
                  </a:solidFill>
                  <a:latin typeface="+mj-lt"/>
                  <a:ea typeface="Cambria" panose="02040503050406030204" pitchFamily="18" charset="0"/>
                  <a:cs typeface="Calibri" panose="020F0502020204030204" pitchFamily="34" charset="0"/>
                </a:rPr>
                <a:t>phá</a:t>
              </a:r>
              <a:r>
                <a:rPr lang="en-US" sz="2400" b="1" kern="1200">
                  <a:solidFill>
                    <a:srgbClr val="FF0000"/>
                  </a:solidFill>
                  <a:latin typeface="+mj-lt"/>
                  <a:ea typeface="Cambria" panose="02040503050406030204" pitchFamily="18" charset="0"/>
                  <a:cs typeface="Calibri" panose="020F0502020204030204" pitchFamily="34" charset="0"/>
                </a:rPr>
                <a:t> kiến </a:t>
              </a:r>
              <a:r>
                <a:rPr lang="en-US" sz="2400" b="1" kern="1200" err="1">
                  <a:solidFill>
                    <a:srgbClr val="FF0000"/>
                  </a:solidFill>
                  <a:latin typeface="+mj-lt"/>
                  <a:ea typeface="Cambria" panose="02040503050406030204" pitchFamily="18" charset="0"/>
                  <a:cs typeface="Calibri" panose="020F0502020204030204" pitchFamily="34" charset="0"/>
                </a:rPr>
                <a:t>thức</a:t>
              </a:r>
              <a:r>
                <a:rPr lang="en-US" sz="2400" b="1" kern="1200">
                  <a:solidFill>
                    <a:srgbClr val="FF0000"/>
                  </a:solidFill>
                  <a:latin typeface="+mj-lt"/>
                  <a:ea typeface="Cambria" panose="02040503050406030204" pitchFamily="18" charset="0"/>
                  <a:cs typeface="Calibri" panose="020F0502020204030204" pitchFamily="34" charset="0"/>
                </a:rPr>
                <a:t> qua hoạt </a:t>
              </a:r>
              <a:r>
                <a:rPr lang="en-US" sz="2400" b="1" kern="1200" err="1">
                  <a:solidFill>
                    <a:srgbClr val="FF0000"/>
                  </a:solidFill>
                  <a:latin typeface="+mj-lt"/>
                  <a:ea typeface="Cambria" panose="02040503050406030204" pitchFamily="18" charset="0"/>
                  <a:cs typeface="Calibri" panose="020F0502020204030204" pitchFamily="34" charset="0"/>
                </a:rPr>
                <a:t>động</a:t>
              </a:r>
              <a:r>
                <a:rPr lang="en-US" sz="2400" b="1" kern="1200">
                  <a:solidFill>
                    <a:srgbClr val="FF0000"/>
                  </a:solidFill>
                  <a:latin typeface="+mj-lt"/>
                  <a:ea typeface="Cambria" panose="02040503050406030204" pitchFamily="18" charset="0"/>
                  <a:cs typeface="Calibri" panose="020F0502020204030204" pitchFamily="34" charset="0"/>
                </a:rPr>
                <a:t> </a:t>
              </a:r>
              <a:endParaRPr lang="en-US" sz="2400" b="1" kern="1200" dirty="0">
                <a:solidFill>
                  <a:srgbClr val="FF0000"/>
                </a:solidFill>
                <a:latin typeface="+mj-lt"/>
                <a:ea typeface="Cambria" panose="02040503050406030204" pitchFamily="18" charset="0"/>
                <a:cs typeface="Calibri" panose="020F0502020204030204" pitchFamily="34" charset="0"/>
              </a:endParaRPr>
            </a:p>
          </p:txBody>
        </p:sp>
      </p:grpSp>
      <p:grpSp>
        <p:nvGrpSpPr>
          <p:cNvPr id="11" name="Group 10">
            <a:extLst>
              <a:ext uri="{FF2B5EF4-FFF2-40B4-BE49-F238E27FC236}">
                <a16:creationId xmlns:a16="http://schemas.microsoft.com/office/drawing/2014/main" id="{B6467842-2B39-4F21-B834-9982CA4ED199}"/>
              </a:ext>
            </a:extLst>
          </p:cNvPr>
          <p:cNvGrpSpPr/>
          <p:nvPr/>
        </p:nvGrpSpPr>
        <p:grpSpPr>
          <a:xfrm>
            <a:off x="7431455" y="1717065"/>
            <a:ext cx="3709125" cy="1904558"/>
            <a:chOff x="7650336" y="2292127"/>
            <a:chExt cx="3362503" cy="1609663"/>
          </a:xfrm>
        </p:grpSpPr>
        <p:sp>
          <p:nvSpPr>
            <p:cNvPr id="12" name="Freeform: Shape 7">
              <a:extLst>
                <a:ext uri="{FF2B5EF4-FFF2-40B4-BE49-F238E27FC236}">
                  <a16:creationId xmlns:a16="http://schemas.microsoft.com/office/drawing/2014/main" id="{450C2BE6-B008-45F2-99EF-C1C82ABB49B2}"/>
                </a:ext>
              </a:extLst>
            </p:cNvPr>
            <p:cNvSpPr/>
            <p:nvPr/>
          </p:nvSpPr>
          <p:spPr>
            <a:xfrm rot="19956518">
              <a:off x="7650336" y="3364513"/>
              <a:ext cx="504416" cy="512934"/>
            </a:xfrm>
            <a:custGeom>
              <a:avLst/>
              <a:gdLst>
                <a:gd name="connsiteX0" fmla="*/ 0 w 371944"/>
                <a:gd name="connsiteY0" fmla="*/ 102587 h 512934"/>
                <a:gd name="connsiteX1" fmla="*/ 185972 w 371944"/>
                <a:gd name="connsiteY1" fmla="*/ 102587 h 512934"/>
                <a:gd name="connsiteX2" fmla="*/ 185972 w 371944"/>
                <a:gd name="connsiteY2" fmla="*/ 0 h 512934"/>
                <a:gd name="connsiteX3" fmla="*/ 371944 w 371944"/>
                <a:gd name="connsiteY3" fmla="*/ 256467 h 512934"/>
                <a:gd name="connsiteX4" fmla="*/ 185972 w 371944"/>
                <a:gd name="connsiteY4" fmla="*/ 512934 h 512934"/>
                <a:gd name="connsiteX5" fmla="*/ 185972 w 371944"/>
                <a:gd name="connsiteY5" fmla="*/ 410347 h 512934"/>
                <a:gd name="connsiteX6" fmla="*/ 0 w 371944"/>
                <a:gd name="connsiteY6" fmla="*/ 410347 h 512934"/>
                <a:gd name="connsiteX7" fmla="*/ 0 w 371944"/>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944" h="512934">
                  <a:moveTo>
                    <a:pt x="0" y="102587"/>
                  </a:moveTo>
                  <a:lnTo>
                    <a:pt x="185972" y="102587"/>
                  </a:lnTo>
                  <a:lnTo>
                    <a:pt x="185972" y="0"/>
                  </a:lnTo>
                  <a:lnTo>
                    <a:pt x="371944" y="256467"/>
                  </a:lnTo>
                  <a:lnTo>
                    <a:pt x="185972" y="512934"/>
                  </a:lnTo>
                  <a:lnTo>
                    <a:pt x="185972" y="410347"/>
                  </a:lnTo>
                  <a:lnTo>
                    <a:pt x="0" y="410347"/>
                  </a:lnTo>
                  <a:lnTo>
                    <a:pt x="0" y="10258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586" rIns="111583" bIns="102587" numCol="1" spcCol="1270" anchor="ctr" anchorCtr="0">
              <a:noAutofit/>
            </a:bodyPr>
            <a:lstStyle/>
            <a:p>
              <a:pPr marL="0" lvl="0" indent="0" algn="ctr" defTabSz="1022350">
                <a:lnSpc>
                  <a:spcPct val="90000"/>
                </a:lnSpc>
                <a:spcBef>
                  <a:spcPct val="0"/>
                </a:spcBef>
                <a:spcAft>
                  <a:spcPct val="35000"/>
                </a:spcAft>
                <a:buNone/>
              </a:pPr>
              <a:endParaRPr lang="en-US" sz="2800" b="1" kern="1200">
                <a:latin typeface="+mj-lt"/>
                <a:ea typeface="Cambria" panose="02040503050406030204" pitchFamily="18" charset="0"/>
                <a:cs typeface="Calibri" panose="020F0502020204030204" pitchFamily="34" charset="0"/>
              </a:endParaRPr>
            </a:p>
          </p:txBody>
        </p:sp>
        <p:sp>
          <p:nvSpPr>
            <p:cNvPr id="13" name="Freeform: Shape 8">
              <a:extLst>
                <a:ext uri="{FF2B5EF4-FFF2-40B4-BE49-F238E27FC236}">
                  <a16:creationId xmlns:a16="http://schemas.microsoft.com/office/drawing/2014/main" id="{29734DC6-9879-4D12-BAF0-B0E587888CF8}"/>
                </a:ext>
              </a:extLst>
            </p:cNvPr>
            <p:cNvSpPr/>
            <p:nvPr/>
          </p:nvSpPr>
          <p:spPr>
            <a:xfrm>
              <a:off x="8177622" y="2292127"/>
              <a:ext cx="2835217" cy="1609663"/>
            </a:xfrm>
            <a:custGeom>
              <a:avLst/>
              <a:gdLst>
                <a:gd name="connsiteX0" fmla="*/ 0 w 2689616"/>
                <a:gd name="connsiteY0" fmla="*/ 804832 h 1609663"/>
                <a:gd name="connsiteX1" fmla="*/ 1344808 w 2689616"/>
                <a:gd name="connsiteY1" fmla="*/ 0 h 1609663"/>
                <a:gd name="connsiteX2" fmla="*/ 2689616 w 2689616"/>
                <a:gd name="connsiteY2" fmla="*/ 804832 h 1609663"/>
                <a:gd name="connsiteX3" fmla="*/ 1344808 w 2689616"/>
                <a:gd name="connsiteY3" fmla="*/ 1609664 h 1609663"/>
                <a:gd name="connsiteX4" fmla="*/ 0 w 2689616"/>
                <a:gd name="connsiteY4" fmla="*/ 804832 h 160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616" h="1609663">
                  <a:moveTo>
                    <a:pt x="0" y="804832"/>
                  </a:moveTo>
                  <a:cubicBezTo>
                    <a:pt x="0" y="360336"/>
                    <a:pt x="602091" y="0"/>
                    <a:pt x="1344808" y="0"/>
                  </a:cubicBezTo>
                  <a:cubicBezTo>
                    <a:pt x="2087525" y="0"/>
                    <a:pt x="2689616" y="360336"/>
                    <a:pt x="2689616" y="804832"/>
                  </a:cubicBezTo>
                  <a:cubicBezTo>
                    <a:pt x="2689616" y="1249328"/>
                    <a:pt x="2087525" y="1609664"/>
                    <a:pt x="1344808" y="1609664"/>
                  </a:cubicBezTo>
                  <a:cubicBezTo>
                    <a:pt x="602091" y="1609664"/>
                    <a:pt x="0" y="1249328"/>
                    <a:pt x="0" y="804832"/>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1825" tIns="263670" rIns="421825" bIns="263670" numCol="1" spcCol="1270" anchor="ctr" anchorCtr="0">
              <a:noAutofit/>
            </a:bodyPr>
            <a:lstStyle/>
            <a:p>
              <a:pPr marL="0" lvl="0" indent="0" algn="ctr" defTabSz="977900">
                <a:lnSpc>
                  <a:spcPct val="90000"/>
                </a:lnSpc>
                <a:spcBef>
                  <a:spcPct val="0"/>
                </a:spcBef>
                <a:spcAft>
                  <a:spcPct val="35000"/>
                </a:spcAft>
                <a:buNone/>
              </a:pPr>
              <a:r>
                <a:rPr lang="en-US" sz="2400" b="1" kern="1200" dirty="0" err="1">
                  <a:solidFill>
                    <a:srgbClr val="FFFFFF"/>
                  </a:solidFill>
                  <a:latin typeface="+mj-lt"/>
                  <a:ea typeface="Cambria" panose="02040503050406030204" pitchFamily="18" charset="0"/>
                  <a:cs typeface="Calibri" panose="020F0502020204030204" pitchFamily="34" charset="0"/>
                </a:rPr>
                <a:t>Tính</a:t>
              </a:r>
              <a:r>
                <a:rPr lang="en-US" sz="2400" b="1" kern="1200" dirty="0">
                  <a:solidFill>
                    <a:srgbClr val="FFFFFF"/>
                  </a:solidFill>
                  <a:latin typeface="+mj-lt"/>
                  <a:ea typeface="Cambria" panose="02040503050406030204" pitchFamily="18" charset="0"/>
                  <a:cs typeface="Calibri" panose="020F0502020204030204" pitchFamily="34" charset="0"/>
                </a:rPr>
                <a:t> </a:t>
              </a:r>
              <a:r>
                <a:rPr lang="en-US" sz="2400" b="1" kern="1200" dirty="0" err="1">
                  <a:solidFill>
                    <a:srgbClr val="FFFFFF"/>
                  </a:solidFill>
                  <a:latin typeface="+mj-lt"/>
                  <a:ea typeface="Cambria" panose="02040503050406030204" pitchFamily="18" charset="0"/>
                  <a:cs typeface="Calibri" panose="020F0502020204030204" pitchFamily="34" charset="0"/>
                </a:rPr>
                <a:t>mở</a:t>
              </a:r>
              <a:r>
                <a:rPr lang="en-US" sz="2400" b="1" kern="1200">
                  <a:solidFill>
                    <a:srgbClr val="FFFFFF"/>
                  </a:solidFill>
                  <a:latin typeface="+mj-lt"/>
                  <a:ea typeface="Cambria" panose="02040503050406030204" pitchFamily="18" charset="0"/>
                  <a:cs typeface="Calibri" panose="020F0502020204030204" pitchFamily="34" charset="0"/>
                </a:rPr>
                <a:t>,            cân </a:t>
              </a:r>
              <a:r>
                <a:rPr lang="en-US" sz="2400" b="1" kern="1200" err="1">
                  <a:solidFill>
                    <a:srgbClr val="FFFFFF"/>
                  </a:solidFill>
                  <a:latin typeface="+mj-lt"/>
                  <a:ea typeface="Cambria" panose="02040503050406030204" pitchFamily="18" charset="0"/>
                  <a:cs typeface="Calibri" panose="020F0502020204030204" pitchFamily="34" charset="0"/>
                </a:rPr>
                <a:t>đối</a:t>
              </a:r>
              <a:r>
                <a:rPr lang="en-US" sz="2400" b="1" kern="1200">
                  <a:solidFill>
                    <a:srgbClr val="FFFFFF"/>
                  </a:solidFill>
                  <a:latin typeface="+mj-lt"/>
                  <a:ea typeface="Cambria" panose="02040503050406030204" pitchFamily="18" charset="0"/>
                  <a:cs typeface="Calibri" panose="020F0502020204030204" pitchFamily="34" charset="0"/>
                </a:rPr>
                <a:t> hình - chữ,  tự </a:t>
              </a:r>
              <a:r>
                <a:rPr lang="en-US" sz="2400" b="1" kern="1200" dirty="0" err="1">
                  <a:solidFill>
                    <a:srgbClr val="FFFFFF"/>
                  </a:solidFill>
                  <a:latin typeface="+mj-lt"/>
                  <a:ea typeface="Cambria" panose="02040503050406030204" pitchFamily="18" charset="0"/>
                  <a:cs typeface="Calibri" panose="020F0502020204030204" pitchFamily="34" charset="0"/>
                </a:rPr>
                <a:t>học</a:t>
              </a:r>
              <a:r>
                <a:rPr lang="en-US" sz="2400" b="1" kern="1200" dirty="0">
                  <a:solidFill>
                    <a:srgbClr val="FFFFFF"/>
                  </a:solidFill>
                  <a:latin typeface="+mj-lt"/>
                  <a:ea typeface="Cambria" panose="02040503050406030204" pitchFamily="18" charset="0"/>
                  <a:cs typeface="Calibri" panose="020F0502020204030204" pitchFamily="34" charset="0"/>
                </a:rPr>
                <a:t> </a:t>
              </a:r>
              <a:r>
                <a:rPr lang="en-US" sz="2400" b="1" kern="1200" dirty="0" err="1">
                  <a:solidFill>
                    <a:srgbClr val="FFFFFF"/>
                  </a:solidFill>
                  <a:latin typeface="+mj-lt"/>
                  <a:ea typeface="Cambria" panose="02040503050406030204" pitchFamily="18" charset="0"/>
                  <a:cs typeface="Calibri" panose="020F0502020204030204" pitchFamily="34" charset="0"/>
                </a:rPr>
                <a:t>được</a:t>
              </a:r>
              <a:endParaRPr lang="en-US" sz="2400" b="1" kern="1200" dirty="0">
                <a:solidFill>
                  <a:srgbClr val="FFFFFF"/>
                </a:solidFill>
                <a:latin typeface="+mj-lt"/>
                <a:ea typeface="Cambria" panose="02040503050406030204" pitchFamily="18" charset="0"/>
                <a:cs typeface="Calibri" panose="020F0502020204030204" pitchFamily="34" charset="0"/>
              </a:endParaRPr>
            </a:p>
          </p:txBody>
        </p:sp>
      </p:grpSp>
      <p:grpSp>
        <p:nvGrpSpPr>
          <p:cNvPr id="14" name="Group 13">
            <a:extLst>
              <a:ext uri="{FF2B5EF4-FFF2-40B4-BE49-F238E27FC236}">
                <a16:creationId xmlns:a16="http://schemas.microsoft.com/office/drawing/2014/main" id="{2711C74D-9A2C-4FE6-8CD2-40636DCB9C59}"/>
              </a:ext>
            </a:extLst>
          </p:cNvPr>
          <p:cNvGrpSpPr/>
          <p:nvPr/>
        </p:nvGrpSpPr>
        <p:grpSpPr>
          <a:xfrm>
            <a:off x="7575186" y="4139544"/>
            <a:ext cx="4035177" cy="1904557"/>
            <a:chOff x="7732205" y="4312503"/>
            <a:chExt cx="3423082" cy="1649219"/>
          </a:xfrm>
        </p:grpSpPr>
        <p:sp>
          <p:nvSpPr>
            <p:cNvPr id="15" name="Freeform: Shape 9">
              <a:extLst>
                <a:ext uri="{FF2B5EF4-FFF2-40B4-BE49-F238E27FC236}">
                  <a16:creationId xmlns:a16="http://schemas.microsoft.com/office/drawing/2014/main" id="{9D026A20-689B-4A55-ACFE-7D5D69B38A2A}"/>
                </a:ext>
              </a:extLst>
            </p:cNvPr>
            <p:cNvSpPr/>
            <p:nvPr/>
          </p:nvSpPr>
          <p:spPr>
            <a:xfrm rot="1274113">
              <a:off x="7732205" y="4642480"/>
              <a:ext cx="498965" cy="443538"/>
            </a:xfrm>
            <a:custGeom>
              <a:avLst/>
              <a:gdLst>
                <a:gd name="connsiteX0" fmla="*/ 0 w 344173"/>
                <a:gd name="connsiteY0" fmla="*/ 102587 h 512934"/>
                <a:gd name="connsiteX1" fmla="*/ 172087 w 344173"/>
                <a:gd name="connsiteY1" fmla="*/ 102587 h 512934"/>
                <a:gd name="connsiteX2" fmla="*/ 172087 w 344173"/>
                <a:gd name="connsiteY2" fmla="*/ 0 h 512934"/>
                <a:gd name="connsiteX3" fmla="*/ 344173 w 344173"/>
                <a:gd name="connsiteY3" fmla="*/ 256467 h 512934"/>
                <a:gd name="connsiteX4" fmla="*/ 172087 w 344173"/>
                <a:gd name="connsiteY4" fmla="*/ 512934 h 512934"/>
                <a:gd name="connsiteX5" fmla="*/ 172087 w 344173"/>
                <a:gd name="connsiteY5" fmla="*/ 410347 h 512934"/>
                <a:gd name="connsiteX6" fmla="*/ 0 w 344173"/>
                <a:gd name="connsiteY6" fmla="*/ 410347 h 512934"/>
                <a:gd name="connsiteX7" fmla="*/ 0 w 344173"/>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173" h="512934">
                  <a:moveTo>
                    <a:pt x="0" y="102587"/>
                  </a:moveTo>
                  <a:lnTo>
                    <a:pt x="172087" y="102587"/>
                  </a:lnTo>
                  <a:lnTo>
                    <a:pt x="172087" y="0"/>
                  </a:lnTo>
                  <a:lnTo>
                    <a:pt x="344173" y="256467"/>
                  </a:lnTo>
                  <a:lnTo>
                    <a:pt x="172087" y="512934"/>
                  </a:lnTo>
                  <a:lnTo>
                    <a:pt x="172087" y="410347"/>
                  </a:lnTo>
                  <a:lnTo>
                    <a:pt x="0" y="410347"/>
                  </a:lnTo>
                  <a:lnTo>
                    <a:pt x="0" y="10258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586" rIns="103252" bIns="102587" numCol="1" spcCol="1270" anchor="ctr" anchorCtr="0">
              <a:noAutofit/>
            </a:bodyPr>
            <a:lstStyle/>
            <a:p>
              <a:pPr marL="0" lvl="0" indent="0" algn="ctr" defTabSz="1022350">
                <a:lnSpc>
                  <a:spcPct val="90000"/>
                </a:lnSpc>
                <a:spcBef>
                  <a:spcPct val="0"/>
                </a:spcBef>
                <a:spcAft>
                  <a:spcPct val="35000"/>
                </a:spcAft>
                <a:buNone/>
              </a:pPr>
              <a:endParaRPr lang="en-US" sz="2800" b="1" kern="1200">
                <a:latin typeface="+mj-lt"/>
                <a:ea typeface="Cambria" panose="02040503050406030204" pitchFamily="18" charset="0"/>
                <a:cs typeface="Calibri" panose="020F0502020204030204" pitchFamily="34" charset="0"/>
              </a:endParaRPr>
            </a:p>
          </p:txBody>
        </p:sp>
        <p:sp>
          <p:nvSpPr>
            <p:cNvPr id="16" name="Freeform: Shape 10">
              <a:extLst>
                <a:ext uri="{FF2B5EF4-FFF2-40B4-BE49-F238E27FC236}">
                  <a16:creationId xmlns:a16="http://schemas.microsoft.com/office/drawing/2014/main" id="{AC285B74-4814-4B78-AAE4-A3E16E653180}"/>
                </a:ext>
              </a:extLst>
            </p:cNvPr>
            <p:cNvSpPr/>
            <p:nvPr/>
          </p:nvSpPr>
          <p:spPr>
            <a:xfrm>
              <a:off x="8330437" y="4312503"/>
              <a:ext cx="2824850" cy="1649219"/>
            </a:xfrm>
            <a:custGeom>
              <a:avLst/>
              <a:gdLst>
                <a:gd name="connsiteX0" fmla="*/ 0 w 2824850"/>
                <a:gd name="connsiteY0" fmla="*/ 824610 h 1649219"/>
                <a:gd name="connsiteX1" fmla="*/ 1412425 w 2824850"/>
                <a:gd name="connsiteY1" fmla="*/ 0 h 1649219"/>
                <a:gd name="connsiteX2" fmla="*/ 2824850 w 2824850"/>
                <a:gd name="connsiteY2" fmla="*/ 824610 h 1649219"/>
                <a:gd name="connsiteX3" fmla="*/ 1412425 w 2824850"/>
                <a:gd name="connsiteY3" fmla="*/ 1649220 h 1649219"/>
                <a:gd name="connsiteX4" fmla="*/ 0 w 2824850"/>
                <a:gd name="connsiteY4" fmla="*/ 824610 h 164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850" h="1649219">
                  <a:moveTo>
                    <a:pt x="0" y="824610"/>
                  </a:moveTo>
                  <a:cubicBezTo>
                    <a:pt x="0" y="369190"/>
                    <a:pt x="632364" y="0"/>
                    <a:pt x="1412425" y="0"/>
                  </a:cubicBezTo>
                  <a:cubicBezTo>
                    <a:pt x="2192486" y="0"/>
                    <a:pt x="2824850" y="369190"/>
                    <a:pt x="2824850" y="824610"/>
                  </a:cubicBezTo>
                  <a:cubicBezTo>
                    <a:pt x="2824850" y="1280030"/>
                    <a:pt x="2192486" y="1649220"/>
                    <a:pt x="1412425" y="1649220"/>
                  </a:cubicBezTo>
                  <a:cubicBezTo>
                    <a:pt x="632364" y="1649220"/>
                    <a:pt x="0" y="1280030"/>
                    <a:pt x="0" y="824610"/>
                  </a:cubicBezTo>
                  <a:close/>
                </a:path>
              </a:pathLst>
            </a:custGeom>
            <a:solidFill>
              <a:srgbClr val="FFFF00"/>
            </a:solid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41630" tIns="269463" rIns="441630" bIns="269463" numCol="1" spcCol="1270" anchor="ctr" anchorCtr="0">
              <a:noAutofit/>
            </a:bodyPr>
            <a:lstStyle/>
            <a:p>
              <a:pPr marL="0" lvl="0" indent="0" algn="ctr" defTabSz="977900">
                <a:lnSpc>
                  <a:spcPct val="90000"/>
                </a:lnSpc>
                <a:spcBef>
                  <a:spcPct val="0"/>
                </a:spcBef>
                <a:spcAft>
                  <a:spcPct val="35000"/>
                </a:spcAft>
                <a:buNone/>
              </a:pPr>
              <a:r>
                <a:rPr lang="en-US" sz="2400" b="1" kern="1200">
                  <a:solidFill>
                    <a:schemeClr val="accent2">
                      <a:lumMod val="50000"/>
                    </a:schemeClr>
                  </a:solidFill>
                  <a:latin typeface="+mj-lt"/>
                  <a:ea typeface="Cambria" panose="02040503050406030204" pitchFamily="18" charset="0"/>
                  <a:cs typeface="Calibri" panose="020F0502020204030204" pitchFamily="34" charset="0"/>
                </a:rPr>
                <a:t>Có </a:t>
              </a:r>
              <a:r>
                <a:rPr lang="en-US" sz="2400" b="1" i="1" kern="1200" dirty="0" err="1">
                  <a:solidFill>
                    <a:srgbClr val="FF0000"/>
                  </a:solidFill>
                  <a:latin typeface="+mj-lt"/>
                  <a:ea typeface="Cambria" panose="02040503050406030204" pitchFamily="18" charset="0"/>
                  <a:cs typeface="Calibri" panose="020F0502020204030204" pitchFamily="34" charset="0"/>
                </a:rPr>
                <a:t>Kế</a:t>
              </a:r>
              <a:r>
                <a:rPr lang="en-US" sz="2400" b="1" i="1" kern="1200" dirty="0">
                  <a:solidFill>
                    <a:srgbClr val="FF0000"/>
                  </a:solidFill>
                  <a:latin typeface="+mj-lt"/>
                  <a:ea typeface="Cambria" panose="02040503050406030204" pitchFamily="18" charset="0"/>
                  <a:cs typeface="Calibri" panose="020F0502020204030204" pitchFamily="34" charset="0"/>
                </a:rPr>
                <a:t> </a:t>
              </a:r>
              <a:r>
                <a:rPr lang="en-US" sz="2400" b="1" i="1" kern="1200" dirty="0" err="1">
                  <a:solidFill>
                    <a:srgbClr val="FF0000"/>
                  </a:solidFill>
                  <a:latin typeface="+mj-lt"/>
                  <a:ea typeface="Cambria" panose="02040503050406030204" pitchFamily="18" charset="0"/>
                  <a:cs typeface="Calibri" panose="020F0502020204030204" pitchFamily="34" charset="0"/>
                </a:rPr>
                <a:t>hoạch</a:t>
              </a:r>
              <a:r>
                <a:rPr lang="en-US" sz="2400" b="1" i="1" kern="1200" dirty="0">
                  <a:solidFill>
                    <a:srgbClr val="FF0000"/>
                  </a:solidFill>
                  <a:latin typeface="+mj-lt"/>
                  <a:ea typeface="Cambria" panose="02040503050406030204" pitchFamily="18" charset="0"/>
                  <a:cs typeface="Calibri" panose="020F0502020204030204" pitchFamily="34" charset="0"/>
                </a:rPr>
                <a:t> </a:t>
              </a:r>
              <a:r>
                <a:rPr lang="en-US" sz="2400" b="1" i="1" kern="1200" dirty="0" err="1">
                  <a:solidFill>
                    <a:srgbClr val="FF0000"/>
                  </a:solidFill>
                  <a:latin typeface="+mj-lt"/>
                  <a:ea typeface="Cambria" panose="02040503050406030204" pitchFamily="18" charset="0"/>
                  <a:cs typeface="Calibri" panose="020F0502020204030204" pitchFamily="34" charset="0"/>
                </a:rPr>
                <a:t>bài</a:t>
              </a:r>
              <a:r>
                <a:rPr lang="en-US" sz="2400" b="1" i="1" kern="1200" dirty="0">
                  <a:solidFill>
                    <a:srgbClr val="FF0000"/>
                  </a:solidFill>
                  <a:latin typeface="+mj-lt"/>
                  <a:ea typeface="Cambria" panose="02040503050406030204" pitchFamily="18" charset="0"/>
                  <a:cs typeface="Calibri" panose="020F0502020204030204" pitchFamily="34" charset="0"/>
                </a:rPr>
                <a:t> </a:t>
              </a:r>
              <a:r>
                <a:rPr lang="en-US" sz="2400" b="1" i="1" kern="1200" dirty="0" err="1">
                  <a:solidFill>
                    <a:srgbClr val="FF0000"/>
                  </a:solidFill>
                  <a:latin typeface="+mj-lt"/>
                  <a:ea typeface="Cambria" panose="02040503050406030204" pitchFamily="18" charset="0"/>
                  <a:cs typeface="Calibri" panose="020F0502020204030204" pitchFamily="34" charset="0"/>
                </a:rPr>
                <a:t>dạy</a:t>
              </a:r>
              <a:r>
                <a:rPr lang="en-US" sz="2400" b="1" i="1" kern="1200" dirty="0">
                  <a:solidFill>
                    <a:srgbClr val="FF0000"/>
                  </a:solidFill>
                  <a:latin typeface="+mj-lt"/>
                  <a:ea typeface="Cambria" panose="02040503050406030204" pitchFamily="18" charset="0"/>
                  <a:cs typeface="Calibri" panose="020F0502020204030204" pitchFamily="34" charset="0"/>
                </a:rPr>
                <a:t> </a:t>
              </a:r>
              <a:r>
                <a:rPr lang="en-US" sz="2400" b="1" kern="1200" err="1">
                  <a:solidFill>
                    <a:schemeClr val="accent2">
                      <a:lumMod val="50000"/>
                    </a:schemeClr>
                  </a:solidFill>
                  <a:latin typeface="+mj-lt"/>
                  <a:ea typeface="Cambria" panose="02040503050406030204" pitchFamily="18" charset="0"/>
                  <a:cs typeface="Calibri" panose="020F0502020204030204" pitchFamily="34" charset="0"/>
                </a:rPr>
                <a:t>và</a:t>
              </a:r>
              <a:r>
                <a:rPr lang="en-US" sz="2400" b="1" kern="1200">
                  <a:solidFill>
                    <a:schemeClr val="accent2">
                      <a:lumMod val="50000"/>
                    </a:schemeClr>
                  </a:solidFill>
                  <a:latin typeface="+mj-lt"/>
                  <a:ea typeface="Cambria" panose="02040503050406030204" pitchFamily="18" charset="0"/>
                  <a:cs typeface="Calibri" panose="020F0502020204030204" pitchFamily="34" charset="0"/>
                </a:rPr>
                <a:t> </a:t>
              </a:r>
              <a:r>
                <a:rPr lang="en-US" sz="2400" b="1" i="1" kern="1200">
                  <a:solidFill>
                    <a:srgbClr val="FF0000"/>
                  </a:solidFill>
                  <a:latin typeface="+mj-lt"/>
                  <a:ea typeface="Cambria" panose="02040503050406030204" pitchFamily="18" charset="0"/>
                  <a:cs typeface="Calibri" panose="020F0502020204030204" pitchFamily="34" charset="0"/>
                </a:rPr>
                <a:t>Bài </a:t>
              </a:r>
              <a:r>
                <a:rPr lang="en-US" sz="2400" b="1" i="1" kern="1200" dirty="0" err="1">
                  <a:solidFill>
                    <a:srgbClr val="FF0000"/>
                  </a:solidFill>
                  <a:latin typeface="+mj-lt"/>
                  <a:ea typeface="Cambria" panose="02040503050406030204" pitchFamily="18" charset="0"/>
                  <a:cs typeface="Calibri" panose="020F0502020204030204" pitchFamily="34" charset="0"/>
                </a:rPr>
                <a:t>trình</a:t>
              </a:r>
              <a:r>
                <a:rPr lang="en-US" sz="2400" b="1" i="1" kern="1200" dirty="0">
                  <a:solidFill>
                    <a:srgbClr val="FF0000"/>
                  </a:solidFill>
                  <a:latin typeface="+mj-lt"/>
                  <a:ea typeface="Cambria" panose="02040503050406030204" pitchFamily="18" charset="0"/>
                  <a:cs typeface="Calibri" panose="020F0502020204030204" pitchFamily="34" charset="0"/>
                </a:rPr>
                <a:t> </a:t>
              </a:r>
              <a:r>
                <a:rPr lang="en-US" sz="2400" b="1" i="1" kern="1200" err="1">
                  <a:solidFill>
                    <a:srgbClr val="FF0000"/>
                  </a:solidFill>
                  <a:latin typeface="+mj-lt"/>
                  <a:ea typeface="Cambria" panose="02040503050406030204" pitchFamily="18" charset="0"/>
                  <a:cs typeface="Calibri" panose="020F0502020204030204" pitchFamily="34" charset="0"/>
                </a:rPr>
                <a:t>chiếu</a:t>
              </a:r>
              <a:r>
                <a:rPr lang="en-US" sz="2400" b="1" kern="1200">
                  <a:solidFill>
                    <a:schemeClr val="accent2">
                      <a:lumMod val="50000"/>
                    </a:schemeClr>
                  </a:solidFill>
                  <a:latin typeface="+mj-lt"/>
                  <a:ea typeface="Cambria" panose="02040503050406030204" pitchFamily="18" charset="0"/>
                  <a:cs typeface="Calibri" panose="020F0502020204030204" pitchFamily="34" charset="0"/>
                </a:rPr>
                <a:t> </a:t>
              </a:r>
              <a:endParaRPr lang="en-US" sz="2400" b="1" kern="1200" dirty="0">
                <a:solidFill>
                  <a:schemeClr val="accent2">
                    <a:lumMod val="50000"/>
                  </a:schemeClr>
                </a:solidFill>
                <a:latin typeface="+mj-lt"/>
                <a:ea typeface="Cambria" panose="020405030504060302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0BAF7E3F-16EA-436F-8E4E-CC32B77C3226}"/>
              </a:ext>
            </a:extLst>
          </p:cNvPr>
          <p:cNvGrpSpPr/>
          <p:nvPr/>
        </p:nvGrpSpPr>
        <p:grpSpPr>
          <a:xfrm>
            <a:off x="645952" y="2739727"/>
            <a:ext cx="4166384" cy="3304374"/>
            <a:chOff x="1727013" y="3195908"/>
            <a:chExt cx="4166384" cy="3304374"/>
          </a:xfrm>
        </p:grpSpPr>
        <p:sp>
          <p:nvSpPr>
            <p:cNvPr id="18" name="Freeform: Shape 11">
              <a:extLst>
                <a:ext uri="{FF2B5EF4-FFF2-40B4-BE49-F238E27FC236}">
                  <a16:creationId xmlns:a16="http://schemas.microsoft.com/office/drawing/2014/main" id="{86F7B1D1-B67A-41B5-98FE-B7C1C54ADD7E}"/>
                </a:ext>
              </a:extLst>
            </p:cNvPr>
            <p:cNvSpPr/>
            <p:nvPr/>
          </p:nvSpPr>
          <p:spPr>
            <a:xfrm rot="2122050">
              <a:off x="5299781" y="3195908"/>
              <a:ext cx="593616" cy="540480"/>
            </a:xfrm>
            <a:custGeom>
              <a:avLst/>
              <a:gdLst>
                <a:gd name="connsiteX0" fmla="*/ 0 w 439916"/>
                <a:gd name="connsiteY0" fmla="*/ 102587 h 512934"/>
                <a:gd name="connsiteX1" fmla="*/ 219958 w 439916"/>
                <a:gd name="connsiteY1" fmla="*/ 102587 h 512934"/>
                <a:gd name="connsiteX2" fmla="*/ 219958 w 439916"/>
                <a:gd name="connsiteY2" fmla="*/ 0 h 512934"/>
                <a:gd name="connsiteX3" fmla="*/ 439916 w 439916"/>
                <a:gd name="connsiteY3" fmla="*/ 256467 h 512934"/>
                <a:gd name="connsiteX4" fmla="*/ 219958 w 439916"/>
                <a:gd name="connsiteY4" fmla="*/ 512934 h 512934"/>
                <a:gd name="connsiteX5" fmla="*/ 219958 w 439916"/>
                <a:gd name="connsiteY5" fmla="*/ 410347 h 512934"/>
                <a:gd name="connsiteX6" fmla="*/ 0 w 439916"/>
                <a:gd name="connsiteY6" fmla="*/ 410347 h 512934"/>
                <a:gd name="connsiteX7" fmla="*/ 0 w 439916"/>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916" h="512934">
                  <a:moveTo>
                    <a:pt x="439916" y="410347"/>
                  </a:moveTo>
                  <a:lnTo>
                    <a:pt x="219958" y="410347"/>
                  </a:lnTo>
                  <a:lnTo>
                    <a:pt x="219958" y="512934"/>
                  </a:lnTo>
                  <a:lnTo>
                    <a:pt x="0" y="256467"/>
                  </a:lnTo>
                  <a:lnTo>
                    <a:pt x="219958" y="0"/>
                  </a:lnTo>
                  <a:lnTo>
                    <a:pt x="219958" y="102587"/>
                  </a:lnTo>
                  <a:lnTo>
                    <a:pt x="439916" y="102587"/>
                  </a:lnTo>
                  <a:lnTo>
                    <a:pt x="439916" y="41034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1974" tIns="102587" rIns="1" bIns="102587" numCol="1" spcCol="1270" anchor="ctr" anchorCtr="0">
              <a:noAutofit/>
            </a:bodyPr>
            <a:lstStyle/>
            <a:p>
              <a:pPr marL="0" lvl="0" indent="0" algn="ctr" defTabSz="1022350">
                <a:lnSpc>
                  <a:spcPct val="90000"/>
                </a:lnSpc>
                <a:spcBef>
                  <a:spcPct val="0"/>
                </a:spcBef>
                <a:spcAft>
                  <a:spcPct val="35000"/>
                </a:spcAft>
                <a:buNone/>
              </a:pPr>
              <a:endParaRPr lang="en-US" sz="2800" b="1" kern="1200">
                <a:latin typeface="+mj-lt"/>
                <a:ea typeface="Cambria" panose="02040503050406030204" pitchFamily="18" charset="0"/>
                <a:cs typeface="Calibri" panose="020F0502020204030204" pitchFamily="34" charset="0"/>
              </a:endParaRPr>
            </a:p>
          </p:txBody>
        </p:sp>
        <p:sp>
          <p:nvSpPr>
            <p:cNvPr id="19" name="Freeform: Shape 12">
              <a:extLst>
                <a:ext uri="{FF2B5EF4-FFF2-40B4-BE49-F238E27FC236}">
                  <a16:creationId xmlns:a16="http://schemas.microsoft.com/office/drawing/2014/main" id="{E2D72B4C-EB4E-4A08-9655-4F9503817EBE}"/>
                </a:ext>
              </a:extLst>
            </p:cNvPr>
            <p:cNvSpPr/>
            <p:nvPr/>
          </p:nvSpPr>
          <p:spPr>
            <a:xfrm>
              <a:off x="1727013" y="4657640"/>
              <a:ext cx="3240735" cy="1842642"/>
            </a:xfrm>
            <a:custGeom>
              <a:avLst/>
              <a:gdLst>
                <a:gd name="connsiteX0" fmla="*/ 0 w 2362123"/>
                <a:gd name="connsiteY0" fmla="*/ 754315 h 1508630"/>
                <a:gd name="connsiteX1" fmla="*/ 1181062 w 2362123"/>
                <a:gd name="connsiteY1" fmla="*/ 0 h 1508630"/>
                <a:gd name="connsiteX2" fmla="*/ 2362124 w 2362123"/>
                <a:gd name="connsiteY2" fmla="*/ 754315 h 1508630"/>
                <a:gd name="connsiteX3" fmla="*/ 1181062 w 2362123"/>
                <a:gd name="connsiteY3" fmla="*/ 1508630 h 1508630"/>
                <a:gd name="connsiteX4" fmla="*/ 0 w 2362123"/>
                <a:gd name="connsiteY4" fmla="*/ 754315 h 150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23" h="1508630">
                  <a:moveTo>
                    <a:pt x="0" y="754315"/>
                  </a:moveTo>
                  <a:cubicBezTo>
                    <a:pt x="0" y="337718"/>
                    <a:pt x="528779" y="0"/>
                    <a:pt x="1181062" y="0"/>
                  </a:cubicBezTo>
                  <a:cubicBezTo>
                    <a:pt x="1833345" y="0"/>
                    <a:pt x="2362124" y="337718"/>
                    <a:pt x="2362124" y="754315"/>
                  </a:cubicBezTo>
                  <a:cubicBezTo>
                    <a:pt x="2362124" y="1170912"/>
                    <a:pt x="1833345" y="1508630"/>
                    <a:pt x="1181062" y="1508630"/>
                  </a:cubicBezTo>
                  <a:cubicBezTo>
                    <a:pt x="528779" y="1508630"/>
                    <a:pt x="0" y="1170912"/>
                    <a:pt x="0" y="754315"/>
                  </a:cubicBezTo>
                  <a:close/>
                </a:path>
              </a:pathLst>
            </a:custGeom>
            <a:solidFill>
              <a:schemeClr val="accent1">
                <a:lumMod val="40000"/>
                <a:lumOff val="60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3865" tIns="248874" rIns="373865" bIns="248874" numCol="1" spcCol="1270" anchor="ctr" anchorCtr="0">
              <a:noAutofit/>
            </a:bodyPr>
            <a:lstStyle/>
            <a:p>
              <a:pPr marL="0" lvl="0" indent="0" algn="ctr" defTabSz="977900">
                <a:lnSpc>
                  <a:spcPct val="90000"/>
                </a:lnSpc>
                <a:spcBef>
                  <a:spcPct val="0"/>
                </a:spcBef>
                <a:spcAft>
                  <a:spcPct val="35000"/>
                </a:spcAft>
                <a:buNone/>
              </a:pPr>
              <a:r>
                <a:rPr lang="en-US" sz="2400" b="1">
                  <a:solidFill>
                    <a:srgbClr val="C00000"/>
                  </a:solidFill>
                  <a:latin typeface="+mj-lt"/>
                  <a:ea typeface="Cambria" panose="02040503050406030204" pitchFamily="18" charset="0"/>
                  <a:cs typeface="Calibri" panose="020F0502020204030204" pitchFamily="34" charset="0"/>
                </a:rPr>
                <a:t>M</a:t>
              </a:r>
              <a:r>
                <a:rPr lang="en-US" sz="2400" b="1" kern="1200">
                  <a:solidFill>
                    <a:srgbClr val="C00000"/>
                  </a:solidFill>
                  <a:latin typeface="+mj-lt"/>
                  <a:ea typeface="Cambria" panose="02040503050406030204" pitchFamily="18" charset="0"/>
                  <a:cs typeface="Calibri" panose="020F0502020204030204" pitchFamily="34" charset="0"/>
                </a:rPr>
                <a:t>ỗi </a:t>
              </a:r>
              <a:r>
                <a:rPr lang="en-US" sz="2400" b="1" kern="1200" err="1">
                  <a:solidFill>
                    <a:srgbClr val="C00000"/>
                  </a:solidFill>
                  <a:latin typeface="+mj-lt"/>
                  <a:ea typeface="Cambria" panose="02040503050406030204" pitchFamily="18" charset="0"/>
                  <a:cs typeface="Calibri" panose="020F0502020204030204" pitchFamily="34" charset="0"/>
                </a:rPr>
                <a:t>bài</a:t>
              </a:r>
              <a:r>
                <a:rPr lang="en-US" sz="2400" b="1" kern="1200">
                  <a:solidFill>
                    <a:srgbClr val="C00000"/>
                  </a:solidFill>
                  <a:latin typeface="+mj-lt"/>
                  <a:ea typeface="Cambria" panose="02040503050406030204" pitchFamily="18" charset="0"/>
                  <a:cs typeface="Calibri" panose="020F0502020204030204" pitchFamily="34" charset="0"/>
                </a:rPr>
                <a:t>                 dạy </a:t>
              </a:r>
              <a:r>
                <a:rPr lang="en-US" sz="2400" b="1" kern="1200" dirty="0" err="1">
                  <a:solidFill>
                    <a:srgbClr val="C00000"/>
                  </a:solidFill>
                  <a:latin typeface="+mj-lt"/>
                  <a:ea typeface="Cambria" panose="02040503050406030204" pitchFamily="18" charset="0"/>
                  <a:cs typeface="Calibri" panose="020F0502020204030204" pitchFamily="34" charset="0"/>
                </a:rPr>
                <a:t>một</a:t>
              </a:r>
              <a:r>
                <a:rPr lang="en-US" sz="2400" b="1" kern="1200" dirty="0">
                  <a:solidFill>
                    <a:srgbClr val="C00000"/>
                  </a:solidFill>
                  <a:latin typeface="+mj-lt"/>
                  <a:ea typeface="Cambria" panose="02040503050406030204" pitchFamily="18" charset="0"/>
                  <a:cs typeface="Calibri" panose="020F0502020204030204" pitchFamily="34" charset="0"/>
                </a:rPr>
                <a:t> </a:t>
              </a:r>
              <a:r>
                <a:rPr lang="en-US" sz="2400" b="1" kern="1200" dirty="0" err="1">
                  <a:solidFill>
                    <a:srgbClr val="C00000"/>
                  </a:solidFill>
                  <a:latin typeface="+mj-lt"/>
                  <a:ea typeface="Cambria" panose="02040503050406030204" pitchFamily="18" charset="0"/>
                  <a:cs typeface="Calibri" panose="020F0502020204030204" pitchFamily="34" charset="0"/>
                </a:rPr>
                <a:t>tiết</a:t>
              </a:r>
              <a:endParaRPr lang="en-US" sz="2400" b="1" kern="1200" dirty="0">
                <a:solidFill>
                  <a:srgbClr val="C00000"/>
                </a:solidFill>
                <a:latin typeface="+mj-lt"/>
                <a:ea typeface="Cambria" panose="02040503050406030204" pitchFamily="18" charset="0"/>
                <a:cs typeface="Calibri" panose="020F0502020204030204" pitchFamily="34" charset="0"/>
              </a:endParaRPr>
            </a:p>
          </p:txBody>
        </p:sp>
      </p:grpSp>
      <p:grpSp>
        <p:nvGrpSpPr>
          <p:cNvPr id="20" name="Group 19">
            <a:extLst>
              <a:ext uri="{FF2B5EF4-FFF2-40B4-BE49-F238E27FC236}">
                <a16:creationId xmlns:a16="http://schemas.microsoft.com/office/drawing/2014/main" id="{CB688800-290C-4D8C-8C28-8EB00F33E316}"/>
              </a:ext>
            </a:extLst>
          </p:cNvPr>
          <p:cNvGrpSpPr/>
          <p:nvPr/>
        </p:nvGrpSpPr>
        <p:grpSpPr>
          <a:xfrm>
            <a:off x="1257622" y="1717065"/>
            <a:ext cx="3140415" cy="3349418"/>
            <a:chOff x="2010811" y="2031799"/>
            <a:chExt cx="3050707" cy="2742276"/>
          </a:xfrm>
        </p:grpSpPr>
        <p:sp>
          <p:nvSpPr>
            <p:cNvPr id="21" name="Freeform: Shape 17">
              <a:extLst>
                <a:ext uri="{FF2B5EF4-FFF2-40B4-BE49-F238E27FC236}">
                  <a16:creationId xmlns:a16="http://schemas.microsoft.com/office/drawing/2014/main" id="{A256F002-A2BD-484A-9490-CB543B2C2CA8}"/>
                </a:ext>
              </a:extLst>
            </p:cNvPr>
            <p:cNvSpPr/>
            <p:nvPr/>
          </p:nvSpPr>
          <p:spPr>
            <a:xfrm rot="20331098">
              <a:off x="4586515" y="4261140"/>
              <a:ext cx="475003" cy="512935"/>
            </a:xfrm>
            <a:custGeom>
              <a:avLst/>
              <a:gdLst>
                <a:gd name="connsiteX0" fmla="*/ 0 w 475002"/>
                <a:gd name="connsiteY0" fmla="*/ 102587 h 512934"/>
                <a:gd name="connsiteX1" fmla="*/ 237501 w 475002"/>
                <a:gd name="connsiteY1" fmla="*/ 102587 h 512934"/>
                <a:gd name="connsiteX2" fmla="*/ 237501 w 475002"/>
                <a:gd name="connsiteY2" fmla="*/ 0 h 512934"/>
                <a:gd name="connsiteX3" fmla="*/ 475002 w 475002"/>
                <a:gd name="connsiteY3" fmla="*/ 256467 h 512934"/>
                <a:gd name="connsiteX4" fmla="*/ 237501 w 475002"/>
                <a:gd name="connsiteY4" fmla="*/ 512934 h 512934"/>
                <a:gd name="connsiteX5" fmla="*/ 237501 w 475002"/>
                <a:gd name="connsiteY5" fmla="*/ 410347 h 512934"/>
                <a:gd name="connsiteX6" fmla="*/ 0 w 475002"/>
                <a:gd name="connsiteY6" fmla="*/ 410347 h 512934"/>
                <a:gd name="connsiteX7" fmla="*/ 0 w 475002"/>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002" h="512934">
                  <a:moveTo>
                    <a:pt x="475002" y="410347"/>
                  </a:moveTo>
                  <a:lnTo>
                    <a:pt x="237501" y="410347"/>
                  </a:lnTo>
                  <a:lnTo>
                    <a:pt x="237501" y="512934"/>
                  </a:lnTo>
                  <a:lnTo>
                    <a:pt x="0" y="256467"/>
                  </a:lnTo>
                  <a:lnTo>
                    <a:pt x="237501" y="0"/>
                  </a:lnTo>
                  <a:lnTo>
                    <a:pt x="237501" y="102587"/>
                  </a:lnTo>
                  <a:lnTo>
                    <a:pt x="475002" y="102587"/>
                  </a:lnTo>
                  <a:lnTo>
                    <a:pt x="475002" y="41034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42501" tIns="102587" rIns="0" bIns="102587" numCol="1" spcCol="1270" anchor="ctr" anchorCtr="0">
              <a:noAutofit/>
            </a:bodyPr>
            <a:lstStyle/>
            <a:p>
              <a:pPr marL="0" lvl="0" indent="0" algn="ctr" defTabSz="977900">
                <a:lnSpc>
                  <a:spcPct val="90000"/>
                </a:lnSpc>
                <a:spcBef>
                  <a:spcPct val="0"/>
                </a:spcBef>
                <a:spcAft>
                  <a:spcPct val="35000"/>
                </a:spcAft>
                <a:buNone/>
              </a:pPr>
              <a:endParaRPr lang="en-US" sz="2800" kern="1200">
                <a:latin typeface="+mj-lt"/>
                <a:ea typeface="Cambria" panose="02040503050406030204" pitchFamily="18" charset="0"/>
                <a:cs typeface="Calibri" panose="020F0502020204030204" pitchFamily="34" charset="0"/>
              </a:endParaRPr>
            </a:p>
          </p:txBody>
        </p:sp>
        <p:sp>
          <p:nvSpPr>
            <p:cNvPr id="22" name="Freeform: Shape 18">
              <a:extLst>
                <a:ext uri="{FF2B5EF4-FFF2-40B4-BE49-F238E27FC236}">
                  <a16:creationId xmlns:a16="http://schemas.microsoft.com/office/drawing/2014/main" id="{D8459073-0D86-46A5-8C89-E5CE32044C72}"/>
                </a:ext>
              </a:extLst>
            </p:cNvPr>
            <p:cNvSpPr/>
            <p:nvPr/>
          </p:nvSpPr>
          <p:spPr>
            <a:xfrm>
              <a:off x="2010811" y="2031799"/>
              <a:ext cx="2596939" cy="1508630"/>
            </a:xfrm>
            <a:custGeom>
              <a:avLst/>
              <a:gdLst>
                <a:gd name="connsiteX0" fmla="*/ 0 w 2444539"/>
                <a:gd name="connsiteY0" fmla="*/ 754315 h 1508630"/>
                <a:gd name="connsiteX1" fmla="*/ 1222270 w 2444539"/>
                <a:gd name="connsiteY1" fmla="*/ 0 h 1508630"/>
                <a:gd name="connsiteX2" fmla="*/ 2444540 w 2444539"/>
                <a:gd name="connsiteY2" fmla="*/ 754315 h 1508630"/>
                <a:gd name="connsiteX3" fmla="*/ 1222270 w 2444539"/>
                <a:gd name="connsiteY3" fmla="*/ 1508630 h 1508630"/>
                <a:gd name="connsiteX4" fmla="*/ 0 w 2444539"/>
                <a:gd name="connsiteY4" fmla="*/ 754315 h 150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539" h="1508630">
                  <a:moveTo>
                    <a:pt x="0" y="754315"/>
                  </a:moveTo>
                  <a:cubicBezTo>
                    <a:pt x="0" y="337718"/>
                    <a:pt x="547229" y="0"/>
                    <a:pt x="1222270" y="0"/>
                  </a:cubicBezTo>
                  <a:cubicBezTo>
                    <a:pt x="1897311" y="0"/>
                    <a:pt x="2444540" y="337718"/>
                    <a:pt x="2444540" y="754315"/>
                  </a:cubicBezTo>
                  <a:cubicBezTo>
                    <a:pt x="2444540" y="1170912"/>
                    <a:pt x="1897311" y="1508630"/>
                    <a:pt x="1222270" y="1508630"/>
                  </a:cubicBezTo>
                  <a:cubicBezTo>
                    <a:pt x="547229" y="1508630"/>
                    <a:pt x="0" y="1170912"/>
                    <a:pt x="0" y="754315"/>
                  </a:cubicBez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85934" tIns="248874" rIns="385934" bIns="248874" numCol="1" spcCol="1270" anchor="ctr" anchorCtr="0">
              <a:noAutofit/>
            </a:bodyPr>
            <a:lstStyle/>
            <a:p>
              <a:pPr marL="0" lvl="0" indent="0" algn="ctr" defTabSz="977900">
                <a:lnSpc>
                  <a:spcPct val="90000"/>
                </a:lnSpc>
                <a:spcBef>
                  <a:spcPct val="0"/>
                </a:spcBef>
                <a:spcAft>
                  <a:spcPct val="35000"/>
                </a:spcAft>
                <a:buNone/>
              </a:pPr>
              <a:endParaRPr lang="en-US" sz="200" b="1" dirty="0">
                <a:solidFill>
                  <a:srgbClr val="FFFFFF"/>
                </a:solidFill>
                <a:latin typeface="+mj-lt"/>
                <a:ea typeface="Cambria" panose="02040503050406030204" pitchFamily="18" charset="0"/>
                <a:cs typeface="Calibri" panose="020F0502020204030204" pitchFamily="34" charset="0"/>
              </a:endParaRPr>
            </a:p>
            <a:p>
              <a:pPr marL="0" lvl="0" indent="0" algn="ctr" defTabSz="977900">
                <a:lnSpc>
                  <a:spcPct val="90000"/>
                </a:lnSpc>
                <a:spcBef>
                  <a:spcPct val="0"/>
                </a:spcBef>
                <a:spcAft>
                  <a:spcPct val="35000"/>
                </a:spcAft>
                <a:buNone/>
              </a:pPr>
              <a:r>
                <a:rPr lang="en-US" sz="2400" b="1">
                  <a:solidFill>
                    <a:srgbClr val="FFFFFF"/>
                  </a:solidFill>
                  <a:latin typeface="+mj-lt"/>
                  <a:ea typeface="Cambria" panose="02040503050406030204" pitchFamily="18" charset="0"/>
                  <a:cs typeface="Calibri" panose="020F0502020204030204" pitchFamily="34" charset="0"/>
                </a:rPr>
                <a:t>Các </a:t>
              </a:r>
              <a:r>
                <a:rPr lang="en-US" sz="2400" b="1" dirty="0" err="1">
                  <a:solidFill>
                    <a:srgbClr val="FFFFFF"/>
                  </a:solidFill>
                  <a:latin typeface="+mj-lt"/>
                  <a:ea typeface="Cambria" panose="02040503050406030204" pitchFamily="18" charset="0"/>
                  <a:cs typeface="Calibri" panose="020F0502020204030204" pitchFamily="34" charset="0"/>
                </a:rPr>
                <a:t>chương</a:t>
              </a:r>
              <a:r>
                <a:rPr lang="en-US" sz="2400" b="1" dirty="0">
                  <a:solidFill>
                    <a:srgbClr val="FFFFFF"/>
                  </a:solidFill>
                  <a:latin typeface="+mj-lt"/>
                  <a:ea typeface="Cambria" panose="02040503050406030204" pitchFamily="18" charset="0"/>
                  <a:cs typeface="Calibri" panose="020F0502020204030204" pitchFamily="34" charset="0"/>
                </a:rPr>
                <a:t> </a:t>
              </a:r>
              <a:r>
                <a:rPr lang="en-US" sz="2400" b="1" dirty="0" err="1">
                  <a:solidFill>
                    <a:srgbClr val="FFFFFF"/>
                  </a:solidFill>
                  <a:latin typeface="+mj-lt"/>
                  <a:ea typeface="Cambria" panose="02040503050406030204" pitchFamily="18" charset="0"/>
                  <a:cs typeface="Calibri" panose="020F0502020204030204" pitchFamily="34" charset="0"/>
                </a:rPr>
                <a:t>trình</a:t>
              </a:r>
              <a:r>
                <a:rPr lang="en-US" sz="2400" b="1" dirty="0">
                  <a:solidFill>
                    <a:srgbClr val="FFFFFF"/>
                  </a:solidFill>
                  <a:latin typeface="+mj-lt"/>
                  <a:ea typeface="Cambria" panose="02040503050406030204" pitchFamily="18" charset="0"/>
                  <a:cs typeface="Calibri" panose="020F0502020204030204" pitchFamily="34" charset="0"/>
                </a:rPr>
                <a:t> </a:t>
              </a:r>
              <a:r>
                <a:rPr lang="en-US" sz="2400" b="1" dirty="0" err="1">
                  <a:solidFill>
                    <a:srgbClr val="FFFFFF"/>
                  </a:solidFill>
                  <a:latin typeface="+mj-lt"/>
                  <a:ea typeface="Cambria" panose="02040503050406030204" pitchFamily="18" charset="0"/>
                  <a:cs typeface="Calibri" panose="020F0502020204030204" pitchFamily="34" charset="0"/>
                </a:rPr>
                <a:t>đơn</a:t>
              </a:r>
              <a:r>
                <a:rPr lang="en-US" sz="2400" b="1" dirty="0">
                  <a:solidFill>
                    <a:srgbClr val="FFFFFF"/>
                  </a:solidFill>
                  <a:latin typeface="+mj-lt"/>
                  <a:ea typeface="Cambria" panose="02040503050406030204" pitchFamily="18" charset="0"/>
                  <a:cs typeface="Calibri" panose="020F0502020204030204" pitchFamily="34" charset="0"/>
                </a:rPr>
                <a:t> </a:t>
              </a:r>
              <a:r>
                <a:rPr lang="en-US" sz="2400" b="1" dirty="0" err="1">
                  <a:solidFill>
                    <a:srgbClr val="FFFFFF"/>
                  </a:solidFill>
                  <a:latin typeface="+mj-lt"/>
                  <a:ea typeface="Cambria" panose="02040503050406030204" pitchFamily="18" charset="0"/>
                  <a:cs typeface="Calibri" panose="020F0502020204030204" pitchFamily="34" charset="0"/>
                </a:rPr>
                <a:t>giản</a:t>
              </a:r>
              <a:r>
                <a:rPr lang="en-US" sz="2400" b="1" kern="1200" dirty="0">
                  <a:solidFill>
                    <a:srgbClr val="FFFFFF"/>
                  </a:solidFill>
                  <a:latin typeface="+mj-lt"/>
                  <a:ea typeface="Cambria" panose="02040503050406030204" pitchFamily="18" charset="0"/>
                  <a:cs typeface="Calibri" panose="020F0502020204030204" pitchFamily="34" charset="0"/>
                </a:rPr>
                <a:t>, </a:t>
              </a:r>
              <a:r>
                <a:rPr lang="en-US" sz="2400" b="1" kern="1200" dirty="0" err="1">
                  <a:solidFill>
                    <a:srgbClr val="FFFFFF"/>
                  </a:solidFill>
                  <a:latin typeface="+mj-lt"/>
                  <a:ea typeface="Cambria" panose="02040503050406030204" pitchFamily="18" charset="0"/>
                  <a:cs typeface="Calibri" panose="020F0502020204030204" pitchFamily="34" charset="0"/>
                </a:rPr>
                <a:t>vui</a:t>
              </a:r>
              <a:r>
                <a:rPr lang="en-US" sz="2400" b="1" kern="1200" dirty="0">
                  <a:solidFill>
                    <a:srgbClr val="FFFFFF"/>
                  </a:solidFill>
                  <a:latin typeface="+mj-lt"/>
                  <a:ea typeface="Cambria" panose="02040503050406030204" pitchFamily="18" charset="0"/>
                  <a:cs typeface="Calibri" panose="020F0502020204030204" pitchFamily="34" charset="0"/>
                </a:rPr>
                <a:t> </a:t>
              </a:r>
              <a:r>
                <a:rPr lang="en-US" sz="2400" b="1" kern="1200" dirty="0" err="1">
                  <a:solidFill>
                    <a:srgbClr val="FFFFFF"/>
                  </a:solidFill>
                  <a:latin typeface="+mj-lt"/>
                  <a:ea typeface="Cambria" panose="02040503050406030204" pitchFamily="18" charset="0"/>
                  <a:cs typeface="Calibri" panose="020F0502020204030204" pitchFamily="34" charset="0"/>
                </a:rPr>
                <a:t>nhộn</a:t>
              </a:r>
              <a:endParaRPr lang="en-US" sz="2400" b="1" kern="1200" dirty="0">
                <a:solidFill>
                  <a:srgbClr val="FFFFFF"/>
                </a:solidFill>
                <a:latin typeface="+mj-lt"/>
                <a:ea typeface="Cambria" panose="02040503050406030204" pitchFamily="18" charset="0"/>
                <a:cs typeface="Calibri" panose="020F0502020204030204" pitchFamily="34" charset="0"/>
              </a:endParaRPr>
            </a:p>
          </p:txBody>
        </p:sp>
      </p:grpSp>
      <p:sp>
        <p:nvSpPr>
          <p:cNvPr id="3" name="Freeform: Shape 5">
            <a:extLst>
              <a:ext uri="{FF2B5EF4-FFF2-40B4-BE49-F238E27FC236}">
                <a16:creationId xmlns:a16="http://schemas.microsoft.com/office/drawing/2014/main" id="{7DF595A9-33BC-FDB3-9CF0-62AB63C96222}"/>
              </a:ext>
            </a:extLst>
          </p:cNvPr>
          <p:cNvSpPr/>
          <p:nvPr/>
        </p:nvSpPr>
        <p:spPr>
          <a:xfrm rot="16200000">
            <a:off x="5856700" y="6892996"/>
            <a:ext cx="459446" cy="591257"/>
          </a:xfrm>
          <a:custGeom>
            <a:avLst/>
            <a:gdLst>
              <a:gd name="connsiteX0" fmla="*/ 0 w 313215"/>
              <a:gd name="connsiteY0" fmla="*/ 102587 h 512934"/>
              <a:gd name="connsiteX1" fmla="*/ 156608 w 313215"/>
              <a:gd name="connsiteY1" fmla="*/ 102587 h 512934"/>
              <a:gd name="connsiteX2" fmla="*/ 156608 w 313215"/>
              <a:gd name="connsiteY2" fmla="*/ 0 h 512934"/>
              <a:gd name="connsiteX3" fmla="*/ 313215 w 313215"/>
              <a:gd name="connsiteY3" fmla="*/ 256467 h 512934"/>
              <a:gd name="connsiteX4" fmla="*/ 156608 w 313215"/>
              <a:gd name="connsiteY4" fmla="*/ 512934 h 512934"/>
              <a:gd name="connsiteX5" fmla="*/ 156608 w 313215"/>
              <a:gd name="connsiteY5" fmla="*/ 410347 h 512934"/>
              <a:gd name="connsiteX6" fmla="*/ 0 w 313215"/>
              <a:gd name="connsiteY6" fmla="*/ 410347 h 512934"/>
              <a:gd name="connsiteX7" fmla="*/ 0 w 313215"/>
              <a:gd name="connsiteY7" fmla="*/ 102587 h 5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15" h="512934">
                <a:moveTo>
                  <a:pt x="0" y="102587"/>
                </a:moveTo>
                <a:lnTo>
                  <a:pt x="156608" y="102587"/>
                </a:lnTo>
                <a:lnTo>
                  <a:pt x="156608" y="0"/>
                </a:lnTo>
                <a:lnTo>
                  <a:pt x="313215" y="256467"/>
                </a:lnTo>
                <a:lnTo>
                  <a:pt x="156608" y="512934"/>
                </a:lnTo>
                <a:lnTo>
                  <a:pt x="156608" y="410347"/>
                </a:lnTo>
                <a:lnTo>
                  <a:pt x="0" y="410347"/>
                </a:lnTo>
                <a:lnTo>
                  <a:pt x="0" y="102587"/>
                </a:lnTo>
                <a:close/>
              </a:path>
            </a:pathLst>
          </a:cu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2587" rIns="93964" bIns="102586" numCol="1" spcCol="1270" anchor="ctr" anchorCtr="0">
            <a:noAutofit/>
          </a:bodyPr>
          <a:lstStyle/>
          <a:p>
            <a:pPr marL="0" lvl="0" indent="0" algn="ctr" defTabSz="1022350">
              <a:lnSpc>
                <a:spcPct val="90000"/>
              </a:lnSpc>
              <a:spcBef>
                <a:spcPct val="0"/>
              </a:spcBef>
              <a:spcAft>
                <a:spcPct val="35000"/>
              </a:spcAft>
              <a:buNone/>
            </a:pPr>
            <a:endParaRPr lang="en-US" sz="2800" b="1" kern="120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2010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E0B3AD5-094E-B86C-FA1B-A2DB5C78761C}"/>
              </a:ext>
            </a:extLst>
          </p:cNvPr>
          <p:cNvSpPr txBox="1">
            <a:spLocks/>
          </p:cNvSpPr>
          <p:nvPr/>
        </p:nvSpPr>
        <p:spPr>
          <a:xfrm>
            <a:off x="6009713" y="1118331"/>
            <a:ext cx="3553735" cy="1532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err="1">
                <a:solidFill>
                  <a:srgbClr val="FF0000"/>
                </a:solidFill>
                <a:latin typeface="Arial" panose="020B0604020202020204" pitchFamily="34" charset="0"/>
                <a:cs typeface="Arial" panose="020B0604020202020204" pitchFamily="34" charset="0"/>
              </a:rPr>
              <a:t>CÁC</a:t>
            </a:r>
            <a:r>
              <a:rPr lang="en-US" sz="3200" b="1" kern="1200">
                <a:solidFill>
                  <a:srgbClr val="FF0000"/>
                </a:solidFill>
                <a:latin typeface="Arial" panose="020B0604020202020204" pitchFamily="34" charset="0"/>
                <a:cs typeface="Arial" panose="020B0604020202020204" pitchFamily="34" charset="0"/>
              </a:rPr>
              <a:t> DẠNG BÀI</a:t>
            </a:r>
          </a:p>
          <a:p>
            <a:pPr>
              <a:spcAft>
                <a:spcPts val="600"/>
              </a:spcAft>
            </a:pPr>
            <a:endParaRPr lang="en-US" sz="3200" b="1" kern="1200" dirty="0">
              <a:solidFill>
                <a:srgbClr val="FFFFFF"/>
              </a:solidFill>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572242786"/>
              </p:ext>
            </p:extLst>
          </p:nvPr>
        </p:nvGraphicFramePr>
        <p:xfrm>
          <a:off x="3030395" y="2224456"/>
          <a:ext cx="8523430" cy="3649483"/>
        </p:xfrm>
        <a:graphic>
          <a:graphicData uri="http://schemas.openxmlformats.org/drawingml/2006/table">
            <a:tbl>
              <a:tblPr firstRow="1" bandRow="1">
                <a:tableStyleId>{8799B23B-EC83-4686-B30A-512413B5E67A}</a:tableStyleId>
              </a:tblPr>
              <a:tblGrid>
                <a:gridCol w="1568108">
                  <a:extLst>
                    <a:ext uri="{9D8B030D-6E8A-4147-A177-3AD203B41FA5}">
                      <a16:colId xmlns:a16="http://schemas.microsoft.com/office/drawing/2014/main" val="2439521434"/>
                    </a:ext>
                  </a:extLst>
                </a:gridCol>
                <a:gridCol w="1441185">
                  <a:extLst>
                    <a:ext uri="{9D8B030D-6E8A-4147-A177-3AD203B41FA5}">
                      <a16:colId xmlns:a16="http://schemas.microsoft.com/office/drawing/2014/main" val="1047619128"/>
                    </a:ext>
                  </a:extLst>
                </a:gridCol>
                <a:gridCol w="3333078">
                  <a:extLst>
                    <a:ext uri="{9D8B030D-6E8A-4147-A177-3AD203B41FA5}">
                      <a16:colId xmlns:a16="http://schemas.microsoft.com/office/drawing/2014/main" val="293654599"/>
                    </a:ext>
                  </a:extLst>
                </a:gridCol>
                <a:gridCol w="2181059">
                  <a:extLst>
                    <a:ext uri="{9D8B030D-6E8A-4147-A177-3AD203B41FA5}">
                      <a16:colId xmlns:a16="http://schemas.microsoft.com/office/drawing/2014/main" val="1541936621"/>
                    </a:ext>
                  </a:extLst>
                </a:gridCol>
              </a:tblGrid>
              <a:tr h="583448">
                <a:tc>
                  <a:txBody>
                    <a:bodyPr/>
                    <a:lstStyle/>
                    <a:p>
                      <a:endParaRPr lang="en-US" sz="2200" b="1" baseline="0">
                        <a:latin typeface="+mj-lt"/>
                        <a:cs typeface="Calibri" panose="020F0502020204030204" pitchFamily="34" charset="0"/>
                      </a:endParaRPr>
                    </a:p>
                  </a:txBody>
                  <a:tcPr marL="76870" marR="76870" marT="38435" marB="38435"/>
                </a:tc>
                <a:tc>
                  <a:txBody>
                    <a:bodyPr/>
                    <a:lstStyle/>
                    <a:p>
                      <a:pPr algn="ctr"/>
                      <a:r>
                        <a:rPr lang="en-US" sz="2200" b="1" dirty="0" err="1">
                          <a:solidFill>
                            <a:srgbClr val="0070C0"/>
                          </a:solidFill>
                          <a:latin typeface="+mj-lt"/>
                        </a:rPr>
                        <a:t>LÝ</a:t>
                      </a:r>
                      <a:r>
                        <a:rPr lang="en-US" sz="2200" b="1" baseline="0" dirty="0">
                          <a:solidFill>
                            <a:srgbClr val="0070C0"/>
                          </a:solidFill>
                          <a:latin typeface="+mj-lt"/>
                        </a:rPr>
                        <a:t> </a:t>
                      </a:r>
                      <a:r>
                        <a:rPr lang="en-US" sz="2200" b="1" baseline="0" dirty="0" err="1">
                          <a:solidFill>
                            <a:srgbClr val="0070C0"/>
                          </a:solidFill>
                          <a:latin typeface="+mj-lt"/>
                        </a:rPr>
                        <a:t>THUYẾT</a:t>
                      </a:r>
                      <a:r>
                        <a:rPr lang="en-US" sz="2200" b="1" baseline="0" dirty="0">
                          <a:solidFill>
                            <a:srgbClr val="0070C0"/>
                          </a:solidFill>
                          <a:latin typeface="+mj-lt"/>
                        </a:rPr>
                        <a:t> </a:t>
                      </a:r>
                      <a:endParaRPr lang="en-US" sz="2200" b="1" dirty="0">
                        <a:solidFill>
                          <a:srgbClr val="0070C0"/>
                        </a:solidFill>
                        <a:latin typeface="+mj-lt"/>
                        <a:cs typeface="Calibri" panose="020F0502020204030204" pitchFamily="34" charset="0"/>
                      </a:endParaRPr>
                    </a:p>
                  </a:txBody>
                  <a:tcPr marL="76870" marR="76870" marT="38435" marB="38435"/>
                </a:tc>
                <a:tc>
                  <a:txBody>
                    <a:bodyPr/>
                    <a:lstStyle/>
                    <a:p>
                      <a:pPr algn="ctr"/>
                      <a:r>
                        <a:rPr lang="en-US" sz="2200" b="1" dirty="0" err="1">
                          <a:solidFill>
                            <a:srgbClr val="0070C0"/>
                          </a:solidFill>
                          <a:latin typeface="+mj-lt"/>
                        </a:rPr>
                        <a:t>LÝ</a:t>
                      </a:r>
                      <a:r>
                        <a:rPr lang="en-US" sz="2200" b="1" baseline="0" dirty="0">
                          <a:solidFill>
                            <a:srgbClr val="0070C0"/>
                          </a:solidFill>
                          <a:latin typeface="+mj-lt"/>
                        </a:rPr>
                        <a:t> </a:t>
                      </a:r>
                      <a:r>
                        <a:rPr lang="en-US" sz="2200" b="1" baseline="0" dirty="0" err="1">
                          <a:solidFill>
                            <a:srgbClr val="0070C0"/>
                          </a:solidFill>
                          <a:latin typeface="+mj-lt"/>
                        </a:rPr>
                        <a:t>THUYẾT</a:t>
                      </a:r>
                      <a:r>
                        <a:rPr lang="en-US" sz="2200" b="1" baseline="0" dirty="0">
                          <a:solidFill>
                            <a:srgbClr val="0070C0"/>
                          </a:solidFill>
                          <a:latin typeface="+mj-lt"/>
                        </a:rPr>
                        <a:t> – </a:t>
                      </a:r>
                      <a:r>
                        <a:rPr lang="en-US" sz="2200" b="1" baseline="0" dirty="0" err="1">
                          <a:solidFill>
                            <a:srgbClr val="0070C0"/>
                          </a:solidFill>
                          <a:latin typeface="+mj-lt"/>
                        </a:rPr>
                        <a:t>THỰC</a:t>
                      </a:r>
                      <a:r>
                        <a:rPr lang="en-US" sz="2200" b="1" baseline="0" dirty="0">
                          <a:solidFill>
                            <a:srgbClr val="0070C0"/>
                          </a:solidFill>
                          <a:latin typeface="+mj-lt"/>
                        </a:rPr>
                        <a:t> </a:t>
                      </a:r>
                      <a:r>
                        <a:rPr lang="en-US" sz="2200" b="1" baseline="0" dirty="0" err="1">
                          <a:solidFill>
                            <a:srgbClr val="0070C0"/>
                          </a:solidFill>
                          <a:latin typeface="+mj-lt"/>
                        </a:rPr>
                        <a:t>HÀNH</a:t>
                      </a:r>
                      <a:endParaRPr lang="en-US" sz="2200" b="1" dirty="0">
                        <a:solidFill>
                          <a:srgbClr val="0070C0"/>
                        </a:solidFill>
                        <a:latin typeface="+mj-lt"/>
                        <a:cs typeface="Calibri" panose="020F0502020204030204" pitchFamily="34" charset="0"/>
                      </a:endParaRPr>
                    </a:p>
                  </a:txBody>
                  <a:tcPr marL="76870" marR="76870" marT="38435" marB="38435"/>
                </a:tc>
                <a:tc>
                  <a:txBody>
                    <a:bodyPr/>
                    <a:lstStyle/>
                    <a:p>
                      <a:pPr algn="ctr"/>
                      <a:r>
                        <a:rPr lang="en-US" sz="2200" b="1" dirty="0" err="1">
                          <a:solidFill>
                            <a:srgbClr val="0070C0"/>
                          </a:solidFill>
                          <a:latin typeface="+mj-lt"/>
                        </a:rPr>
                        <a:t>THỰC</a:t>
                      </a:r>
                      <a:r>
                        <a:rPr lang="en-US" sz="2200" b="1" baseline="0" dirty="0">
                          <a:solidFill>
                            <a:srgbClr val="0070C0"/>
                          </a:solidFill>
                          <a:latin typeface="+mj-lt"/>
                        </a:rPr>
                        <a:t> </a:t>
                      </a:r>
                      <a:r>
                        <a:rPr lang="en-US" sz="2200" b="1" baseline="0" dirty="0" err="1">
                          <a:solidFill>
                            <a:srgbClr val="0070C0"/>
                          </a:solidFill>
                          <a:latin typeface="+mj-lt"/>
                        </a:rPr>
                        <a:t>HÀNH</a:t>
                      </a:r>
                      <a:endParaRPr lang="en-US" sz="2200" b="1" dirty="0">
                        <a:solidFill>
                          <a:srgbClr val="0070C0"/>
                        </a:solidFill>
                        <a:latin typeface="+mj-lt"/>
                        <a:cs typeface="Calibri" panose="020F0502020204030204" pitchFamily="34" charset="0"/>
                      </a:endParaRPr>
                    </a:p>
                  </a:txBody>
                  <a:tcPr marL="76870" marR="76870" marT="38435" marB="38435"/>
                </a:tc>
                <a:extLst>
                  <a:ext uri="{0D108BD9-81ED-4DB2-BD59-A6C34878D82A}">
                    <a16:rowId xmlns:a16="http://schemas.microsoft.com/office/drawing/2014/main" val="957174091"/>
                  </a:ext>
                </a:extLst>
              </a:tr>
              <a:tr h="448830">
                <a:tc>
                  <a:txBody>
                    <a:bodyPr/>
                    <a:lstStyle/>
                    <a:p>
                      <a:r>
                        <a:rPr lang="en-US" sz="2200" b="1" dirty="0" err="1">
                          <a:solidFill>
                            <a:schemeClr val="accent1"/>
                          </a:solidFill>
                          <a:latin typeface="+mj-lt"/>
                        </a:rPr>
                        <a:t>CHƯƠNG</a:t>
                      </a:r>
                      <a:r>
                        <a:rPr lang="en-US" sz="2200" b="1" baseline="0" dirty="0">
                          <a:solidFill>
                            <a:schemeClr val="accent1"/>
                          </a:solidFill>
                          <a:latin typeface="+mj-lt"/>
                        </a:rPr>
                        <a:t> 1</a:t>
                      </a:r>
                      <a:endParaRPr lang="en-US" sz="2200" b="1" dirty="0">
                        <a:solidFill>
                          <a:schemeClr val="accent1"/>
                        </a:solidFill>
                        <a:latin typeface="+mj-lt"/>
                        <a:cs typeface="Calibri" panose="020F0502020204030204" pitchFamily="34" charset="0"/>
                      </a:endParaRPr>
                    </a:p>
                  </a:txBody>
                  <a:tcPr marL="76870" marR="76870" marT="38435" marB="38435"/>
                </a:tc>
                <a:tc>
                  <a:txBody>
                    <a:bodyPr/>
                    <a:lstStyle/>
                    <a:p>
                      <a:pPr algn="ctr"/>
                      <a:endParaRPr lang="en-US" sz="2200" b="1" dirty="0">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rPr>
                        <a:t>1,2,3</a:t>
                      </a:r>
                      <a:endParaRPr lang="en-US" sz="2200" b="1" dirty="0">
                        <a:latin typeface="+mj-lt"/>
                        <a:cs typeface="Calibri" panose="020F0502020204030204" pitchFamily="34" charset="0"/>
                      </a:endParaRPr>
                    </a:p>
                  </a:txBody>
                  <a:tcPr marL="76870" marR="76870" marT="38435" marB="38435"/>
                </a:tc>
                <a:tc>
                  <a:txBody>
                    <a:bodyPr/>
                    <a:lstStyle/>
                    <a:p>
                      <a:pPr algn="ctr"/>
                      <a:endParaRPr lang="en-US" sz="2200" b="1" dirty="0">
                        <a:latin typeface="+mj-lt"/>
                        <a:cs typeface="Calibri" panose="020F0502020204030204" pitchFamily="34" charset="0"/>
                      </a:endParaRPr>
                    </a:p>
                  </a:txBody>
                  <a:tcPr marL="76870" marR="76870" marT="38435" marB="38435"/>
                </a:tc>
                <a:extLst>
                  <a:ext uri="{0D108BD9-81ED-4DB2-BD59-A6C34878D82A}">
                    <a16:rowId xmlns:a16="http://schemas.microsoft.com/office/drawing/2014/main" val="1302261470"/>
                  </a:ext>
                </a:extLst>
              </a:tr>
              <a:tr h="448830">
                <a:tc>
                  <a:txBody>
                    <a:bodyPr/>
                    <a:lstStyle/>
                    <a:p>
                      <a:r>
                        <a:rPr lang="en-US" sz="2200" b="1" dirty="0" err="1">
                          <a:solidFill>
                            <a:schemeClr val="accent1"/>
                          </a:solidFill>
                          <a:latin typeface="+mj-lt"/>
                        </a:rPr>
                        <a:t>CHƯƠNG</a:t>
                      </a:r>
                      <a:r>
                        <a:rPr lang="en-US" sz="2200" b="1" baseline="0" dirty="0">
                          <a:solidFill>
                            <a:schemeClr val="accent1"/>
                          </a:solidFill>
                          <a:latin typeface="+mj-lt"/>
                        </a:rPr>
                        <a:t> 2</a:t>
                      </a:r>
                      <a:endParaRPr lang="en-US" sz="2200" b="1" dirty="0">
                        <a:solidFill>
                          <a:schemeClr val="accent1"/>
                        </a:solidFill>
                        <a:latin typeface="+mj-lt"/>
                        <a:cs typeface="Calibri" panose="020F0502020204030204" pitchFamily="34" charset="0"/>
                      </a:endParaRPr>
                    </a:p>
                  </a:txBody>
                  <a:tcPr marL="76870" marR="76870" marT="38435" marB="38435"/>
                </a:tc>
                <a:tc>
                  <a:txBody>
                    <a:bodyPr/>
                    <a:lstStyle/>
                    <a:p>
                      <a:pPr marL="0" algn="ctr" defTabSz="914400" rtl="0" eaLnBrk="1" latinLnBrk="0" hangingPunct="1"/>
                      <a:endParaRPr lang="en-US" sz="2200" b="1" kern="1200" dirty="0">
                        <a:solidFill>
                          <a:srgbClr val="FF0000"/>
                        </a:solidFill>
                        <a:latin typeface="+mj-lt"/>
                        <a:ea typeface="Cambria" panose="02040503050406030204" pitchFamily="18" charset="0"/>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cs typeface="Calibri" panose="020F0502020204030204" pitchFamily="34" charset="0"/>
                        </a:rPr>
                        <a:t>4</a:t>
                      </a:r>
                      <a:endParaRPr lang="en-US" sz="2200" b="1" dirty="0">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cs typeface="Calibri" panose="020F0502020204030204" pitchFamily="34" charset="0"/>
                        </a:rPr>
                        <a:t>5</a:t>
                      </a:r>
                    </a:p>
                  </a:txBody>
                  <a:tcPr marL="76870" marR="76870" marT="38435" marB="38435"/>
                </a:tc>
                <a:extLst>
                  <a:ext uri="{0D108BD9-81ED-4DB2-BD59-A6C34878D82A}">
                    <a16:rowId xmlns:a16="http://schemas.microsoft.com/office/drawing/2014/main" val="2103021134"/>
                  </a:ext>
                </a:extLst>
              </a:tr>
              <a:tr h="448830">
                <a:tc>
                  <a:txBody>
                    <a:bodyPr/>
                    <a:lstStyle/>
                    <a:p>
                      <a:r>
                        <a:rPr lang="en-US" sz="2200" b="1">
                          <a:solidFill>
                            <a:schemeClr val="accent1"/>
                          </a:solidFill>
                          <a:latin typeface="+mj-lt"/>
                        </a:rPr>
                        <a:t>CHƯƠNG</a:t>
                      </a:r>
                      <a:r>
                        <a:rPr lang="en-US" sz="2200" b="1" baseline="0">
                          <a:solidFill>
                            <a:schemeClr val="accent1"/>
                          </a:solidFill>
                          <a:latin typeface="+mj-lt"/>
                        </a:rPr>
                        <a:t> 3</a:t>
                      </a:r>
                      <a:endParaRPr lang="en-US" sz="2200" b="1">
                        <a:solidFill>
                          <a:schemeClr val="accent1"/>
                        </a:solidFill>
                        <a:latin typeface="+mj-lt"/>
                        <a:cs typeface="Calibri" panose="020F0502020204030204" pitchFamily="34" charset="0"/>
                      </a:endParaRPr>
                    </a:p>
                  </a:txBody>
                  <a:tcPr marL="76870" marR="76870" marT="38435" marB="38435"/>
                </a:tc>
                <a:tc>
                  <a:txBody>
                    <a:bodyPr/>
                    <a:lstStyle/>
                    <a:p>
                      <a:pPr algn="ctr"/>
                      <a:endParaRPr lang="en-US" sz="2200" b="1">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cs typeface="Calibri" panose="020F0502020204030204" pitchFamily="34" charset="0"/>
                        </a:rPr>
                        <a:t>6,7</a:t>
                      </a:r>
                      <a:endParaRPr lang="en-US" sz="2200" b="1" dirty="0">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cs typeface="Calibri" panose="020F0502020204030204" pitchFamily="34" charset="0"/>
                        </a:rPr>
                        <a:t>8</a:t>
                      </a:r>
                    </a:p>
                  </a:txBody>
                  <a:tcPr marL="76870" marR="76870" marT="38435" marB="38435"/>
                </a:tc>
                <a:extLst>
                  <a:ext uri="{0D108BD9-81ED-4DB2-BD59-A6C34878D82A}">
                    <a16:rowId xmlns:a16="http://schemas.microsoft.com/office/drawing/2014/main" val="4046057278"/>
                  </a:ext>
                </a:extLst>
              </a:tr>
              <a:tr h="448830">
                <a:tc>
                  <a:txBody>
                    <a:bodyPr/>
                    <a:lstStyle/>
                    <a:p>
                      <a:r>
                        <a:rPr lang="en-US" sz="2200" b="1">
                          <a:solidFill>
                            <a:schemeClr val="accent1"/>
                          </a:solidFill>
                          <a:latin typeface="+mj-lt"/>
                        </a:rPr>
                        <a:t>CHƯƠNG</a:t>
                      </a:r>
                      <a:r>
                        <a:rPr lang="en-US" sz="2200" b="1" baseline="0">
                          <a:solidFill>
                            <a:schemeClr val="accent1"/>
                          </a:solidFill>
                          <a:latin typeface="+mj-lt"/>
                        </a:rPr>
                        <a:t> 4</a:t>
                      </a:r>
                      <a:endParaRPr lang="en-US" sz="2200" b="1">
                        <a:solidFill>
                          <a:schemeClr val="accent1"/>
                        </a:solidFill>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cs typeface="Calibri" panose="020F0502020204030204" pitchFamily="34" charset="0"/>
                        </a:rPr>
                        <a:t>9</a:t>
                      </a:r>
                    </a:p>
                  </a:txBody>
                  <a:tcPr marL="76870" marR="76870" marT="38435" marB="38435"/>
                </a:tc>
                <a:tc>
                  <a:txBody>
                    <a:bodyPr/>
                    <a:lstStyle/>
                    <a:p>
                      <a:endParaRPr lang="en-US" sz="2200">
                        <a:latin typeface="+mj-lt"/>
                      </a:endParaRPr>
                    </a:p>
                  </a:txBody>
                  <a:tcPr marL="76870" marR="76870" marT="38435" marB="38435"/>
                </a:tc>
                <a:tc>
                  <a:txBody>
                    <a:bodyPr/>
                    <a:lstStyle/>
                    <a:p>
                      <a:endParaRPr lang="en-US" sz="2200">
                        <a:solidFill>
                          <a:srgbClr val="FF0000"/>
                        </a:solidFill>
                        <a:latin typeface="+mj-lt"/>
                      </a:endParaRPr>
                    </a:p>
                  </a:txBody>
                  <a:tcPr marL="76870" marR="76870" marT="38435" marB="38435"/>
                </a:tc>
                <a:extLst>
                  <a:ext uri="{0D108BD9-81ED-4DB2-BD59-A6C34878D82A}">
                    <a16:rowId xmlns:a16="http://schemas.microsoft.com/office/drawing/2014/main" val="1480777945"/>
                  </a:ext>
                </a:extLst>
              </a:tr>
              <a:tr h="630894">
                <a:tc>
                  <a:txBody>
                    <a:bodyPr/>
                    <a:lstStyle/>
                    <a:p>
                      <a:r>
                        <a:rPr lang="en-US" sz="2200" b="1">
                          <a:solidFill>
                            <a:schemeClr val="accent1"/>
                          </a:solidFill>
                          <a:latin typeface="+mj-lt"/>
                        </a:rPr>
                        <a:t>CHƯƠNG</a:t>
                      </a:r>
                      <a:r>
                        <a:rPr lang="en-US" sz="2200" b="1" baseline="0">
                          <a:solidFill>
                            <a:schemeClr val="accent1"/>
                          </a:solidFill>
                          <a:latin typeface="+mj-lt"/>
                        </a:rPr>
                        <a:t> 5</a:t>
                      </a:r>
                      <a:endParaRPr lang="en-US" sz="2200" b="1">
                        <a:solidFill>
                          <a:schemeClr val="accent1"/>
                        </a:solidFill>
                        <a:latin typeface="+mj-lt"/>
                        <a:cs typeface="Calibri" panose="020F0502020204030204" pitchFamily="34" charset="0"/>
                      </a:endParaRPr>
                    </a:p>
                  </a:txBody>
                  <a:tcPr marL="76870" marR="76870" marT="38435" marB="38435"/>
                </a:tc>
                <a:tc>
                  <a:txBody>
                    <a:bodyPr/>
                    <a:lstStyle/>
                    <a:p>
                      <a:pPr algn="ctr"/>
                      <a:endParaRPr lang="en-US" sz="2200" b="1">
                        <a:latin typeface="+mj-lt"/>
                        <a:cs typeface="Calibri" panose="020F0502020204030204" pitchFamily="34" charset="0"/>
                      </a:endParaRPr>
                    </a:p>
                  </a:txBody>
                  <a:tcPr marL="76870" marR="76870" marT="38435" marB="38435"/>
                </a:tc>
                <a:tc>
                  <a:txBody>
                    <a:bodyPr/>
                    <a:lstStyle/>
                    <a:p>
                      <a:pPr algn="ctr"/>
                      <a:r>
                        <a:rPr lang="en-US" sz="2200" b="1">
                          <a:solidFill>
                            <a:srgbClr val="FF0000"/>
                          </a:solidFill>
                          <a:latin typeface="+mj-lt"/>
                        </a:rPr>
                        <a:t>10,12,14,16A</a:t>
                      </a:r>
                      <a:r>
                        <a:rPr lang="en-US" sz="2200" b="1" dirty="0" err="1">
                          <a:solidFill>
                            <a:srgbClr val="FF0000"/>
                          </a:solidFill>
                          <a:latin typeface="+mj-lt"/>
                        </a:rPr>
                        <a:t>,16B</a:t>
                      </a:r>
                      <a:endParaRPr lang="en-US" sz="2200" b="1" dirty="0">
                        <a:solidFill>
                          <a:srgbClr val="FF0000"/>
                        </a:solidFill>
                        <a:latin typeface="+mj-lt"/>
                        <a:cs typeface="Calibri" panose="020F0502020204030204" pitchFamily="34" charset="0"/>
                      </a:endParaRPr>
                    </a:p>
                  </a:txBody>
                  <a:tcPr marL="76870" marR="76870" marT="38435" marB="38435"/>
                </a:tc>
                <a:tc>
                  <a:txBody>
                    <a:bodyPr/>
                    <a:lstStyle/>
                    <a:p>
                      <a:pPr algn="ctr"/>
                      <a:r>
                        <a:rPr lang="en-US" sz="2200" b="1">
                          <a:solidFill>
                            <a:srgbClr val="FF0000"/>
                          </a:solidFill>
                          <a:latin typeface="+mj-lt"/>
                        </a:rPr>
                        <a:t>11, 13,15</a:t>
                      </a:r>
                      <a:endParaRPr lang="en-US" sz="2200" b="1" dirty="0">
                        <a:solidFill>
                          <a:srgbClr val="FF0000"/>
                        </a:solidFill>
                        <a:latin typeface="+mj-lt"/>
                        <a:cs typeface="Calibri" panose="020F0502020204030204" pitchFamily="34" charset="0"/>
                      </a:endParaRPr>
                    </a:p>
                  </a:txBody>
                  <a:tcPr marL="76870" marR="76870" marT="38435" marB="38435"/>
                </a:tc>
                <a:extLst>
                  <a:ext uri="{0D108BD9-81ED-4DB2-BD59-A6C34878D82A}">
                    <a16:rowId xmlns:a16="http://schemas.microsoft.com/office/drawing/2014/main" val="3085533875"/>
                  </a:ext>
                </a:extLst>
              </a:tr>
              <a:tr h="639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chemeClr val="accent1"/>
                          </a:solidFill>
                          <a:latin typeface="+mj-lt"/>
                        </a:rPr>
                        <a:t>CHƯƠNG</a:t>
                      </a:r>
                      <a:r>
                        <a:rPr lang="en-US" sz="2200" b="1" baseline="0" dirty="0">
                          <a:solidFill>
                            <a:schemeClr val="accent1"/>
                          </a:solidFill>
                          <a:latin typeface="+mj-lt"/>
                        </a:rPr>
                        <a:t> 6</a:t>
                      </a:r>
                      <a:endParaRPr lang="en-US" sz="2200" b="1" dirty="0">
                        <a:solidFill>
                          <a:schemeClr val="accent1"/>
                        </a:solidFill>
                        <a:latin typeface="+mj-lt"/>
                      </a:endParaRPr>
                    </a:p>
                  </a:txBody>
                  <a:tcPr marL="76870" marR="76870" marT="38435" marB="38435"/>
                </a:tc>
                <a:tc>
                  <a:txBody>
                    <a:bodyPr/>
                    <a:lstStyle/>
                    <a:p>
                      <a:pPr algn="ctr"/>
                      <a:endParaRPr lang="en-US" sz="2200" b="1">
                        <a:latin typeface="+mj-lt"/>
                        <a:cs typeface="Calibri" panose="020F0502020204030204" pitchFamily="34" charset="0"/>
                      </a:endParaRPr>
                    </a:p>
                  </a:txBody>
                  <a:tcPr marL="76870" marR="76870" marT="38435" marB="38435"/>
                </a:tc>
                <a:tc>
                  <a:txBody>
                    <a:bodyPr/>
                    <a:lstStyle/>
                    <a:p>
                      <a:pPr algn="ctr"/>
                      <a:r>
                        <a:rPr lang="en-US" sz="2200" b="1" dirty="0">
                          <a:solidFill>
                            <a:srgbClr val="FF0000"/>
                          </a:solidFill>
                          <a:latin typeface="+mj-lt"/>
                        </a:rPr>
                        <a:t>17,19,21,23,25,26,28,29,31</a:t>
                      </a:r>
                      <a:endParaRPr lang="en-US" sz="2200" b="1" dirty="0">
                        <a:solidFill>
                          <a:srgbClr val="FF0000"/>
                        </a:solidFill>
                        <a:latin typeface="+mj-lt"/>
                        <a:cs typeface="Calibri" panose="020F0502020204030204" pitchFamily="34" charset="0"/>
                      </a:endParaRPr>
                    </a:p>
                  </a:txBody>
                  <a:tcPr marL="76870" marR="76870" marT="38435" marB="38435"/>
                </a:tc>
                <a:tc>
                  <a:txBody>
                    <a:bodyPr/>
                    <a:lstStyle/>
                    <a:p>
                      <a:pPr algn="ctr"/>
                      <a:r>
                        <a:rPr lang="en-US" sz="2200" b="1">
                          <a:solidFill>
                            <a:srgbClr val="FF0000"/>
                          </a:solidFill>
                          <a:latin typeface="+mj-lt"/>
                          <a:cs typeface="Calibri" panose="020F0502020204030204" pitchFamily="34" charset="0"/>
                        </a:rPr>
                        <a:t>18,20,22,24,27,30</a:t>
                      </a:r>
                      <a:endParaRPr lang="en-US" sz="2200" b="1" dirty="0">
                        <a:solidFill>
                          <a:srgbClr val="FF0000"/>
                        </a:solidFill>
                        <a:latin typeface="+mj-lt"/>
                        <a:cs typeface="Calibri" panose="020F0502020204030204" pitchFamily="34" charset="0"/>
                      </a:endParaRPr>
                    </a:p>
                  </a:txBody>
                  <a:tcPr marL="76870" marR="76870" marT="38435" marB="38435"/>
                </a:tc>
                <a:extLst>
                  <a:ext uri="{0D108BD9-81ED-4DB2-BD59-A6C34878D82A}">
                    <a16:rowId xmlns:a16="http://schemas.microsoft.com/office/drawing/2014/main" val="2953097402"/>
                  </a:ext>
                </a:extLst>
              </a:tr>
            </a:tbl>
          </a:graphicData>
        </a:graphic>
      </p:graphicFrame>
      <p:pic>
        <p:nvPicPr>
          <p:cNvPr id="2" name="Picture 1">
            <a:extLst>
              <a:ext uri="{FF2B5EF4-FFF2-40B4-BE49-F238E27FC236}">
                <a16:creationId xmlns:a16="http://schemas.microsoft.com/office/drawing/2014/main" id="{2381F578-379D-4EDB-87F2-8220262C0C69}"/>
              </a:ext>
            </a:extLst>
          </p:cNvPr>
          <p:cNvPicPr>
            <a:picLocks noChangeAspect="1"/>
          </p:cNvPicPr>
          <p:nvPr/>
        </p:nvPicPr>
        <p:blipFill>
          <a:blip r:embed="rId3"/>
          <a:stretch>
            <a:fillRect/>
          </a:stretch>
        </p:blipFill>
        <p:spPr>
          <a:xfrm>
            <a:off x="731449" y="91400"/>
            <a:ext cx="1956965" cy="2425297"/>
          </a:xfrm>
          <a:prstGeom prst="rect">
            <a:avLst/>
          </a:prstGeom>
        </p:spPr>
      </p:pic>
    </p:spTree>
    <p:extLst>
      <p:ext uri="{BB962C8B-B14F-4D97-AF65-F5344CB8AC3E}">
        <p14:creationId xmlns:p14="http://schemas.microsoft.com/office/powerpoint/2010/main" val="233268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643467" y="1121268"/>
            <a:ext cx="3673721" cy="4615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defTabSz="923544">
              <a:spcAft>
                <a:spcPts val="606"/>
              </a:spcAft>
            </a:pPr>
            <a:r>
              <a:rPr lang="en-US" altLang="en-US" sz="3200" b="1" kern="1200" dirty="0" err="1">
                <a:solidFill>
                  <a:srgbClr val="FF0000"/>
                </a:solidFill>
              </a:rPr>
              <a:t>KẾ</a:t>
            </a:r>
            <a:r>
              <a:rPr lang="en-US" altLang="en-US" sz="3200" b="1" kern="1200" dirty="0">
                <a:solidFill>
                  <a:srgbClr val="FF0000"/>
                </a:solidFill>
              </a:rPr>
              <a:t> </a:t>
            </a:r>
            <a:r>
              <a:rPr lang="en-US" altLang="en-US" sz="3200" b="1" kern="1200" dirty="0" err="1">
                <a:solidFill>
                  <a:srgbClr val="FF0000"/>
                </a:solidFill>
              </a:rPr>
              <a:t>HOẠCH</a:t>
            </a:r>
            <a:r>
              <a:rPr lang="en-US" altLang="en-US" sz="3200" b="1" kern="1200" dirty="0">
                <a:solidFill>
                  <a:srgbClr val="FF0000"/>
                </a:solidFill>
              </a:rPr>
              <a:t> </a:t>
            </a:r>
            <a:r>
              <a:rPr lang="en-US" altLang="en-US" sz="3200" b="1" kern="1200" dirty="0" err="1">
                <a:solidFill>
                  <a:srgbClr val="FF0000"/>
                </a:solidFill>
              </a:rPr>
              <a:t>GIẢNG</a:t>
            </a:r>
            <a:r>
              <a:rPr lang="en-US" altLang="en-US" sz="3200" b="1" kern="1200" dirty="0">
                <a:solidFill>
                  <a:srgbClr val="FF0000"/>
                </a:solidFill>
              </a:rPr>
              <a:t> </a:t>
            </a:r>
            <a:r>
              <a:rPr lang="en-US" altLang="en-US" sz="3200" b="1" kern="1200" dirty="0" err="1">
                <a:solidFill>
                  <a:srgbClr val="FF0000"/>
                </a:solidFill>
              </a:rPr>
              <a:t>DẠY</a:t>
            </a:r>
            <a:r>
              <a:rPr lang="en-US" altLang="en-US" sz="3200" b="1" kern="1200" dirty="0">
                <a:solidFill>
                  <a:srgbClr val="FF0000"/>
                </a:solidFill>
              </a:rPr>
              <a:t> </a:t>
            </a:r>
            <a:endParaRPr lang="en-US" altLang="en-US" sz="2800" kern="1200" dirty="0">
              <a:solidFill>
                <a:srgbClr val="FF0000"/>
              </a:solidFill>
            </a:endParaRPr>
          </a:p>
        </p:txBody>
      </p:sp>
      <p:sp>
        <p:nvSpPr>
          <p:cNvPr id="5" name="Rectangle 4">
            <a:extLst>
              <a:ext uri="{FF2B5EF4-FFF2-40B4-BE49-F238E27FC236}">
                <a16:creationId xmlns:a16="http://schemas.microsoft.com/office/drawing/2014/main" id="{ACC955E3-40A5-4565-B02F-2D054B987C50}"/>
              </a:ext>
            </a:extLst>
          </p:cNvPr>
          <p:cNvSpPr/>
          <p:nvPr/>
        </p:nvSpPr>
        <p:spPr>
          <a:xfrm>
            <a:off x="5732077" y="2767094"/>
            <a:ext cx="1749334" cy="1542850"/>
          </a:xfrm>
          <a:prstGeom prst="rect">
            <a:avLst/>
          </a:prstGeom>
          <a:solidFill>
            <a:sysClr val="window" lastClr="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a:spcAft>
                <a:spcPts val="1200"/>
              </a:spcAft>
              <a:defRPr/>
            </a:pPr>
            <a:endParaRPr lang="en-SG" sz="2800" kern="0" dirty="0">
              <a:solidFill>
                <a:srgbClr val="182A8E"/>
              </a:solidFill>
              <a:latin typeface="Cambria" panose="02040503050406030204" pitchFamily="18" charset="0"/>
              <a:ea typeface="Roboto Condensed Light"/>
              <a:cs typeface="Roboto Condensed Light"/>
            </a:endParaRPr>
          </a:p>
        </p:txBody>
      </p:sp>
      <p:sp>
        <p:nvSpPr>
          <p:cNvPr id="9" name="Rectangle 8">
            <a:extLst>
              <a:ext uri="{FF2B5EF4-FFF2-40B4-BE49-F238E27FC236}">
                <a16:creationId xmlns:a16="http://schemas.microsoft.com/office/drawing/2014/main" id="{ACC955E3-40A5-4565-B02F-2D054B987C50}"/>
              </a:ext>
            </a:extLst>
          </p:cNvPr>
          <p:cNvSpPr/>
          <p:nvPr/>
        </p:nvSpPr>
        <p:spPr>
          <a:xfrm>
            <a:off x="10227269" y="2872931"/>
            <a:ext cx="1321264" cy="1342584"/>
          </a:xfrm>
          <a:prstGeom prst="rect">
            <a:avLst/>
          </a:prstGeom>
          <a:solidFill>
            <a:sysClr val="window" lastClr="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564285">
              <a:spcAft>
                <a:spcPts val="740"/>
              </a:spcAft>
              <a:defRPr/>
            </a:pPr>
            <a:endParaRPr lang="en-US" sz="1728" b="1" kern="0">
              <a:solidFill>
                <a:srgbClr val="FF8A15"/>
              </a:solidFill>
              <a:latin typeface="Cambria" panose="02040503050406030204" pitchFamily="18" charset="0"/>
              <a:ea typeface="Roboto Condensed"/>
              <a:cs typeface="Roboto Condensed"/>
            </a:endParaRPr>
          </a:p>
          <a:p>
            <a:pPr algn="ctr" defTabSz="914400">
              <a:spcAft>
                <a:spcPts val="1200"/>
              </a:spcAft>
              <a:defRPr/>
            </a:pPr>
            <a:endParaRPr lang="en-SG" sz="2800" kern="0" dirty="0">
              <a:solidFill>
                <a:srgbClr val="FF8A15"/>
              </a:solidFill>
              <a:latin typeface="Cambria" panose="02040503050406030204" pitchFamily="18" charset="0"/>
              <a:ea typeface="Roboto Condensed Light"/>
              <a:cs typeface="Roboto Condensed Light"/>
            </a:endParaRPr>
          </a:p>
        </p:txBody>
      </p:sp>
      <p:sp>
        <p:nvSpPr>
          <p:cNvPr id="11" name="Rectangle 10">
            <a:extLst>
              <a:ext uri="{FF2B5EF4-FFF2-40B4-BE49-F238E27FC236}">
                <a16:creationId xmlns:a16="http://schemas.microsoft.com/office/drawing/2014/main" id="{ACC955E3-40A5-4565-B02F-2D054B987C50}"/>
              </a:ext>
            </a:extLst>
          </p:cNvPr>
          <p:cNvSpPr/>
          <p:nvPr/>
        </p:nvSpPr>
        <p:spPr>
          <a:xfrm>
            <a:off x="4499491" y="1934493"/>
            <a:ext cx="2186535" cy="345781"/>
          </a:xfrm>
          <a:prstGeom prst="rect">
            <a:avLst/>
          </a:prstGeom>
          <a:solidFill>
            <a:sysClr val="window" lastClr="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564285">
              <a:spcAft>
                <a:spcPts val="740"/>
              </a:spcAft>
              <a:defRPr/>
            </a:pPr>
            <a:r>
              <a:rPr lang="en-US" sz="2400" b="1" kern="0" err="1">
                <a:solidFill>
                  <a:srgbClr val="0070C0"/>
                </a:solidFill>
                <a:latin typeface="Calibri" panose="020F0502020204030204" pitchFamily="34" charset="0"/>
                <a:ea typeface="Roboto Condensed"/>
                <a:cs typeface="Calibri" panose="020F0502020204030204" pitchFamily="34" charset="0"/>
              </a:rPr>
              <a:t>PHƯƠNG</a:t>
            </a:r>
            <a:r>
              <a:rPr lang="en-US" sz="2400" b="1" kern="0">
                <a:solidFill>
                  <a:srgbClr val="0070C0"/>
                </a:solidFill>
                <a:latin typeface="Calibri" panose="020F0502020204030204" pitchFamily="34" charset="0"/>
                <a:ea typeface="Roboto Condensed"/>
                <a:cs typeface="Calibri" panose="020F0502020204030204" pitchFamily="34" charset="0"/>
              </a:rPr>
              <a:t> </a:t>
            </a:r>
            <a:r>
              <a:rPr lang="en-US" sz="2400" b="1" kern="0" err="1">
                <a:solidFill>
                  <a:srgbClr val="0070C0"/>
                </a:solidFill>
                <a:latin typeface="Calibri" panose="020F0502020204030204" pitchFamily="34" charset="0"/>
                <a:ea typeface="Roboto Condensed"/>
                <a:cs typeface="Calibri" panose="020F0502020204030204" pitchFamily="34" charset="0"/>
              </a:rPr>
              <a:t>ÁN</a:t>
            </a:r>
            <a:r>
              <a:rPr lang="en-US" sz="2400" b="1" kern="0">
                <a:solidFill>
                  <a:srgbClr val="0070C0"/>
                </a:solidFill>
                <a:latin typeface="Calibri" panose="020F0502020204030204" pitchFamily="34" charset="0"/>
                <a:ea typeface="Roboto Condensed"/>
                <a:cs typeface="Calibri" panose="020F0502020204030204" pitchFamily="34" charset="0"/>
              </a:rPr>
              <a:t> 1</a:t>
            </a:r>
            <a:endParaRPr lang="en-US" sz="2400" b="1" kern="0">
              <a:solidFill>
                <a:srgbClr val="0070C0"/>
              </a:solidFill>
              <a:ea typeface="Roboto Condensed"/>
              <a:cs typeface="Calibri" panose="020F0502020204030204" pitchFamily="34" charset="0"/>
            </a:endParaRPr>
          </a:p>
        </p:txBody>
      </p:sp>
      <p:sp>
        <p:nvSpPr>
          <p:cNvPr id="13" name="Rectangle 12">
            <a:extLst>
              <a:ext uri="{FF2B5EF4-FFF2-40B4-BE49-F238E27FC236}">
                <a16:creationId xmlns:a16="http://schemas.microsoft.com/office/drawing/2014/main" id="{ACC955E3-40A5-4565-B02F-2D054B987C50}"/>
              </a:ext>
            </a:extLst>
          </p:cNvPr>
          <p:cNvSpPr/>
          <p:nvPr/>
        </p:nvSpPr>
        <p:spPr>
          <a:xfrm>
            <a:off x="8538541" y="1890792"/>
            <a:ext cx="2186535" cy="454039"/>
          </a:xfrm>
          <a:prstGeom prst="rect">
            <a:avLst/>
          </a:prstGeom>
          <a:solidFill>
            <a:sysClr val="window" lastClr="FFFFFF"/>
          </a:solid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564285">
              <a:spcAft>
                <a:spcPts val="740"/>
              </a:spcAft>
              <a:defRPr/>
            </a:pPr>
            <a:r>
              <a:rPr lang="en-US" sz="2400" b="1" kern="0" err="1">
                <a:solidFill>
                  <a:srgbClr val="0070C0"/>
                </a:solidFill>
                <a:latin typeface="Calibri" panose="020F0502020204030204" pitchFamily="34" charset="0"/>
                <a:ea typeface="Roboto Condensed"/>
                <a:cs typeface="Calibri" panose="020F0502020204030204" pitchFamily="34" charset="0"/>
              </a:rPr>
              <a:t>PHƯƠNG</a:t>
            </a:r>
            <a:r>
              <a:rPr lang="en-US" sz="2400" b="1" kern="0">
                <a:solidFill>
                  <a:srgbClr val="0070C0"/>
                </a:solidFill>
                <a:latin typeface="Calibri" panose="020F0502020204030204" pitchFamily="34" charset="0"/>
                <a:ea typeface="Roboto Condensed"/>
                <a:cs typeface="Calibri" panose="020F0502020204030204" pitchFamily="34" charset="0"/>
              </a:rPr>
              <a:t> </a:t>
            </a:r>
            <a:r>
              <a:rPr lang="en-US" sz="2400" b="1" kern="0" err="1">
                <a:solidFill>
                  <a:srgbClr val="0070C0"/>
                </a:solidFill>
                <a:latin typeface="Calibri" panose="020F0502020204030204" pitchFamily="34" charset="0"/>
                <a:ea typeface="Roboto Condensed"/>
                <a:cs typeface="Calibri" panose="020F0502020204030204" pitchFamily="34" charset="0"/>
              </a:rPr>
              <a:t>ÁN</a:t>
            </a:r>
            <a:r>
              <a:rPr lang="en-US" sz="2400" b="1" kern="0">
                <a:solidFill>
                  <a:srgbClr val="0070C0"/>
                </a:solidFill>
                <a:latin typeface="Calibri" panose="020F0502020204030204" pitchFamily="34" charset="0"/>
                <a:ea typeface="Roboto Condensed"/>
                <a:cs typeface="Calibri" panose="020F0502020204030204" pitchFamily="34" charset="0"/>
              </a:rPr>
              <a:t> 2</a:t>
            </a:r>
            <a:endParaRPr lang="en-US" sz="2400" b="1" kern="0">
              <a:solidFill>
                <a:srgbClr val="0070C0"/>
              </a:solidFill>
              <a:ea typeface="Roboto Condensed"/>
              <a:cs typeface="Calibri" panose="020F0502020204030204" pitchFamily="34" charset="0"/>
            </a:endParaRPr>
          </a:p>
        </p:txBody>
      </p:sp>
      <p:sp>
        <p:nvSpPr>
          <p:cNvPr id="3" name="Vertical Scroll 2"/>
          <p:cNvSpPr/>
          <p:nvPr/>
        </p:nvSpPr>
        <p:spPr>
          <a:xfrm>
            <a:off x="3425335" y="2538478"/>
            <a:ext cx="4079667" cy="2713030"/>
          </a:xfrm>
          <a:prstGeom prst="verticalScroll">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defTabSz="282142">
              <a:spcAft>
                <a:spcPts val="394"/>
              </a:spcAft>
            </a:pPr>
            <a:r>
              <a:rPr lang="en-US" sz="2800" b="1" kern="0" err="1">
                <a:solidFill>
                  <a:srgbClr val="182A8E"/>
                </a:solidFill>
                <a:latin typeface="Calibri" panose="020F0502020204030204" pitchFamily="34" charset="0"/>
                <a:ea typeface="Roboto Condensed"/>
                <a:cs typeface="Calibri" panose="020F0502020204030204" pitchFamily="34" charset="0"/>
              </a:rPr>
              <a:t>Dạy</a:t>
            </a:r>
            <a:r>
              <a:rPr lang="en-US" sz="2800" b="1" kern="0">
                <a:solidFill>
                  <a:srgbClr val="182A8E"/>
                </a:solidFill>
                <a:latin typeface="Calibri" panose="020F0502020204030204" pitchFamily="34" charset="0"/>
                <a:ea typeface="Roboto Condensed"/>
                <a:cs typeface="Calibri" panose="020F0502020204030204" pitchFamily="34" charset="0"/>
              </a:rPr>
              <a:t> 1 </a:t>
            </a:r>
            <a:r>
              <a:rPr lang="en-US" sz="2800" b="1" kern="0" err="1">
                <a:solidFill>
                  <a:srgbClr val="182A8E"/>
                </a:solidFill>
                <a:latin typeface="Calibri" panose="020F0502020204030204" pitchFamily="34" charset="0"/>
                <a:ea typeface="Roboto Condensed"/>
                <a:cs typeface="Calibri" panose="020F0502020204030204" pitchFamily="34" charset="0"/>
              </a:rPr>
              <a:t>tiết</a:t>
            </a:r>
            <a:r>
              <a:rPr lang="en-US" sz="2800" b="1" kern="0">
                <a:solidFill>
                  <a:srgbClr val="182A8E"/>
                </a:solidFill>
                <a:latin typeface="Calibri" panose="020F0502020204030204" pitchFamily="34" charset="0"/>
                <a:ea typeface="Roboto Condensed"/>
                <a:cs typeface="Calibri" panose="020F0502020204030204" pitchFamily="34" charset="0"/>
              </a:rPr>
              <a:t>/1 </a:t>
            </a:r>
            <a:r>
              <a:rPr lang="en-US" sz="2800" b="1" kern="0" err="1">
                <a:solidFill>
                  <a:srgbClr val="182A8E"/>
                </a:solidFill>
                <a:latin typeface="Calibri" panose="020F0502020204030204" pitchFamily="34" charset="0"/>
                <a:ea typeface="Roboto Condensed"/>
                <a:cs typeface="Calibri" panose="020F0502020204030204" pitchFamily="34" charset="0"/>
              </a:rPr>
              <a:t>tuần</a:t>
            </a:r>
            <a:r>
              <a:rPr lang="en-US" sz="2800" b="1" kern="0">
                <a:solidFill>
                  <a:srgbClr val="182A8E"/>
                </a:solidFill>
                <a:latin typeface="Calibri" panose="020F0502020204030204" pitchFamily="34" charset="0"/>
                <a:ea typeface="Roboto Condensed"/>
                <a:cs typeface="Calibri" panose="020F0502020204030204" pitchFamily="34" charset="0"/>
              </a:rPr>
              <a:t> </a:t>
            </a:r>
          </a:p>
          <a:p>
            <a:pPr algn="ctr" defTabSz="282142">
              <a:spcAft>
                <a:spcPts val="394"/>
              </a:spcAft>
            </a:pPr>
            <a:r>
              <a:rPr lang="en-US" sz="2800" b="1" kern="0">
                <a:solidFill>
                  <a:srgbClr val="182A8E"/>
                </a:solidFill>
                <a:latin typeface="Calibri" panose="020F0502020204030204" pitchFamily="34" charset="0"/>
                <a:ea typeface="Roboto Condensed"/>
                <a:cs typeface="Calibri" panose="020F0502020204030204" pitchFamily="34" charset="0"/>
              </a:rPr>
              <a:t>trong </a:t>
            </a:r>
            <a:r>
              <a:rPr lang="en-US" sz="2800" b="1" kern="0" err="1">
                <a:solidFill>
                  <a:srgbClr val="182A8E"/>
                </a:solidFill>
                <a:latin typeface="Calibri" panose="020F0502020204030204" pitchFamily="34" charset="0"/>
                <a:ea typeface="Roboto Condensed"/>
                <a:cs typeface="Calibri" panose="020F0502020204030204" pitchFamily="34" charset="0"/>
              </a:rPr>
              <a:t>cả</a:t>
            </a:r>
            <a:r>
              <a:rPr lang="en-US" sz="2800" b="1" kern="0">
                <a:solidFill>
                  <a:srgbClr val="182A8E"/>
                </a:solidFill>
                <a:latin typeface="Calibri" panose="020F0502020204030204" pitchFamily="34" charset="0"/>
                <a:ea typeface="Roboto Condensed"/>
                <a:cs typeface="Calibri" panose="020F0502020204030204" pitchFamily="34" charset="0"/>
              </a:rPr>
              <a:t> </a:t>
            </a:r>
            <a:r>
              <a:rPr lang="en-US" sz="2800" b="1" kern="0" err="1">
                <a:solidFill>
                  <a:srgbClr val="182A8E"/>
                </a:solidFill>
                <a:latin typeface="Calibri" panose="020F0502020204030204" pitchFamily="34" charset="0"/>
                <a:ea typeface="Roboto Condensed"/>
                <a:cs typeface="Calibri" panose="020F0502020204030204" pitchFamily="34" charset="0"/>
              </a:rPr>
              <a:t>năm</a:t>
            </a:r>
            <a:r>
              <a:rPr lang="en-US" sz="2800" b="1" kern="0">
                <a:solidFill>
                  <a:srgbClr val="182A8E"/>
                </a:solidFill>
                <a:latin typeface="Calibri" panose="020F0502020204030204" pitchFamily="34" charset="0"/>
                <a:ea typeface="Roboto Condensed"/>
                <a:cs typeface="Calibri" panose="020F0502020204030204" pitchFamily="34" charset="0"/>
              </a:rPr>
              <a:t> </a:t>
            </a:r>
            <a:r>
              <a:rPr lang="en-US" sz="2800" b="1" kern="0" err="1">
                <a:solidFill>
                  <a:srgbClr val="182A8E"/>
                </a:solidFill>
                <a:latin typeface="Calibri" panose="020F0502020204030204" pitchFamily="34" charset="0"/>
                <a:ea typeface="Roboto Condensed"/>
                <a:cs typeface="Calibri" panose="020F0502020204030204" pitchFamily="34" charset="0"/>
              </a:rPr>
              <a:t>học</a:t>
            </a:r>
            <a:endParaRPr lang="en-SG" sz="2800" b="1" kern="0">
              <a:solidFill>
                <a:srgbClr val="182A8E"/>
              </a:solidFill>
              <a:latin typeface="Calibri" panose="020F0502020204030204" pitchFamily="34" charset="0"/>
              <a:ea typeface="Roboto Condensed Light"/>
              <a:cs typeface="Calibri" panose="020F0502020204030204" pitchFamily="34" charset="0"/>
            </a:endParaRPr>
          </a:p>
          <a:p>
            <a:pPr algn="ctr">
              <a:spcAft>
                <a:spcPts val="600"/>
              </a:spcAft>
            </a:pPr>
            <a:endParaRPr lang="en-US" sz="2200" b="1" dirty="0">
              <a:solidFill>
                <a:schemeClr val="bg1"/>
              </a:solidFill>
              <a:latin typeface="Calibri" panose="020F0502020204030204" pitchFamily="34" charset="0"/>
              <a:cs typeface="Calibri" panose="020F0502020204030204" pitchFamily="34" charset="0"/>
            </a:endParaRPr>
          </a:p>
        </p:txBody>
      </p:sp>
      <p:sp>
        <p:nvSpPr>
          <p:cNvPr id="16" name="Vertical Scroll 15"/>
          <p:cNvSpPr/>
          <p:nvPr/>
        </p:nvSpPr>
        <p:spPr>
          <a:xfrm>
            <a:off x="7604080" y="2538478"/>
            <a:ext cx="3944453" cy="2713029"/>
          </a:xfrm>
          <a:prstGeom prst="verticalScroll">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defTabSz="282142">
              <a:spcAft>
                <a:spcPts val="394"/>
              </a:spcAft>
            </a:pPr>
            <a:r>
              <a:rPr lang="en-US" sz="2800" b="1" kern="0" err="1">
                <a:solidFill>
                  <a:srgbClr val="182A8E"/>
                </a:solidFill>
                <a:latin typeface="Calibri" panose="020F0502020204030204" pitchFamily="34" charset="0"/>
                <a:ea typeface="Roboto Condensed"/>
                <a:cs typeface="Calibri" panose="020F0502020204030204" pitchFamily="34" charset="0"/>
              </a:rPr>
              <a:t>Dạy</a:t>
            </a:r>
            <a:r>
              <a:rPr lang="en-US" sz="2800" b="1" kern="0">
                <a:solidFill>
                  <a:srgbClr val="182A8E"/>
                </a:solidFill>
                <a:latin typeface="Calibri" panose="020F0502020204030204" pitchFamily="34" charset="0"/>
                <a:ea typeface="Roboto Condensed"/>
                <a:cs typeface="Calibri" panose="020F0502020204030204" pitchFamily="34" charset="0"/>
              </a:rPr>
              <a:t> 2 </a:t>
            </a:r>
            <a:r>
              <a:rPr lang="en-US" sz="2800" b="1" kern="0" err="1">
                <a:solidFill>
                  <a:srgbClr val="182A8E"/>
                </a:solidFill>
                <a:latin typeface="Calibri" panose="020F0502020204030204" pitchFamily="34" charset="0"/>
                <a:ea typeface="Roboto Condensed"/>
                <a:cs typeface="Calibri" panose="020F0502020204030204" pitchFamily="34" charset="0"/>
              </a:rPr>
              <a:t>tiết</a:t>
            </a:r>
            <a:r>
              <a:rPr lang="en-US" sz="2800" b="1" kern="0">
                <a:solidFill>
                  <a:srgbClr val="182A8E"/>
                </a:solidFill>
                <a:latin typeface="Calibri" panose="020F0502020204030204" pitchFamily="34" charset="0"/>
                <a:ea typeface="Roboto Condensed"/>
                <a:cs typeface="Calibri" panose="020F0502020204030204" pitchFamily="34" charset="0"/>
              </a:rPr>
              <a:t>/1 </a:t>
            </a:r>
            <a:r>
              <a:rPr lang="en-US" sz="2800" b="1" kern="0" err="1">
                <a:solidFill>
                  <a:srgbClr val="182A8E"/>
                </a:solidFill>
                <a:latin typeface="Calibri" panose="020F0502020204030204" pitchFamily="34" charset="0"/>
                <a:ea typeface="Roboto Condensed"/>
                <a:cs typeface="Calibri" panose="020F0502020204030204" pitchFamily="34" charset="0"/>
              </a:rPr>
              <a:t>tuần</a:t>
            </a:r>
            <a:r>
              <a:rPr lang="en-US" sz="2800" b="1" kern="0">
                <a:solidFill>
                  <a:srgbClr val="182A8E"/>
                </a:solidFill>
                <a:latin typeface="Calibri" panose="020F0502020204030204" pitchFamily="34" charset="0"/>
                <a:ea typeface="Roboto Condensed"/>
                <a:cs typeface="Calibri" panose="020F0502020204030204" pitchFamily="34" charset="0"/>
              </a:rPr>
              <a:t> </a:t>
            </a:r>
          </a:p>
          <a:p>
            <a:pPr algn="ctr" defTabSz="282142">
              <a:spcAft>
                <a:spcPts val="394"/>
              </a:spcAft>
            </a:pPr>
            <a:r>
              <a:rPr lang="en-US" sz="2800" b="1" kern="0">
                <a:solidFill>
                  <a:srgbClr val="182A8E"/>
                </a:solidFill>
                <a:latin typeface="Calibri" panose="020F0502020204030204" pitchFamily="34" charset="0"/>
                <a:ea typeface="Roboto Condensed"/>
                <a:cs typeface="Calibri" panose="020F0502020204030204" pitchFamily="34" charset="0"/>
              </a:rPr>
              <a:t>trong 1 </a:t>
            </a:r>
            <a:r>
              <a:rPr lang="en-US" sz="2800" b="1" kern="0" err="1">
                <a:solidFill>
                  <a:srgbClr val="182A8E"/>
                </a:solidFill>
                <a:latin typeface="Calibri" panose="020F0502020204030204" pitchFamily="34" charset="0"/>
                <a:ea typeface="Roboto Condensed"/>
                <a:cs typeface="Calibri" panose="020F0502020204030204" pitchFamily="34" charset="0"/>
              </a:rPr>
              <a:t>học</a:t>
            </a:r>
            <a:r>
              <a:rPr lang="en-US" sz="2800" b="1" kern="0">
                <a:solidFill>
                  <a:srgbClr val="182A8E"/>
                </a:solidFill>
                <a:latin typeface="Calibri" panose="020F0502020204030204" pitchFamily="34" charset="0"/>
                <a:ea typeface="Roboto Condensed"/>
                <a:cs typeface="Calibri" panose="020F0502020204030204" pitchFamily="34" charset="0"/>
              </a:rPr>
              <a:t> </a:t>
            </a:r>
            <a:r>
              <a:rPr lang="en-US" sz="2800" b="1" kern="0" err="1">
                <a:solidFill>
                  <a:srgbClr val="182A8E"/>
                </a:solidFill>
                <a:latin typeface="Calibri" panose="020F0502020204030204" pitchFamily="34" charset="0"/>
                <a:ea typeface="Roboto Condensed"/>
                <a:cs typeface="Calibri" panose="020F0502020204030204" pitchFamily="34" charset="0"/>
              </a:rPr>
              <a:t>kỳ</a:t>
            </a:r>
            <a:endParaRPr lang="en-US" sz="2800" b="1" kern="0">
              <a:solidFill>
                <a:srgbClr val="182A8E"/>
              </a:solidFill>
              <a:latin typeface="Calibri" panose="020F0502020204030204" pitchFamily="34" charset="0"/>
              <a:ea typeface="Roboto Condensed"/>
              <a:cs typeface="Calibri" panose="020F0502020204030204" pitchFamily="34" charset="0"/>
            </a:endParaRPr>
          </a:p>
          <a:p>
            <a:pPr algn="ctr">
              <a:spcAft>
                <a:spcPts val="600"/>
              </a:spcAft>
            </a:pPr>
            <a:endParaRPr lang="en-US"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18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96911" y="2124916"/>
            <a:ext cx="3423596" cy="202678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3600" b="1" kern="1200">
              <a:solidFill>
                <a:srgbClr val="FF0000"/>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3600" b="1" kern="1200">
                <a:solidFill>
                  <a:srgbClr val="FF0000"/>
                </a:solidFill>
                <a:latin typeface="Arial" panose="020B0604020202020204" pitchFamily="34" charset="0"/>
                <a:ea typeface="+mj-ea"/>
                <a:cs typeface="Arial" panose="020B0604020202020204" pitchFamily="34" charset="0"/>
              </a:rPr>
              <a:t>MỘT </a:t>
            </a:r>
            <a:r>
              <a:rPr lang="en-US" sz="3600" b="1" kern="1200" err="1">
                <a:solidFill>
                  <a:srgbClr val="FF0000"/>
                </a:solidFill>
                <a:latin typeface="Arial" panose="020B0604020202020204" pitchFamily="34" charset="0"/>
                <a:ea typeface="+mj-ea"/>
                <a:cs typeface="Arial" panose="020B0604020202020204" pitchFamily="34" charset="0"/>
              </a:rPr>
              <a:t>SỐ</a:t>
            </a:r>
            <a:r>
              <a:rPr lang="en-US" sz="3600" b="1" kern="1200">
                <a:solidFill>
                  <a:srgbClr val="FF0000"/>
                </a:solidFill>
                <a:latin typeface="Arial" panose="020B0604020202020204" pitchFamily="34" charset="0"/>
                <a:ea typeface="+mj-ea"/>
                <a:cs typeface="Arial" panose="020B0604020202020204" pitchFamily="34" charset="0"/>
              </a:rPr>
              <a:t> BÀI</a:t>
            </a:r>
          </a:p>
          <a:p>
            <a:pPr defTabSz="914400">
              <a:lnSpc>
                <a:spcPct val="90000"/>
              </a:lnSpc>
              <a:spcBef>
                <a:spcPct val="0"/>
              </a:spcBef>
              <a:spcAft>
                <a:spcPts val="600"/>
              </a:spcAft>
            </a:pPr>
            <a:r>
              <a:rPr lang="en-US" sz="3600" b="1">
                <a:solidFill>
                  <a:srgbClr val="FF0000"/>
                </a:solidFill>
                <a:latin typeface="Arial" panose="020B0604020202020204" pitchFamily="34" charset="0"/>
                <a:ea typeface="+mj-ea"/>
                <a:cs typeface="Arial" panose="020B0604020202020204" pitchFamily="34" charset="0"/>
              </a:rPr>
              <a:t>CẦN LƯU Ý</a:t>
            </a:r>
            <a:endParaRPr lang="en-US" sz="3600" b="1" kern="1200" dirty="0">
              <a:solidFill>
                <a:srgbClr val="FF0000"/>
              </a:solidFill>
              <a:latin typeface="Arial" panose="020B0604020202020204" pitchFamily="34" charset="0"/>
              <a:ea typeface="+mj-ea"/>
              <a:cs typeface="Arial" panose="020B0604020202020204" pitchFamily="34" charset="0"/>
            </a:endParaRPr>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43375" y="233506"/>
            <a:ext cx="6082432" cy="5949180"/>
          </a:xfrm>
          <a:prstGeom prst="roundRect">
            <a:avLst/>
          </a:prstGeom>
          <a:scene3d>
            <a:camera prst="perspectiveFront"/>
            <a:lightRig rig="threePt" dir="t"/>
          </a:scene3d>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10000"/>
          </a:bodyPr>
          <a:lstStyle/>
          <a:p>
            <a:pPr marL="57150" defTabSz="914400">
              <a:lnSpc>
                <a:spcPct val="90000"/>
              </a:lnSpc>
              <a:spcBef>
                <a:spcPts val="300"/>
              </a:spcBef>
              <a:spcAft>
                <a:spcPts val="300"/>
              </a:spcAft>
            </a:pPr>
            <a:endParaRPr lang="en-US" sz="1100">
              <a:solidFill>
                <a:srgbClr val="FF0000"/>
              </a:solidFill>
            </a:endParaRP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1</a:t>
            </a:r>
            <a:r>
              <a:rPr lang="en-US" sz="2400">
                <a:solidFill>
                  <a:srgbClr val="0097D6"/>
                </a:solidFill>
              </a:rPr>
              <a:t>. </a:t>
            </a:r>
            <a:r>
              <a:rPr lang="en-US" sz="2400" dirty="0" err="1">
                <a:solidFill>
                  <a:srgbClr val="0097D6"/>
                </a:solidFill>
              </a:rPr>
              <a:t>Máy</a:t>
            </a:r>
            <a:r>
              <a:rPr lang="en-US" sz="2400" dirty="0">
                <a:solidFill>
                  <a:srgbClr val="0097D6"/>
                </a:solidFill>
              </a:rPr>
              <a:t> </a:t>
            </a:r>
            <a:r>
              <a:rPr lang="en-US" sz="2400" dirty="0" err="1">
                <a:solidFill>
                  <a:srgbClr val="0097D6"/>
                </a:solidFill>
              </a:rPr>
              <a:t>tính</a:t>
            </a:r>
            <a:r>
              <a:rPr lang="en-US" sz="2400" dirty="0">
                <a:solidFill>
                  <a:srgbClr val="0097D6"/>
                </a:solidFill>
              </a:rPr>
              <a:t> </a:t>
            </a:r>
            <a:r>
              <a:rPr lang="en-US" sz="2400" err="1">
                <a:solidFill>
                  <a:srgbClr val="0097D6"/>
                </a:solidFill>
              </a:rPr>
              <a:t>giúp</a:t>
            </a:r>
            <a:r>
              <a:rPr lang="en-US" sz="2400">
                <a:solidFill>
                  <a:srgbClr val="0097D6"/>
                </a:solidFill>
              </a:rPr>
              <a:t> em học tập </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3</a:t>
            </a:r>
            <a:r>
              <a:rPr lang="en-US" sz="2400">
                <a:solidFill>
                  <a:srgbClr val="0097D6"/>
                </a:solidFill>
              </a:rPr>
              <a:t>. Máy tính giúp em tìm kiếm, trao đổi thông tin, hợp tác với bạn bè và tạo ra sản phẩm số</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5</a:t>
            </a:r>
            <a:r>
              <a:rPr lang="en-US" sz="2400">
                <a:solidFill>
                  <a:srgbClr val="0097D6"/>
                </a:solidFill>
              </a:rPr>
              <a:t>. Thực hành tìm kiếm thông tin trên website </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16A</a:t>
            </a:r>
            <a:r>
              <a:rPr lang="en-US" sz="2400">
                <a:solidFill>
                  <a:srgbClr val="0097D6"/>
                </a:solidFill>
              </a:rPr>
              <a:t>. Sử dụng phần mềm đồ họa tạo sản phẩm số đơn giản</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18</a:t>
            </a:r>
            <a:r>
              <a:rPr lang="en-US" sz="2400">
                <a:solidFill>
                  <a:srgbClr val="0097D6"/>
                </a:solidFill>
              </a:rPr>
              <a:t>. Thực hành về cấu trúc tuần tự</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20</a:t>
            </a:r>
            <a:r>
              <a:rPr lang="en-US" sz="2400">
                <a:solidFill>
                  <a:srgbClr val="0097D6"/>
                </a:solidFill>
              </a:rPr>
              <a:t>. Thực hành về cấu trúc lặp với số lần biết trước</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24</a:t>
            </a:r>
            <a:r>
              <a:rPr lang="en-US" sz="2400">
                <a:solidFill>
                  <a:srgbClr val="0097D6"/>
                </a:solidFill>
              </a:rPr>
              <a:t>. Thực hành về cấu trúc lặp có điều kiện</a:t>
            </a: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27</a:t>
            </a:r>
            <a:r>
              <a:rPr lang="en-US" sz="2400">
                <a:solidFill>
                  <a:srgbClr val="0097D6"/>
                </a:solidFill>
              </a:rPr>
              <a:t>. Thực hành về biến nhớ và biểu thức</a:t>
            </a:r>
            <a:endParaRPr lang="en-US" sz="2400" dirty="0">
              <a:solidFill>
                <a:srgbClr val="0097D6"/>
              </a:solidFill>
            </a:endParaRPr>
          </a:p>
          <a:p>
            <a:pPr marL="285750" indent="-228600" defTabSz="914400">
              <a:lnSpc>
                <a:spcPct val="90000"/>
              </a:lnSpc>
              <a:spcBef>
                <a:spcPts val="300"/>
              </a:spcBef>
              <a:spcAft>
                <a:spcPts val="300"/>
              </a:spcAft>
              <a:buFont typeface="Arial" panose="020B0604020202020204" pitchFamily="34" charset="0"/>
              <a:buChar char="•"/>
            </a:pPr>
            <a:r>
              <a:rPr lang="en-US" sz="2400">
                <a:solidFill>
                  <a:srgbClr val="FF0000"/>
                </a:solidFill>
              </a:rPr>
              <a:t>Bài 31</a:t>
            </a:r>
            <a:r>
              <a:rPr lang="en-US" sz="2400">
                <a:solidFill>
                  <a:srgbClr val="0097D6"/>
                </a:solidFill>
              </a:rPr>
              <a:t>. </a:t>
            </a:r>
            <a:r>
              <a:rPr lang="en-US" sz="2400" dirty="0" err="1">
                <a:solidFill>
                  <a:srgbClr val="0097D6"/>
                </a:solidFill>
              </a:rPr>
              <a:t>Kịch</a:t>
            </a:r>
            <a:r>
              <a:rPr lang="en-US" sz="2400" dirty="0">
                <a:solidFill>
                  <a:srgbClr val="0097D6"/>
                </a:solidFill>
              </a:rPr>
              <a:t> </a:t>
            </a:r>
            <a:r>
              <a:rPr lang="en-US" sz="2400" err="1">
                <a:solidFill>
                  <a:srgbClr val="0097D6"/>
                </a:solidFill>
              </a:rPr>
              <a:t>bản</a:t>
            </a:r>
            <a:r>
              <a:rPr lang="en-US" sz="2400">
                <a:solidFill>
                  <a:srgbClr val="0097D6"/>
                </a:solidFill>
              </a:rPr>
              <a:t> chương trình,  </a:t>
            </a:r>
            <a:r>
              <a:rPr lang="en-US" sz="2400" dirty="0" err="1">
                <a:solidFill>
                  <a:srgbClr val="0097D6"/>
                </a:solidFill>
              </a:rPr>
              <a:t>chạy</a:t>
            </a:r>
            <a:r>
              <a:rPr lang="en-US" sz="2400" dirty="0">
                <a:solidFill>
                  <a:srgbClr val="0097D6"/>
                </a:solidFill>
              </a:rPr>
              <a:t> </a:t>
            </a:r>
            <a:r>
              <a:rPr lang="en-US" sz="2400" dirty="0" err="1">
                <a:solidFill>
                  <a:srgbClr val="0097D6"/>
                </a:solidFill>
              </a:rPr>
              <a:t>thử</a:t>
            </a:r>
            <a:r>
              <a:rPr lang="en-US" sz="2400" dirty="0">
                <a:solidFill>
                  <a:srgbClr val="0097D6"/>
                </a:solidFill>
              </a:rPr>
              <a:t> </a:t>
            </a:r>
            <a:r>
              <a:rPr lang="en-US" sz="2400" dirty="0" err="1">
                <a:solidFill>
                  <a:srgbClr val="0097D6"/>
                </a:solidFill>
              </a:rPr>
              <a:t>chương</a:t>
            </a:r>
            <a:r>
              <a:rPr lang="en-US" sz="2400" dirty="0">
                <a:solidFill>
                  <a:srgbClr val="0097D6"/>
                </a:solidFill>
              </a:rPr>
              <a:t> </a:t>
            </a:r>
            <a:r>
              <a:rPr lang="en-US" sz="2400" dirty="0" err="1">
                <a:solidFill>
                  <a:srgbClr val="0097D6"/>
                </a:solidFill>
              </a:rPr>
              <a:t>trình</a:t>
            </a:r>
            <a:endParaRPr lang="en-US" sz="1400" dirty="0">
              <a:solidFill>
                <a:srgbClr val="0097D6"/>
              </a:solidFill>
            </a:endParaRPr>
          </a:p>
        </p:txBody>
      </p:sp>
      <p:pic>
        <p:nvPicPr>
          <p:cNvPr id="2" name="Picture 1">
            <a:extLst>
              <a:ext uri="{FF2B5EF4-FFF2-40B4-BE49-F238E27FC236}">
                <a16:creationId xmlns:a16="http://schemas.microsoft.com/office/drawing/2014/main" id="{D553F95C-7100-551E-8CC6-83CF5B8DBBEA}"/>
              </a:ext>
            </a:extLst>
          </p:cNvPr>
          <p:cNvPicPr>
            <a:picLocks noChangeAspect="1"/>
          </p:cNvPicPr>
          <p:nvPr/>
        </p:nvPicPr>
        <p:blipFill>
          <a:blip r:embed="rId2"/>
          <a:stretch>
            <a:fillRect/>
          </a:stretch>
        </p:blipFill>
        <p:spPr>
          <a:xfrm>
            <a:off x="0" y="0"/>
            <a:ext cx="1956965" cy="2425297"/>
          </a:xfrm>
          <a:prstGeom prst="rect">
            <a:avLst/>
          </a:prstGeom>
        </p:spPr>
      </p:pic>
    </p:spTree>
    <p:extLst>
      <p:ext uri="{BB962C8B-B14F-4D97-AF65-F5344CB8AC3E}">
        <p14:creationId xmlns:p14="http://schemas.microsoft.com/office/powerpoint/2010/main" val="297824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69666827-FBA5-9761-E2E5-CC05059C64F2}"/>
              </a:ext>
            </a:extLst>
          </p:cNvPr>
          <p:cNvPicPr>
            <a:picLocks noChangeAspect="1"/>
          </p:cNvPicPr>
          <p:nvPr/>
        </p:nvPicPr>
        <p:blipFill>
          <a:blip r:embed="rId3"/>
          <a:stretch>
            <a:fillRect/>
          </a:stretch>
        </p:blipFill>
        <p:spPr>
          <a:xfrm>
            <a:off x="3098560" y="408133"/>
            <a:ext cx="4385451" cy="5882138"/>
          </a:xfrm>
          <a:prstGeom prst="rect">
            <a:avLst/>
          </a:prstGeom>
        </p:spPr>
      </p:pic>
      <p:pic>
        <p:nvPicPr>
          <p:cNvPr id="5" name="Picture 4">
            <a:extLst>
              <a:ext uri="{FF2B5EF4-FFF2-40B4-BE49-F238E27FC236}">
                <a16:creationId xmlns:a16="http://schemas.microsoft.com/office/drawing/2014/main" id="{91A7D797-E058-AD33-27F3-36B5A6817288}"/>
              </a:ext>
            </a:extLst>
          </p:cNvPr>
          <p:cNvPicPr>
            <a:picLocks noChangeAspect="1"/>
          </p:cNvPicPr>
          <p:nvPr/>
        </p:nvPicPr>
        <p:blipFill>
          <a:blip r:embed="rId4"/>
          <a:stretch>
            <a:fillRect/>
          </a:stretch>
        </p:blipFill>
        <p:spPr>
          <a:xfrm>
            <a:off x="7594121" y="408133"/>
            <a:ext cx="4158856" cy="5882139"/>
          </a:xfrm>
          <a:prstGeom prst="rect">
            <a:avLst/>
          </a:prstGeom>
        </p:spPr>
      </p:pic>
      <p:grpSp>
        <p:nvGrpSpPr>
          <p:cNvPr id="8" name="Group 7">
            <a:extLst>
              <a:ext uri="{FF2B5EF4-FFF2-40B4-BE49-F238E27FC236}">
                <a16:creationId xmlns:a16="http://schemas.microsoft.com/office/drawing/2014/main" id="{99E43096-F1A9-B7D4-DED8-00FCC4C96A06}"/>
              </a:ext>
            </a:extLst>
          </p:cNvPr>
          <p:cNvGrpSpPr/>
          <p:nvPr/>
        </p:nvGrpSpPr>
        <p:grpSpPr>
          <a:xfrm>
            <a:off x="669386" y="4872445"/>
            <a:ext cx="2637634" cy="964536"/>
            <a:chOff x="644894" y="1737359"/>
            <a:chExt cx="1876926" cy="1284974"/>
          </a:xfrm>
        </p:grpSpPr>
        <p:sp>
          <p:nvSpPr>
            <p:cNvPr id="10" name="Rectangle: Rounded Corners 9">
              <a:extLst>
                <a:ext uri="{FF2B5EF4-FFF2-40B4-BE49-F238E27FC236}">
                  <a16:creationId xmlns:a16="http://schemas.microsoft.com/office/drawing/2014/main" id="{2BF1DA1A-2C12-8DBE-B06D-85C79A8D0826}"/>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8CF738-48C9-65DE-C966-BF128EF3D1BA}"/>
                </a:ext>
              </a:extLst>
            </p:cNvPr>
            <p:cNvSpPr txBox="1"/>
            <p:nvPr/>
          </p:nvSpPr>
          <p:spPr>
            <a:xfrm>
              <a:off x="702648" y="1852862"/>
              <a:ext cx="1744588" cy="1107071"/>
            </a:xfrm>
            <a:prstGeom prst="rect">
              <a:avLst/>
            </a:prstGeom>
            <a:noFill/>
          </p:spPr>
          <p:txBody>
            <a:bodyPr wrap="square" rtlCol="0">
              <a:spAutoFit/>
            </a:bodyPr>
            <a:lstStyle/>
            <a:p>
              <a:pPr marL="115888" indent="-115888">
                <a:buFont typeface="Arial" panose="020B0604020202020204" pitchFamily="34" charset="0"/>
                <a:buChar char="•"/>
              </a:pPr>
              <a:r>
                <a:rPr lang="en-US" sz="1200"/>
                <a:t>Có thể dùng trình duyệt khác;</a:t>
              </a:r>
            </a:p>
            <a:p>
              <a:pPr marL="115888" indent="-115888">
                <a:buFont typeface="Arial" panose="020B0604020202020204" pitchFamily="34" charset="0"/>
                <a:buChar char="•"/>
              </a:pPr>
              <a:r>
                <a:rPr lang="en-US" sz="1200"/>
                <a:t>Gõ đường dẫn vào ô địa chỉ;</a:t>
              </a:r>
            </a:p>
            <a:p>
              <a:pPr marL="115888"/>
              <a:r>
                <a:rPr lang="en-US" sz="1200"/>
                <a:t>nếu gõ vào ô tìm kiếm thì phải thêm thao tác chọn;</a:t>
              </a:r>
              <a:endParaRPr lang="en-US" sz="1400"/>
            </a:p>
          </p:txBody>
        </p:sp>
      </p:grpSp>
    </p:spTree>
    <p:extLst>
      <p:ext uri="{BB962C8B-B14F-4D97-AF65-F5344CB8AC3E}">
        <p14:creationId xmlns:p14="http://schemas.microsoft.com/office/powerpoint/2010/main" val="350612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4" name="Picture 3">
            <a:extLst>
              <a:ext uri="{FF2B5EF4-FFF2-40B4-BE49-F238E27FC236}">
                <a16:creationId xmlns:a16="http://schemas.microsoft.com/office/drawing/2014/main" id="{16E70938-9AEF-3C18-C342-BFA1EE5CA935}"/>
              </a:ext>
            </a:extLst>
          </p:cNvPr>
          <p:cNvPicPr>
            <a:picLocks noChangeAspect="1"/>
          </p:cNvPicPr>
          <p:nvPr/>
        </p:nvPicPr>
        <p:blipFill>
          <a:blip r:embed="rId3"/>
          <a:stretch>
            <a:fillRect/>
          </a:stretch>
        </p:blipFill>
        <p:spPr>
          <a:xfrm>
            <a:off x="2826532" y="349156"/>
            <a:ext cx="4471611" cy="6062473"/>
          </a:xfrm>
          <a:prstGeom prst="rect">
            <a:avLst/>
          </a:prstGeom>
        </p:spPr>
      </p:pic>
      <p:pic>
        <p:nvPicPr>
          <p:cNvPr id="8" name="Picture 7">
            <a:extLst>
              <a:ext uri="{FF2B5EF4-FFF2-40B4-BE49-F238E27FC236}">
                <a16:creationId xmlns:a16="http://schemas.microsoft.com/office/drawing/2014/main" id="{383FC6FF-4E36-4718-BD6E-1A9BC68CC8F4}"/>
              </a:ext>
            </a:extLst>
          </p:cNvPr>
          <p:cNvPicPr>
            <a:picLocks noChangeAspect="1"/>
          </p:cNvPicPr>
          <p:nvPr/>
        </p:nvPicPr>
        <p:blipFill>
          <a:blip r:embed="rId4"/>
          <a:stretch>
            <a:fillRect/>
          </a:stretch>
        </p:blipFill>
        <p:spPr>
          <a:xfrm>
            <a:off x="7227171" y="349156"/>
            <a:ext cx="4542583" cy="6062472"/>
          </a:xfrm>
          <a:prstGeom prst="rect">
            <a:avLst/>
          </a:prstGeom>
        </p:spPr>
      </p:pic>
      <p:grpSp>
        <p:nvGrpSpPr>
          <p:cNvPr id="20" name="Group 19">
            <a:extLst>
              <a:ext uri="{FF2B5EF4-FFF2-40B4-BE49-F238E27FC236}">
                <a16:creationId xmlns:a16="http://schemas.microsoft.com/office/drawing/2014/main" id="{ADC5C704-E6D2-233E-226A-113D2B7F344C}"/>
              </a:ext>
            </a:extLst>
          </p:cNvPr>
          <p:cNvGrpSpPr/>
          <p:nvPr/>
        </p:nvGrpSpPr>
        <p:grpSpPr>
          <a:xfrm>
            <a:off x="535658" y="1789507"/>
            <a:ext cx="2637634" cy="1754089"/>
            <a:chOff x="644894" y="1737359"/>
            <a:chExt cx="1876926" cy="1284974"/>
          </a:xfrm>
        </p:grpSpPr>
        <p:sp>
          <p:nvSpPr>
            <p:cNvPr id="21" name="Rectangle: Rounded Corners 20">
              <a:extLst>
                <a:ext uri="{FF2B5EF4-FFF2-40B4-BE49-F238E27FC236}">
                  <a16:creationId xmlns:a16="http://schemas.microsoft.com/office/drawing/2014/main" id="{976540BB-CFDD-3A82-CBD8-BC10CB47D664}"/>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85AC4CB-E53A-0313-39F4-1BCA04302C23}"/>
                </a:ext>
              </a:extLst>
            </p:cNvPr>
            <p:cNvSpPr txBox="1"/>
            <p:nvPr/>
          </p:nvSpPr>
          <p:spPr>
            <a:xfrm>
              <a:off x="711063" y="1842985"/>
              <a:ext cx="1744588" cy="1093503"/>
            </a:xfrm>
            <a:prstGeom prst="rect">
              <a:avLst/>
            </a:prstGeom>
            <a:noFill/>
          </p:spPr>
          <p:txBody>
            <a:bodyPr wrap="square" rtlCol="0">
              <a:spAutoFit/>
            </a:bodyPr>
            <a:lstStyle/>
            <a:p>
              <a:pPr marL="115888" indent="-115888">
                <a:buFont typeface="Arial" panose="020B0604020202020204" pitchFamily="34" charset="0"/>
                <a:buChar char="•"/>
              </a:pPr>
              <a:r>
                <a:rPr lang="en-US" sz="1200"/>
                <a:t>Khi chọn </a:t>
              </a:r>
              <a:r>
                <a:rPr lang="en-US" sz="1200" b="1"/>
                <a:t>Lớp 5</a:t>
              </a:r>
              <a:r>
                <a:rPr lang="en-US" sz="1200"/>
                <a:t> thì có sẵn chủ đề </a:t>
              </a:r>
              <a:r>
                <a:rPr lang="en-US" sz="1200" b="1"/>
                <a:t>Phân số</a:t>
              </a:r>
              <a:r>
                <a:rPr lang="en-US" sz="1200"/>
                <a:t>;</a:t>
              </a:r>
            </a:p>
            <a:p>
              <a:pPr marL="115888" indent="-115888">
                <a:buFont typeface="Arial" panose="020B0604020202020204" pitchFamily="34" charset="0"/>
                <a:buChar char="•"/>
              </a:pPr>
              <a:r>
                <a:rPr lang="en-US" sz="1200"/>
                <a:t>Chỉ chọn các bài                ;</a:t>
              </a:r>
            </a:p>
            <a:p>
              <a:endParaRPr lang="en-US" sz="700"/>
            </a:p>
            <a:p>
              <a:pPr marL="115888" indent="-115888">
                <a:buFont typeface="Arial" panose="020B0604020202020204" pitchFamily="34" charset="0"/>
                <a:buChar char="•"/>
              </a:pPr>
              <a:r>
                <a:rPr lang="en-US" sz="1200"/>
                <a:t>Nút nghe lại yêu cầu của bài          </a:t>
              </a:r>
            </a:p>
            <a:p>
              <a:pPr marL="115888"/>
              <a:r>
                <a:rPr lang="en-US" sz="1200"/>
                <a:t>thì không phải bài nào cũng có.</a:t>
              </a:r>
            </a:p>
            <a:p>
              <a:pPr marL="115888" indent="-115888">
                <a:buFont typeface="Arial" panose="020B0604020202020204" pitchFamily="34" charset="0"/>
                <a:buChar char="•"/>
              </a:pPr>
              <a:r>
                <a:rPr lang="en-US" sz="1200"/>
                <a:t>Phần vận dụng, câu c: gợi ý HS </a:t>
              </a:r>
            </a:p>
            <a:p>
              <a:r>
                <a:rPr lang="en-US" sz="1200"/>
                <a:t>   truy cập kho học liệu Bộ GD&amp;ĐT.   </a:t>
              </a:r>
            </a:p>
          </p:txBody>
        </p:sp>
      </p:grpSp>
      <p:pic>
        <p:nvPicPr>
          <p:cNvPr id="30" name="Picture 29">
            <a:extLst>
              <a:ext uri="{FF2B5EF4-FFF2-40B4-BE49-F238E27FC236}">
                <a16:creationId xmlns:a16="http://schemas.microsoft.com/office/drawing/2014/main" id="{B3AFD861-2845-08F1-331C-C89A9129CF52}"/>
              </a:ext>
            </a:extLst>
          </p:cNvPr>
          <p:cNvPicPr>
            <a:picLocks noChangeAspect="1"/>
          </p:cNvPicPr>
          <p:nvPr/>
        </p:nvPicPr>
        <p:blipFill>
          <a:blip r:embed="rId5"/>
          <a:stretch>
            <a:fillRect/>
          </a:stretch>
        </p:blipFill>
        <p:spPr>
          <a:xfrm>
            <a:off x="1854475" y="2328094"/>
            <a:ext cx="498051" cy="229870"/>
          </a:xfrm>
          <a:prstGeom prst="rect">
            <a:avLst/>
          </a:prstGeom>
        </p:spPr>
      </p:pic>
      <p:pic>
        <p:nvPicPr>
          <p:cNvPr id="32" name="Picture 31">
            <a:extLst>
              <a:ext uri="{FF2B5EF4-FFF2-40B4-BE49-F238E27FC236}">
                <a16:creationId xmlns:a16="http://schemas.microsoft.com/office/drawing/2014/main" id="{23EFF52D-E99F-5721-54BC-2F72411EB944}"/>
              </a:ext>
            </a:extLst>
          </p:cNvPr>
          <p:cNvPicPr>
            <a:picLocks noChangeAspect="1"/>
          </p:cNvPicPr>
          <p:nvPr/>
        </p:nvPicPr>
        <p:blipFill>
          <a:blip r:embed="rId6"/>
          <a:stretch>
            <a:fillRect/>
          </a:stretch>
        </p:blipFill>
        <p:spPr>
          <a:xfrm>
            <a:off x="2610568" y="2494876"/>
            <a:ext cx="272961" cy="277510"/>
          </a:xfrm>
          <a:prstGeom prst="rect">
            <a:avLst/>
          </a:prstGeom>
        </p:spPr>
      </p:pic>
    </p:spTree>
    <p:extLst>
      <p:ext uri="{BB962C8B-B14F-4D97-AF65-F5344CB8AC3E}">
        <p14:creationId xmlns:p14="http://schemas.microsoft.com/office/powerpoint/2010/main" val="207790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73738619"/>
              </p:ext>
            </p:extLst>
          </p:nvPr>
        </p:nvGraphicFramePr>
        <p:xfrm>
          <a:off x="2315554" y="1802046"/>
          <a:ext cx="8071664" cy="3992245"/>
        </p:xfrm>
        <a:graphic>
          <a:graphicData uri="http://schemas.openxmlformats.org/drawingml/2006/table">
            <a:tbl>
              <a:tblPr firstRow="1" bandRow="1">
                <a:effectLst>
                  <a:innerShdw blurRad="114300">
                    <a:prstClr val="black"/>
                  </a:innerShdw>
                </a:effectLst>
                <a:tableStyleId>{5C22544A-7EE6-4342-B048-85BDC9FD1C3A}</a:tableStyleId>
              </a:tblPr>
              <a:tblGrid>
                <a:gridCol w="5158306">
                  <a:extLst>
                    <a:ext uri="{9D8B030D-6E8A-4147-A177-3AD203B41FA5}">
                      <a16:colId xmlns:a16="http://schemas.microsoft.com/office/drawing/2014/main" val="1039105384"/>
                    </a:ext>
                  </a:extLst>
                </a:gridCol>
                <a:gridCol w="2913358">
                  <a:extLst>
                    <a:ext uri="{9D8B030D-6E8A-4147-A177-3AD203B41FA5}">
                      <a16:colId xmlns:a16="http://schemas.microsoft.com/office/drawing/2014/main" val="2166435654"/>
                    </a:ext>
                  </a:extLst>
                </a:gridCol>
              </a:tblGrid>
              <a:tr h="696908">
                <a:tc gridSpan="2">
                  <a:txBody>
                    <a:bodyPr/>
                    <a:lstStyle/>
                    <a:p>
                      <a:pPr algn="ctr"/>
                      <a:r>
                        <a:rPr lang="en-US" sz="3900">
                          <a:latin typeface="+mj-lt"/>
                          <a:cs typeface="Calibri" panose="020F0502020204030204" pitchFamily="34" charset="0"/>
                        </a:rPr>
                        <a:t>TÁC</a:t>
                      </a:r>
                      <a:r>
                        <a:rPr lang="en-US" sz="3900" baseline="0">
                          <a:latin typeface="+mj-lt"/>
                          <a:cs typeface="Calibri" panose="020F0502020204030204" pitchFamily="34" charset="0"/>
                        </a:rPr>
                        <a:t> GIẢ</a:t>
                      </a:r>
                      <a:endParaRPr lang="en-US" sz="3900">
                        <a:latin typeface="+mj-lt"/>
                        <a:cs typeface="Calibri" panose="020F0502020204030204" pitchFamily="34" charset="0"/>
                      </a:endParaRPr>
                    </a:p>
                  </a:txBody>
                  <a:tcPr marL="137160" marR="137160" marT="68580" marB="68580"/>
                </a:tc>
                <a:tc hMerge="1">
                  <a:txBody>
                    <a:bodyPr/>
                    <a:lstStyle/>
                    <a:p>
                      <a:endParaRPr lang="en-US" dirty="0"/>
                    </a:p>
                  </a:txBody>
                  <a:tcPr/>
                </a:tc>
                <a:extLst>
                  <a:ext uri="{0D108BD9-81ED-4DB2-BD59-A6C34878D82A}">
                    <a16:rowId xmlns:a16="http://schemas.microsoft.com/office/drawing/2014/main" val="2446924728"/>
                  </a:ext>
                </a:extLst>
              </a:tr>
              <a:tr h="655800">
                <a:tc>
                  <a:txBody>
                    <a:bodyPr/>
                    <a:lstStyle/>
                    <a:p>
                      <a:pPr defTabSz="342900">
                        <a:lnSpc>
                          <a:spcPct val="120000"/>
                        </a:lnSpc>
                        <a:spcAft>
                          <a:spcPts val="450"/>
                        </a:spcAft>
                        <a:defRPr/>
                      </a:pPr>
                      <a:r>
                        <a:rPr lang="en-US" sz="3300" b="1" i="0">
                          <a:solidFill>
                            <a:srgbClr val="002060"/>
                          </a:solidFill>
                          <a:latin typeface="+mj-lt"/>
                          <a:ea typeface="Cambria" panose="02040503050406030204" pitchFamily="18" charset="0"/>
                          <a:cs typeface="Arial" panose="020B0604020202020204" pitchFamily="34" charset="0"/>
                        </a:rPr>
                        <a:t>PGS.TS. LÊ KHẮC THÀNH	</a:t>
                      </a:r>
                    </a:p>
                  </a:txBody>
                  <a:tcPr marL="137160" marR="137160" marT="68580" marB="68580"/>
                </a:tc>
                <a:tc>
                  <a:txBody>
                    <a:bodyPr/>
                    <a:lstStyle/>
                    <a:p>
                      <a:pPr algn="ctr"/>
                      <a:r>
                        <a:rPr lang="en-US" sz="3300" b="1" i="0">
                          <a:solidFill>
                            <a:srgbClr val="002060"/>
                          </a:solidFill>
                          <a:latin typeface="+mj-lt"/>
                          <a:ea typeface="Cambria" panose="02040503050406030204" pitchFamily="18" charset="0"/>
                          <a:cs typeface="Arial" panose="020B0604020202020204" pitchFamily="34" charset="0"/>
                        </a:rPr>
                        <a:t> Tổng Chủ biên</a:t>
                      </a:r>
                      <a:endParaRPr lang="en-US" sz="3300" b="1" i="0">
                        <a:latin typeface="+mj-lt"/>
                      </a:endParaRPr>
                    </a:p>
                  </a:txBody>
                  <a:tcPr marL="137160" marR="137160" marT="68580" marB="68580"/>
                </a:tc>
                <a:extLst>
                  <a:ext uri="{0D108BD9-81ED-4DB2-BD59-A6C34878D82A}">
                    <a16:rowId xmlns:a16="http://schemas.microsoft.com/office/drawing/2014/main" val="1471791392"/>
                  </a:ext>
                </a:extLst>
              </a:tr>
              <a:tr h="615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b="1" i="0">
                          <a:solidFill>
                            <a:srgbClr val="002060"/>
                          </a:solidFill>
                          <a:latin typeface="+mj-lt"/>
                          <a:ea typeface="Cambria" panose="02040503050406030204" pitchFamily="18" charset="0"/>
                          <a:cs typeface="Arial" panose="020B0604020202020204" pitchFamily="34" charset="0"/>
                        </a:rPr>
                        <a:t>PGS.TS. TRỊNH ĐÌNH THẮNG</a:t>
                      </a:r>
                      <a:endParaRPr lang="en-US" sz="3300" b="1" i="0">
                        <a:latin typeface="+mj-lt"/>
                      </a:endParaRPr>
                    </a:p>
                  </a:txBody>
                  <a:tcPr marL="137160" marR="137160" marT="68580" marB="68580"/>
                </a:tc>
                <a:tc>
                  <a:txBody>
                    <a:bodyPr/>
                    <a:lstStyle/>
                    <a:p>
                      <a:pPr algn="ctr"/>
                      <a:r>
                        <a:rPr lang="en-US" sz="3300" b="1" i="0">
                          <a:solidFill>
                            <a:srgbClr val="002060"/>
                          </a:solidFill>
                          <a:latin typeface="+mj-lt"/>
                          <a:ea typeface="Cambria" panose="02040503050406030204" pitchFamily="18" charset="0"/>
                          <a:cs typeface="Arial" panose="020B0604020202020204" pitchFamily="34" charset="0"/>
                        </a:rPr>
                        <a:t> Chủ biên</a:t>
                      </a:r>
                      <a:endParaRPr lang="en-US" sz="3300" b="1" i="0">
                        <a:latin typeface="+mj-lt"/>
                      </a:endParaRPr>
                    </a:p>
                  </a:txBody>
                  <a:tcPr marL="137160" marR="137160" marT="68580" marB="68580"/>
                </a:tc>
                <a:extLst>
                  <a:ext uri="{0D108BD9-81ED-4DB2-BD59-A6C34878D82A}">
                    <a16:rowId xmlns:a16="http://schemas.microsoft.com/office/drawing/2014/main" val="2603689020"/>
                  </a:ext>
                </a:extLst>
              </a:tr>
              <a:tr h="615872">
                <a:tc>
                  <a:txBody>
                    <a:bodyPr/>
                    <a:lstStyle/>
                    <a:p>
                      <a:r>
                        <a:rPr lang="en-US" sz="3300" b="1" i="0">
                          <a:solidFill>
                            <a:srgbClr val="002060"/>
                          </a:solidFill>
                          <a:latin typeface="+mj-lt"/>
                          <a:ea typeface="Cambria" panose="02040503050406030204" pitchFamily="18" charset="0"/>
                          <a:cs typeface="Arial" panose="020B0604020202020204" pitchFamily="34" charset="0"/>
                        </a:rPr>
                        <a:t>TS. NGÔ THỊ TÚ QUYÊN</a:t>
                      </a:r>
                      <a:endParaRPr lang="en-US" sz="3300" b="1" i="0">
                        <a:latin typeface="+mj-lt"/>
                      </a:endParaRP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i="0">
                          <a:solidFill>
                            <a:srgbClr val="002060"/>
                          </a:solidFill>
                          <a:latin typeface="+mj-lt"/>
                          <a:ea typeface="Cambria" panose="02040503050406030204" pitchFamily="18" charset="0"/>
                          <a:cs typeface="Arial" panose="020B0604020202020204" pitchFamily="34" charset="0"/>
                        </a:rPr>
                        <a:t>Tác giả</a:t>
                      </a:r>
                    </a:p>
                  </a:txBody>
                  <a:tcPr marL="137160" marR="137160" marT="68580" marB="68580"/>
                </a:tc>
                <a:extLst>
                  <a:ext uri="{0D108BD9-81ED-4DB2-BD59-A6C34878D82A}">
                    <a16:rowId xmlns:a16="http://schemas.microsoft.com/office/drawing/2014/main" val="119819174"/>
                  </a:ext>
                </a:extLst>
              </a:tr>
              <a:tr h="615872">
                <a:tc>
                  <a:txBody>
                    <a:bodyPr/>
                    <a:lstStyle/>
                    <a:p>
                      <a:pPr marL="0" algn="l" defTabSz="914400" rtl="0" eaLnBrk="1" latinLnBrk="0" hangingPunct="1"/>
                      <a:r>
                        <a:rPr lang="en-US" sz="3300" b="1" i="0" kern="1200">
                          <a:solidFill>
                            <a:srgbClr val="002060"/>
                          </a:solidFill>
                          <a:latin typeface="+mj-lt"/>
                          <a:ea typeface="Cambria" panose="02040503050406030204" pitchFamily="18" charset="0"/>
                          <a:cs typeface="Arial" panose="020B0604020202020204" pitchFamily="34" charset="0"/>
                        </a:rPr>
                        <a:t>ThS. HÀ NGỌC TUẤN</a:t>
                      </a: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i="0" kern="1200">
                          <a:solidFill>
                            <a:srgbClr val="002060"/>
                          </a:solidFill>
                          <a:latin typeface="+mj-lt"/>
                          <a:ea typeface="Cambria" panose="02040503050406030204" pitchFamily="18" charset="0"/>
                          <a:cs typeface="Arial" panose="020B0604020202020204" pitchFamily="34" charset="0"/>
                        </a:rPr>
                        <a:t>Tác giả</a:t>
                      </a:r>
                    </a:p>
                  </a:txBody>
                  <a:tcPr marL="137160" marR="137160" marT="68580" marB="68580"/>
                </a:tc>
                <a:extLst>
                  <a:ext uri="{0D108BD9-81ED-4DB2-BD59-A6C34878D82A}">
                    <a16:rowId xmlns:a16="http://schemas.microsoft.com/office/drawing/2014/main" val="3550599856"/>
                  </a:ext>
                </a:extLst>
              </a:tr>
              <a:tr h="615872">
                <a:tc>
                  <a:txBody>
                    <a:bodyPr/>
                    <a:lstStyle/>
                    <a:p>
                      <a:r>
                        <a:rPr lang="en-US" sz="3300" b="1" i="0">
                          <a:solidFill>
                            <a:srgbClr val="002060"/>
                          </a:solidFill>
                          <a:latin typeface="+mj-lt"/>
                          <a:ea typeface="Cambria" panose="02040503050406030204" pitchFamily="18" charset="0"/>
                          <a:cs typeface="Arial" panose="020B0604020202020204" pitchFamily="34" charset="0"/>
                        </a:rPr>
                        <a:t>PGS.TS. VŨ VIỆT VŨ</a:t>
                      </a:r>
                      <a:endParaRPr lang="en-US" sz="3300" b="1" i="0">
                        <a:latin typeface="+mj-lt"/>
                      </a:endParaRP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300" b="1" i="0">
                          <a:solidFill>
                            <a:srgbClr val="002060"/>
                          </a:solidFill>
                          <a:latin typeface="+mj-lt"/>
                          <a:ea typeface="Cambria" panose="02040503050406030204" pitchFamily="18" charset="0"/>
                          <a:cs typeface="Arial" panose="020B0604020202020204" pitchFamily="34" charset="0"/>
                        </a:rPr>
                        <a:t>Tác giả</a:t>
                      </a:r>
                    </a:p>
                  </a:txBody>
                  <a:tcPr marL="137160" marR="137160" marT="68580" marB="68580"/>
                </a:tc>
                <a:extLst>
                  <a:ext uri="{0D108BD9-81ED-4DB2-BD59-A6C34878D82A}">
                    <a16:rowId xmlns:a16="http://schemas.microsoft.com/office/drawing/2014/main" val="1730461134"/>
                  </a:ext>
                </a:extLst>
              </a:tr>
            </a:tbl>
          </a:graphicData>
        </a:graphic>
      </p:graphicFrame>
      <p:pic>
        <p:nvPicPr>
          <p:cNvPr id="3" name="Picture 2">
            <a:extLst>
              <a:ext uri="{FF2B5EF4-FFF2-40B4-BE49-F238E27FC236}">
                <a16:creationId xmlns:a16="http://schemas.microsoft.com/office/drawing/2014/main" id="{81DD7357-392F-032A-F160-9001C226C66F}"/>
              </a:ext>
            </a:extLst>
          </p:cNvPr>
          <p:cNvPicPr>
            <a:picLocks noChangeAspect="1"/>
          </p:cNvPicPr>
          <p:nvPr/>
        </p:nvPicPr>
        <p:blipFill>
          <a:blip r:embed="rId2"/>
          <a:stretch>
            <a:fillRect/>
          </a:stretch>
        </p:blipFill>
        <p:spPr>
          <a:xfrm>
            <a:off x="86360" y="171225"/>
            <a:ext cx="1956965" cy="2425297"/>
          </a:xfrm>
          <a:prstGeom prst="rect">
            <a:avLst/>
          </a:prstGeom>
        </p:spPr>
      </p:pic>
    </p:spTree>
    <p:extLst>
      <p:ext uri="{BB962C8B-B14F-4D97-AF65-F5344CB8AC3E}">
        <p14:creationId xmlns:p14="http://schemas.microsoft.com/office/powerpoint/2010/main" val="2863406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5" name="Picture 4">
            <a:extLst>
              <a:ext uri="{FF2B5EF4-FFF2-40B4-BE49-F238E27FC236}">
                <a16:creationId xmlns:a16="http://schemas.microsoft.com/office/drawing/2014/main" id="{12F353FB-2F43-BAD7-FA03-EE9BBFDA902B}"/>
              </a:ext>
            </a:extLst>
          </p:cNvPr>
          <p:cNvPicPr>
            <a:picLocks noChangeAspect="1"/>
          </p:cNvPicPr>
          <p:nvPr/>
        </p:nvPicPr>
        <p:blipFill>
          <a:blip r:embed="rId2"/>
          <a:stretch>
            <a:fillRect/>
          </a:stretch>
        </p:blipFill>
        <p:spPr>
          <a:xfrm>
            <a:off x="2750180" y="395934"/>
            <a:ext cx="4475658" cy="5906537"/>
          </a:xfrm>
          <a:prstGeom prst="rect">
            <a:avLst/>
          </a:prstGeom>
        </p:spPr>
      </p:pic>
      <p:pic>
        <p:nvPicPr>
          <p:cNvPr id="8" name="Picture 7">
            <a:extLst>
              <a:ext uri="{FF2B5EF4-FFF2-40B4-BE49-F238E27FC236}">
                <a16:creationId xmlns:a16="http://schemas.microsoft.com/office/drawing/2014/main" id="{50B9DE7F-F85A-6891-3382-33C50EC57454}"/>
              </a:ext>
            </a:extLst>
          </p:cNvPr>
          <p:cNvPicPr>
            <a:picLocks noChangeAspect="1"/>
          </p:cNvPicPr>
          <p:nvPr/>
        </p:nvPicPr>
        <p:blipFill>
          <a:blip r:embed="rId3"/>
          <a:stretch>
            <a:fillRect/>
          </a:stretch>
        </p:blipFill>
        <p:spPr>
          <a:xfrm>
            <a:off x="7080609" y="324876"/>
            <a:ext cx="4672367" cy="6048654"/>
          </a:xfrm>
          <a:prstGeom prst="rect">
            <a:avLst/>
          </a:prstGeom>
        </p:spPr>
      </p:pic>
      <p:grpSp>
        <p:nvGrpSpPr>
          <p:cNvPr id="11" name="Group 10">
            <a:extLst>
              <a:ext uri="{FF2B5EF4-FFF2-40B4-BE49-F238E27FC236}">
                <a16:creationId xmlns:a16="http://schemas.microsoft.com/office/drawing/2014/main" id="{5AF6538E-0288-B0BC-BFF4-E3A811AD2538}"/>
              </a:ext>
            </a:extLst>
          </p:cNvPr>
          <p:cNvGrpSpPr/>
          <p:nvPr/>
        </p:nvGrpSpPr>
        <p:grpSpPr>
          <a:xfrm>
            <a:off x="673088" y="4498675"/>
            <a:ext cx="2637634" cy="1400804"/>
            <a:chOff x="644894" y="1737359"/>
            <a:chExt cx="1876926" cy="1284974"/>
          </a:xfrm>
        </p:grpSpPr>
        <p:sp>
          <p:nvSpPr>
            <p:cNvPr id="12" name="Rectangle: Rounded Corners 11">
              <a:extLst>
                <a:ext uri="{FF2B5EF4-FFF2-40B4-BE49-F238E27FC236}">
                  <a16:creationId xmlns:a16="http://schemas.microsoft.com/office/drawing/2014/main" id="{A66E8265-5008-9872-8C3E-3F9127A17083}"/>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F7E04-A8AF-4B85-E67A-1151539AB128}"/>
                </a:ext>
              </a:extLst>
            </p:cNvPr>
            <p:cNvSpPr txBox="1"/>
            <p:nvPr/>
          </p:nvSpPr>
          <p:spPr>
            <a:xfrm>
              <a:off x="702648" y="1852861"/>
              <a:ext cx="1744588" cy="1101076"/>
            </a:xfrm>
            <a:prstGeom prst="rect">
              <a:avLst/>
            </a:prstGeom>
            <a:noFill/>
          </p:spPr>
          <p:txBody>
            <a:bodyPr wrap="square" rtlCol="0">
              <a:spAutoFit/>
            </a:bodyPr>
            <a:lstStyle/>
            <a:p>
              <a:pPr marL="115888" indent="-115888">
                <a:buFont typeface="Arial" panose="020B0604020202020204" pitchFamily="34" charset="0"/>
                <a:buChar char="•"/>
              </a:pPr>
              <a:r>
                <a:rPr lang="en-US" sz="1200"/>
                <a:t>Có thể giao mỗi nhóm thực hiện một tình huống khác nhau;</a:t>
              </a:r>
            </a:p>
            <a:p>
              <a:pPr marL="115888" indent="-115888">
                <a:buFont typeface="Arial" panose="020B0604020202020204" pitchFamily="34" charset="0"/>
                <a:buChar char="•"/>
              </a:pPr>
              <a:r>
                <a:rPr lang="en-US" sz="1200"/>
                <a:t>Chú ý sự phân công nhiệm vụ cho từng thành viên của mỗi nhóm;</a:t>
              </a:r>
            </a:p>
            <a:p>
              <a:pPr marL="115888" indent="-115888">
                <a:buFont typeface="Arial" panose="020B0604020202020204" pitchFamily="34" charset="0"/>
                <a:buChar char="•"/>
              </a:pPr>
              <a:r>
                <a:rPr lang="en-US" sz="1200"/>
                <a:t>Theo dõi việc thực hiện, giúp đỡ các nhóm khi cần.  </a:t>
              </a:r>
              <a:endParaRPr lang="en-US" sz="1400"/>
            </a:p>
          </p:txBody>
        </p:sp>
      </p:grpSp>
    </p:spTree>
    <p:extLst>
      <p:ext uri="{BB962C8B-B14F-4D97-AF65-F5344CB8AC3E}">
        <p14:creationId xmlns:p14="http://schemas.microsoft.com/office/powerpoint/2010/main" val="168176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4" name="Picture 3">
            <a:extLst>
              <a:ext uri="{FF2B5EF4-FFF2-40B4-BE49-F238E27FC236}">
                <a16:creationId xmlns:a16="http://schemas.microsoft.com/office/drawing/2014/main" id="{C7932849-0F5F-EA9B-36C4-9C671F08E526}"/>
              </a:ext>
            </a:extLst>
          </p:cNvPr>
          <p:cNvPicPr>
            <a:picLocks noChangeAspect="1"/>
          </p:cNvPicPr>
          <p:nvPr/>
        </p:nvPicPr>
        <p:blipFill>
          <a:blip r:embed="rId3"/>
          <a:stretch>
            <a:fillRect/>
          </a:stretch>
        </p:blipFill>
        <p:spPr>
          <a:xfrm>
            <a:off x="3606216" y="338989"/>
            <a:ext cx="4606606" cy="6028721"/>
          </a:xfrm>
          <a:prstGeom prst="rect">
            <a:avLst/>
          </a:prstGeom>
        </p:spPr>
      </p:pic>
    </p:spTree>
    <p:extLst>
      <p:ext uri="{BB962C8B-B14F-4D97-AF65-F5344CB8AC3E}">
        <p14:creationId xmlns:p14="http://schemas.microsoft.com/office/powerpoint/2010/main" val="17406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7E206-DE11-C6F8-A691-2882ED002451}"/>
              </a:ext>
            </a:extLst>
          </p:cNvPr>
          <p:cNvPicPr>
            <a:picLocks noChangeAspect="1"/>
          </p:cNvPicPr>
          <p:nvPr/>
        </p:nvPicPr>
        <p:blipFill>
          <a:blip r:embed="rId3"/>
          <a:stretch>
            <a:fillRect/>
          </a:stretch>
        </p:blipFill>
        <p:spPr>
          <a:xfrm>
            <a:off x="2903978" y="377506"/>
            <a:ext cx="4501881" cy="5922627"/>
          </a:xfrm>
          <a:prstGeom prst="rect">
            <a:avLst/>
          </a:prstGeom>
        </p:spPr>
      </p:pic>
      <p:pic>
        <p:nvPicPr>
          <p:cNvPr id="7" name="Picture 6">
            <a:extLst>
              <a:ext uri="{FF2B5EF4-FFF2-40B4-BE49-F238E27FC236}">
                <a16:creationId xmlns:a16="http://schemas.microsoft.com/office/drawing/2014/main" id="{2FE4ECCB-AA67-A30D-CBE3-1FD74BA2A64B}"/>
              </a:ext>
            </a:extLst>
          </p:cNvPr>
          <p:cNvPicPr>
            <a:picLocks noChangeAspect="1"/>
          </p:cNvPicPr>
          <p:nvPr/>
        </p:nvPicPr>
        <p:blipFill>
          <a:blip r:embed="rId4"/>
          <a:stretch>
            <a:fillRect/>
          </a:stretch>
        </p:blipFill>
        <p:spPr>
          <a:xfrm>
            <a:off x="7405859" y="377506"/>
            <a:ext cx="4354165" cy="5679346"/>
          </a:xfrm>
          <a:prstGeom prst="rect">
            <a:avLst/>
          </a:prstGeom>
        </p:spPr>
      </p:pic>
      <p:grpSp>
        <p:nvGrpSpPr>
          <p:cNvPr id="9" name="Group 8">
            <a:extLst>
              <a:ext uri="{FF2B5EF4-FFF2-40B4-BE49-F238E27FC236}">
                <a16:creationId xmlns:a16="http://schemas.microsoft.com/office/drawing/2014/main" id="{4776A05F-0E0A-3149-F71F-FC26C6317400}"/>
              </a:ext>
            </a:extLst>
          </p:cNvPr>
          <p:cNvGrpSpPr/>
          <p:nvPr/>
        </p:nvGrpSpPr>
        <p:grpSpPr>
          <a:xfrm>
            <a:off x="572858" y="3641424"/>
            <a:ext cx="2637634" cy="1853139"/>
            <a:chOff x="636479" y="950994"/>
            <a:chExt cx="1876926" cy="1465118"/>
          </a:xfrm>
        </p:grpSpPr>
        <p:sp>
          <p:nvSpPr>
            <p:cNvPr id="10" name="Rectangle: Rounded Corners 9">
              <a:extLst>
                <a:ext uri="{FF2B5EF4-FFF2-40B4-BE49-F238E27FC236}">
                  <a16:creationId xmlns:a16="http://schemas.microsoft.com/office/drawing/2014/main" id="{BA2ADBD0-4930-1EDC-6A53-95CA772C0A5F}"/>
                </a:ext>
              </a:extLst>
            </p:cNvPr>
            <p:cNvSpPr/>
            <p:nvPr/>
          </p:nvSpPr>
          <p:spPr>
            <a:xfrm>
              <a:off x="636479" y="950994"/>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283879-F2FE-972F-CA9D-094C46525607}"/>
                </a:ext>
              </a:extLst>
            </p:cNvPr>
            <p:cNvSpPr txBox="1"/>
            <p:nvPr/>
          </p:nvSpPr>
          <p:spPr>
            <a:xfrm>
              <a:off x="702648" y="976245"/>
              <a:ext cx="1744588" cy="1439867"/>
            </a:xfrm>
            <a:prstGeom prst="rect">
              <a:avLst/>
            </a:prstGeom>
            <a:noFill/>
          </p:spPr>
          <p:txBody>
            <a:bodyPr wrap="square" rtlCol="0">
              <a:spAutoFit/>
            </a:bodyPr>
            <a:lstStyle/>
            <a:p>
              <a:pPr marL="115888" indent="-115888">
                <a:buFont typeface="Arial" panose="020B0604020202020204" pitchFamily="34" charset="0"/>
                <a:buChar char="•"/>
              </a:pPr>
              <a:r>
                <a:rPr lang="en-US" sz="1200"/>
                <a:t>Thực hiện tìm kiếm trên website theo 2 cách khác nhau.</a:t>
              </a:r>
            </a:p>
            <a:p>
              <a:pPr marL="115888" indent="-115888">
                <a:buFont typeface="Arial" panose="020B0604020202020204" pitchFamily="34" charset="0"/>
                <a:buChar char="•"/>
              </a:pPr>
              <a:r>
                <a:rPr lang="en-US" sz="1200"/>
                <a:t>Có thể chọn website phù hợp với thực tế vùng, miền...;</a:t>
              </a:r>
            </a:p>
            <a:p>
              <a:pPr marL="115888" indent="-115888">
                <a:buFont typeface="Arial" panose="020B0604020202020204" pitchFamily="34" charset="0"/>
                <a:buChar char="•"/>
              </a:pPr>
              <a:r>
                <a:rPr lang="en-US" sz="1200"/>
                <a:t>Chú ý sự phân công nhiệm vụ của mỗi nhóm;</a:t>
              </a:r>
            </a:p>
            <a:p>
              <a:pPr marL="115888" indent="-115888">
                <a:buFont typeface="Arial" panose="020B0604020202020204" pitchFamily="34" charset="0"/>
                <a:buChar char="•"/>
              </a:pPr>
              <a:r>
                <a:rPr lang="en-US" sz="1200"/>
                <a:t>Theo dõi việc thực hiện, giúp đỡ các nhóm khi cần.  </a:t>
              </a:r>
              <a:endParaRPr lang="en-US" sz="1400"/>
            </a:p>
          </p:txBody>
        </p:sp>
      </p:grpSp>
    </p:spTree>
    <p:extLst>
      <p:ext uri="{BB962C8B-B14F-4D97-AF65-F5344CB8AC3E}">
        <p14:creationId xmlns:p14="http://schemas.microsoft.com/office/powerpoint/2010/main" val="61260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207AA23C-6D79-FD5B-65BE-8D3B3E0F3E07}"/>
              </a:ext>
            </a:extLst>
          </p:cNvPr>
          <p:cNvPicPr>
            <a:picLocks noChangeAspect="1"/>
          </p:cNvPicPr>
          <p:nvPr/>
        </p:nvPicPr>
        <p:blipFill>
          <a:blip r:embed="rId3"/>
          <a:stretch>
            <a:fillRect/>
          </a:stretch>
        </p:blipFill>
        <p:spPr>
          <a:xfrm>
            <a:off x="2709731" y="327188"/>
            <a:ext cx="4471245" cy="5924825"/>
          </a:xfrm>
          <a:prstGeom prst="rect">
            <a:avLst/>
          </a:prstGeom>
        </p:spPr>
      </p:pic>
      <p:pic>
        <p:nvPicPr>
          <p:cNvPr id="5" name="Picture 4">
            <a:extLst>
              <a:ext uri="{FF2B5EF4-FFF2-40B4-BE49-F238E27FC236}">
                <a16:creationId xmlns:a16="http://schemas.microsoft.com/office/drawing/2014/main" id="{641CBFBE-E526-4EA6-3B86-878689D463DA}"/>
              </a:ext>
            </a:extLst>
          </p:cNvPr>
          <p:cNvPicPr>
            <a:picLocks noChangeAspect="1"/>
          </p:cNvPicPr>
          <p:nvPr/>
        </p:nvPicPr>
        <p:blipFill>
          <a:blip r:embed="rId4"/>
          <a:stretch>
            <a:fillRect/>
          </a:stretch>
        </p:blipFill>
        <p:spPr>
          <a:xfrm>
            <a:off x="7067457" y="409348"/>
            <a:ext cx="4693908" cy="5959680"/>
          </a:xfrm>
          <a:prstGeom prst="rect">
            <a:avLst/>
          </a:prstGeom>
        </p:spPr>
      </p:pic>
      <p:grpSp>
        <p:nvGrpSpPr>
          <p:cNvPr id="7" name="Group 6">
            <a:extLst>
              <a:ext uri="{FF2B5EF4-FFF2-40B4-BE49-F238E27FC236}">
                <a16:creationId xmlns:a16="http://schemas.microsoft.com/office/drawing/2014/main" id="{B7EE3AFF-BF2F-7479-E414-5B649AF1BDF3}"/>
              </a:ext>
            </a:extLst>
          </p:cNvPr>
          <p:cNvGrpSpPr/>
          <p:nvPr/>
        </p:nvGrpSpPr>
        <p:grpSpPr>
          <a:xfrm>
            <a:off x="477145" y="4502756"/>
            <a:ext cx="2637634" cy="1264737"/>
            <a:chOff x="644894" y="1737359"/>
            <a:chExt cx="1876926" cy="1284974"/>
          </a:xfrm>
        </p:grpSpPr>
        <p:sp>
          <p:nvSpPr>
            <p:cNvPr id="8" name="Rectangle: Rounded Corners 7">
              <a:extLst>
                <a:ext uri="{FF2B5EF4-FFF2-40B4-BE49-F238E27FC236}">
                  <a16:creationId xmlns:a16="http://schemas.microsoft.com/office/drawing/2014/main" id="{706ECB2E-5166-0515-4B61-AAEA050E04E6}"/>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83CE0A-0694-B959-5FF5-84246AE7D3DD}"/>
                </a:ext>
              </a:extLst>
            </p:cNvPr>
            <p:cNvSpPr txBox="1"/>
            <p:nvPr/>
          </p:nvSpPr>
          <p:spPr>
            <a:xfrm>
              <a:off x="679437" y="1852861"/>
              <a:ext cx="1793987" cy="1101076"/>
            </a:xfrm>
            <a:prstGeom prst="rect">
              <a:avLst/>
            </a:prstGeom>
            <a:noFill/>
          </p:spPr>
          <p:txBody>
            <a:bodyPr wrap="square" rtlCol="0">
              <a:spAutoFit/>
            </a:bodyPr>
            <a:lstStyle/>
            <a:p>
              <a:pPr marL="115888" indent="-115888">
                <a:buFont typeface="Arial" panose="020B0604020202020204" pitchFamily="34" charset="0"/>
                <a:buChar char="•"/>
              </a:pPr>
              <a:r>
                <a:rPr lang="en-US" sz="1200"/>
                <a:t>Khi vẽ hoặc tô màu: </a:t>
              </a:r>
            </a:p>
            <a:p>
              <a:pPr marL="114300" indent="-114300"/>
              <a:r>
                <a:rPr lang="en-US" sz="1200"/>
                <a:t>   dùng Color 1/Color 2 nhấn nút    trái/phải chuột;</a:t>
              </a:r>
            </a:p>
            <a:p>
              <a:pPr marL="115888" indent="-115888">
                <a:buFont typeface="Arial" panose="020B0604020202020204" pitchFamily="34" charset="0"/>
                <a:buChar char="•"/>
              </a:pPr>
              <a:r>
                <a:rPr lang="en-US" sz="1200"/>
                <a:t>Chọn một mẫu hình vẽ để vẽ khung tấm thiệp; tô màu nền tấm thiệp.</a:t>
              </a:r>
            </a:p>
            <a:p>
              <a:r>
                <a:rPr lang="en-US" sz="1200"/>
                <a:t> </a:t>
              </a:r>
              <a:endParaRPr lang="en-US" sz="1400"/>
            </a:p>
          </p:txBody>
        </p:sp>
      </p:grpSp>
    </p:spTree>
    <p:extLst>
      <p:ext uri="{BB962C8B-B14F-4D97-AF65-F5344CB8AC3E}">
        <p14:creationId xmlns:p14="http://schemas.microsoft.com/office/powerpoint/2010/main" val="178487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9FA7CB9E-BE58-9531-7859-45336F3B1BCA}"/>
              </a:ext>
            </a:extLst>
          </p:cNvPr>
          <p:cNvPicPr>
            <a:picLocks noChangeAspect="1"/>
          </p:cNvPicPr>
          <p:nvPr/>
        </p:nvPicPr>
        <p:blipFill>
          <a:blip r:embed="rId3"/>
          <a:stretch>
            <a:fillRect/>
          </a:stretch>
        </p:blipFill>
        <p:spPr>
          <a:xfrm>
            <a:off x="2603163" y="357861"/>
            <a:ext cx="4573468" cy="5982684"/>
          </a:xfrm>
          <a:prstGeom prst="rect">
            <a:avLst/>
          </a:prstGeom>
        </p:spPr>
      </p:pic>
      <p:pic>
        <p:nvPicPr>
          <p:cNvPr id="5" name="Picture 4">
            <a:extLst>
              <a:ext uri="{FF2B5EF4-FFF2-40B4-BE49-F238E27FC236}">
                <a16:creationId xmlns:a16="http://schemas.microsoft.com/office/drawing/2014/main" id="{B99E33D9-35DF-E153-A44E-3CE6AA7B5706}"/>
              </a:ext>
            </a:extLst>
          </p:cNvPr>
          <p:cNvPicPr>
            <a:picLocks noChangeAspect="1"/>
          </p:cNvPicPr>
          <p:nvPr/>
        </p:nvPicPr>
        <p:blipFill>
          <a:blip r:embed="rId4"/>
          <a:stretch>
            <a:fillRect/>
          </a:stretch>
        </p:blipFill>
        <p:spPr>
          <a:xfrm>
            <a:off x="7346569" y="341989"/>
            <a:ext cx="4490298" cy="5947526"/>
          </a:xfrm>
          <a:prstGeom prst="rect">
            <a:avLst/>
          </a:prstGeom>
        </p:spPr>
      </p:pic>
    </p:spTree>
    <p:extLst>
      <p:ext uri="{BB962C8B-B14F-4D97-AF65-F5344CB8AC3E}">
        <p14:creationId xmlns:p14="http://schemas.microsoft.com/office/powerpoint/2010/main" val="15156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EEB30-4982-D27F-52C2-7E77D61692A6}"/>
              </a:ext>
            </a:extLst>
          </p:cNvPr>
          <p:cNvPicPr>
            <a:picLocks noChangeAspect="1"/>
          </p:cNvPicPr>
          <p:nvPr/>
        </p:nvPicPr>
        <p:blipFill>
          <a:blip r:embed="rId3"/>
          <a:stretch>
            <a:fillRect/>
          </a:stretch>
        </p:blipFill>
        <p:spPr>
          <a:xfrm>
            <a:off x="3623918" y="322276"/>
            <a:ext cx="4546960" cy="6053853"/>
          </a:xfrm>
          <a:prstGeom prst="rect">
            <a:avLst/>
          </a:prstGeom>
        </p:spPr>
      </p:pic>
    </p:spTree>
    <p:extLst>
      <p:ext uri="{BB962C8B-B14F-4D97-AF65-F5344CB8AC3E}">
        <p14:creationId xmlns:p14="http://schemas.microsoft.com/office/powerpoint/2010/main" val="38326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B4DD0992-BCC7-68F3-D95E-B42BAF7DEBDE}"/>
              </a:ext>
            </a:extLst>
          </p:cNvPr>
          <p:cNvPicPr>
            <a:picLocks noChangeAspect="1"/>
          </p:cNvPicPr>
          <p:nvPr/>
        </p:nvPicPr>
        <p:blipFill>
          <a:blip r:embed="rId3"/>
          <a:stretch>
            <a:fillRect/>
          </a:stretch>
        </p:blipFill>
        <p:spPr>
          <a:xfrm>
            <a:off x="2782744" y="352355"/>
            <a:ext cx="4490511" cy="5984487"/>
          </a:xfrm>
          <a:prstGeom prst="rect">
            <a:avLst/>
          </a:prstGeom>
        </p:spPr>
      </p:pic>
      <p:pic>
        <p:nvPicPr>
          <p:cNvPr id="5" name="Picture 4">
            <a:extLst>
              <a:ext uri="{FF2B5EF4-FFF2-40B4-BE49-F238E27FC236}">
                <a16:creationId xmlns:a16="http://schemas.microsoft.com/office/drawing/2014/main" id="{C65CFA68-4C24-A4E3-E5CA-07C58E2CD9B6}"/>
              </a:ext>
            </a:extLst>
          </p:cNvPr>
          <p:cNvPicPr>
            <a:picLocks noChangeAspect="1"/>
          </p:cNvPicPr>
          <p:nvPr/>
        </p:nvPicPr>
        <p:blipFill>
          <a:blip r:embed="rId4"/>
          <a:stretch>
            <a:fillRect/>
          </a:stretch>
        </p:blipFill>
        <p:spPr>
          <a:xfrm>
            <a:off x="7310524" y="352355"/>
            <a:ext cx="4490511" cy="5879416"/>
          </a:xfrm>
          <a:prstGeom prst="rect">
            <a:avLst/>
          </a:prstGeom>
        </p:spPr>
      </p:pic>
      <p:grpSp>
        <p:nvGrpSpPr>
          <p:cNvPr id="9" name="Group 8">
            <a:extLst>
              <a:ext uri="{FF2B5EF4-FFF2-40B4-BE49-F238E27FC236}">
                <a16:creationId xmlns:a16="http://schemas.microsoft.com/office/drawing/2014/main" id="{846CFBFD-9ED3-2A2A-D6E9-114EB1A7BBC1}"/>
              </a:ext>
            </a:extLst>
          </p:cNvPr>
          <p:cNvGrpSpPr/>
          <p:nvPr/>
        </p:nvGrpSpPr>
        <p:grpSpPr>
          <a:xfrm>
            <a:off x="468310" y="3168705"/>
            <a:ext cx="2569623" cy="2163785"/>
            <a:chOff x="644894" y="1737359"/>
            <a:chExt cx="1828530" cy="1532376"/>
          </a:xfrm>
        </p:grpSpPr>
        <p:sp>
          <p:nvSpPr>
            <p:cNvPr id="10" name="Rectangle: Rounded Corners 9">
              <a:extLst>
                <a:ext uri="{FF2B5EF4-FFF2-40B4-BE49-F238E27FC236}">
                  <a16:creationId xmlns:a16="http://schemas.microsoft.com/office/drawing/2014/main" id="{D0DEA2F3-E64E-CF34-42ED-181A5056D21B}"/>
                </a:ext>
              </a:extLst>
            </p:cNvPr>
            <p:cNvSpPr/>
            <p:nvPr/>
          </p:nvSpPr>
          <p:spPr>
            <a:xfrm>
              <a:off x="644894" y="1737359"/>
              <a:ext cx="1828530" cy="153237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3B6793-D53D-431C-D97C-31C7788E9BA8}"/>
                </a:ext>
              </a:extLst>
            </p:cNvPr>
            <p:cNvSpPr txBox="1"/>
            <p:nvPr/>
          </p:nvSpPr>
          <p:spPr>
            <a:xfrm>
              <a:off x="679437" y="1852861"/>
              <a:ext cx="1793987" cy="1373179"/>
            </a:xfrm>
            <a:prstGeom prst="rect">
              <a:avLst/>
            </a:prstGeom>
            <a:noFill/>
          </p:spPr>
          <p:txBody>
            <a:bodyPr wrap="square" rtlCol="0">
              <a:spAutoFit/>
            </a:bodyPr>
            <a:lstStyle/>
            <a:p>
              <a:pPr marL="115888" indent="-115888">
                <a:buFont typeface="Arial" panose="020B0604020202020204" pitchFamily="34" charset="0"/>
                <a:buChar char="•"/>
              </a:pPr>
              <a:r>
                <a:rPr lang="en-US" sz="1200"/>
                <a:t>Vị trí con trỏ chuột trong sân khấu là điểm đầu và cuối của hình vẽ;</a:t>
              </a:r>
            </a:p>
            <a:p>
              <a:pPr marL="115888" indent="-115888">
                <a:buFont typeface="Arial" panose="020B0604020202020204" pitchFamily="34" charset="0"/>
                <a:buChar char="•"/>
              </a:pPr>
              <a:r>
                <a:rPr lang="en-US" sz="1200"/>
                <a:t>Vì vẽ 2 cạnh đầu là di chuyển ngẫu nhiên nên có thể không thành một tam giác.</a:t>
              </a:r>
            </a:p>
            <a:p>
              <a:pPr marL="115888" indent="-115888">
                <a:buFont typeface="Arial" panose="020B0604020202020204" pitchFamily="34" charset="0"/>
                <a:buChar char="•"/>
              </a:pPr>
              <a:r>
                <a:rPr lang="en-US" sz="1200"/>
                <a:t>Khi chạy lại chương trình, việc xóa hình và nhấc bút không thực hiện được ở chế độ toàn màn hình. </a:t>
              </a:r>
            </a:p>
            <a:p>
              <a:pPr marL="115888" indent="-115888">
                <a:buFont typeface="Arial" panose="020B0604020202020204" pitchFamily="34" charset="0"/>
                <a:buChar char="•"/>
              </a:pPr>
              <a:r>
                <a:rPr lang="en-US" sz="1200" i="1">
                  <a:hlinkClick r:id="rId5"/>
                </a:rPr>
                <a:t>Thực hành 1 bài 18</a:t>
              </a:r>
              <a:endParaRPr lang="en-US" sz="1200" i="1"/>
            </a:p>
            <a:p>
              <a:r>
                <a:rPr lang="en-US" sz="1200"/>
                <a:t> </a:t>
              </a:r>
              <a:endParaRPr lang="en-US" sz="1400"/>
            </a:p>
          </p:txBody>
        </p:sp>
      </p:grpSp>
    </p:spTree>
    <p:extLst>
      <p:ext uri="{BB962C8B-B14F-4D97-AF65-F5344CB8AC3E}">
        <p14:creationId xmlns:p14="http://schemas.microsoft.com/office/powerpoint/2010/main" val="50185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D02A3757-4F8C-F451-D569-6A4383AB2BB2}"/>
              </a:ext>
            </a:extLst>
          </p:cNvPr>
          <p:cNvPicPr>
            <a:picLocks noChangeAspect="1"/>
          </p:cNvPicPr>
          <p:nvPr/>
        </p:nvPicPr>
        <p:blipFill>
          <a:blip r:embed="rId3"/>
          <a:stretch>
            <a:fillRect/>
          </a:stretch>
        </p:blipFill>
        <p:spPr>
          <a:xfrm>
            <a:off x="3604865" y="345428"/>
            <a:ext cx="4482122" cy="6007587"/>
          </a:xfrm>
          <a:prstGeom prst="rect">
            <a:avLst/>
          </a:prstGeom>
        </p:spPr>
      </p:pic>
      <p:grpSp>
        <p:nvGrpSpPr>
          <p:cNvPr id="4" name="Group 3">
            <a:extLst>
              <a:ext uri="{FF2B5EF4-FFF2-40B4-BE49-F238E27FC236}">
                <a16:creationId xmlns:a16="http://schemas.microsoft.com/office/drawing/2014/main" id="{125E1AD4-AD10-4FED-96CA-88B9CE0F0070}"/>
              </a:ext>
            </a:extLst>
          </p:cNvPr>
          <p:cNvGrpSpPr/>
          <p:nvPr/>
        </p:nvGrpSpPr>
        <p:grpSpPr>
          <a:xfrm>
            <a:off x="547824" y="2084466"/>
            <a:ext cx="2637634" cy="696013"/>
            <a:chOff x="644894" y="1737359"/>
            <a:chExt cx="1876926" cy="1618113"/>
          </a:xfrm>
        </p:grpSpPr>
        <p:sp>
          <p:nvSpPr>
            <p:cNvPr id="5" name="Rectangle: Rounded Corners 4">
              <a:extLst>
                <a:ext uri="{FF2B5EF4-FFF2-40B4-BE49-F238E27FC236}">
                  <a16:creationId xmlns:a16="http://schemas.microsoft.com/office/drawing/2014/main" id="{BD6F2727-672E-1D0A-761A-6B86B41EBC22}"/>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D840FF-9E23-24A3-DF7D-FAE2B186BFA8}"/>
                </a:ext>
              </a:extLst>
            </p:cNvPr>
            <p:cNvSpPr txBox="1"/>
            <p:nvPr/>
          </p:nvSpPr>
          <p:spPr>
            <a:xfrm>
              <a:off x="679437" y="1852861"/>
              <a:ext cx="1766573" cy="1502611"/>
            </a:xfrm>
            <a:prstGeom prst="rect">
              <a:avLst/>
            </a:prstGeom>
            <a:noFill/>
          </p:spPr>
          <p:txBody>
            <a:bodyPr wrap="square" rtlCol="0">
              <a:spAutoFit/>
            </a:bodyPr>
            <a:lstStyle/>
            <a:p>
              <a:r>
                <a:rPr lang="en-US" sz="1200"/>
                <a:t>Sử dụng thao tác sao chép khối lệnh để hoàn thành chương trình;</a:t>
              </a:r>
            </a:p>
            <a:p>
              <a:r>
                <a:rPr lang="en-US" sz="1200"/>
                <a:t> </a:t>
              </a:r>
              <a:endParaRPr lang="en-US" sz="1400"/>
            </a:p>
          </p:txBody>
        </p:sp>
      </p:grpSp>
    </p:spTree>
    <p:extLst>
      <p:ext uri="{BB962C8B-B14F-4D97-AF65-F5344CB8AC3E}">
        <p14:creationId xmlns:p14="http://schemas.microsoft.com/office/powerpoint/2010/main" val="55102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C11948CB-5016-DD8B-0898-B72D87D16DFF}"/>
              </a:ext>
            </a:extLst>
          </p:cNvPr>
          <p:cNvPicPr>
            <a:picLocks noChangeAspect="1"/>
          </p:cNvPicPr>
          <p:nvPr/>
        </p:nvPicPr>
        <p:blipFill>
          <a:blip r:embed="rId3"/>
          <a:stretch>
            <a:fillRect/>
          </a:stretch>
        </p:blipFill>
        <p:spPr>
          <a:xfrm>
            <a:off x="2715844" y="335576"/>
            <a:ext cx="4580111" cy="6023278"/>
          </a:xfrm>
          <a:prstGeom prst="rect">
            <a:avLst/>
          </a:prstGeom>
        </p:spPr>
      </p:pic>
      <p:pic>
        <p:nvPicPr>
          <p:cNvPr id="5" name="Picture 4">
            <a:extLst>
              <a:ext uri="{FF2B5EF4-FFF2-40B4-BE49-F238E27FC236}">
                <a16:creationId xmlns:a16="http://schemas.microsoft.com/office/drawing/2014/main" id="{CEE9C751-D51C-7132-791B-8AF861A57344}"/>
              </a:ext>
            </a:extLst>
          </p:cNvPr>
          <p:cNvPicPr>
            <a:picLocks noChangeAspect="1"/>
          </p:cNvPicPr>
          <p:nvPr/>
        </p:nvPicPr>
        <p:blipFill>
          <a:blip r:embed="rId4"/>
          <a:stretch>
            <a:fillRect/>
          </a:stretch>
        </p:blipFill>
        <p:spPr>
          <a:xfrm>
            <a:off x="7358949" y="438364"/>
            <a:ext cx="4425154" cy="5920490"/>
          </a:xfrm>
          <a:prstGeom prst="rect">
            <a:avLst/>
          </a:prstGeom>
        </p:spPr>
      </p:pic>
      <p:grpSp>
        <p:nvGrpSpPr>
          <p:cNvPr id="7" name="Group 6">
            <a:extLst>
              <a:ext uri="{FF2B5EF4-FFF2-40B4-BE49-F238E27FC236}">
                <a16:creationId xmlns:a16="http://schemas.microsoft.com/office/drawing/2014/main" id="{CABE9A3C-3824-12DE-5B80-ABE84A26C5E2}"/>
              </a:ext>
            </a:extLst>
          </p:cNvPr>
          <p:cNvGrpSpPr/>
          <p:nvPr/>
        </p:nvGrpSpPr>
        <p:grpSpPr>
          <a:xfrm>
            <a:off x="407897" y="4507174"/>
            <a:ext cx="2862403" cy="1088991"/>
            <a:chOff x="644894" y="1737359"/>
            <a:chExt cx="1977146" cy="1715315"/>
          </a:xfrm>
        </p:grpSpPr>
        <p:sp>
          <p:nvSpPr>
            <p:cNvPr id="8" name="Rectangle: Rounded Corners 7">
              <a:extLst>
                <a:ext uri="{FF2B5EF4-FFF2-40B4-BE49-F238E27FC236}">
                  <a16:creationId xmlns:a16="http://schemas.microsoft.com/office/drawing/2014/main" id="{D57E29F9-8479-7810-54A6-CBEB4F10A5D1}"/>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585685-6E13-D24F-E44D-4ACFBFB7ACF4}"/>
                </a:ext>
              </a:extLst>
            </p:cNvPr>
            <p:cNvSpPr txBox="1"/>
            <p:nvPr/>
          </p:nvSpPr>
          <p:spPr>
            <a:xfrm>
              <a:off x="679437" y="1852861"/>
              <a:ext cx="1942603" cy="1599813"/>
            </a:xfrm>
            <a:prstGeom prst="rect">
              <a:avLst/>
            </a:prstGeom>
            <a:noFill/>
          </p:spPr>
          <p:txBody>
            <a:bodyPr wrap="square" rtlCol="0">
              <a:spAutoFit/>
            </a:bodyPr>
            <a:lstStyle/>
            <a:p>
              <a:pPr marL="115888" indent="-115888">
                <a:buFont typeface="Arial" panose="020B0604020202020204" pitchFamily="34" charset="0"/>
                <a:buChar char="•"/>
              </a:pPr>
              <a:r>
                <a:rPr lang="en-US" sz="1200"/>
                <a:t>Kích thước sân khấu chuẩn:</a:t>
              </a:r>
            </a:p>
            <a:p>
              <a:r>
                <a:rPr lang="en-US" sz="1200"/>
                <a:t>                        480 x 360 pixel; </a:t>
              </a:r>
            </a:p>
            <a:p>
              <a:pPr marL="115888" indent="-115888">
                <a:buFont typeface="Arial" panose="020B0604020202020204" pitchFamily="34" charset="0"/>
                <a:buChar char="•"/>
              </a:pPr>
              <a:r>
                <a:rPr lang="en-US" sz="1200"/>
                <a:t>Tọa độ điểm chính giữa màn hình (0;0).</a:t>
              </a:r>
            </a:p>
            <a:p>
              <a:endParaRPr lang="en-US" sz="1200"/>
            </a:p>
            <a:p>
              <a:r>
                <a:rPr lang="en-US" sz="1200"/>
                <a:t> </a:t>
              </a:r>
              <a:endParaRPr lang="en-US" sz="1400"/>
            </a:p>
          </p:txBody>
        </p:sp>
      </p:grpSp>
    </p:spTree>
    <p:extLst>
      <p:ext uri="{BB962C8B-B14F-4D97-AF65-F5344CB8AC3E}">
        <p14:creationId xmlns:p14="http://schemas.microsoft.com/office/powerpoint/2010/main" val="771508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6FCAFCB5-2122-ED73-1AB5-DD421A4C0BB9}"/>
              </a:ext>
            </a:extLst>
          </p:cNvPr>
          <p:cNvPicPr>
            <a:picLocks noChangeAspect="1"/>
          </p:cNvPicPr>
          <p:nvPr/>
        </p:nvPicPr>
        <p:blipFill>
          <a:blip r:embed="rId3"/>
          <a:stretch>
            <a:fillRect/>
          </a:stretch>
        </p:blipFill>
        <p:spPr>
          <a:xfrm>
            <a:off x="3602590" y="343949"/>
            <a:ext cx="4524121" cy="6000683"/>
          </a:xfrm>
          <a:prstGeom prst="rect">
            <a:avLst/>
          </a:prstGeom>
        </p:spPr>
      </p:pic>
      <p:grpSp>
        <p:nvGrpSpPr>
          <p:cNvPr id="14" name="Group 13">
            <a:extLst>
              <a:ext uri="{FF2B5EF4-FFF2-40B4-BE49-F238E27FC236}">
                <a16:creationId xmlns:a16="http://schemas.microsoft.com/office/drawing/2014/main" id="{9AD989A4-BC86-18C9-A452-5F82D7D44140}"/>
              </a:ext>
            </a:extLst>
          </p:cNvPr>
          <p:cNvGrpSpPr/>
          <p:nvPr/>
        </p:nvGrpSpPr>
        <p:grpSpPr>
          <a:xfrm>
            <a:off x="477145" y="4502757"/>
            <a:ext cx="2637634" cy="1429799"/>
            <a:chOff x="644894" y="1737359"/>
            <a:chExt cx="1876926" cy="1335037"/>
          </a:xfrm>
        </p:grpSpPr>
        <p:sp>
          <p:nvSpPr>
            <p:cNvPr id="15" name="Rectangle: Rounded Corners 14">
              <a:extLst>
                <a:ext uri="{FF2B5EF4-FFF2-40B4-BE49-F238E27FC236}">
                  <a16:creationId xmlns:a16="http://schemas.microsoft.com/office/drawing/2014/main" id="{EBC0778C-ED6C-942A-1A18-05D578ECF8E9}"/>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DCA7FE-6F8F-F994-D6DB-05DD64C25635}"/>
                </a:ext>
              </a:extLst>
            </p:cNvPr>
            <p:cNvSpPr txBox="1"/>
            <p:nvPr/>
          </p:nvSpPr>
          <p:spPr>
            <a:xfrm>
              <a:off x="679437" y="1852861"/>
              <a:ext cx="1793987" cy="1219535"/>
            </a:xfrm>
            <a:prstGeom prst="rect">
              <a:avLst/>
            </a:prstGeom>
            <a:noFill/>
          </p:spPr>
          <p:txBody>
            <a:bodyPr wrap="square" rtlCol="0">
              <a:spAutoFit/>
            </a:bodyPr>
            <a:lstStyle/>
            <a:p>
              <a:r>
                <a:rPr lang="en-US" sz="1200"/>
                <a:t>Để chú gấu không lộn ngược thì:</a:t>
              </a:r>
            </a:p>
            <a:p>
              <a:pPr marL="171450" indent="-171450">
                <a:buFont typeface="Arial" panose="020B0604020202020204" pitchFamily="34" charset="0"/>
                <a:buChar char="•"/>
              </a:pPr>
              <a:r>
                <a:rPr lang="en-US" sz="1200"/>
                <a:t>Thêm lệnh: </a:t>
              </a:r>
            </a:p>
            <a:p>
              <a:r>
                <a:rPr lang="en-US" sz="1200"/>
                <a:t>  </a:t>
              </a:r>
            </a:p>
            <a:p>
              <a:r>
                <a:rPr lang="en-US" sz="1200"/>
                <a:t>     ở trên lệnh lặp; </a:t>
              </a:r>
            </a:p>
            <a:p>
              <a:pPr marL="171450" indent="-171450">
                <a:buFont typeface="Arial" panose="020B0604020202020204" pitchFamily="34" charset="0"/>
                <a:buChar char="•"/>
              </a:pPr>
              <a:r>
                <a:rPr lang="en-US" sz="1200"/>
                <a:t>Hoặc nháy vào lệnh này ở vùng các lệnh.</a:t>
              </a:r>
            </a:p>
          </p:txBody>
        </p:sp>
      </p:grpSp>
      <p:pic>
        <p:nvPicPr>
          <p:cNvPr id="18" name="Picture 17">
            <a:extLst>
              <a:ext uri="{FF2B5EF4-FFF2-40B4-BE49-F238E27FC236}">
                <a16:creationId xmlns:a16="http://schemas.microsoft.com/office/drawing/2014/main" id="{FBA95884-FD99-6673-1422-6E65EBA9C6B8}"/>
              </a:ext>
            </a:extLst>
          </p:cNvPr>
          <p:cNvPicPr>
            <a:picLocks noChangeAspect="1"/>
          </p:cNvPicPr>
          <p:nvPr/>
        </p:nvPicPr>
        <p:blipFill>
          <a:blip r:embed="rId4"/>
          <a:stretch>
            <a:fillRect/>
          </a:stretch>
        </p:blipFill>
        <p:spPr>
          <a:xfrm>
            <a:off x="1470195" y="4831613"/>
            <a:ext cx="1127228" cy="322065"/>
          </a:xfrm>
          <a:prstGeom prst="rect">
            <a:avLst/>
          </a:prstGeom>
        </p:spPr>
      </p:pic>
    </p:spTree>
    <p:extLst>
      <p:ext uri="{BB962C8B-B14F-4D97-AF65-F5344CB8AC3E}">
        <p14:creationId xmlns:p14="http://schemas.microsoft.com/office/powerpoint/2010/main" val="424344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2638669" y="794689"/>
            <a:ext cx="6525491" cy="440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spcAft>
                <a:spcPts val="600"/>
              </a:spcAft>
            </a:pPr>
            <a:r>
              <a:rPr lang="en-US" altLang="en-US" sz="3200" dirty="0" err="1">
                <a:solidFill>
                  <a:srgbClr val="FF0000"/>
                </a:solidFill>
                <a:ea typeface="Calibri Light" panose="020F0302020204030204" pitchFamily="34" charset="0"/>
              </a:rPr>
              <a:t>NỘI</a:t>
            </a:r>
            <a:r>
              <a:rPr lang="en-US" altLang="en-US" sz="3200" dirty="0">
                <a:solidFill>
                  <a:srgbClr val="FF0000"/>
                </a:solidFill>
                <a:ea typeface="Calibri Light" panose="020F0302020204030204" pitchFamily="34" charset="0"/>
              </a:rPr>
              <a:t> DUNG</a:t>
            </a:r>
          </a:p>
        </p:txBody>
      </p:sp>
      <p:graphicFrame>
        <p:nvGraphicFramePr>
          <p:cNvPr id="6" name="Diagram 5"/>
          <p:cNvGraphicFramePr/>
          <p:nvPr>
            <p:extLst>
              <p:ext uri="{D42A27DB-BD31-4B8C-83A1-F6EECF244321}">
                <p14:modId xmlns:p14="http://schemas.microsoft.com/office/powerpoint/2010/main" val="4092072167"/>
              </p:ext>
            </p:extLst>
          </p:nvPr>
        </p:nvGraphicFramePr>
        <p:xfrm>
          <a:off x="2143504" y="1504334"/>
          <a:ext cx="7993626" cy="421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7FA3C7D-E976-D525-2AF3-F9C2222AD47C}"/>
              </a:ext>
            </a:extLst>
          </p:cNvPr>
          <p:cNvPicPr>
            <a:picLocks noChangeAspect="1"/>
          </p:cNvPicPr>
          <p:nvPr/>
        </p:nvPicPr>
        <p:blipFill>
          <a:blip r:embed="rId7"/>
          <a:stretch>
            <a:fillRect/>
          </a:stretch>
        </p:blipFill>
        <p:spPr>
          <a:xfrm>
            <a:off x="88634" y="87335"/>
            <a:ext cx="1956965" cy="2425297"/>
          </a:xfrm>
          <a:prstGeom prst="rect">
            <a:avLst/>
          </a:prstGeom>
        </p:spPr>
      </p:pic>
    </p:spTree>
    <p:extLst>
      <p:ext uri="{BB962C8B-B14F-4D97-AF65-F5344CB8AC3E}">
        <p14:creationId xmlns:p14="http://schemas.microsoft.com/office/powerpoint/2010/main" val="231372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C67E54E9-555F-535D-5ACA-396819A2927B}"/>
              </a:ext>
            </a:extLst>
          </p:cNvPr>
          <p:cNvPicPr>
            <a:picLocks noChangeAspect="1"/>
          </p:cNvPicPr>
          <p:nvPr/>
        </p:nvPicPr>
        <p:blipFill>
          <a:blip r:embed="rId3"/>
          <a:stretch>
            <a:fillRect/>
          </a:stretch>
        </p:blipFill>
        <p:spPr>
          <a:xfrm>
            <a:off x="2895425" y="340988"/>
            <a:ext cx="4562387" cy="6016430"/>
          </a:xfrm>
          <a:prstGeom prst="rect">
            <a:avLst/>
          </a:prstGeom>
        </p:spPr>
      </p:pic>
      <p:pic>
        <p:nvPicPr>
          <p:cNvPr id="5" name="Picture 4">
            <a:extLst>
              <a:ext uri="{FF2B5EF4-FFF2-40B4-BE49-F238E27FC236}">
                <a16:creationId xmlns:a16="http://schemas.microsoft.com/office/drawing/2014/main" id="{FE9289F3-7613-07DA-A46B-7A02C95B0409}"/>
              </a:ext>
            </a:extLst>
          </p:cNvPr>
          <p:cNvPicPr>
            <a:picLocks noChangeAspect="1"/>
          </p:cNvPicPr>
          <p:nvPr/>
        </p:nvPicPr>
        <p:blipFill>
          <a:blip r:embed="rId4"/>
          <a:stretch>
            <a:fillRect/>
          </a:stretch>
        </p:blipFill>
        <p:spPr>
          <a:xfrm>
            <a:off x="7289789" y="340988"/>
            <a:ext cx="4510146" cy="6016430"/>
          </a:xfrm>
          <a:prstGeom prst="rect">
            <a:avLst/>
          </a:prstGeom>
        </p:spPr>
      </p:pic>
      <p:grpSp>
        <p:nvGrpSpPr>
          <p:cNvPr id="7" name="Group 6">
            <a:extLst>
              <a:ext uri="{FF2B5EF4-FFF2-40B4-BE49-F238E27FC236}">
                <a16:creationId xmlns:a16="http://schemas.microsoft.com/office/drawing/2014/main" id="{114D90C2-7C75-8F45-B382-72D9747F5B91}"/>
              </a:ext>
            </a:extLst>
          </p:cNvPr>
          <p:cNvGrpSpPr/>
          <p:nvPr/>
        </p:nvGrpSpPr>
        <p:grpSpPr>
          <a:xfrm>
            <a:off x="506917" y="3151034"/>
            <a:ext cx="2637634" cy="1376182"/>
            <a:chOff x="644894" y="1737359"/>
            <a:chExt cx="1876926" cy="1284974"/>
          </a:xfrm>
        </p:grpSpPr>
        <p:sp>
          <p:nvSpPr>
            <p:cNvPr id="8" name="Rectangle: Rounded Corners 7">
              <a:extLst>
                <a:ext uri="{FF2B5EF4-FFF2-40B4-BE49-F238E27FC236}">
                  <a16:creationId xmlns:a16="http://schemas.microsoft.com/office/drawing/2014/main" id="{C424B3E8-5119-EF6B-672F-9BF8AF9991E0}"/>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7094DA-3D47-2254-FC49-645349C98EEE}"/>
                </a:ext>
              </a:extLst>
            </p:cNvPr>
            <p:cNvSpPr txBox="1"/>
            <p:nvPr/>
          </p:nvSpPr>
          <p:spPr>
            <a:xfrm>
              <a:off x="679437" y="1852861"/>
              <a:ext cx="1793987" cy="1120776"/>
            </a:xfrm>
            <a:prstGeom prst="rect">
              <a:avLst/>
            </a:prstGeom>
            <a:noFill/>
          </p:spPr>
          <p:txBody>
            <a:bodyPr wrap="square" rtlCol="0">
              <a:spAutoFit/>
            </a:bodyPr>
            <a:lstStyle/>
            <a:p>
              <a:r>
                <a:rPr lang="en-US" sz="1200"/>
                <a:t>Lưu ý:</a:t>
              </a:r>
            </a:p>
            <a:p>
              <a:pPr marL="171450" indent="-171450">
                <a:buFont typeface="Arial" panose="020B0604020202020204" pitchFamily="34" charset="0"/>
                <a:buChar char="•"/>
              </a:pPr>
              <a:r>
                <a:rPr lang="en-US" sz="1200"/>
                <a:t>Với thực hành 1: tốc độ và hướng di chuyển của bọ dừa với tốc độ di chuyển con trỏ chuột; </a:t>
              </a:r>
            </a:p>
            <a:p>
              <a:pPr marL="171450" indent="-171450">
                <a:buFont typeface="Arial" panose="020B0604020202020204" pitchFamily="34" charset="0"/>
                <a:buChar char="•"/>
              </a:pPr>
              <a:r>
                <a:rPr lang="en-US" sz="1200"/>
                <a:t>Với thực hành 2: tốc độ và hướng di chuyển của cóc với bọ dừa.</a:t>
              </a:r>
            </a:p>
          </p:txBody>
        </p:sp>
      </p:grpSp>
    </p:spTree>
    <p:extLst>
      <p:ext uri="{BB962C8B-B14F-4D97-AF65-F5344CB8AC3E}">
        <p14:creationId xmlns:p14="http://schemas.microsoft.com/office/powerpoint/2010/main" val="254499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A63AC616-EEBF-F220-7AE3-2DDBDE66BE8E}"/>
              </a:ext>
            </a:extLst>
          </p:cNvPr>
          <p:cNvPicPr>
            <a:picLocks noChangeAspect="1"/>
          </p:cNvPicPr>
          <p:nvPr/>
        </p:nvPicPr>
        <p:blipFill>
          <a:blip r:embed="rId3"/>
          <a:stretch>
            <a:fillRect/>
          </a:stretch>
        </p:blipFill>
        <p:spPr>
          <a:xfrm>
            <a:off x="2658259" y="298395"/>
            <a:ext cx="4573050" cy="6028111"/>
          </a:xfrm>
          <a:prstGeom prst="rect">
            <a:avLst/>
          </a:prstGeom>
        </p:spPr>
      </p:pic>
      <p:pic>
        <p:nvPicPr>
          <p:cNvPr id="5" name="Picture 4">
            <a:extLst>
              <a:ext uri="{FF2B5EF4-FFF2-40B4-BE49-F238E27FC236}">
                <a16:creationId xmlns:a16="http://schemas.microsoft.com/office/drawing/2014/main" id="{F42A7B40-47CD-5A9A-22AF-92A653D11134}"/>
              </a:ext>
            </a:extLst>
          </p:cNvPr>
          <p:cNvPicPr>
            <a:picLocks noChangeAspect="1"/>
          </p:cNvPicPr>
          <p:nvPr/>
        </p:nvPicPr>
        <p:blipFill>
          <a:blip r:embed="rId4"/>
          <a:stretch>
            <a:fillRect/>
          </a:stretch>
        </p:blipFill>
        <p:spPr>
          <a:xfrm>
            <a:off x="7148313" y="298395"/>
            <a:ext cx="4628729" cy="6028111"/>
          </a:xfrm>
          <a:prstGeom prst="rect">
            <a:avLst/>
          </a:prstGeom>
        </p:spPr>
      </p:pic>
    </p:spTree>
    <p:extLst>
      <p:ext uri="{BB962C8B-B14F-4D97-AF65-F5344CB8AC3E}">
        <p14:creationId xmlns:p14="http://schemas.microsoft.com/office/powerpoint/2010/main" val="2117983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152F5D63-9E7A-40D8-103C-9CB000A32028}"/>
              </a:ext>
            </a:extLst>
          </p:cNvPr>
          <p:cNvPicPr>
            <a:picLocks noChangeAspect="1"/>
          </p:cNvPicPr>
          <p:nvPr/>
        </p:nvPicPr>
        <p:blipFill>
          <a:blip r:embed="rId3"/>
          <a:stretch>
            <a:fillRect/>
          </a:stretch>
        </p:blipFill>
        <p:spPr>
          <a:xfrm>
            <a:off x="3609628" y="310196"/>
            <a:ext cx="4561249" cy="6029237"/>
          </a:xfrm>
          <a:prstGeom prst="rect">
            <a:avLst/>
          </a:prstGeom>
        </p:spPr>
      </p:pic>
      <p:grpSp>
        <p:nvGrpSpPr>
          <p:cNvPr id="2" name="Group 1">
            <a:extLst>
              <a:ext uri="{FF2B5EF4-FFF2-40B4-BE49-F238E27FC236}">
                <a16:creationId xmlns:a16="http://schemas.microsoft.com/office/drawing/2014/main" id="{8258E23B-D7C3-84B4-36EB-B82D56CAADCA}"/>
              </a:ext>
            </a:extLst>
          </p:cNvPr>
          <p:cNvGrpSpPr/>
          <p:nvPr/>
        </p:nvGrpSpPr>
        <p:grpSpPr>
          <a:xfrm>
            <a:off x="482616" y="1948241"/>
            <a:ext cx="2761299" cy="1032194"/>
            <a:chOff x="644894" y="1737359"/>
            <a:chExt cx="1876926" cy="1284974"/>
          </a:xfrm>
        </p:grpSpPr>
        <p:sp>
          <p:nvSpPr>
            <p:cNvPr id="4" name="Rectangle: Rounded Corners 3">
              <a:extLst>
                <a:ext uri="{FF2B5EF4-FFF2-40B4-BE49-F238E27FC236}">
                  <a16:creationId xmlns:a16="http://schemas.microsoft.com/office/drawing/2014/main" id="{FDAD8A0B-42D0-51B0-1191-E512CBDA6DE9}"/>
                </a:ext>
              </a:extLst>
            </p:cNvPr>
            <p:cNvSpPr/>
            <p:nvPr/>
          </p:nvSpPr>
          <p:spPr>
            <a:xfrm>
              <a:off x="644894" y="1737359"/>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CD62A3-5EB5-85A0-7D73-4404E246D2D7}"/>
                </a:ext>
              </a:extLst>
            </p:cNvPr>
            <p:cNvSpPr txBox="1"/>
            <p:nvPr/>
          </p:nvSpPr>
          <p:spPr>
            <a:xfrm>
              <a:off x="679437" y="1852861"/>
              <a:ext cx="1793987" cy="876113"/>
            </a:xfrm>
            <a:prstGeom prst="rect">
              <a:avLst/>
            </a:prstGeom>
            <a:noFill/>
          </p:spPr>
          <p:txBody>
            <a:bodyPr wrap="square" rtlCol="0">
              <a:spAutoFit/>
            </a:bodyPr>
            <a:lstStyle/>
            <a:p>
              <a:r>
                <a:rPr lang="en-US" sz="1200"/>
                <a:t>     Với thực hành 2: </a:t>
              </a:r>
            </a:p>
            <a:p>
              <a:r>
                <a:rPr lang="en-US" sz="1200"/>
                <a:t>     Dùng 3 lệnh    </a:t>
              </a:r>
            </a:p>
            <a:p>
              <a:endParaRPr lang="en-US" sz="1200"/>
            </a:p>
            <a:p>
              <a:r>
                <a:rPr lang="en-US" sz="1200"/>
                <a:t>     và 1 lệnh nói để hiển thị; </a:t>
              </a:r>
            </a:p>
          </p:txBody>
        </p:sp>
      </p:grpSp>
      <p:pic>
        <p:nvPicPr>
          <p:cNvPr id="9" name="Picture 8">
            <a:extLst>
              <a:ext uri="{FF2B5EF4-FFF2-40B4-BE49-F238E27FC236}">
                <a16:creationId xmlns:a16="http://schemas.microsoft.com/office/drawing/2014/main" id="{DA3458C8-58FB-AA5F-712D-A7B0A51BA45D}"/>
              </a:ext>
            </a:extLst>
          </p:cNvPr>
          <p:cNvPicPr>
            <a:picLocks noChangeAspect="1"/>
          </p:cNvPicPr>
          <p:nvPr/>
        </p:nvPicPr>
        <p:blipFill>
          <a:blip r:embed="rId4"/>
          <a:stretch>
            <a:fillRect/>
          </a:stretch>
        </p:blipFill>
        <p:spPr>
          <a:xfrm>
            <a:off x="1624156" y="2208300"/>
            <a:ext cx="1335546" cy="365448"/>
          </a:xfrm>
          <a:prstGeom prst="rect">
            <a:avLst/>
          </a:prstGeom>
        </p:spPr>
      </p:pic>
      <p:grpSp>
        <p:nvGrpSpPr>
          <p:cNvPr id="5" name="Group 4">
            <a:extLst>
              <a:ext uri="{FF2B5EF4-FFF2-40B4-BE49-F238E27FC236}">
                <a16:creationId xmlns:a16="http://schemas.microsoft.com/office/drawing/2014/main" id="{8E49731E-3B03-D2D5-02D8-1CB1D5F7FEB3}"/>
              </a:ext>
            </a:extLst>
          </p:cNvPr>
          <p:cNvGrpSpPr/>
          <p:nvPr/>
        </p:nvGrpSpPr>
        <p:grpSpPr>
          <a:xfrm>
            <a:off x="482617" y="4170821"/>
            <a:ext cx="2890170" cy="1032194"/>
            <a:chOff x="508901" y="1750094"/>
            <a:chExt cx="1964523" cy="1284974"/>
          </a:xfrm>
        </p:grpSpPr>
        <p:sp>
          <p:nvSpPr>
            <p:cNvPr id="8" name="Rectangle: Rounded Corners 7">
              <a:extLst>
                <a:ext uri="{FF2B5EF4-FFF2-40B4-BE49-F238E27FC236}">
                  <a16:creationId xmlns:a16="http://schemas.microsoft.com/office/drawing/2014/main" id="{6AFD1C01-5237-A0ED-8E02-03078B9AEA26}"/>
                </a:ext>
              </a:extLst>
            </p:cNvPr>
            <p:cNvSpPr/>
            <p:nvPr/>
          </p:nvSpPr>
          <p:spPr>
            <a:xfrm>
              <a:off x="508901" y="1750094"/>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A72CE7-EAAD-848A-7539-B1342F7C490D}"/>
                </a:ext>
              </a:extLst>
            </p:cNvPr>
            <p:cNvSpPr txBox="1"/>
            <p:nvPr/>
          </p:nvSpPr>
          <p:spPr>
            <a:xfrm>
              <a:off x="679437" y="1852861"/>
              <a:ext cx="1793987" cy="539721"/>
            </a:xfrm>
            <a:prstGeom prst="rect">
              <a:avLst/>
            </a:prstGeom>
            <a:noFill/>
          </p:spPr>
          <p:txBody>
            <a:bodyPr wrap="square" rtlCol="0">
              <a:spAutoFit/>
            </a:bodyPr>
            <a:lstStyle/>
            <a:p>
              <a:pPr marL="171450" indent="-171450">
                <a:buFont typeface="Arial" panose="020B0604020202020204" pitchFamily="34" charset="0"/>
                <a:buChar char="•"/>
              </a:pPr>
              <a:r>
                <a:rPr lang="en-US" sz="1200"/>
                <a:t>Với thực hành 3, câu b: </a:t>
              </a:r>
            </a:p>
            <a:p>
              <a:r>
                <a:rPr lang="en-US" sz="1200"/>
                <a:t>     Chương trình tương tự câu a.</a:t>
              </a:r>
            </a:p>
            <a:p>
              <a:pPr marL="171450" indent="-171450">
                <a:buFont typeface="Arial" panose="020B0604020202020204" pitchFamily="34" charset="0"/>
                <a:buChar char="•"/>
              </a:pPr>
              <a:r>
                <a:rPr lang="en-US" sz="1200"/>
                <a:t>Có thể nâng cao câu b với yêu cầu không dùng biến </a:t>
              </a:r>
              <a:r>
                <a:rPr lang="en-US" sz="1200" b="1"/>
                <a:t>Tong </a:t>
              </a:r>
              <a:r>
                <a:rPr lang="en-US" sz="1200"/>
                <a:t>và biến </a:t>
              </a:r>
              <a:r>
                <a:rPr lang="en-US" sz="1200" b="1"/>
                <a:t>So</a:t>
              </a:r>
              <a:r>
                <a:rPr lang="en-US" sz="1200"/>
                <a:t>.</a:t>
              </a:r>
            </a:p>
          </p:txBody>
        </p:sp>
      </p:grpSp>
    </p:spTree>
    <p:extLst>
      <p:ext uri="{BB962C8B-B14F-4D97-AF65-F5344CB8AC3E}">
        <p14:creationId xmlns:p14="http://schemas.microsoft.com/office/powerpoint/2010/main" val="3042905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6FE9D90A-867A-DB89-A79E-DF0FB6C94FE4}"/>
              </a:ext>
            </a:extLst>
          </p:cNvPr>
          <p:cNvPicPr>
            <a:picLocks noChangeAspect="1"/>
          </p:cNvPicPr>
          <p:nvPr/>
        </p:nvPicPr>
        <p:blipFill>
          <a:blip r:embed="rId3"/>
          <a:stretch>
            <a:fillRect/>
          </a:stretch>
        </p:blipFill>
        <p:spPr>
          <a:xfrm>
            <a:off x="2785941" y="303372"/>
            <a:ext cx="4395034" cy="6049635"/>
          </a:xfrm>
          <a:prstGeom prst="rect">
            <a:avLst/>
          </a:prstGeom>
        </p:spPr>
      </p:pic>
      <p:pic>
        <p:nvPicPr>
          <p:cNvPr id="5" name="Picture 4">
            <a:extLst>
              <a:ext uri="{FF2B5EF4-FFF2-40B4-BE49-F238E27FC236}">
                <a16:creationId xmlns:a16="http://schemas.microsoft.com/office/drawing/2014/main" id="{C220C56D-3475-7FAC-F0C7-FCC90173682F}"/>
              </a:ext>
            </a:extLst>
          </p:cNvPr>
          <p:cNvPicPr>
            <a:picLocks noChangeAspect="1"/>
          </p:cNvPicPr>
          <p:nvPr/>
        </p:nvPicPr>
        <p:blipFill>
          <a:blip r:embed="rId4"/>
          <a:stretch>
            <a:fillRect/>
          </a:stretch>
        </p:blipFill>
        <p:spPr>
          <a:xfrm>
            <a:off x="7387872" y="323333"/>
            <a:ext cx="4395034" cy="6009712"/>
          </a:xfrm>
          <a:prstGeom prst="rect">
            <a:avLst/>
          </a:prstGeom>
        </p:spPr>
      </p:pic>
      <p:grpSp>
        <p:nvGrpSpPr>
          <p:cNvPr id="2" name="Group 1">
            <a:extLst>
              <a:ext uri="{FF2B5EF4-FFF2-40B4-BE49-F238E27FC236}">
                <a16:creationId xmlns:a16="http://schemas.microsoft.com/office/drawing/2014/main" id="{5F3B8751-EBD6-0A27-39ED-F910DEC3234C}"/>
              </a:ext>
            </a:extLst>
          </p:cNvPr>
          <p:cNvGrpSpPr/>
          <p:nvPr/>
        </p:nvGrpSpPr>
        <p:grpSpPr>
          <a:xfrm>
            <a:off x="436222" y="3720344"/>
            <a:ext cx="2755021" cy="1204741"/>
            <a:chOff x="458003" y="1766818"/>
            <a:chExt cx="1872659" cy="1498330"/>
          </a:xfrm>
        </p:grpSpPr>
        <p:sp>
          <p:nvSpPr>
            <p:cNvPr id="4" name="Rectangle: Rounded Corners 3">
              <a:extLst>
                <a:ext uri="{FF2B5EF4-FFF2-40B4-BE49-F238E27FC236}">
                  <a16:creationId xmlns:a16="http://schemas.microsoft.com/office/drawing/2014/main" id="{6A2DED8C-D562-CFB9-F6AD-C96386EE4BDF}"/>
                </a:ext>
              </a:extLst>
            </p:cNvPr>
            <p:cNvSpPr/>
            <p:nvPr/>
          </p:nvSpPr>
          <p:spPr>
            <a:xfrm>
              <a:off x="458003" y="1766818"/>
              <a:ext cx="1872659" cy="149833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D19B95-4B01-CE6B-CC89-DBC49545DC67}"/>
                </a:ext>
              </a:extLst>
            </p:cNvPr>
            <p:cNvSpPr txBox="1"/>
            <p:nvPr/>
          </p:nvSpPr>
          <p:spPr>
            <a:xfrm>
              <a:off x="536674" y="1854286"/>
              <a:ext cx="1793987" cy="1263174"/>
            </a:xfrm>
            <a:prstGeom prst="rect">
              <a:avLst/>
            </a:prstGeom>
            <a:noFill/>
          </p:spPr>
          <p:txBody>
            <a:bodyPr wrap="square" rtlCol="0">
              <a:spAutoFit/>
            </a:bodyPr>
            <a:lstStyle/>
            <a:p>
              <a:pPr marL="171450" indent="-171450">
                <a:buFont typeface="Arial" panose="020B0604020202020204" pitchFamily="34" charset="0"/>
                <a:buChar char="•"/>
              </a:pPr>
              <a:r>
                <a:rPr lang="en-US" sz="1200"/>
                <a:t>Nên để khoảng cách sứa với cá trong khoảng từ 250 đến 350;</a:t>
              </a:r>
            </a:p>
            <a:p>
              <a:pPr marL="171450" indent="-171450">
                <a:buFont typeface="Arial" panose="020B0604020202020204" pitchFamily="34" charset="0"/>
                <a:buChar char="•"/>
              </a:pPr>
              <a:r>
                <a:rPr lang="en-US" sz="1200"/>
                <a:t>Chương trình lập cho cá và sứa có thể dùng lệnh rẽ nhánh dạng thiếu. </a:t>
              </a:r>
            </a:p>
            <a:p>
              <a:pPr marL="171450" indent="-171450">
                <a:buFont typeface="Arial" panose="020B0604020202020204" pitchFamily="34" charset="0"/>
                <a:buChar char="•"/>
              </a:pPr>
              <a:r>
                <a:rPr lang="en-US" sz="1200" i="1">
                  <a:hlinkClick r:id="rId5"/>
                </a:rPr>
                <a:t>Cấu trúc rẽ nhánh dạng đủ</a:t>
              </a:r>
              <a:endParaRPr lang="en-US" sz="1200"/>
            </a:p>
          </p:txBody>
        </p:sp>
      </p:grpSp>
    </p:spTree>
    <p:extLst>
      <p:ext uri="{BB962C8B-B14F-4D97-AF65-F5344CB8AC3E}">
        <p14:creationId xmlns:p14="http://schemas.microsoft.com/office/powerpoint/2010/main" val="3303593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pic>
        <p:nvPicPr>
          <p:cNvPr id="3" name="Picture 2">
            <a:extLst>
              <a:ext uri="{FF2B5EF4-FFF2-40B4-BE49-F238E27FC236}">
                <a16:creationId xmlns:a16="http://schemas.microsoft.com/office/drawing/2014/main" id="{CCD9A47D-8307-B1E2-01B9-FC1A1705AA2B}"/>
              </a:ext>
            </a:extLst>
          </p:cNvPr>
          <p:cNvPicPr>
            <a:picLocks noChangeAspect="1"/>
          </p:cNvPicPr>
          <p:nvPr/>
        </p:nvPicPr>
        <p:blipFill>
          <a:blip r:embed="rId3"/>
          <a:stretch>
            <a:fillRect/>
          </a:stretch>
        </p:blipFill>
        <p:spPr>
          <a:xfrm>
            <a:off x="3598877" y="357283"/>
            <a:ext cx="4588778" cy="5990662"/>
          </a:xfrm>
          <a:prstGeom prst="rect">
            <a:avLst/>
          </a:prstGeom>
        </p:spPr>
      </p:pic>
      <p:grpSp>
        <p:nvGrpSpPr>
          <p:cNvPr id="2" name="Group 1">
            <a:extLst>
              <a:ext uri="{FF2B5EF4-FFF2-40B4-BE49-F238E27FC236}">
                <a16:creationId xmlns:a16="http://schemas.microsoft.com/office/drawing/2014/main" id="{3D060ECB-C655-8C4F-8166-98381F1CA7A3}"/>
              </a:ext>
            </a:extLst>
          </p:cNvPr>
          <p:cNvGrpSpPr/>
          <p:nvPr/>
        </p:nvGrpSpPr>
        <p:grpSpPr>
          <a:xfrm>
            <a:off x="660997" y="1062121"/>
            <a:ext cx="2761299" cy="751812"/>
            <a:chOff x="458002" y="1766818"/>
            <a:chExt cx="1876926" cy="1284974"/>
          </a:xfrm>
        </p:grpSpPr>
        <p:sp>
          <p:nvSpPr>
            <p:cNvPr id="4" name="Rectangle: Rounded Corners 3">
              <a:extLst>
                <a:ext uri="{FF2B5EF4-FFF2-40B4-BE49-F238E27FC236}">
                  <a16:creationId xmlns:a16="http://schemas.microsoft.com/office/drawing/2014/main" id="{56232D0F-1BA9-52F9-13B6-363A1B40A6B0}"/>
                </a:ext>
              </a:extLst>
            </p:cNvPr>
            <p:cNvSpPr/>
            <p:nvPr/>
          </p:nvSpPr>
          <p:spPr>
            <a:xfrm>
              <a:off x="458002" y="1766818"/>
              <a:ext cx="1876926" cy="128497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62BD9E-2EF1-FD1F-7F05-32817023FA07}"/>
                </a:ext>
              </a:extLst>
            </p:cNvPr>
            <p:cNvSpPr txBox="1"/>
            <p:nvPr/>
          </p:nvSpPr>
          <p:spPr>
            <a:xfrm>
              <a:off x="536674" y="1854286"/>
              <a:ext cx="1793987" cy="803838"/>
            </a:xfrm>
            <a:prstGeom prst="rect">
              <a:avLst/>
            </a:prstGeom>
            <a:noFill/>
          </p:spPr>
          <p:txBody>
            <a:bodyPr wrap="square" rtlCol="0">
              <a:spAutoFit/>
            </a:bodyPr>
            <a:lstStyle/>
            <a:p>
              <a:r>
                <a:rPr lang="en-US" sz="1200"/>
                <a:t>Có thể cải tiến chương trình:</a:t>
              </a:r>
            </a:p>
            <a:p>
              <a:pPr marL="171450" indent="-171450">
                <a:buFontTx/>
                <a:buChar char="-"/>
              </a:pPr>
              <a:r>
                <a:rPr lang="en-US" sz="1200"/>
                <a:t>Cho cá và sứa thay đổi trang phục.</a:t>
              </a:r>
            </a:p>
            <a:p>
              <a:pPr marL="171450" indent="-171450">
                <a:buFontTx/>
                <a:buChar char="-"/>
              </a:pPr>
              <a:r>
                <a:rPr lang="en-US" sz="1200"/>
                <a:t>Cá không bị lộn ngược.</a:t>
              </a:r>
            </a:p>
          </p:txBody>
        </p:sp>
      </p:grpSp>
    </p:spTree>
    <p:extLst>
      <p:ext uri="{BB962C8B-B14F-4D97-AF65-F5344CB8AC3E}">
        <p14:creationId xmlns:p14="http://schemas.microsoft.com/office/powerpoint/2010/main" val="2980197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4CD0A3B0-3494-566C-9A62-1F951780416E}"/>
              </a:ext>
            </a:extLst>
          </p:cNvPr>
          <p:cNvSpPr txBox="1"/>
          <p:nvPr/>
        </p:nvSpPr>
        <p:spPr>
          <a:xfrm>
            <a:off x="3680489" y="1102191"/>
            <a:ext cx="5018895" cy="584775"/>
          </a:xfrm>
          <a:prstGeom prst="rect">
            <a:avLst/>
          </a:prstGeom>
          <a:noFill/>
        </p:spPr>
        <p:txBody>
          <a:bodyPr wrap="square">
            <a:spAutoFit/>
          </a:bodyPr>
          <a:lstStyle/>
          <a:p>
            <a:pPr marL="36005" defTabSz="480060">
              <a:spcBef>
                <a:spcPts val="315"/>
              </a:spcBef>
              <a:spcAft>
                <a:spcPts val="630"/>
              </a:spcAft>
              <a:buClr>
                <a:schemeClr val="accent2"/>
              </a:buClr>
            </a:pPr>
            <a:r>
              <a:rPr lang="en-US" sz="3200" b="1">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TRAO ĐỔI NHÓM LẦN 1</a:t>
            </a:r>
            <a:endParaRPr lang="en-US" sz="3200" b="1" dirty="0">
              <a:solidFill>
                <a:srgbClr val="FF0000"/>
              </a:solidFill>
              <a:uFill>
                <a:noFill/>
              </a:uFill>
              <a:latin typeface="Arial" panose="020B0604020202020204" pitchFamily="34" charset="0"/>
              <a:ea typeface="Cambria" panose="02040503050406030204" pitchFamily="18"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D01A38B7-471E-DCBE-A19D-4937DD6317F6}"/>
              </a:ext>
            </a:extLst>
          </p:cNvPr>
          <p:cNvSpPr/>
          <p:nvPr/>
        </p:nvSpPr>
        <p:spPr>
          <a:xfrm>
            <a:off x="1866549" y="1971057"/>
            <a:ext cx="3902281" cy="3013738"/>
          </a:xfrm>
          <a:prstGeom prst="roundRect">
            <a:avLst/>
          </a:prstGeom>
          <a:effectLst>
            <a:glow rad="63500">
              <a:schemeClr val="accent4">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sz="2000" b="1">
              <a:solidFill>
                <a:srgbClr val="0070C0"/>
              </a:solidFill>
              <a:uFill>
                <a:noFill/>
              </a:uFill>
              <a:latin typeface="Arial" panose="020B0604020202020204" pitchFamily="34" charset="0"/>
              <a:ea typeface="Cambria" panose="02040503050406030204" pitchFamily="18" charset="0"/>
              <a:cs typeface="Arial" panose="020B0604020202020204" pitchFamily="34" charset="0"/>
            </a:endParaRPr>
          </a:p>
          <a:p>
            <a:endParaRPr lang="en-US" sz="300" b="1">
              <a:solidFill>
                <a:srgbClr val="0070C0"/>
              </a:solidFill>
              <a:uFill>
                <a:noFill/>
              </a:uFill>
              <a:latin typeface="Arial" panose="020B0604020202020204" pitchFamily="34" charset="0"/>
              <a:ea typeface="Cambria" panose="02040503050406030204" pitchFamily="18" charset="0"/>
              <a:cs typeface="Arial" panose="020B0604020202020204" pitchFamily="34" charset="0"/>
            </a:endParaRPr>
          </a:p>
          <a:p>
            <a:pPr marL="227013" indent="-227013">
              <a:buFont typeface="Arial" panose="020B0604020202020204" pitchFamily="34" charset="0"/>
              <a:buChar char="•"/>
            </a:pP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Mục </a:t>
            </a:r>
            <a:r>
              <a:rPr lang="en-US" sz="2400" b="1" err="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tiêu</a:t>
            </a: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 môn Tin học cấp Tiểu học.</a:t>
            </a:r>
          </a:p>
          <a:p>
            <a:endParaRPr lang="en-US" sz="900" b="1">
              <a:solidFill>
                <a:srgbClr val="0070C0"/>
              </a:solidFill>
              <a:uFill>
                <a:noFill/>
              </a:uFill>
              <a:latin typeface="Arial" panose="020B0604020202020204" pitchFamily="34" charset="0"/>
              <a:ea typeface="Cambria" panose="02040503050406030204" pitchFamily="18" charset="0"/>
              <a:cs typeface="Arial" panose="020B0604020202020204" pitchFamily="34" charset="0"/>
            </a:endParaRPr>
          </a:p>
          <a:p>
            <a:pPr marL="227013" indent="-227013">
              <a:buFont typeface="Arial" panose="020B0604020202020204" pitchFamily="34" charset="0"/>
              <a:buChar char="•"/>
            </a:pP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Tính mở trong nội dung chương trình và hình thức giáo dục</a:t>
            </a:r>
          </a:p>
          <a:p>
            <a:pPr algn="ctr"/>
            <a:endParaRPr lang="en-US" sz="2400" dirty="0">
              <a:solidFill>
                <a:srgbClr val="0070C0"/>
              </a:solidFill>
            </a:endParaRPr>
          </a:p>
        </p:txBody>
      </p:sp>
      <p:sp>
        <p:nvSpPr>
          <p:cNvPr id="14" name="Rectangle: Rounded Corners 13">
            <a:extLst>
              <a:ext uri="{FF2B5EF4-FFF2-40B4-BE49-F238E27FC236}">
                <a16:creationId xmlns:a16="http://schemas.microsoft.com/office/drawing/2014/main" id="{64E8DF61-C511-892D-20A5-16AFAF600182}"/>
              </a:ext>
            </a:extLst>
          </p:cNvPr>
          <p:cNvSpPr/>
          <p:nvPr/>
        </p:nvSpPr>
        <p:spPr>
          <a:xfrm>
            <a:off x="6874816" y="1971057"/>
            <a:ext cx="3279357" cy="3013738"/>
          </a:xfrm>
          <a:prstGeom prst="roundRect">
            <a:avLst/>
          </a:prstGeom>
          <a:effectLst>
            <a:glow rad="63500">
              <a:schemeClr val="accent4">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Những lưu ý khi dạy học SGK </a:t>
            </a:r>
          </a:p>
          <a:p>
            <a:pPr algn="ct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Tin học 5</a:t>
            </a:r>
            <a:endParaRPr lang="en-US" sz="2400" b="1" dirty="0">
              <a:solidFill>
                <a:srgbClr val="0070C0"/>
              </a:solidFill>
              <a:uFill>
                <a:noFill/>
              </a:uFill>
              <a:latin typeface="Arial" panose="020B0604020202020204" pitchFamily="34" charset="0"/>
              <a:ea typeface="Cambria" panose="02040503050406030204" pitchFamily="18" charset="0"/>
              <a:cs typeface="Arial" panose="020B0604020202020204" pitchFamily="34" charset="0"/>
            </a:endParaRPr>
          </a:p>
          <a:p>
            <a:pPr algn="ctr"/>
            <a:endParaRPr lang="en-US" sz="2200" dirty="0">
              <a:solidFill>
                <a:srgbClr val="0070C0"/>
              </a:solidFill>
            </a:endParaRPr>
          </a:p>
        </p:txBody>
      </p:sp>
    </p:spTree>
    <p:extLst>
      <p:ext uri="{BB962C8B-B14F-4D97-AF65-F5344CB8AC3E}">
        <p14:creationId xmlns:p14="http://schemas.microsoft.com/office/powerpoint/2010/main" val="256590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Wave 2">
            <a:extLst>
              <a:ext uri="{FF2B5EF4-FFF2-40B4-BE49-F238E27FC236}">
                <a16:creationId xmlns:a16="http://schemas.microsoft.com/office/drawing/2014/main" id="{43B31841-55BE-6723-A2FF-B7589282B331}"/>
              </a:ext>
            </a:extLst>
          </p:cNvPr>
          <p:cNvSpPr/>
          <p:nvPr/>
        </p:nvSpPr>
        <p:spPr>
          <a:xfrm>
            <a:off x="398834" y="1096051"/>
            <a:ext cx="6422476" cy="4351338"/>
          </a:xfrm>
          <a:prstGeom prst="wave">
            <a:avLst>
              <a:gd name="adj1" fmla="val 12500"/>
              <a:gd name="adj2" fmla="val -5594"/>
            </a:avLst>
          </a:prstGeom>
          <a:scene3d>
            <a:camera prst="orthographicFront"/>
            <a:lightRig rig="threePt" dir="t"/>
          </a:scene3d>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defTabSz="914400">
              <a:lnSpc>
                <a:spcPct val="90000"/>
              </a:lnSpc>
              <a:spcAft>
                <a:spcPts val="600"/>
              </a:spcAft>
            </a:pPr>
            <a:endParaRPr lang="en-US" sz="2800" b="1" dirty="0">
              <a:solidFill>
                <a:schemeClr val="tx1"/>
              </a:solidFill>
              <a:latin typeface="+mj-lt"/>
            </a:endParaRPr>
          </a:p>
          <a:p>
            <a:pPr defTabSz="914400">
              <a:lnSpc>
                <a:spcPct val="90000"/>
              </a:lnSpc>
              <a:spcAft>
                <a:spcPts val="600"/>
              </a:spcAft>
            </a:pPr>
            <a:r>
              <a:rPr lang="en-US" sz="3600" b="1">
                <a:solidFill>
                  <a:srgbClr val="FF0000"/>
                </a:solidFill>
                <a:latin typeface="+mj-lt"/>
              </a:rPr>
              <a:t>       CHƯƠNG </a:t>
            </a:r>
            <a:r>
              <a:rPr lang="en-US" sz="3600" b="1" dirty="0" err="1">
                <a:solidFill>
                  <a:srgbClr val="FF0000"/>
                </a:solidFill>
                <a:latin typeface="+mj-lt"/>
              </a:rPr>
              <a:t>TRÌNH</a:t>
            </a:r>
            <a:r>
              <a:rPr lang="en-US" sz="3600" b="1" dirty="0">
                <a:solidFill>
                  <a:srgbClr val="FF0000"/>
                </a:solidFill>
                <a:latin typeface="+mj-lt"/>
              </a:rPr>
              <a:t> </a:t>
            </a:r>
            <a:r>
              <a:rPr lang="en-US" sz="3600" b="1" err="1">
                <a:solidFill>
                  <a:srgbClr val="FF0000"/>
                </a:solidFill>
                <a:latin typeface="+mj-lt"/>
              </a:rPr>
              <a:t>SẼ</a:t>
            </a:r>
            <a:r>
              <a:rPr lang="en-US" sz="3600" b="1">
                <a:solidFill>
                  <a:srgbClr val="FF0000"/>
                </a:solidFill>
                <a:latin typeface="+mj-lt"/>
              </a:rPr>
              <a:t>   </a:t>
            </a:r>
            <a:endParaRPr lang="en-US" sz="3600" b="1" dirty="0">
              <a:solidFill>
                <a:srgbClr val="FF0000"/>
              </a:solidFill>
              <a:latin typeface="+mj-lt"/>
            </a:endParaRPr>
          </a:p>
          <a:p>
            <a:pPr defTabSz="914400">
              <a:lnSpc>
                <a:spcPct val="90000"/>
              </a:lnSpc>
              <a:spcAft>
                <a:spcPts val="600"/>
              </a:spcAft>
            </a:pPr>
            <a:r>
              <a:rPr lang="en-US" sz="3600" b="1">
                <a:solidFill>
                  <a:srgbClr val="FF0000"/>
                </a:solidFill>
                <a:latin typeface="+mj-lt"/>
              </a:rPr>
              <a:t>   TIẾP </a:t>
            </a:r>
            <a:r>
              <a:rPr lang="en-US" sz="3600" b="1" dirty="0" err="1">
                <a:solidFill>
                  <a:srgbClr val="FF0000"/>
                </a:solidFill>
                <a:latin typeface="+mj-lt"/>
              </a:rPr>
              <a:t>TỤC</a:t>
            </a:r>
            <a:r>
              <a:rPr lang="en-US" sz="3600" b="1" dirty="0">
                <a:solidFill>
                  <a:srgbClr val="FF0000"/>
                </a:solidFill>
                <a:latin typeface="+mj-lt"/>
              </a:rPr>
              <a:t> </a:t>
            </a:r>
            <a:r>
              <a:rPr lang="en-US" sz="3600" b="1">
                <a:solidFill>
                  <a:srgbClr val="FF0000"/>
                </a:solidFill>
                <a:latin typeface="+mj-lt"/>
              </a:rPr>
              <a:t>SAU GIẢI </a:t>
            </a:r>
            <a:r>
              <a:rPr lang="en-US" sz="3600" b="1" dirty="0">
                <a:solidFill>
                  <a:srgbClr val="FF0000"/>
                </a:solidFill>
                <a:latin typeface="+mj-lt"/>
              </a:rPr>
              <a:t>LAO</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63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275304" y="1153572"/>
            <a:ext cx="358215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sz="4000" kern="1200" dirty="0" err="1">
                <a:solidFill>
                  <a:srgbClr val="FFFFFF"/>
                </a:solidFill>
                <a:latin typeface="+mj-lt"/>
                <a:ea typeface="+mj-ea"/>
                <a:cs typeface="+mj-cs"/>
              </a:rPr>
              <a:t>THIẾT</a:t>
            </a:r>
            <a:r>
              <a:rPr lang="en-US" altLang="en-US" sz="4000" kern="1200" dirty="0">
                <a:solidFill>
                  <a:srgbClr val="FFFFFF"/>
                </a:solidFill>
                <a:latin typeface="+mj-lt"/>
                <a:ea typeface="+mj-ea"/>
                <a:cs typeface="+mj-cs"/>
              </a:rPr>
              <a:t> </a:t>
            </a:r>
            <a:r>
              <a:rPr lang="en-US" altLang="en-US" sz="4000" kern="1200" dirty="0" err="1">
                <a:solidFill>
                  <a:srgbClr val="FFFFFF"/>
                </a:solidFill>
                <a:latin typeface="+mj-lt"/>
                <a:ea typeface="+mj-ea"/>
                <a:cs typeface="+mj-cs"/>
              </a:rPr>
              <a:t>KẾ</a:t>
            </a:r>
            <a:r>
              <a:rPr lang="en-US" altLang="en-US" sz="4000" kern="1200" dirty="0">
                <a:solidFill>
                  <a:srgbClr val="FFFFFF"/>
                </a:solidFill>
                <a:latin typeface="+mj-lt"/>
                <a:ea typeface="+mj-ea"/>
                <a:cs typeface="+mj-cs"/>
              </a:rPr>
              <a:t> </a:t>
            </a:r>
          </a:p>
          <a:p>
            <a:pPr>
              <a:spcAft>
                <a:spcPts val="600"/>
              </a:spcAft>
            </a:pPr>
            <a:r>
              <a:rPr lang="en-US" altLang="en-US" sz="4000" kern="1200" dirty="0" err="1">
                <a:solidFill>
                  <a:srgbClr val="FFFFFF"/>
                </a:solidFill>
                <a:latin typeface="+mj-lt"/>
                <a:ea typeface="+mj-ea"/>
                <a:cs typeface="+mj-cs"/>
              </a:rPr>
              <a:t>KẾ</a:t>
            </a:r>
            <a:r>
              <a:rPr lang="en-US" altLang="en-US" sz="4000" kern="1200" dirty="0">
                <a:solidFill>
                  <a:srgbClr val="FFFFFF"/>
                </a:solidFill>
                <a:latin typeface="+mj-lt"/>
                <a:ea typeface="+mj-ea"/>
                <a:cs typeface="+mj-cs"/>
              </a:rPr>
              <a:t> </a:t>
            </a:r>
            <a:r>
              <a:rPr lang="en-US" altLang="en-US" sz="4000" kern="1200" dirty="0" err="1">
                <a:solidFill>
                  <a:srgbClr val="FFFFFF"/>
                </a:solidFill>
                <a:latin typeface="+mj-lt"/>
                <a:ea typeface="+mj-ea"/>
                <a:cs typeface="+mj-cs"/>
              </a:rPr>
              <a:t>HOẠCH</a:t>
            </a:r>
            <a:r>
              <a:rPr lang="en-US" altLang="en-US" sz="4000" kern="1200" dirty="0">
                <a:solidFill>
                  <a:srgbClr val="FFFFFF"/>
                </a:solidFill>
                <a:latin typeface="+mj-lt"/>
                <a:ea typeface="+mj-ea"/>
                <a:cs typeface="+mj-cs"/>
              </a:rPr>
              <a:t> </a:t>
            </a:r>
          </a:p>
          <a:p>
            <a:pPr>
              <a:spcAft>
                <a:spcPts val="600"/>
              </a:spcAft>
            </a:pPr>
            <a:r>
              <a:rPr lang="en-US" altLang="en-US" sz="4000" kern="1200" dirty="0" err="1">
                <a:solidFill>
                  <a:srgbClr val="FFFFFF"/>
                </a:solidFill>
                <a:latin typeface="+mj-lt"/>
                <a:ea typeface="+mj-ea"/>
                <a:cs typeface="+mj-cs"/>
              </a:rPr>
              <a:t>BÀI</a:t>
            </a:r>
            <a:r>
              <a:rPr lang="en-US" altLang="en-US" sz="4000" kern="1200" dirty="0">
                <a:solidFill>
                  <a:srgbClr val="FFFFFF"/>
                </a:solidFill>
                <a:latin typeface="+mj-lt"/>
                <a:ea typeface="+mj-ea"/>
                <a:cs typeface="+mj-cs"/>
              </a:rPr>
              <a:t> </a:t>
            </a:r>
            <a:r>
              <a:rPr lang="en-US" altLang="en-US" sz="4000" kern="1200" dirty="0" err="1">
                <a:solidFill>
                  <a:srgbClr val="FFFFFF"/>
                </a:solidFill>
                <a:latin typeface="+mj-lt"/>
                <a:ea typeface="+mj-ea"/>
                <a:cs typeface="+mj-cs"/>
              </a:rPr>
              <a:t>DẠY</a:t>
            </a:r>
            <a:endParaRPr lang="en-US" altLang="en-US" sz="4000"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ounded Rectangle 2"/>
          <p:cNvSpPr/>
          <p:nvPr/>
        </p:nvSpPr>
        <p:spPr>
          <a:xfrm>
            <a:off x="5268345" y="346060"/>
            <a:ext cx="5752080" cy="5585619"/>
          </a:xfrm>
          <a:prstGeom prst="roundRect">
            <a:avLst/>
          </a:prstGeom>
          <a:scene3d>
            <a:camera prst="orthographicFront"/>
            <a:lightRig rig="threePt" dir="t"/>
          </a:scene3d>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defTabSz="914400">
              <a:lnSpc>
                <a:spcPct val="90000"/>
              </a:lnSpc>
              <a:spcBef>
                <a:spcPts val="300"/>
              </a:spcBef>
              <a:spcAft>
                <a:spcPts val="300"/>
              </a:spcAft>
            </a:pPr>
            <a:r>
              <a:rPr lang="en-US" sz="3300" b="1" dirty="0">
                <a:solidFill>
                  <a:srgbClr val="0070C0"/>
                </a:solidFill>
                <a:latin typeface="+mj-lt"/>
              </a:rPr>
              <a:t>Theo </a:t>
            </a:r>
            <a:r>
              <a:rPr lang="en-US" sz="3300" b="1" dirty="0" err="1">
                <a:solidFill>
                  <a:srgbClr val="0070C0"/>
                </a:solidFill>
                <a:latin typeface="+mj-lt"/>
              </a:rPr>
              <a:t>hướng</a:t>
            </a:r>
            <a:r>
              <a:rPr lang="en-US" sz="3300" b="1" dirty="0">
                <a:solidFill>
                  <a:srgbClr val="0070C0"/>
                </a:solidFill>
                <a:latin typeface="+mj-lt"/>
              </a:rPr>
              <a:t> </a:t>
            </a:r>
            <a:r>
              <a:rPr lang="en-US" sz="3300" b="1" dirty="0" err="1">
                <a:solidFill>
                  <a:srgbClr val="0070C0"/>
                </a:solidFill>
                <a:latin typeface="+mj-lt"/>
              </a:rPr>
              <a:t>dẫn</a:t>
            </a:r>
            <a:r>
              <a:rPr lang="en-US" sz="3300" b="1" dirty="0">
                <a:solidFill>
                  <a:srgbClr val="0070C0"/>
                </a:solidFill>
                <a:latin typeface="+mj-lt"/>
              </a:rPr>
              <a:t> </a:t>
            </a:r>
            <a:r>
              <a:rPr lang="en-US" sz="3300" b="1" dirty="0" err="1">
                <a:solidFill>
                  <a:srgbClr val="0070C0"/>
                </a:solidFill>
                <a:latin typeface="+mj-lt"/>
              </a:rPr>
              <a:t>của</a:t>
            </a:r>
            <a:r>
              <a:rPr lang="en-US" sz="3300" b="1" dirty="0">
                <a:solidFill>
                  <a:srgbClr val="0070C0"/>
                </a:solidFill>
                <a:latin typeface="+mj-lt"/>
              </a:rPr>
              <a:t> </a:t>
            </a:r>
            <a:r>
              <a:rPr lang="en-US" sz="3300" b="1" dirty="0" err="1">
                <a:solidFill>
                  <a:srgbClr val="0070C0"/>
                </a:solidFill>
                <a:latin typeface="+mj-lt"/>
              </a:rPr>
              <a:t>công</a:t>
            </a:r>
            <a:r>
              <a:rPr lang="en-US" sz="3300" b="1" dirty="0">
                <a:solidFill>
                  <a:srgbClr val="0070C0"/>
                </a:solidFill>
                <a:latin typeface="+mj-lt"/>
              </a:rPr>
              <a:t> </a:t>
            </a:r>
            <a:r>
              <a:rPr lang="en-US" sz="3300" b="1" dirty="0" err="1">
                <a:solidFill>
                  <a:srgbClr val="0070C0"/>
                </a:solidFill>
                <a:latin typeface="+mj-lt"/>
              </a:rPr>
              <a:t>văn</a:t>
            </a:r>
            <a:r>
              <a:rPr lang="en-US" sz="3300" b="1" dirty="0">
                <a:solidFill>
                  <a:srgbClr val="0070C0"/>
                </a:solidFill>
                <a:latin typeface="+mj-lt"/>
              </a:rPr>
              <a:t> </a:t>
            </a:r>
            <a:r>
              <a:rPr lang="en-US" sz="3300" b="1" dirty="0" err="1">
                <a:solidFill>
                  <a:srgbClr val="0070C0"/>
                </a:solidFill>
                <a:latin typeface="+mj-lt"/>
              </a:rPr>
              <a:t>số</a:t>
            </a:r>
            <a:r>
              <a:rPr lang="en-US" sz="3300" b="1" dirty="0">
                <a:solidFill>
                  <a:srgbClr val="0070C0"/>
                </a:solidFill>
                <a:latin typeface="+mj-lt"/>
              </a:rPr>
              <a:t> 2345/</a:t>
            </a:r>
            <a:r>
              <a:rPr lang="en-US" sz="3300" b="1" dirty="0" err="1">
                <a:solidFill>
                  <a:srgbClr val="0070C0"/>
                </a:solidFill>
                <a:latin typeface="+mj-lt"/>
              </a:rPr>
              <a:t>BGDĐT-GDTH</a:t>
            </a:r>
            <a:r>
              <a:rPr lang="en-US" sz="3300" b="1" dirty="0">
                <a:solidFill>
                  <a:srgbClr val="0070C0"/>
                </a:solidFill>
                <a:latin typeface="+mj-lt"/>
              </a:rPr>
              <a:t> (2021)</a:t>
            </a:r>
          </a:p>
          <a:p>
            <a:pPr indent="-228600" defTabSz="914400">
              <a:lnSpc>
                <a:spcPct val="90000"/>
              </a:lnSpc>
              <a:spcBef>
                <a:spcPts val="300"/>
              </a:spcBef>
              <a:spcAft>
                <a:spcPts val="300"/>
              </a:spcAft>
              <a:buFont typeface="Arial" panose="020B0604020202020204" pitchFamily="34" charset="0"/>
              <a:buChar char="•"/>
            </a:pPr>
            <a:endParaRPr lang="en-US" dirty="0">
              <a:solidFill>
                <a:schemeClr val="tx1"/>
              </a:solidFill>
              <a:latin typeface="+mj-lt"/>
            </a:endParaRPr>
          </a:p>
        </p:txBody>
      </p:sp>
    </p:spTree>
    <p:extLst>
      <p:ext uri="{BB962C8B-B14F-4D97-AF65-F5344CB8AC3E}">
        <p14:creationId xmlns:p14="http://schemas.microsoft.com/office/powerpoint/2010/main" val="8713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A8CE0E6-D865-7C2B-69B3-D45B0B460801}"/>
              </a:ext>
            </a:extLst>
          </p:cNvPr>
          <p:cNvSpPr txBox="1">
            <a:spLocks/>
          </p:cNvSpPr>
          <p:nvPr/>
        </p:nvSpPr>
        <p:spPr>
          <a:xfrm>
            <a:off x="2732570" y="1788056"/>
            <a:ext cx="3944202" cy="3268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6" name="Text Placeholder 3">
            <a:extLst>
              <a:ext uri="{FF2B5EF4-FFF2-40B4-BE49-F238E27FC236}">
                <a16:creationId xmlns:a16="http://schemas.microsoft.com/office/drawing/2014/main" id="{E2AD7CAA-4BF9-54D3-99D9-D51C10ECE67D}"/>
              </a:ext>
            </a:extLst>
          </p:cNvPr>
          <p:cNvSpPr txBox="1">
            <a:spLocks/>
          </p:cNvSpPr>
          <p:nvPr/>
        </p:nvSpPr>
        <p:spPr>
          <a:xfrm>
            <a:off x="7203992" y="1630753"/>
            <a:ext cx="3731791" cy="34369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endParaRPr lang="en-US" dirty="0"/>
          </a:p>
        </p:txBody>
      </p:sp>
      <p:sp>
        <p:nvSpPr>
          <p:cNvPr id="3" name="Rounded Rectangle 2"/>
          <p:cNvSpPr/>
          <p:nvPr/>
        </p:nvSpPr>
        <p:spPr>
          <a:xfrm>
            <a:off x="978676" y="1208533"/>
            <a:ext cx="10303840" cy="5040836"/>
          </a:xfrm>
          <a:prstGeom prst="roundRect">
            <a:avLst/>
          </a:prstGeom>
          <a:effectLst>
            <a:glow rad="63500">
              <a:schemeClr val="accent4">
                <a:satMod val="175000"/>
                <a:alpha val="40000"/>
              </a:schemeClr>
            </a:glow>
          </a:effectLst>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endParaRPr lang="en-US" sz="2400" dirty="0">
              <a:latin typeface="Calibri" panose="020F0502020204030204" pitchFamily="34" charset="0"/>
              <a:cs typeface="Calibri" panose="020F0502020204030204" pitchFamily="34" charset="0"/>
            </a:endParaRPr>
          </a:p>
          <a:p>
            <a:pPr algn="ctr"/>
            <a:r>
              <a:rPr lang="en-US" sz="2400" dirty="0" err="1">
                <a:latin typeface="Calibri" panose="020F0502020204030204" pitchFamily="34" charset="0"/>
                <a:ea typeface="Cambria" panose="02040503050406030204" pitchFamily="18" charset="0"/>
                <a:cs typeface="Calibri" panose="020F0502020204030204" pitchFamily="34" charset="0"/>
              </a:rPr>
              <a:t>Môn</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học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Lớp</a:t>
            </a:r>
            <a:r>
              <a:rPr lang="en-US" sz="2400" dirty="0">
                <a:latin typeface="Calibri" panose="020F0502020204030204" pitchFamily="34" charset="0"/>
                <a:ea typeface="Cambria" panose="02040503050406030204" pitchFamily="18" charset="0"/>
                <a:cs typeface="Calibri" panose="020F0502020204030204" pitchFamily="34" charset="0"/>
              </a:rPr>
              <a:t>…………………</a:t>
            </a:r>
          </a:p>
          <a:p>
            <a:pPr lvl="1"/>
            <a:r>
              <a:rPr lang="en-US" sz="2400" dirty="0" err="1">
                <a:latin typeface="Calibri" panose="020F0502020204030204" pitchFamily="34" charset="0"/>
                <a:ea typeface="Cambria" panose="02040503050406030204" pitchFamily="18" charset="0"/>
                <a:cs typeface="Calibri" panose="020F0502020204030204" pitchFamily="34" charset="0"/>
              </a:rPr>
              <a:t>Tên</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Bài</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học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Số</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tiết</a:t>
            </a:r>
            <a:r>
              <a:rPr lang="en-US" sz="2400" dirty="0">
                <a:latin typeface="Calibri" panose="020F0502020204030204" pitchFamily="34" charset="0"/>
                <a:ea typeface="Cambria" panose="02040503050406030204" pitchFamily="18" charset="0"/>
                <a:cs typeface="Calibri" panose="020F0502020204030204" pitchFamily="34" charset="0"/>
              </a:rPr>
              <a:t> ………………….</a:t>
            </a:r>
          </a:p>
          <a:p>
            <a:pPr lvl="1"/>
            <a:r>
              <a:rPr lang="en-US" sz="2400" dirty="0" err="1">
                <a:latin typeface="Calibri" panose="020F0502020204030204" pitchFamily="34" charset="0"/>
                <a:ea typeface="Cambria" panose="02040503050406030204" pitchFamily="18" charset="0"/>
                <a:cs typeface="Calibri" panose="020F0502020204030204" pitchFamily="34" charset="0"/>
              </a:rPr>
              <a:t>Thời</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gian</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thực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hiện</a:t>
            </a:r>
            <a:r>
              <a:rPr lang="en-US" sz="2400" dirty="0">
                <a:latin typeface="Calibri" panose="020F0502020204030204" pitchFamily="34" charset="0"/>
                <a:ea typeface="Cambria" panose="02040503050406030204" pitchFamily="18" charset="0"/>
                <a:cs typeface="Calibri" panose="020F0502020204030204" pitchFamily="34" charset="0"/>
              </a:rPr>
              <a:t>: ……….  </a:t>
            </a:r>
            <a:r>
              <a:rPr lang="en-US" sz="2400" dirty="0" err="1">
                <a:latin typeface="Calibri" panose="020F0502020204030204" pitchFamily="34" charset="0"/>
                <a:ea typeface="Cambria" panose="02040503050406030204" pitchFamily="18" charset="0"/>
                <a:cs typeface="Calibri" panose="020F0502020204030204" pitchFamily="34" charset="0"/>
              </a:rPr>
              <a:t>ngày</a:t>
            </a:r>
            <a:r>
              <a:rPr lang="en-US" sz="2400" dirty="0">
                <a:latin typeface="Calibri" panose="020F0502020204030204" pitchFamily="34" charset="0"/>
                <a:ea typeface="Cambria" panose="02040503050406030204" pitchFamily="18" charset="0"/>
                <a:cs typeface="Calibri" panose="020F0502020204030204" pitchFamily="34" charset="0"/>
              </a:rPr>
              <a:t> ….. </a:t>
            </a:r>
            <a:r>
              <a:rPr lang="en-US" sz="2400" dirty="0" err="1">
                <a:latin typeface="Calibri" panose="020F0502020204030204" pitchFamily="34" charset="0"/>
                <a:ea typeface="Cambria" panose="02040503050406030204" pitchFamily="18" charset="0"/>
                <a:cs typeface="Calibri" panose="020F0502020204030204" pitchFamily="34" charset="0"/>
              </a:rPr>
              <a:t>tháng</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năm</a:t>
            </a:r>
            <a:r>
              <a:rPr lang="en-US" sz="2400" dirty="0">
                <a:latin typeface="Calibri" panose="020F0502020204030204" pitchFamily="34" charset="0"/>
                <a:ea typeface="Cambria" panose="02040503050406030204" pitchFamily="18" charset="0"/>
                <a:cs typeface="Calibri" panose="020F0502020204030204" pitchFamily="34" charset="0"/>
              </a:rPr>
              <a:t>…………………………..</a:t>
            </a:r>
          </a:p>
          <a:p>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I.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Yêu</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cầu</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cần</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đạt</a:t>
            </a:r>
            <a:endPar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endParaRPr>
          </a:p>
          <a:p>
            <a:pPr lvl="1"/>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1.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Năng</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lực</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p>
          <a:p>
            <a:pPr marL="693738" lvl="1"/>
            <a:r>
              <a:rPr lang="en-US" sz="2400" dirty="0">
                <a:latin typeface="Calibri" panose="020F0502020204030204" pitchFamily="34" charset="0"/>
                <a:ea typeface="Cambria" panose="02040503050406030204" pitchFamily="18" charset="0"/>
                <a:cs typeface="Calibri" panose="020F0502020204030204" pitchFamily="34" charset="0"/>
              </a:rPr>
              <a:t>1.1 </a:t>
            </a:r>
            <a:r>
              <a:rPr lang="en-US" sz="2400" dirty="0" err="1">
                <a:latin typeface="Calibri" panose="020F0502020204030204" pitchFamily="34" charset="0"/>
                <a:ea typeface="Cambria" panose="02040503050406030204" pitchFamily="18" charset="0"/>
                <a:cs typeface="Calibri" panose="020F0502020204030204" pitchFamily="34" charset="0"/>
              </a:rPr>
              <a:t>Năng</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lực</a:t>
            </a:r>
            <a:r>
              <a:rPr lang="en-US" sz="2400" dirty="0">
                <a:latin typeface="Calibri" panose="020F0502020204030204" pitchFamily="34" charset="0"/>
                <a:ea typeface="Cambria" panose="02040503050406030204" pitchFamily="18" charset="0"/>
                <a:cs typeface="Calibri" panose="020F0502020204030204" pitchFamily="34" charset="0"/>
              </a:rPr>
              <a:t> Tin </a:t>
            </a:r>
            <a:r>
              <a:rPr lang="en-US" sz="2400" dirty="0" err="1">
                <a:latin typeface="Calibri" panose="020F0502020204030204" pitchFamily="34" charset="0"/>
                <a:ea typeface="Cambria" panose="02040503050406030204" pitchFamily="18" charset="0"/>
                <a:cs typeface="Calibri" panose="020F0502020204030204" pitchFamily="34" charset="0"/>
              </a:rPr>
              <a:t>học</a:t>
            </a:r>
            <a:endParaRPr lang="en-US" sz="2400" dirty="0">
              <a:latin typeface="Calibri" panose="020F0502020204030204" pitchFamily="34" charset="0"/>
              <a:ea typeface="Cambria" panose="02040503050406030204" pitchFamily="18" charset="0"/>
              <a:cs typeface="Calibri" panose="020F0502020204030204" pitchFamily="34" charset="0"/>
            </a:endParaRPr>
          </a:p>
          <a:p>
            <a:pPr marL="693738" lvl="1"/>
            <a:r>
              <a:rPr lang="en-US" sz="2400" dirty="0">
                <a:latin typeface="Calibri" panose="020F0502020204030204" pitchFamily="34" charset="0"/>
                <a:ea typeface="Cambria" panose="02040503050406030204" pitchFamily="18" charset="0"/>
                <a:cs typeface="Calibri" panose="020F0502020204030204" pitchFamily="34" charset="0"/>
              </a:rPr>
              <a:t>1.2 </a:t>
            </a:r>
            <a:r>
              <a:rPr lang="en-US" sz="2400" dirty="0" err="1">
                <a:latin typeface="Calibri" panose="020F0502020204030204" pitchFamily="34" charset="0"/>
                <a:ea typeface="Cambria" panose="02040503050406030204" pitchFamily="18" charset="0"/>
                <a:cs typeface="Calibri" panose="020F0502020204030204" pitchFamily="34" charset="0"/>
              </a:rPr>
              <a:t>Năng</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lực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chung</a:t>
            </a:r>
            <a:endParaRPr lang="en-US" sz="2400" dirty="0">
              <a:latin typeface="Calibri" panose="020F0502020204030204" pitchFamily="34" charset="0"/>
              <a:ea typeface="Cambria" panose="02040503050406030204" pitchFamily="18" charset="0"/>
              <a:cs typeface="Calibri" panose="020F0502020204030204" pitchFamily="34" charset="0"/>
            </a:endParaRPr>
          </a:p>
          <a:p>
            <a:pPr lvl="1"/>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2.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Phẩm</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chất</a:t>
            </a:r>
            <a:endPar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endParaRPr>
          </a:p>
          <a:p>
            <a:pPr lvl="1"/>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II</a:t>
            </a:r>
            <a:r>
              <a:rPr lang="en-US" sz="2400" b="1">
                <a:solidFill>
                  <a:srgbClr val="0097D6"/>
                </a:solidFill>
                <a:latin typeface="Calibri" panose="020F0502020204030204" pitchFamily="34" charset="0"/>
                <a:ea typeface="Cambria" panose="02040503050406030204" pitchFamily="18" charset="0"/>
                <a:cs typeface="Calibri" panose="020F0502020204030204" pitchFamily="34" charset="0"/>
              </a:rPr>
              <a:t>. Phương pháp và phương tiện dạy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học</a:t>
            </a:r>
            <a:endPar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endParaRPr>
          </a:p>
          <a:p>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III</a:t>
            </a:r>
            <a:r>
              <a:rPr lang="en-US" sz="2400" b="1">
                <a:solidFill>
                  <a:srgbClr val="0097D6"/>
                </a:solidFill>
                <a:latin typeface="Calibri" panose="020F0502020204030204" pitchFamily="34" charset="0"/>
                <a:ea typeface="Cambria" panose="02040503050406030204" pitchFamily="18" charset="0"/>
                <a:cs typeface="Calibri" panose="020F0502020204030204" pitchFamily="34" charset="0"/>
              </a:rPr>
              <a:t>. Tiến trình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dạy</a:t>
            </a:r>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0097D6"/>
                </a:solidFill>
                <a:latin typeface="Calibri" panose="020F0502020204030204" pitchFamily="34" charset="0"/>
                <a:ea typeface="Cambria" panose="02040503050406030204" pitchFamily="18" charset="0"/>
                <a:cs typeface="Calibri" panose="020F0502020204030204" pitchFamily="34" charset="0"/>
              </a:rPr>
              <a:t>học</a:t>
            </a:r>
            <a:endPar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endParaRPr>
          </a:p>
          <a:p>
            <a:pPr marL="914400" lvl="1" indent="-457200"/>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Hoạt</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động</a:t>
            </a:r>
            <a:r>
              <a:rPr lang="en-US" sz="2400" dirty="0">
                <a:latin typeface="Calibri" panose="020F0502020204030204" pitchFamily="34" charset="0"/>
                <a:ea typeface="Cambria" panose="02040503050406030204" pitchFamily="18" charset="0"/>
                <a:cs typeface="Calibri" panose="020F0502020204030204" pitchFamily="34" charset="0"/>
              </a:rPr>
              <a:t> 1: (</a:t>
            </a:r>
            <a:r>
              <a:rPr lang="en-US" sz="2400" dirty="0" err="1">
                <a:latin typeface="Calibri" panose="020F0502020204030204" pitchFamily="34" charset="0"/>
                <a:ea typeface="Cambria" panose="02040503050406030204" pitchFamily="18" charset="0"/>
                <a:cs typeface="Calibri" panose="020F0502020204030204" pitchFamily="34" charset="0"/>
              </a:rPr>
              <a:t>Mục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tiêu</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Nội</a:t>
            </a:r>
            <a:r>
              <a:rPr lang="en-US" sz="2400" dirty="0">
                <a:latin typeface="Calibri" panose="020F0502020204030204" pitchFamily="34" charset="0"/>
                <a:ea typeface="Cambria" panose="02040503050406030204" pitchFamily="18" charset="0"/>
                <a:cs typeface="Calibri" panose="020F0502020204030204" pitchFamily="34" charset="0"/>
              </a:rPr>
              <a:t> dung; </a:t>
            </a:r>
            <a:r>
              <a:rPr lang="en-US" sz="2400" dirty="0" err="1">
                <a:latin typeface="Calibri" panose="020F0502020204030204" pitchFamily="34" charset="0"/>
                <a:ea typeface="Cambria" panose="02040503050406030204" pitchFamily="18" charset="0"/>
                <a:cs typeface="Calibri" panose="020F0502020204030204" pitchFamily="34" charset="0"/>
              </a:rPr>
              <a:t>Sản</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phẩm</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Tổ</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chức</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hoạt</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động</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Hoạt</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động</a:t>
            </a:r>
            <a:r>
              <a:rPr lang="en-US" sz="2400" dirty="0">
                <a:latin typeface="Calibri" panose="020F0502020204030204" pitchFamily="34" charset="0"/>
                <a:ea typeface="Cambria" panose="02040503050406030204" pitchFamily="18" charset="0"/>
                <a:cs typeface="Calibri" panose="020F0502020204030204" pitchFamily="34" charset="0"/>
              </a:rPr>
              <a:t> 2: …</a:t>
            </a:r>
          </a:p>
          <a:p>
            <a:r>
              <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rPr>
              <a:t>       IV. </a:t>
            </a:r>
            <a:r>
              <a:rPr lang="en-US" sz="2400" b="1" err="1">
                <a:solidFill>
                  <a:srgbClr val="0097D6"/>
                </a:solidFill>
                <a:latin typeface="Calibri" panose="020F0502020204030204" pitchFamily="34" charset="0"/>
                <a:ea typeface="Cambria" panose="02040503050406030204" pitchFamily="18" charset="0"/>
                <a:cs typeface="Calibri" panose="020F0502020204030204" pitchFamily="34" charset="0"/>
              </a:rPr>
              <a:t>Điều</a:t>
            </a:r>
            <a:r>
              <a:rPr lang="en-US" sz="2400" b="1">
                <a:solidFill>
                  <a:srgbClr val="0097D6"/>
                </a:solidFill>
                <a:latin typeface="Calibri" panose="020F0502020204030204" pitchFamily="34" charset="0"/>
                <a:ea typeface="Cambria" panose="02040503050406030204" pitchFamily="18" charset="0"/>
                <a:cs typeface="Calibri" panose="020F0502020204030204" pitchFamily="34" charset="0"/>
              </a:rPr>
              <a:t> chỉnh, bổ sung</a:t>
            </a:r>
            <a:endParaRPr lang="en-US" sz="2400" b="1" dirty="0">
              <a:solidFill>
                <a:srgbClr val="0097D6"/>
              </a:solidFill>
              <a:latin typeface="Calibri" panose="020F0502020204030204" pitchFamily="34" charset="0"/>
              <a:ea typeface="Cambria" panose="02040503050406030204" pitchFamily="18" charset="0"/>
              <a:cs typeface="Calibri" panose="020F0502020204030204" pitchFamily="34" charset="0"/>
            </a:endParaRPr>
          </a:p>
          <a:p>
            <a:pPr algn="ctr"/>
            <a:endParaRPr lang="en-US" sz="2400" dirty="0">
              <a:latin typeface="Calibri" panose="020F0502020204030204" pitchFamily="34" charset="0"/>
              <a:ea typeface="Cambria" panose="02040503050406030204" pitchFamily="18" charset="0"/>
              <a:cs typeface="Calibri" panose="020F0502020204030204" pitchFamily="34" charset="0"/>
            </a:endParaRPr>
          </a:p>
        </p:txBody>
      </p:sp>
      <p:sp>
        <p:nvSpPr>
          <p:cNvPr id="7" name="Text Placeholder 2">
            <a:extLst>
              <a:ext uri="{FF2B5EF4-FFF2-40B4-BE49-F238E27FC236}">
                <a16:creationId xmlns:a16="http://schemas.microsoft.com/office/drawing/2014/main" id="{0637E8C6-7A86-572D-C12F-701E3E73BDAC}"/>
              </a:ext>
            </a:extLst>
          </p:cNvPr>
          <p:cNvSpPr txBox="1">
            <a:spLocks/>
          </p:cNvSpPr>
          <p:nvPr/>
        </p:nvSpPr>
        <p:spPr>
          <a:xfrm>
            <a:off x="2996180" y="1439699"/>
            <a:ext cx="3944202" cy="32684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 Placeholder 3">
            <a:extLst>
              <a:ext uri="{FF2B5EF4-FFF2-40B4-BE49-F238E27FC236}">
                <a16:creationId xmlns:a16="http://schemas.microsoft.com/office/drawing/2014/main" id="{87BCF7EF-3108-F05C-1A42-823D53A04400}"/>
              </a:ext>
            </a:extLst>
          </p:cNvPr>
          <p:cNvSpPr txBox="1">
            <a:spLocks/>
          </p:cNvSpPr>
          <p:nvPr/>
        </p:nvSpPr>
        <p:spPr>
          <a:xfrm>
            <a:off x="8299347" y="351804"/>
            <a:ext cx="3731791" cy="4082869"/>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p:nvSpPr>
        <p:spPr>
          <a:xfrm>
            <a:off x="3204087" y="518559"/>
            <a:ext cx="5185971" cy="523220"/>
          </a:xfrm>
          <a:prstGeom prst="rect">
            <a:avLst/>
          </a:prstGeom>
        </p:spPr>
        <p:txBody>
          <a:bodyPr wrap="none">
            <a:spAutoFit/>
          </a:bodyPr>
          <a:lstStyle/>
          <a:p>
            <a:pPr algn="ctr"/>
            <a:r>
              <a:rPr lang="en-US" sz="2800" b="1" dirty="0">
                <a:solidFill>
                  <a:srgbClr val="FF0000"/>
                </a:solidFill>
                <a:latin typeface="Arial" panose="020B0604020202020204" pitchFamily="34" charset="0"/>
                <a:ea typeface="Cambria" panose="02040503050406030204" pitchFamily="18" charset="0"/>
                <a:cs typeface="Arial" panose="020B0604020202020204" pitchFamily="34" charset="0"/>
              </a:rPr>
              <a:t>KHUNG KẾ HOẠCH BÀI DẠY </a:t>
            </a:r>
          </a:p>
        </p:txBody>
      </p:sp>
    </p:spTree>
    <p:extLst>
      <p:ext uri="{BB962C8B-B14F-4D97-AF65-F5344CB8AC3E}">
        <p14:creationId xmlns:p14="http://schemas.microsoft.com/office/powerpoint/2010/main" val="367307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1247144" y="817303"/>
            <a:ext cx="9236700" cy="67482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kern="1200" dirty="0" err="1">
                <a:solidFill>
                  <a:srgbClr val="FF0000"/>
                </a:solidFill>
              </a:rPr>
              <a:t>HƯỚNG</a:t>
            </a:r>
            <a:r>
              <a:rPr lang="en-US" altLang="en-US" kern="1200" dirty="0">
                <a:solidFill>
                  <a:srgbClr val="FF0000"/>
                </a:solidFill>
              </a:rPr>
              <a:t> </a:t>
            </a:r>
            <a:r>
              <a:rPr lang="en-US" altLang="en-US" kern="1200" dirty="0" err="1">
                <a:solidFill>
                  <a:srgbClr val="FF0000"/>
                </a:solidFill>
              </a:rPr>
              <a:t>DẪN</a:t>
            </a:r>
            <a:r>
              <a:rPr lang="en-US" altLang="en-US" kern="1200" dirty="0">
                <a:solidFill>
                  <a:srgbClr val="FF0000"/>
                </a:solidFill>
              </a:rPr>
              <a:t> </a:t>
            </a:r>
            <a:r>
              <a:rPr lang="en-US" altLang="en-US" kern="1200" dirty="0" err="1">
                <a:solidFill>
                  <a:srgbClr val="FF0000"/>
                </a:solidFill>
              </a:rPr>
              <a:t>KIỂM</a:t>
            </a:r>
            <a:r>
              <a:rPr lang="en-US" altLang="en-US" kern="1200" dirty="0">
                <a:solidFill>
                  <a:srgbClr val="FF0000"/>
                </a:solidFill>
              </a:rPr>
              <a:t> </a:t>
            </a:r>
            <a:r>
              <a:rPr lang="en-US" altLang="en-US" kern="1200" dirty="0" err="1">
                <a:solidFill>
                  <a:srgbClr val="FF0000"/>
                </a:solidFill>
              </a:rPr>
              <a:t>TRA</a:t>
            </a:r>
            <a:r>
              <a:rPr lang="en-US" altLang="en-US" kern="1200" dirty="0">
                <a:solidFill>
                  <a:srgbClr val="FF0000"/>
                </a:solidFill>
              </a:rPr>
              <a:t>, </a:t>
            </a:r>
            <a:r>
              <a:rPr lang="en-US" altLang="en-US" kern="1200" dirty="0" err="1">
                <a:solidFill>
                  <a:srgbClr val="FF0000"/>
                </a:solidFill>
              </a:rPr>
              <a:t>ĐÁNH</a:t>
            </a:r>
            <a:r>
              <a:rPr lang="en-US" altLang="en-US" kern="1200" dirty="0">
                <a:solidFill>
                  <a:srgbClr val="FF0000"/>
                </a:solidFill>
              </a:rPr>
              <a:t> </a:t>
            </a:r>
            <a:r>
              <a:rPr lang="en-US" altLang="en-US" kern="1200" dirty="0" err="1">
                <a:solidFill>
                  <a:srgbClr val="FF0000"/>
                </a:solidFill>
              </a:rPr>
              <a:t>GIÁ</a:t>
            </a:r>
            <a:r>
              <a:rPr lang="en-US" altLang="en-US" kern="1200" dirty="0">
                <a:solidFill>
                  <a:srgbClr val="FF0000"/>
                </a:solidFill>
              </a:rPr>
              <a:t> </a:t>
            </a:r>
            <a:r>
              <a:rPr lang="en-US" altLang="en-US" kern="1200" dirty="0" err="1">
                <a:solidFill>
                  <a:srgbClr val="FF0000"/>
                </a:solidFill>
              </a:rPr>
              <a:t>THƯỜNG</a:t>
            </a:r>
            <a:r>
              <a:rPr lang="en-US" altLang="en-US" kern="1200" dirty="0">
                <a:solidFill>
                  <a:srgbClr val="FF0000"/>
                </a:solidFill>
              </a:rPr>
              <a:t> </a:t>
            </a:r>
            <a:r>
              <a:rPr lang="en-US" altLang="en-US" kern="1200" dirty="0" err="1">
                <a:solidFill>
                  <a:srgbClr val="FF0000"/>
                </a:solidFill>
              </a:rPr>
              <a:t>XUYÊN</a:t>
            </a:r>
            <a:r>
              <a:rPr lang="en-US" altLang="en-US" kern="1200" dirty="0">
                <a:solidFill>
                  <a:srgbClr val="FF0000"/>
                </a:solidFill>
              </a:rPr>
              <a:t> </a:t>
            </a:r>
            <a:r>
              <a:rPr lang="en-US" altLang="en-US" kern="1200" dirty="0" err="1">
                <a:solidFill>
                  <a:srgbClr val="FF0000"/>
                </a:solidFill>
              </a:rPr>
              <a:t>VÀ</a:t>
            </a:r>
            <a:r>
              <a:rPr lang="en-US" altLang="en-US" kern="1200" dirty="0">
                <a:solidFill>
                  <a:srgbClr val="FF0000"/>
                </a:solidFill>
              </a:rPr>
              <a:t> </a:t>
            </a:r>
            <a:r>
              <a:rPr lang="en-US" altLang="en-US" kern="1200" dirty="0" err="1">
                <a:solidFill>
                  <a:srgbClr val="FF0000"/>
                </a:solidFill>
              </a:rPr>
              <a:t>ĐỊNH</a:t>
            </a:r>
            <a:r>
              <a:rPr lang="en-US" altLang="en-US" kern="1200" dirty="0">
                <a:solidFill>
                  <a:srgbClr val="FF0000"/>
                </a:solidFill>
              </a:rPr>
              <a:t> </a:t>
            </a:r>
            <a:r>
              <a:rPr lang="en-US" altLang="en-US" kern="1200" dirty="0" err="1">
                <a:solidFill>
                  <a:srgbClr val="FF0000"/>
                </a:solidFill>
              </a:rPr>
              <a:t>KỲ</a:t>
            </a:r>
            <a:endParaRPr lang="en-US" altLang="en-US" kern="1200" dirty="0">
              <a:solidFill>
                <a:srgbClr val="FF0000"/>
              </a:solidFill>
            </a:endParaRP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93660" y="2421083"/>
            <a:ext cx="10143668" cy="3613958"/>
          </a:xfrm>
          <a:prstGeom prst="roundRect">
            <a:avLst/>
          </a:prstGeom>
          <a:scene3d>
            <a:camera prst="orthographicFront"/>
            <a:lightRig rig="threePt" dir="t"/>
          </a:scene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defTabSz="914400">
              <a:lnSpc>
                <a:spcPct val="90000"/>
              </a:lnSpc>
              <a:spcBef>
                <a:spcPts val="600"/>
              </a:spcBef>
              <a:spcAft>
                <a:spcPts val="600"/>
              </a:spcAft>
            </a:pPr>
            <a:r>
              <a:rPr lang="en-US" sz="2800" b="1" dirty="0" err="1">
                <a:solidFill>
                  <a:schemeClr val="tx1"/>
                </a:solidFill>
                <a:latin typeface="+mj-lt"/>
              </a:rPr>
              <a:t>Đánh</a:t>
            </a:r>
            <a:r>
              <a:rPr lang="en-US" sz="2800" b="1" dirty="0">
                <a:solidFill>
                  <a:schemeClr val="tx1"/>
                </a:solidFill>
                <a:latin typeface="+mj-lt"/>
              </a:rPr>
              <a:t> </a:t>
            </a:r>
            <a:r>
              <a:rPr lang="en-US" sz="2800" b="1" dirty="0" err="1">
                <a:solidFill>
                  <a:schemeClr val="tx1"/>
                </a:solidFill>
                <a:latin typeface="+mj-lt"/>
              </a:rPr>
              <a:t>giá</a:t>
            </a:r>
            <a:r>
              <a:rPr lang="en-US" sz="2800" b="1" dirty="0">
                <a:solidFill>
                  <a:schemeClr val="tx1"/>
                </a:solidFill>
                <a:latin typeface="+mj-lt"/>
              </a:rPr>
              <a:t> </a:t>
            </a:r>
            <a:r>
              <a:rPr lang="en-US" sz="2800" b="1" dirty="0" err="1">
                <a:solidFill>
                  <a:schemeClr val="tx1"/>
                </a:solidFill>
                <a:latin typeface="+mj-lt"/>
              </a:rPr>
              <a:t>kết</a:t>
            </a:r>
            <a:r>
              <a:rPr lang="en-US" sz="2800" b="1" dirty="0">
                <a:solidFill>
                  <a:schemeClr val="tx1"/>
                </a:solidFill>
                <a:latin typeface="+mj-lt"/>
              </a:rPr>
              <a:t> </a:t>
            </a:r>
            <a:r>
              <a:rPr lang="en-US" sz="2800" b="1" dirty="0" err="1">
                <a:solidFill>
                  <a:schemeClr val="tx1"/>
                </a:solidFill>
                <a:latin typeface="+mj-lt"/>
              </a:rPr>
              <a:t>quả</a:t>
            </a:r>
            <a:r>
              <a:rPr lang="en-US" sz="2800" b="1" dirty="0">
                <a:solidFill>
                  <a:schemeClr val="tx1"/>
                </a:solidFill>
                <a:latin typeface="+mj-lt"/>
              </a:rPr>
              <a:t> </a:t>
            </a:r>
            <a:r>
              <a:rPr lang="en-US" sz="2800" b="1" dirty="0" err="1">
                <a:solidFill>
                  <a:schemeClr val="tx1"/>
                </a:solidFill>
                <a:latin typeface="+mj-lt"/>
              </a:rPr>
              <a:t>học</a:t>
            </a:r>
            <a:r>
              <a:rPr lang="en-US" sz="2800" b="1" dirty="0">
                <a:solidFill>
                  <a:schemeClr val="tx1"/>
                </a:solidFill>
                <a:latin typeface="+mj-lt"/>
              </a:rPr>
              <a:t> </a:t>
            </a:r>
            <a:r>
              <a:rPr lang="en-US" sz="2800" b="1" dirty="0" err="1">
                <a:solidFill>
                  <a:schemeClr val="tx1"/>
                </a:solidFill>
                <a:latin typeface="+mj-lt"/>
              </a:rPr>
              <a:t>tập</a:t>
            </a:r>
            <a:r>
              <a:rPr lang="en-US" sz="2800" b="1" dirty="0">
                <a:solidFill>
                  <a:schemeClr val="tx1"/>
                </a:solidFill>
                <a:latin typeface="+mj-lt"/>
              </a:rPr>
              <a:t> </a:t>
            </a:r>
            <a:r>
              <a:rPr lang="en-US" sz="2800" b="1" dirty="0" err="1">
                <a:solidFill>
                  <a:schemeClr val="tx1"/>
                </a:solidFill>
                <a:latin typeface="+mj-lt"/>
              </a:rPr>
              <a:t>của</a:t>
            </a:r>
            <a:r>
              <a:rPr lang="en-US" sz="2800" b="1" dirty="0">
                <a:solidFill>
                  <a:schemeClr val="tx1"/>
                </a:solidFill>
                <a:latin typeface="+mj-lt"/>
              </a:rPr>
              <a:t> HS </a:t>
            </a:r>
            <a:r>
              <a:rPr lang="en-US" sz="2800" b="1" dirty="0" err="1">
                <a:solidFill>
                  <a:schemeClr val="tx1"/>
                </a:solidFill>
                <a:latin typeface="+mj-lt"/>
              </a:rPr>
              <a:t>được</a:t>
            </a:r>
            <a:r>
              <a:rPr lang="en-US" sz="2800" b="1" dirty="0">
                <a:solidFill>
                  <a:schemeClr val="tx1"/>
                </a:solidFill>
                <a:latin typeface="+mj-lt"/>
              </a:rPr>
              <a:t> </a:t>
            </a:r>
            <a:r>
              <a:rPr lang="en-US" sz="2800" b="1" dirty="0" err="1">
                <a:solidFill>
                  <a:schemeClr val="tx1"/>
                </a:solidFill>
                <a:latin typeface="+mj-lt"/>
              </a:rPr>
              <a:t>thực</a:t>
            </a:r>
            <a:r>
              <a:rPr lang="en-US" sz="2800" b="1" dirty="0">
                <a:solidFill>
                  <a:schemeClr val="tx1"/>
                </a:solidFill>
                <a:latin typeface="+mj-lt"/>
              </a:rPr>
              <a:t> </a:t>
            </a:r>
            <a:r>
              <a:rPr lang="en-US" sz="2800" b="1" dirty="0" err="1">
                <a:solidFill>
                  <a:schemeClr val="tx1"/>
                </a:solidFill>
                <a:latin typeface="+mj-lt"/>
              </a:rPr>
              <a:t>hiện</a:t>
            </a:r>
            <a:r>
              <a:rPr lang="en-US" sz="2800" b="1" dirty="0">
                <a:solidFill>
                  <a:schemeClr val="tx1"/>
                </a:solidFill>
                <a:latin typeface="+mj-lt"/>
              </a:rPr>
              <a:t> </a:t>
            </a:r>
            <a:r>
              <a:rPr lang="en-US" sz="2800" b="1" dirty="0" err="1">
                <a:solidFill>
                  <a:schemeClr val="tx1"/>
                </a:solidFill>
                <a:latin typeface="+mj-lt"/>
              </a:rPr>
              <a:t>dựa</a:t>
            </a:r>
            <a:r>
              <a:rPr lang="en-US" sz="2800" b="1" dirty="0">
                <a:solidFill>
                  <a:schemeClr val="tx1"/>
                </a:solidFill>
                <a:latin typeface="+mj-lt"/>
              </a:rPr>
              <a:t> </a:t>
            </a:r>
            <a:r>
              <a:rPr lang="en-US" sz="2800" b="1" dirty="0" err="1">
                <a:solidFill>
                  <a:schemeClr val="tx1"/>
                </a:solidFill>
                <a:latin typeface="+mj-lt"/>
              </a:rPr>
              <a:t>trên</a:t>
            </a:r>
            <a:r>
              <a:rPr lang="en-US" sz="2800" b="1" dirty="0">
                <a:solidFill>
                  <a:schemeClr val="tx1"/>
                </a:solidFill>
                <a:latin typeface="+mj-lt"/>
              </a:rPr>
              <a:t>: </a:t>
            </a:r>
          </a:p>
          <a:p>
            <a:pPr marL="228600" indent="-228600" defTabSz="914400">
              <a:lnSpc>
                <a:spcPct val="90000"/>
              </a:lnSpc>
              <a:spcBef>
                <a:spcPts val="600"/>
              </a:spcBef>
              <a:spcAft>
                <a:spcPts val="600"/>
              </a:spcAft>
              <a:buFont typeface="Arial" panose="020B0604020202020204" pitchFamily="34" charset="0"/>
              <a:buChar char="•"/>
            </a:pPr>
            <a:r>
              <a:rPr lang="en-US" sz="2800" b="1" dirty="0" err="1">
                <a:solidFill>
                  <a:schemeClr val="tx1"/>
                </a:solidFill>
                <a:latin typeface="+mj-lt"/>
              </a:rPr>
              <a:t>Thông</a:t>
            </a:r>
            <a:r>
              <a:rPr lang="en-US" sz="2800" b="1" dirty="0">
                <a:solidFill>
                  <a:schemeClr val="tx1"/>
                </a:solidFill>
                <a:latin typeface="+mj-lt"/>
              </a:rPr>
              <a:t> </a:t>
            </a:r>
            <a:r>
              <a:rPr lang="en-US" sz="2800" b="1" dirty="0" err="1">
                <a:solidFill>
                  <a:schemeClr val="tx1"/>
                </a:solidFill>
                <a:latin typeface="+mj-lt"/>
              </a:rPr>
              <a:t>tư</a:t>
            </a:r>
            <a:r>
              <a:rPr lang="en-US" sz="2800" b="1" dirty="0">
                <a:solidFill>
                  <a:schemeClr val="tx1"/>
                </a:solidFill>
                <a:latin typeface="+mj-lt"/>
              </a:rPr>
              <a:t> 27/2020/TT </a:t>
            </a:r>
            <a:r>
              <a:rPr lang="en-US" sz="2800" b="1" dirty="0" err="1">
                <a:solidFill>
                  <a:schemeClr val="tx1"/>
                </a:solidFill>
                <a:latin typeface="+mj-lt"/>
              </a:rPr>
              <a:t>BGDĐT</a:t>
            </a:r>
            <a:r>
              <a:rPr lang="en-US" sz="2800" b="1" dirty="0">
                <a:solidFill>
                  <a:schemeClr val="tx1"/>
                </a:solidFill>
                <a:latin typeface="+mj-lt"/>
              </a:rPr>
              <a:t> </a:t>
            </a:r>
            <a:r>
              <a:rPr lang="en-US" sz="2800" b="1" dirty="0" err="1">
                <a:solidFill>
                  <a:schemeClr val="tx1"/>
                </a:solidFill>
                <a:latin typeface="+mj-lt"/>
              </a:rPr>
              <a:t>ngày</a:t>
            </a:r>
            <a:r>
              <a:rPr lang="en-US" sz="2800" b="1" dirty="0">
                <a:solidFill>
                  <a:schemeClr val="tx1"/>
                </a:solidFill>
                <a:latin typeface="+mj-lt"/>
              </a:rPr>
              <a:t> 04/09/2020 ban </a:t>
            </a:r>
            <a:r>
              <a:rPr lang="en-US" sz="2800" b="1" dirty="0" err="1">
                <a:solidFill>
                  <a:schemeClr val="tx1"/>
                </a:solidFill>
                <a:latin typeface="+mj-lt"/>
              </a:rPr>
              <a:t>hành</a:t>
            </a:r>
            <a:r>
              <a:rPr lang="en-US" sz="2800" b="1" dirty="0">
                <a:solidFill>
                  <a:schemeClr val="tx1"/>
                </a:solidFill>
                <a:latin typeface="+mj-lt"/>
              </a:rPr>
              <a:t> </a:t>
            </a:r>
            <a:r>
              <a:rPr lang="en-US" sz="2800" b="1" dirty="0" err="1">
                <a:solidFill>
                  <a:schemeClr val="tx1"/>
                </a:solidFill>
                <a:latin typeface="+mj-lt"/>
              </a:rPr>
              <a:t>quy</a:t>
            </a:r>
            <a:r>
              <a:rPr lang="en-US" sz="2800" b="1" dirty="0">
                <a:solidFill>
                  <a:schemeClr val="tx1"/>
                </a:solidFill>
                <a:latin typeface="+mj-lt"/>
              </a:rPr>
              <a:t> </a:t>
            </a:r>
            <a:r>
              <a:rPr lang="en-US" sz="2800" b="1" dirty="0" err="1">
                <a:solidFill>
                  <a:schemeClr val="tx1"/>
                </a:solidFill>
                <a:latin typeface="+mj-lt"/>
              </a:rPr>
              <a:t>định</a:t>
            </a:r>
            <a:r>
              <a:rPr lang="en-US" sz="2800" b="1" dirty="0">
                <a:solidFill>
                  <a:schemeClr val="tx1"/>
                </a:solidFill>
                <a:latin typeface="+mj-lt"/>
              </a:rPr>
              <a:t> </a:t>
            </a:r>
            <a:r>
              <a:rPr lang="en-US" sz="2800" b="1" dirty="0" err="1">
                <a:solidFill>
                  <a:schemeClr val="tx1"/>
                </a:solidFill>
                <a:latin typeface="+mj-lt"/>
              </a:rPr>
              <a:t>đánh</a:t>
            </a:r>
            <a:r>
              <a:rPr lang="en-US" sz="2800" b="1" dirty="0">
                <a:solidFill>
                  <a:schemeClr val="tx1"/>
                </a:solidFill>
                <a:latin typeface="+mj-lt"/>
              </a:rPr>
              <a:t> </a:t>
            </a:r>
            <a:r>
              <a:rPr lang="en-US" sz="2800" b="1" dirty="0" err="1">
                <a:solidFill>
                  <a:schemeClr val="tx1"/>
                </a:solidFill>
                <a:latin typeface="+mj-lt"/>
              </a:rPr>
              <a:t>giá</a:t>
            </a:r>
            <a:r>
              <a:rPr lang="en-US" sz="2800" b="1" dirty="0">
                <a:solidFill>
                  <a:schemeClr val="tx1"/>
                </a:solidFill>
                <a:latin typeface="+mj-lt"/>
              </a:rPr>
              <a:t> HS </a:t>
            </a:r>
            <a:r>
              <a:rPr lang="en-US" sz="2800" b="1" dirty="0" err="1">
                <a:solidFill>
                  <a:schemeClr val="tx1"/>
                </a:solidFill>
                <a:latin typeface="+mj-lt"/>
              </a:rPr>
              <a:t>tiểu</a:t>
            </a:r>
            <a:r>
              <a:rPr lang="en-US" sz="2800" b="1" dirty="0">
                <a:solidFill>
                  <a:schemeClr val="tx1"/>
                </a:solidFill>
                <a:latin typeface="+mj-lt"/>
              </a:rPr>
              <a:t> </a:t>
            </a:r>
            <a:r>
              <a:rPr lang="en-US" sz="2800" b="1" dirty="0" err="1">
                <a:solidFill>
                  <a:schemeClr val="tx1"/>
                </a:solidFill>
                <a:latin typeface="+mj-lt"/>
              </a:rPr>
              <a:t>học</a:t>
            </a:r>
            <a:r>
              <a:rPr lang="en-US" sz="2800" b="1" dirty="0">
                <a:solidFill>
                  <a:schemeClr val="tx1"/>
                </a:solidFill>
                <a:latin typeface="+mj-lt"/>
              </a:rPr>
              <a:t>; </a:t>
            </a:r>
          </a:p>
          <a:p>
            <a:pPr marL="228600" indent="-228600" defTabSz="914400">
              <a:lnSpc>
                <a:spcPct val="90000"/>
              </a:lnSpc>
              <a:spcBef>
                <a:spcPts val="600"/>
              </a:spcBef>
              <a:spcAft>
                <a:spcPts val="600"/>
              </a:spcAft>
              <a:buFont typeface="Arial" panose="020B0604020202020204" pitchFamily="34" charset="0"/>
              <a:buChar char="•"/>
            </a:pPr>
            <a:r>
              <a:rPr lang="en-US" sz="2800" b="1" dirty="0" err="1">
                <a:solidFill>
                  <a:schemeClr val="tx1"/>
                </a:solidFill>
                <a:latin typeface="+mj-lt"/>
              </a:rPr>
              <a:t>Hướng</a:t>
            </a:r>
            <a:r>
              <a:rPr lang="en-US" sz="2800" b="1" dirty="0">
                <a:solidFill>
                  <a:schemeClr val="tx1"/>
                </a:solidFill>
                <a:latin typeface="+mj-lt"/>
              </a:rPr>
              <a:t> </a:t>
            </a:r>
            <a:r>
              <a:rPr lang="en-US" sz="2800" b="1" dirty="0" err="1">
                <a:solidFill>
                  <a:schemeClr val="tx1"/>
                </a:solidFill>
                <a:latin typeface="+mj-lt"/>
              </a:rPr>
              <a:t>dẫn</a:t>
            </a:r>
            <a:r>
              <a:rPr lang="en-US" sz="2800" b="1" dirty="0">
                <a:solidFill>
                  <a:schemeClr val="tx1"/>
                </a:solidFill>
                <a:latin typeface="+mj-lt"/>
              </a:rPr>
              <a:t> 2345/</a:t>
            </a:r>
            <a:r>
              <a:rPr lang="en-US" sz="2800" b="1" dirty="0" err="1">
                <a:solidFill>
                  <a:schemeClr val="tx1"/>
                </a:solidFill>
                <a:latin typeface="+mj-lt"/>
              </a:rPr>
              <a:t>BGDĐT-GDTH</a:t>
            </a:r>
            <a:r>
              <a:rPr lang="en-US" sz="2800" b="1" dirty="0">
                <a:solidFill>
                  <a:schemeClr val="tx1"/>
                </a:solidFill>
                <a:latin typeface="+mj-lt"/>
              </a:rPr>
              <a:t> </a:t>
            </a:r>
            <a:r>
              <a:rPr lang="en-US" sz="2800" b="1" dirty="0" err="1">
                <a:solidFill>
                  <a:schemeClr val="tx1"/>
                </a:solidFill>
                <a:latin typeface="+mj-lt"/>
              </a:rPr>
              <a:t>ngày</a:t>
            </a:r>
            <a:r>
              <a:rPr lang="en-US" sz="2800" b="1" dirty="0">
                <a:solidFill>
                  <a:schemeClr val="tx1"/>
                </a:solidFill>
                <a:latin typeface="+mj-lt"/>
              </a:rPr>
              <a:t> 07/06/2021 </a:t>
            </a:r>
            <a:r>
              <a:rPr lang="en-US" sz="2800" b="1" dirty="0" err="1">
                <a:solidFill>
                  <a:schemeClr val="tx1"/>
                </a:solidFill>
                <a:latin typeface="+mj-lt"/>
              </a:rPr>
              <a:t>của</a:t>
            </a:r>
            <a:r>
              <a:rPr lang="en-US" sz="2800" b="1" dirty="0">
                <a:solidFill>
                  <a:schemeClr val="tx1"/>
                </a:solidFill>
                <a:latin typeface="+mj-lt"/>
              </a:rPr>
              <a:t> </a:t>
            </a:r>
            <a:r>
              <a:rPr lang="en-US" sz="2800" b="1" dirty="0" err="1">
                <a:solidFill>
                  <a:schemeClr val="tx1"/>
                </a:solidFill>
                <a:latin typeface="+mj-lt"/>
              </a:rPr>
              <a:t>Vụ</a:t>
            </a:r>
            <a:r>
              <a:rPr lang="en-US" sz="2800" b="1" dirty="0">
                <a:solidFill>
                  <a:schemeClr val="tx1"/>
                </a:solidFill>
                <a:latin typeface="+mj-lt"/>
              </a:rPr>
              <a:t> </a:t>
            </a:r>
            <a:r>
              <a:rPr lang="en-US" sz="2800" b="1" dirty="0" err="1">
                <a:solidFill>
                  <a:schemeClr val="tx1"/>
                </a:solidFill>
                <a:latin typeface="+mj-lt"/>
              </a:rPr>
              <a:t>Giáo</a:t>
            </a:r>
            <a:r>
              <a:rPr lang="en-US" sz="2800" b="1" dirty="0">
                <a:solidFill>
                  <a:schemeClr val="tx1"/>
                </a:solidFill>
                <a:latin typeface="+mj-lt"/>
              </a:rPr>
              <a:t> </a:t>
            </a:r>
            <a:r>
              <a:rPr lang="en-US" sz="2800" b="1" dirty="0" err="1">
                <a:solidFill>
                  <a:schemeClr val="tx1"/>
                </a:solidFill>
                <a:latin typeface="+mj-lt"/>
              </a:rPr>
              <a:t>dục</a:t>
            </a:r>
            <a:r>
              <a:rPr lang="en-US" sz="2800" b="1" dirty="0">
                <a:solidFill>
                  <a:schemeClr val="tx1"/>
                </a:solidFill>
                <a:latin typeface="+mj-lt"/>
              </a:rPr>
              <a:t> </a:t>
            </a:r>
            <a:r>
              <a:rPr lang="en-US" sz="2800" b="1" dirty="0" err="1">
                <a:solidFill>
                  <a:schemeClr val="tx1"/>
                </a:solidFill>
                <a:latin typeface="+mj-lt"/>
              </a:rPr>
              <a:t>Tiểu</a:t>
            </a:r>
            <a:r>
              <a:rPr lang="en-US" sz="2800" b="1" dirty="0">
                <a:solidFill>
                  <a:schemeClr val="tx1"/>
                </a:solidFill>
                <a:latin typeface="+mj-lt"/>
              </a:rPr>
              <a:t> </a:t>
            </a:r>
            <a:r>
              <a:rPr lang="en-US" sz="2800" b="1" dirty="0" err="1">
                <a:solidFill>
                  <a:schemeClr val="tx1"/>
                </a:solidFill>
                <a:latin typeface="+mj-lt"/>
              </a:rPr>
              <a:t>học</a:t>
            </a:r>
            <a:r>
              <a:rPr lang="en-US" sz="2800" b="1" dirty="0">
                <a:solidFill>
                  <a:schemeClr val="tx1"/>
                </a:solidFill>
                <a:latin typeface="+mj-lt"/>
              </a:rPr>
              <a:t> </a:t>
            </a:r>
            <a:r>
              <a:rPr lang="en-US" sz="2800" b="1" dirty="0" err="1">
                <a:solidFill>
                  <a:schemeClr val="tx1"/>
                </a:solidFill>
                <a:latin typeface="+mj-lt"/>
              </a:rPr>
              <a:t>về</a:t>
            </a:r>
            <a:r>
              <a:rPr lang="en-US" sz="2800" b="1" dirty="0">
                <a:solidFill>
                  <a:schemeClr val="tx1"/>
                </a:solidFill>
                <a:latin typeface="+mj-lt"/>
              </a:rPr>
              <a:t> </a:t>
            </a:r>
            <a:r>
              <a:rPr lang="en-US" sz="2800" b="1" dirty="0" err="1">
                <a:solidFill>
                  <a:schemeClr val="tx1"/>
                </a:solidFill>
                <a:latin typeface="+mj-lt"/>
              </a:rPr>
              <a:t>xây</a:t>
            </a:r>
            <a:r>
              <a:rPr lang="en-US" sz="2800" b="1" dirty="0">
                <a:solidFill>
                  <a:schemeClr val="tx1"/>
                </a:solidFill>
                <a:latin typeface="+mj-lt"/>
              </a:rPr>
              <a:t> </a:t>
            </a:r>
            <a:r>
              <a:rPr lang="en-US" sz="2800" b="1" dirty="0" err="1">
                <a:solidFill>
                  <a:schemeClr val="tx1"/>
                </a:solidFill>
                <a:latin typeface="+mj-lt"/>
              </a:rPr>
              <a:t>dựng</a:t>
            </a:r>
            <a:r>
              <a:rPr lang="en-US" sz="2800" b="1" dirty="0">
                <a:solidFill>
                  <a:schemeClr val="tx1"/>
                </a:solidFill>
                <a:latin typeface="+mj-lt"/>
              </a:rPr>
              <a:t> </a:t>
            </a:r>
            <a:r>
              <a:rPr lang="en-US" sz="2800" b="1" dirty="0" err="1">
                <a:solidFill>
                  <a:schemeClr val="tx1"/>
                </a:solidFill>
                <a:latin typeface="+mj-lt"/>
              </a:rPr>
              <a:t>kế</a:t>
            </a:r>
            <a:r>
              <a:rPr lang="en-US" sz="2800" b="1" dirty="0">
                <a:solidFill>
                  <a:schemeClr val="tx1"/>
                </a:solidFill>
                <a:latin typeface="+mj-lt"/>
              </a:rPr>
              <a:t> </a:t>
            </a:r>
            <a:r>
              <a:rPr lang="en-US" sz="2800" b="1" dirty="0" err="1">
                <a:solidFill>
                  <a:schemeClr val="tx1"/>
                </a:solidFill>
                <a:latin typeface="+mj-lt"/>
              </a:rPr>
              <a:t>hoạch</a:t>
            </a:r>
            <a:r>
              <a:rPr lang="en-US" sz="2800" b="1" dirty="0">
                <a:solidFill>
                  <a:schemeClr val="tx1"/>
                </a:solidFill>
                <a:latin typeface="+mj-lt"/>
              </a:rPr>
              <a:t> </a:t>
            </a:r>
            <a:r>
              <a:rPr lang="en-US" sz="2800" b="1" dirty="0" err="1">
                <a:solidFill>
                  <a:schemeClr val="tx1"/>
                </a:solidFill>
                <a:latin typeface="+mj-lt"/>
              </a:rPr>
              <a:t>giáo</a:t>
            </a:r>
            <a:r>
              <a:rPr lang="en-US" sz="2800" b="1" dirty="0">
                <a:solidFill>
                  <a:schemeClr val="tx1"/>
                </a:solidFill>
                <a:latin typeface="+mj-lt"/>
              </a:rPr>
              <a:t> </a:t>
            </a:r>
            <a:r>
              <a:rPr lang="en-US" sz="2800" b="1" dirty="0" err="1">
                <a:solidFill>
                  <a:schemeClr val="tx1"/>
                </a:solidFill>
                <a:latin typeface="+mj-lt"/>
              </a:rPr>
              <a:t>dục</a:t>
            </a:r>
            <a:r>
              <a:rPr lang="en-US" sz="2800" b="1" dirty="0">
                <a:solidFill>
                  <a:schemeClr val="tx1"/>
                </a:solidFill>
                <a:latin typeface="+mj-lt"/>
              </a:rPr>
              <a:t> </a:t>
            </a:r>
            <a:r>
              <a:rPr lang="en-US" sz="2800" b="1" dirty="0" err="1">
                <a:solidFill>
                  <a:schemeClr val="tx1"/>
                </a:solidFill>
                <a:latin typeface="+mj-lt"/>
              </a:rPr>
              <a:t>của</a:t>
            </a:r>
            <a:r>
              <a:rPr lang="en-US" sz="2800" b="1" dirty="0">
                <a:solidFill>
                  <a:schemeClr val="tx1"/>
                </a:solidFill>
                <a:latin typeface="+mj-lt"/>
              </a:rPr>
              <a:t> </a:t>
            </a:r>
            <a:r>
              <a:rPr lang="en-US" sz="2800" b="1" dirty="0" err="1">
                <a:solidFill>
                  <a:schemeClr val="tx1"/>
                </a:solidFill>
                <a:latin typeface="+mj-lt"/>
              </a:rPr>
              <a:t>nhà</a:t>
            </a:r>
            <a:r>
              <a:rPr lang="en-US" sz="2800" b="1" dirty="0">
                <a:solidFill>
                  <a:schemeClr val="tx1"/>
                </a:solidFill>
                <a:latin typeface="+mj-lt"/>
              </a:rPr>
              <a:t> </a:t>
            </a:r>
            <a:r>
              <a:rPr lang="en-US" sz="2800" b="1" dirty="0" err="1">
                <a:solidFill>
                  <a:schemeClr val="tx1"/>
                </a:solidFill>
                <a:latin typeface="+mj-lt"/>
              </a:rPr>
              <a:t>trường</a:t>
            </a:r>
            <a:r>
              <a:rPr lang="en-US" sz="2800" b="1" dirty="0">
                <a:solidFill>
                  <a:schemeClr val="tx1"/>
                </a:solidFill>
                <a:latin typeface="+mj-lt"/>
              </a:rPr>
              <a:t> </a:t>
            </a:r>
            <a:r>
              <a:rPr lang="en-US" sz="2800" b="1" dirty="0" err="1">
                <a:solidFill>
                  <a:schemeClr val="tx1"/>
                </a:solidFill>
                <a:latin typeface="+mj-lt"/>
              </a:rPr>
              <a:t>cấp</a:t>
            </a:r>
            <a:r>
              <a:rPr lang="en-US" sz="2800" b="1" dirty="0">
                <a:solidFill>
                  <a:schemeClr val="tx1"/>
                </a:solidFill>
                <a:latin typeface="+mj-lt"/>
              </a:rPr>
              <a:t> </a:t>
            </a:r>
            <a:r>
              <a:rPr lang="en-US" sz="2800" b="1" dirty="0" err="1">
                <a:solidFill>
                  <a:schemeClr val="tx1"/>
                </a:solidFill>
                <a:latin typeface="+mj-lt"/>
              </a:rPr>
              <a:t>Tiểu</a:t>
            </a:r>
            <a:r>
              <a:rPr lang="en-US" sz="2800" b="1" dirty="0">
                <a:solidFill>
                  <a:schemeClr val="tx1"/>
                </a:solidFill>
                <a:latin typeface="+mj-lt"/>
              </a:rPr>
              <a:t> </a:t>
            </a:r>
            <a:r>
              <a:rPr lang="en-US" sz="2800" b="1" dirty="0" err="1">
                <a:solidFill>
                  <a:schemeClr val="tx1"/>
                </a:solidFill>
                <a:latin typeface="+mj-lt"/>
              </a:rPr>
              <a:t>học</a:t>
            </a:r>
            <a:r>
              <a:rPr lang="en-US" sz="2800" b="1" dirty="0">
                <a:solidFill>
                  <a:schemeClr val="tx1"/>
                </a:solidFill>
                <a:latin typeface="+mj-lt"/>
              </a:rPr>
              <a:t>. </a:t>
            </a:r>
          </a:p>
        </p:txBody>
      </p:sp>
      <p:sp>
        <p:nvSpPr>
          <p:cNvPr id="5" name="Text Placeholder 2">
            <a:extLst>
              <a:ext uri="{FF2B5EF4-FFF2-40B4-BE49-F238E27FC236}">
                <a16:creationId xmlns:a16="http://schemas.microsoft.com/office/drawing/2014/main" id="{3A8CE0E6-D865-7C2B-69B3-D45B0B460801}"/>
              </a:ext>
            </a:extLst>
          </p:cNvPr>
          <p:cNvSpPr txBox="1">
            <a:spLocks/>
          </p:cNvSpPr>
          <p:nvPr/>
        </p:nvSpPr>
        <p:spPr>
          <a:xfrm>
            <a:off x="2732570" y="1788056"/>
            <a:ext cx="3944202" cy="3268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38658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19AA12-CB21-7825-F1FB-B230C538164E}"/>
              </a:ext>
            </a:extLst>
          </p:cNvPr>
          <p:cNvSpPr txBox="1"/>
          <p:nvPr/>
        </p:nvSpPr>
        <p:spPr>
          <a:xfrm>
            <a:off x="151812" y="976667"/>
            <a:ext cx="3320962"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dirty="0" err="1">
                <a:solidFill>
                  <a:srgbClr val="FFFFFF"/>
                </a:solidFill>
                <a:latin typeface="+mj-lt"/>
                <a:ea typeface="+mj-ea"/>
                <a:cs typeface="+mj-cs"/>
              </a:rPr>
              <a:t>MỤC</a:t>
            </a:r>
            <a:r>
              <a:rPr lang="en-US" sz="4400" b="1" kern="1200" dirty="0">
                <a:solidFill>
                  <a:srgbClr val="FFFFFF"/>
                </a:solidFill>
                <a:latin typeface="+mj-lt"/>
                <a:ea typeface="+mj-ea"/>
                <a:cs typeface="+mj-cs"/>
              </a:rPr>
              <a:t> </a:t>
            </a:r>
            <a:r>
              <a:rPr lang="en-US" sz="4400" b="1" kern="1200" dirty="0" err="1">
                <a:solidFill>
                  <a:srgbClr val="FFFFFF"/>
                </a:solidFill>
                <a:latin typeface="+mj-lt"/>
                <a:ea typeface="+mj-ea"/>
                <a:cs typeface="+mj-cs"/>
              </a:rPr>
              <a:t>TIÊU</a:t>
            </a:r>
            <a:r>
              <a:rPr lang="en-US" sz="4400" b="1" kern="1200" dirty="0">
                <a:solidFill>
                  <a:srgbClr val="FFFFFF"/>
                </a:solidFill>
                <a:latin typeface="+mj-lt"/>
                <a:ea typeface="+mj-ea"/>
                <a:cs typeface="+mj-cs"/>
              </a:rPr>
              <a:t> </a:t>
            </a:r>
            <a:r>
              <a:rPr lang="en-US" sz="4400" b="1" kern="1200" dirty="0" err="1">
                <a:solidFill>
                  <a:srgbClr val="FFFFFF"/>
                </a:solidFill>
                <a:latin typeface="+mj-lt"/>
                <a:ea typeface="+mj-ea"/>
                <a:cs typeface="+mj-cs"/>
              </a:rPr>
              <a:t>CẤP</a:t>
            </a:r>
            <a:r>
              <a:rPr lang="en-US" sz="4400" b="1" kern="1200" dirty="0">
                <a:solidFill>
                  <a:srgbClr val="FFFFFF"/>
                </a:solidFill>
                <a:latin typeface="+mj-lt"/>
                <a:ea typeface="+mj-ea"/>
                <a:cs typeface="+mj-cs"/>
              </a:rPr>
              <a:t> </a:t>
            </a:r>
            <a:r>
              <a:rPr lang="en-US" sz="4400" b="1" kern="1200" dirty="0" err="1">
                <a:solidFill>
                  <a:srgbClr val="FFFFFF"/>
                </a:solidFill>
                <a:latin typeface="+mj-lt"/>
                <a:ea typeface="+mj-ea"/>
                <a:cs typeface="+mj-cs"/>
              </a:rPr>
              <a:t>TIỂU</a:t>
            </a:r>
            <a:r>
              <a:rPr lang="en-US" sz="4400" b="1" kern="1200" dirty="0">
                <a:solidFill>
                  <a:srgbClr val="FFFFFF"/>
                </a:solidFill>
                <a:latin typeface="+mj-lt"/>
                <a:ea typeface="+mj-ea"/>
                <a:cs typeface="+mj-cs"/>
              </a:rPr>
              <a:t> </a:t>
            </a:r>
            <a:r>
              <a:rPr lang="en-US" sz="4400" b="1" kern="1200" dirty="0" err="1">
                <a:solidFill>
                  <a:srgbClr val="FFFFFF"/>
                </a:solidFill>
                <a:latin typeface="+mj-lt"/>
                <a:ea typeface="+mj-ea"/>
                <a:cs typeface="+mj-cs"/>
              </a:rPr>
              <a:t>HỌC</a:t>
            </a:r>
            <a:endParaRPr lang="en-US" sz="4400"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00ADE110-78D4-B208-0892-62C7553C66B2}"/>
              </a:ext>
            </a:extLst>
          </p:cNvPr>
          <p:cNvSpPr txBox="1"/>
          <p:nvPr/>
        </p:nvSpPr>
        <p:spPr>
          <a:xfrm>
            <a:off x="4167271" y="414440"/>
            <a:ext cx="7466563" cy="5585619"/>
          </a:xfrm>
          <a:prstGeom prst="rect">
            <a:avLst/>
          </a:prstGeom>
        </p:spPr>
        <p:txBody>
          <a:bodyPr vert="horz" lIns="91440" tIns="45720" rIns="91440" bIns="45720" rtlCol="0" anchor="ctr">
            <a:noAutofit/>
          </a:bodyPr>
          <a:lstStyle/>
          <a:p>
            <a:pPr marL="342900" indent="-228600" algn="just" defTabSz="914400">
              <a:lnSpc>
                <a:spcPct val="90000"/>
              </a:lnSpc>
              <a:spcAft>
                <a:spcPts val="600"/>
              </a:spcAft>
              <a:buFont typeface="Arial" panose="020B0604020202020204" pitchFamily="34" charset="0"/>
              <a:buChar char="•"/>
            </a:pPr>
            <a:r>
              <a:rPr lang="en-US" sz="2400" b="1" i="0" u="none" strike="noStrike" baseline="0">
                <a:solidFill>
                  <a:srgbClr val="0070C0"/>
                </a:solidFill>
                <a:latin typeface="+mj-lt"/>
              </a:rPr>
              <a:t>Bước </a:t>
            </a:r>
            <a:r>
              <a:rPr lang="en-US" sz="2400" b="1" i="0" u="none" strike="noStrike" baseline="0" dirty="0" err="1">
                <a:solidFill>
                  <a:srgbClr val="0070C0"/>
                </a:solidFill>
                <a:latin typeface="+mj-lt"/>
              </a:rPr>
              <a:t>đầu</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hình</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thành</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cho</a:t>
            </a:r>
            <a:r>
              <a:rPr lang="en-US" sz="2400" b="1" i="0" u="none" strike="noStrike" baseline="0" dirty="0">
                <a:solidFill>
                  <a:srgbClr val="0070C0"/>
                </a:solidFill>
                <a:latin typeface="+mj-lt"/>
              </a:rPr>
              <a:t> HS </a:t>
            </a:r>
            <a:r>
              <a:rPr lang="en-US" sz="2400" b="1" i="0" u="none" strike="noStrike" baseline="0" dirty="0" err="1">
                <a:solidFill>
                  <a:srgbClr val="0070C0"/>
                </a:solidFill>
                <a:latin typeface="+mj-lt"/>
              </a:rPr>
              <a:t>tư</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duy</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giải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quyết</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vấn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đề</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với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sự</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trợ</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giúp</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của</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máy</a:t>
            </a:r>
            <a:r>
              <a:rPr lang="en-US" sz="2400" b="1" i="0" u="none" strike="noStrike" baseline="0">
                <a:solidFill>
                  <a:srgbClr val="0070C0"/>
                </a:solidFill>
                <a:latin typeface="+mj-lt"/>
              </a:rPr>
              <a:t> tính, biết </a:t>
            </a:r>
            <a:r>
              <a:rPr lang="en-US" sz="2400" b="1" i="0" u="none" strike="noStrike" baseline="0" dirty="0" err="1">
                <a:solidFill>
                  <a:srgbClr val="0070C0"/>
                </a:solidFill>
                <a:latin typeface="+mj-lt"/>
              </a:rPr>
              <a:t>điều</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khiển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máy</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tính</a:t>
            </a:r>
            <a:r>
              <a:rPr lang="en-US" sz="2400" b="1" i="0" u="none" strike="noStrike" baseline="0">
                <a:solidFill>
                  <a:srgbClr val="0070C0"/>
                </a:solidFill>
                <a:latin typeface="+mj-lt"/>
              </a:rPr>
              <a:t> qua </a:t>
            </a:r>
            <a:r>
              <a:rPr lang="en-US" sz="2400" b="1" i="0" u="none" strike="noStrike" baseline="0" err="1">
                <a:solidFill>
                  <a:srgbClr val="0070C0"/>
                </a:solidFill>
                <a:latin typeface="+mj-lt"/>
              </a:rPr>
              <a:t>việc</a:t>
            </a:r>
            <a:r>
              <a:rPr lang="en-US" sz="2400" b="1" i="0" u="none" strike="noStrike" baseline="0">
                <a:solidFill>
                  <a:srgbClr val="0070C0"/>
                </a:solidFill>
                <a:latin typeface="+mj-lt"/>
              </a:rPr>
              <a:t> lập </a:t>
            </a:r>
            <a:r>
              <a:rPr lang="en-US" sz="2400" b="1" i="0" u="none" strike="noStrike" baseline="0" dirty="0" err="1">
                <a:solidFill>
                  <a:srgbClr val="0070C0"/>
                </a:solidFill>
                <a:latin typeface="+mj-lt"/>
              </a:rPr>
              <a:t>chương</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trình</a:t>
            </a:r>
            <a:r>
              <a:rPr lang="en-US" sz="2400" b="1" i="0" u="none" strike="noStrike" baseline="0">
                <a:solidFill>
                  <a:srgbClr val="0070C0"/>
                </a:solidFill>
                <a:latin typeface="+mj-lt"/>
              </a:rPr>
              <a:t> với </a:t>
            </a:r>
            <a:r>
              <a:rPr lang="en-US" sz="2400" b="1" i="0" u="none" strike="noStrike" baseline="0" dirty="0" err="1">
                <a:solidFill>
                  <a:srgbClr val="0070C0"/>
                </a:solidFill>
                <a:latin typeface="+mj-lt"/>
              </a:rPr>
              <a:t>ngôn</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ngữ</a:t>
            </a:r>
            <a:r>
              <a:rPr lang="en-US" sz="2400" b="1" i="0" u="none" strike="noStrike" baseline="0">
                <a:solidFill>
                  <a:srgbClr val="0070C0"/>
                </a:solidFill>
                <a:latin typeface="+mj-lt"/>
              </a:rPr>
              <a:t> trực </a:t>
            </a:r>
            <a:r>
              <a:rPr lang="en-US" sz="2400" b="1" i="0" u="none" strike="noStrike" baseline="0" err="1">
                <a:solidFill>
                  <a:srgbClr val="0070C0"/>
                </a:solidFill>
                <a:latin typeface="+mj-lt"/>
              </a:rPr>
              <a:t>quan</a:t>
            </a:r>
            <a:r>
              <a:rPr lang="en-US" sz="2400" b="1" i="0" u="none" strike="noStrike" baseline="0">
                <a:solidFill>
                  <a:srgbClr val="0070C0"/>
                </a:solidFill>
                <a:latin typeface="+mj-lt"/>
              </a:rPr>
              <a:t>.</a:t>
            </a:r>
          </a:p>
          <a:p>
            <a:pPr marL="114300" algn="just" defTabSz="914400">
              <a:lnSpc>
                <a:spcPct val="90000"/>
              </a:lnSpc>
              <a:spcAft>
                <a:spcPts val="600"/>
              </a:spcAft>
            </a:pPr>
            <a:endParaRPr lang="en-US" sz="2000" b="1" i="0" u="none" strike="noStrike" baseline="0" dirty="0">
              <a:solidFill>
                <a:srgbClr val="0070C0"/>
              </a:solidFill>
              <a:latin typeface="+mj-lt"/>
            </a:endParaRPr>
          </a:p>
          <a:p>
            <a:pPr marL="342900" indent="-228600" algn="just" defTabSz="914400">
              <a:lnSpc>
                <a:spcPct val="90000"/>
              </a:lnSpc>
              <a:spcAft>
                <a:spcPts val="600"/>
              </a:spcAft>
              <a:buFont typeface="Arial" panose="020B0604020202020204" pitchFamily="34" charset="0"/>
              <a:buChar char="•"/>
            </a:pPr>
            <a:r>
              <a:rPr lang="en-US" sz="2400" b="1" i="0" u="none" strike="noStrike" baseline="0">
                <a:solidFill>
                  <a:srgbClr val="0070C0"/>
                </a:solidFill>
                <a:latin typeface="+mj-lt"/>
              </a:rPr>
              <a:t>Cho </a:t>
            </a:r>
            <a:r>
              <a:rPr lang="en-US" sz="2400" b="1" i="0" u="none" strike="noStrike" baseline="0" dirty="0">
                <a:solidFill>
                  <a:srgbClr val="0070C0"/>
                </a:solidFill>
                <a:latin typeface="+mj-lt"/>
              </a:rPr>
              <a:t>HS </a:t>
            </a:r>
            <a:r>
              <a:rPr lang="en-US" sz="2400" b="1" i="0" u="none" strike="noStrike" baseline="0" dirty="0" err="1">
                <a:solidFill>
                  <a:srgbClr val="0070C0"/>
                </a:solidFill>
                <a:latin typeface="+mj-lt"/>
              </a:rPr>
              <a:t>sử</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dụng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phần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mềm</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tạo</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ra</a:t>
            </a:r>
            <a:r>
              <a:rPr lang="en-US" sz="2400" b="1" i="0" u="none" strike="noStrike" baseline="0">
                <a:solidFill>
                  <a:srgbClr val="0070C0"/>
                </a:solidFill>
                <a:latin typeface="+mj-lt"/>
              </a:rPr>
              <a:t> những </a:t>
            </a:r>
            <a:r>
              <a:rPr lang="en-US" sz="2400" b="1" i="0" u="none" strike="noStrike" baseline="0" dirty="0" err="1">
                <a:solidFill>
                  <a:srgbClr val="0070C0"/>
                </a:solidFill>
                <a:latin typeface="+mj-lt"/>
              </a:rPr>
              <a:t>sản</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phẩm</a:t>
            </a:r>
            <a:r>
              <a:rPr lang="en-US" sz="2400" b="1" i="0" u="none" strike="noStrike" baseline="0">
                <a:solidFill>
                  <a:srgbClr val="0070C0"/>
                </a:solidFill>
                <a:latin typeface="+mj-lt"/>
              </a:rPr>
              <a:t> số như: </a:t>
            </a:r>
            <a:r>
              <a:rPr lang="en-US" sz="2400" b="1" i="0" u="none" strike="noStrike" baseline="0" dirty="0" err="1">
                <a:solidFill>
                  <a:srgbClr val="0070C0"/>
                </a:solidFill>
                <a:latin typeface="+mj-lt"/>
              </a:rPr>
              <a:t>một</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văn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bản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ngắn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thiệp</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chúc</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mừng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đoạn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hoạt</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hình</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vui</a:t>
            </a:r>
            <a:r>
              <a:rPr lang="en-US" sz="2400" b="1" i="0" u="none" strike="noStrike" baseline="0">
                <a:solidFill>
                  <a:srgbClr val="0070C0"/>
                </a:solidFill>
                <a:latin typeface="+mj-lt"/>
              </a:rPr>
              <a:t>,...</a:t>
            </a:r>
          </a:p>
          <a:p>
            <a:pPr marL="114300" algn="just" defTabSz="914400">
              <a:lnSpc>
                <a:spcPct val="90000"/>
              </a:lnSpc>
              <a:spcAft>
                <a:spcPts val="600"/>
              </a:spcAft>
            </a:pPr>
            <a:endParaRPr lang="en-US" sz="2000" b="1" i="0" u="none" strike="noStrike" baseline="0" dirty="0">
              <a:solidFill>
                <a:srgbClr val="0070C0"/>
              </a:solidFill>
              <a:latin typeface="+mj-lt"/>
            </a:endParaRPr>
          </a:p>
          <a:p>
            <a:pPr marL="342900" indent="-228600" algn="just" defTabSz="914400">
              <a:lnSpc>
                <a:spcPct val="90000"/>
              </a:lnSpc>
              <a:spcAft>
                <a:spcPts val="600"/>
              </a:spcAft>
              <a:buFont typeface="Arial" panose="020B0604020202020204" pitchFamily="34" charset="0"/>
              <a:buChar char="•"/>
            </a:pPr>
            <a:r>
              <a:rPr lang="en-US" sz="2400" b="1" i="0" u="none" strike="noStrike" baseline="0" dirty="0" err="1">
                <a:solidFill>
                  <a:srgbClr val="0070C0"/>
                </a:solidFill>
                <a:latin typeface="+mj-lt"/>
              </a:rPr>
              <a:t>Giúp</a:t>
            </a:r>
            <a:r>
              <a:rPr lang="en-US" sz="2400" b="1" i="0" u="none" strike="noStrike" baseline="0" dirty="0">
                <a:solidFill>
                  <a:srgbClr val="0070C0"/>
                </a:solidFill>
                <a:latin typeface="+mj-lt"/>
              </a:rPr>
              <a:t> </a:t>
            </a:r>
            <a:r>
              <a:rPr lang="en-US" sz="2400" b="1" i="0" u="none" strike="noStrike" baseline="0">
                <a:solidFill>
                  <a:srgbClr val="0070C0"/>
                </a:solidFill>
                <a:latin typeface="+mj-lt"/>
              </a:rPr>
              <a:t>HS quen </a:t>
            </a:r>
            <a:r>
              <a:rPr lang="en-US" sz="2400" b="1" i="0" u="none" strike="noStrike" baseline="0" dirty="0" err="1">
                <a:solidFill>
                  <a:srgbClr val="0070C0"/>
                </a:solidFill>
                <a:latin typeface="+mj-lt"/>
              </a:rPr>
              <a:t>với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công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nghệ</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kĩ</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thuật</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số</a:t>
            </a:r>
            <a:r>
              <a:rPr lang="en-US" sz="2400" b="1" i="0" u="none" strike="noStrike" baseline="0">
                <a:solidFill>
                  <a:srgbClr val="0070C0"/>
                </a:solidFill>
                <a:latin typeface="+mj-lt"/>
              </a:rPr>
              <a:t> qua </a:t>
            </a:r>
            <a:r>
              <a:rPr lang="en-US" sz="2400" b="1" i="0" u="none" strike="noStrike" baseline="0" dirty="0" err="1">
                <a:solidFill>
                  <a:srgbClr val="0070C0"/>
                </a:solidFill>
                <a:latin typeface="+mj-lt"/>
              </a:rPr>
              <a:t>việc</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sử</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dụng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máy</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tính</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để</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vui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chơi</a:t>
            </a:r>
            <a:r>
              <a:rPr lang="en-US" sz="2400" b="1" i="0" u="none" strike="noStrike" baseline="0" dirty="0">
                <a:solidFill>
                  <a:srgbClr val="0070C0"/>
                </a:solidFill>
                <a:latin typeface="+mj-lt"/>
              </a:rPr>
              <a:t>, </a:t>
            </a:r>
            <a:r>
              <a:rPr lang="en-US" sz="2400" b="1" i="0" u="none" strike="noStrike" baseline="0" err="1">
                <a:solidFill>
                  <a:srgbClr val="0070C0"/>
                </a:solidFill>
                <a:latin typeface="+mj-lt"/>
              </a:rPr>
              <a:t>học</a:t>
            </a:r>
            <a:r>
              <a:rPr lang="en-US" sz="2400" b="1" i="0" u="none" strike="noStrike" baseline="0">
                <a:solidFill>
                  <a:srgbClr val="0070C0"/>
                </a:solidFill>
                <a:latin typeface="+mj-lt"/>
              </a:rPr>
              <a:t> tập; phòng </a:t>
            </a:r>
            <a:r>
              <a:rPr lang="en-US" sz="2400" b="1" i="0" u="none" strike="noStrike" baseline="0" dirty="0" err="1">
                <a:solidFill>
                  <a:srgbClr val="0070C0"/>
                </a:solidFill>
                <a:latin typeface="+mj-lt"/>
              </a:rPr>
              <a:t>tránh</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những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tác</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hại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khi</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sử</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dụng</a:t>
            </a:r>
            <a:r>
              <a:rPr lang="en-US" sz="2400" b="1" i="0" u="none" strike="noStrike" baseline="0" dirty="0">
                <a:solidFill>
                  <a:srgbClr val="0070C0"/>
                </a:solidFill>
                <a:latin typeface="+mj-lt"/>
              </a:rPr>
              <a:t> Internet </a:t>
            </a:r>
            <a:r>
              <a:rPr lang="en-US" sz="2400" b="1" i="0" u="none" strike="noStrike" baseline="0" err="1">
                <a:solidFill>
                  <a:srgbClr val="0070C0"/>
                </a:solidFill>
                <a:latin typeface="+mj-lt"/>
              </a:rPr>
              <a:t>và</a:t>
            </a:r>
            <a:r>
              <a:rPr lang="en-US" sz="2400" b="1" i="0" u="none" strike="noStrike" baseline="0">
                <a:solidFill>
                  <a:srgbClr val="0070C0"/>
                </a:solidFill>
                <a:latin typeface="+mj-lt"/>
              </a:rPr>
              <a:t> tôn </a:t>
            </a:r>
            <a:r>
              <a:rPr lang="en-US" sz="2400" b="1" i="0" u="none" strike="noStrike" baseline="0" dirty="0" err="1">
                <a:solidFill>
                  <a:srgbClr val="0070C0"/>
                </a:solidFill>
                <a:latin typeface="+mj-lt"/>
              </a:rPr>
              <a:t>trọng</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bản</a:t>
            </a:r>
            <a:r>
              <a:rPr lang="en-US" sz="2400" b="1" i="0" u="none" strike="noStrike" baseline="0" dirty="0">
                <a:solidFill>
                  <a:srgbClr val="0070C0"/>
                </a:solidFill>
                <a:latin typeface="+mj-lt"/>
              </a:rPr>
              <a:t> </a:t>
            </a:r>
            <a:r>
              <a:rPr lang="en-US" sz="2400" b="1" i="0" u="none" strike="noStrike" baseline="0" dirty="0" err="1">
                <a:solidFill>
                  <a:srgbClr val="0070C0"/>
                </a:solidFill>
                <a:latin typeface="+mj-lt"/>
              </a:rPr>
              <a:t>quyền</a:t>
            </a:r>
            <a:r>
              <a:rPr lang="en-US" sz="2400" b="1" i="0" u="none" strike="noStrike" baseline="0" dirty="0">
                <a:solidFill>
                  <a:srgbClr val="0070C0"/>
                </a:solidFill>
                <a:latin typeface="+mj-lt"/>
              </a:rPr>
              <a:t>.</a:t>
            </a:r>
            <a:endParaRPr lang="en-US" sz="2400" b="1" dirty="0">
              <a:solidFill>
                <a:srgbClr val="0070C0"/>
              </a:solidFill>
              <a:latin typeface="+mj-lt"/>
            </a:endParaRPr>
          </a:p>
        </p:txBody>
      </p:sp>
    </p:spTree>
    <p:extLst>
      <p:ext uri="{BB962C8B-B14F-4D97-AF65-F5344CB8AC3E}">
        <p14:creationId xmlns:p14="http://schemas.microsoft.com/office/powerpoint/2010/main" val="316429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ADC3-4234-4785-BF6B-5F6D4B2484F0}"/>
              </a:ext>
            </a:extLst>
          </p:cNvPr>
          <p:cNvSpPr txBox="1">
            <a:spLocks/>
          </p:cNvSpPr>
          <p:nvPr/>
        </p:nvSpPr>
        <p:spPr>
          <a:xfrm>
            <a:off x="1051517" y="1128704"/>
            <a:ext cx="10363735" cy="50656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endParaRPr lang="en-US" altLang="en-US" sz="2600" dirty="0">
              <a:solidFill>
                <a:srgbClr val="FF0000"/>
              </a:solidFill>
              <a:latin typeface="+mn-lt"/>
              <a:ea typeface="Calibri Light" panose="020F0302020204030204" pitchFamily="34" charset="0"/>
              <a:cs typeface="Calibri" panose="020F0502020204030204" pitchFamily="34" charset="0"/>
            </a:endParaRPr>
          </a:p>
          <a:p>
            <a:pPr marL="971550" lvl="1" indent="-514350">
              <a:buAutoNum type="arabicPeriod"/>
            </a:pPr>
            <a:endParaRPr lang="en-US" altLang="en-US" sz="2600" b="0" dirty="0">
              <a:solidFill>
                <a:srgbClr val="FF0000"/>
              </a:solidFill>
              <a:ea typeface="Calibri Light" panose="020F0302020204030204" pitchFamily="34" charset="0"/>
              <a:cs typeface="Calibri Light" panose="020F0302020204030204" pitchFamily="34" charset="0"/>
            </a:endParaRPr>
          </a:p>
        </p:txBody>
      </p:sp>
      <p:sp>
        <p:nvSpPr>
          <p:cNvPr id="3" name="Rectangle 2"/>
          <p:cNvSpPr/>
          <p:nvPr/>
        </p:nvSpPr>
        <p:spPr>
          <a:xfrm>
            <a:off x="3708635" y="605484"/>
            <a:ext cx="4290597" cy="523220"/>
          </a:xfrm>
          <a:prstGeom prst="rect">
            <a:avLst/>
          </a:prstGeom>
        </p:spPr>
        <p:txBody>
          <a:bodyPr wrap="none">
            <a:spAutoFit/>
          </a:bodyPr>
          <a:lstStyle/>
          <a:p>
            <a:pPr algn="ctr"/>
            <a:r>
              <a:rPr lang="en-US" altLang="en-US" sz="2800" b="1" dirty="0">
                <a:solidFill>
                  <a:srgbClr val="FF0000"/>
                </a:solidFill>
                <a:latin typeface="Calibri" panose="020F0502020204030204" pitchFamily="34" charset="0"/>
                <a:ea typeface="Calibri Light" panose="020F0302020204030204" pitchFamily="34" charset="0"/>
                <a:cs typeface="Calibri" panose="020F0502020204030204" pitchFamily="34" charset="0"/>
              </a:rPr>
              <a:t>ĐÁNH GIÁ THƯỜNG XUYÊN</a:t>
            </a:r>
          </a:p>
        </p:txBody>
      </p:sp>
      <p:sp>
        <p:nvSpPr>
          <p:cNvPr id="4" name="Rounded Rectangle 3"/>
          <p:cNvSpPr/>
          <p:nvPr/>
        </p:nvSpPr>
        <p:spPr>
          <a:xfrm>
            <a:off x="811163" y="1279648"/>
            <a:ext cx="10604089" cy="47637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spcAft>
                <a:spcPts val="1200"/>
              </a:spcAft>
              <a:buFont typeface="Wingdings" panose="05000000000000000000" pitchFamily="2" charset="2"/>
              <a:buChar char="Ø"/>
            </a:pPr>
            <a:endParaRPr lang="en-US" altLang="en-US" sz="2400" dirty="0">
              <a:solidFill>
                <a:srgbClr val="0070C0"/>
              </a:solidFill>
              <a:latin typeface="+mj-lt"/>
              <a:ea typeface="Calibri Light" panose="020F03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endParaRPr lang="en-US" altLang="en-US" sz="2400" dirty="0">
              <a:solidFill>
                <a:srgbClr val="0070C0"/>
              </a:solidFill>
              <a:latin typeface="+mj-lt"/>
              <a:ea typeface="Calibri Light" panose="020F03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r>
              <a:rPr lang="en-US" altLang="en-US" sz="2400" b="1" dirty="0">
                <a:solidFill>
                  <a:srgbClr val="0070C0"/>
                </a:solidFill>
                <a:latin typeface="+mj-lt"/>
                <a:ea typeface="Calibri Light" panose="020F0302020204030204" pitchFamily="34" charset="0"/>
                <a:cs typeface="Calibri" panose="020F0502020204030204" pitchFamily="34" charset="0"/>
              </a:rPr>
              <a:t>VỀ NỘI DUNG HỌC TẬP</a:t>
            </a:r>
          </a:p>
          <a:p>
            <a:pPr>
              <a:spcAft>
                <a:spcPts val="1200"/>
              </a:spcAft>
            </a:pPr>
            <a:r>
              <a:rPr lang="en-US" altLang="en-US" sz="2400" dirty="0">
                <a:solidFill>
                  <a:srgbClr val="FF0000"/>
                </a:solidFill>
                <a:latin typeface="+mj-lt"/>
                <a:ea typeface="Calibri Light" panose="020F0302020204030204" pitchFamily="34" charset="0"/>
                <a:cs typeface="Calibri" panose="020F0502020204030204" pitchFamily="34" charset="0"/>
              </a:rPr>
              <a:t>	</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của</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giáo</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viên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về</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sản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phẩm</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học</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tập</a:t>
            </a:r>
            <a:r>
              <a:rPr lang="en-US" altLang="en-US" sz="2400" dirty="0">
                <a:solidFill>
                  <a:schemeClr val="tx1"/>
                </a:solidFill>
                <a:latin typeface="+mj-lt"/>
                <a:ea typeface="Calibri Light" panose="020F0302020204030204" pitchFamily="34" charset="0"/>
                <a:cs typeface="Calibri" panose="020F0502020204030204" pitchFamily="34" charset="0"/>
              </a:rPr>
              <a:t>…</a:t>
            </a:r>
          </a:p>
          <a:p>
            <a:pPr>
              <a:spcAft>
                <a:spcPts val="1200"/>
              </a:spcAft>
            </a:pPr>
            <a:r>
              <a:rPr lang="en-US" altLang="en-US" sz="2400" dirty="0">
                <a:solidFill>
                  <a:schemeClr val="tx1"/>
                </a:solidFill>
                <a:latin typeface="+mj-lt"/>
                <a:ea typeface="Calibri Light" panose="020F0302020204030204" pitchFamily="34" charset="0"/>
                <a:cs typeface="Calibri" panose="020F0502020204030204" pitchFamily="34" charset="0"/>
              </a:rPr>
              <a:t>	-  </a:t>
            </a:r>
            <a:r>
              <a:rPr lang="en-US" altLang="en-US" sz="2400" dirty="0" err="1">
                <a:solidFill>
                  <a:schemeClr val="tx1"/>
                </a:solidFill>
                <a:latin typeface="+mj-lt"/>
                <a:ea typeface="Calibri Light" panose="020F0302020204030204" pitchFamily="34" charset="0"/>
                <a:cs typeface="Calibri" panose="020F0502020204030204" pitchFamily="34" charset="0"/>
              </a:rPr>
              <a:t>Tự</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và</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err="1">
                <a:solidFill>
                  <a:schemeClr val="tx1"/>
                </a:solidFill>
                <a:latin typeface="+mj-lt"/>
                <a:ea typeface="Calibri Light" panose="020F0302020204030204" pitchFamily="34" charset="0"/>
                <a:cs typeface="Calibri" panose="020F0502020204030204" pitchFamily="34" charset="0"/>
              </a:rPr>
              <a:t>xét</a:t>
            </a:r>
            <a:r>
              <a:rPr lang="en-US" altLang="en-US" sz="2400">
                <a:solidFill>
                  <a:schemeClr val="tx1"/>
                </a:solidFill>
                <a:latin typeface="+mj-lt"/>
                <a:ea typeface="Calibri Light" panose="020F0302020204030204" pitchFamily="34" charset="0"/>
                <a:cs typeface="Calibri" panose="020F0502020204030204" pitchFamily="34" charset="0"/>
              </a:rPr>
              <a:t> bạn </a:t>
            </a:r>
            <a:r>
              <a:rPr lang="en-US" altLang="en-US" sz="2400" dirty="0" err="1">
                <a:solidFill>
                  <a:schemeClr val="tx1"/>
                </a:solidFill>
                <a:latin typeface="+mj-lt"/>
                <a:ea typeface="Calibri Light" panose="020F0302020204030204" pitchFamily="34" charset="0"/>
                <a:cs typeface="Calibri" panose="020F0502020204030204" pitchFamily="34" charset="0"/>
              </a:rPr>
              <a:t>về</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nội</a:t>
            </a:r>
            <a:r>
              <a:rPr lang="en-US" altLang="en-US" sz="2400" dirty="0">
                <a:solidFill>
                  <a:schemeClr val="tx1"/>
                </a:solidFill>
                <a:latin typeface="+mj-lt"/>
                <a:ea typeface="Calibri Light" panose="020F0302020204030204" pitchFamily="34" charset="0"/>
                <a:cs typeface="Calibri" panose="020F0502020204030204" pitchFamily="34" charset="0"/>
              </a:rPr>
              <a:t> dung </a:t>
            </a:r>
            <a:r>
              <a:rPr lang="en-US" altLang="en-US" sz="2400" dirty="0" err="1">
                <a:solidFill>
                  <a:schemeClr val="tx1"/>
                </a:solidFill>
                <a:latin typeface="+mj-lt"/>
                <a:ea typeface="Calibri Light" panose="020F0302020204030204" pitchFamily="34" charset="0"/>
                <a:cs typeface="Calibri" panose="020F0502020204030204" pitchFamily="34" charset="0"/>
              </a:rPr>
              <a:t>học</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tập</a:t>
            </a:r>
            <a:r>
              <a:rPr lang="en-US" altLang="en-US" sz="2400" dirty="0">
                <a:solidFill>
                  <a:schemeClr val="tx1"/>
                </a:solidFill>
                <a:latin typeface="+mj-lt"/>
                <a:ea typeface="Calibri Light" panose="020F0302020204030204" pitchFamily="34" charset="0"/>
                <a:cs typeface="Calibri" panose="020F0502020204030204" pitchFamily="34" charset="0"/>
              </a:rPr>
              <a:t>.</a:t>
            </a:r>
          </a:p>
          <a:p>
            <a:pPr>
              <a:spcAft>
                <a:spcPts val="1200"/>
              </a:spcAft>
            </a:pPr>
            <a:r>
              <a:rPr lang="en-US" altLang="en-US" sz="2400" dirty="0">
                <a:solidFill>
                  <a:schemeClr val="tx1"/>
                </a:solidFill>
                <a:latin typeface="+mj-lt"/>
                <a:ea typeface="Calibri Light" panose="020F0302020204030204" pitchFamily="34" charset="0"/>
                <a:cs typeface="Calibri" panose="020F0502020204030204" pitchFamily="34" charset="0"/>
              </a:rPr>
              <a:t>	-  </a:t>
            </a:r>
            <a:r>
              <a:rPr lang="en-US" altLang="en-US" sz="2400" dirty="0" err="1">
                <a:solidFill>
                  <a:schemeClr val="tx1"/>
                </a:solidFill>
                <a:latin typeface="+mj-lt"/>
                <a:ea typeface="Calibri Light" panose="020F0302020204030204" pitchFamily="34" charset="0"/>
                <a:cs typeface="Calibri" panose="020F0502020204030204" pitchFamily="34" charset="0"/>
              </a:rPr>
              <a:t>Phụ</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huynh</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trao</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đổi</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về</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của</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err="1">
                <a:solidFill>
                  <a:schemeClr val="tx1"/>
                </a:solidFill>
                <a:latin typeface="+mj-lt"/>
                <a:ea typeface="Calibri Light" panose="020F0302020204030204" pitchFamily="34" charset="0"/>
                <a:cs typeface="Calibri" panose="020F0502020204030204" pitchFamily="34" charset="0"/>
              </a:rPr>
              <a:t>giáo</a:t>
            </a:r>
            <a:r>
              <a:rPr lang="en-US" altLang="en-US" sz="2400">
                <a:solidFill>
                  <a:schemeClr val="tx1"/>
                </a:solidFill>
                <a:latin typeface="+mj-lt"/>
                <a:ea typeface="Calibri Light" panose="020F0302020204030204" pitchFamily="34" charset="0"/>
                <a:cs typeface="Calibri" panose="020F0502020204030204" pitchFamily="34" charset="0"/>
              </a:rPr>
              <a:t> viên.</a:t>
            </a:r>
            <a:endParaRPr lang="en-US" altLang="en-US" sz="2400" dirty="0">
              <a:solidFill>
                <a:schemeClr val="tx1"/>
              </a:solidFill>
              <a:latin typeface="+mj-lt"/>
              <a:ea typeface="Calibri Light" panose="020F03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r>
              <a:rPr lang="en-US" altLang="en-US" sz="2400" b="1" dirty="0">
                <a:solidFill>
                  <a:srgbClr val="0070C0"/>
                </a:solidFill>
                <a:latin typeface="+mj-lt"/>
                <a:ea typeface="Calibri Light" panose="020F0302020204030204" pitchFamily="34" charset="0"/>
                <a:cs typeface="Calibri" panose="020F0502020204030204" pitchFamily="34" charset="0"/>
              </a:rPr>
              <a:t>VỀ HÌNH THÀNH VÀ PHÁT TRIỂN PHẨM CHẤT, NĂNG LỰC</a:t>
            </a:r>
          </a:p>
          <a:p>
            <a:pPr>
              <a:spcAft>
                <a:spcPts val="1200"/>
              </a:spcAft>
            </a:pPr>
            <a:r>
              <a:rPr lang="en-US" altLang="en-US" sz="2400" dirty="0">
                <a:solidFill>
                  <a:srgbClr val="FF0000"/>
                </a:solidFill>
                <a:latin typeface="+mj-lt"/>
                <a:ea typeface="Calibri Light" panose="020F0302020204030204" pitchFamily="34" charset="0"/>
                <a:cs typeface="Calibri" panose="020F0502020204030204" pitchFamily="34" charset="0"/>
              </a:rPr>
              <a:t>	</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của</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giáo</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viên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về</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phát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triển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phẩm</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chất</a:t>
            </a:r>
            <a:r>
              <a:rPr lang="en-US" altLang="en-US" sz="2400" dirty="0">
                <a:solidFill>
                  <a:schemeClr val="tx1"/>
                </a:solidFill>
                <a:latin typeface="+mj-lt"/>
                <a:ea typeface="Calibri Light" panose="020F0302020204030204" pitchFamily="34" charset="0"/>
                <a:cs typeface="Calibri" panose="020F0502020204030204" pitchFamily="34" charset="0"/>
              </a:rPr>
              <a:t>…</a:t>
            </a:r>
          </a:p>
          <a:p>
            <a:pPr>
              <a:spcAft>
                <a:spcPts val="1200"/>
              </a:spcAft>
            </a:pPr>
            <a:r>
              <a:rPr lang="en-US" altLang="en-US" sz="2400" dirty="0">
                <a:solidFill>
                  <a:schemeClr val="tx1"/>
                </a:solidFill>
                <a:latin typeface="+mj-lt"/>
                <a:ea typeface="Calibri Light" panose="020F0302020204030204" pitchFamily="34" charset="0"/>
                <a:cs typeface="Calibri" panose="020F0502020204030204" pitchFamily="34" charset="0"/>
              </a:rPr>
              <a:t>	-  </a:t>
            </a:r>
            <a:r>
              <a:rPr lang="en-US" altLang="en-US" sz="2400" dirty="0" err="1">
                <a:solidFill>
                  <a:schemeClr val="tx1"/>
                </a:solidFill>
                <a:latin typeface="+mj-lt"/>
                <a:ea typeface="Calibri Light" panose="020F0302020204030204" pitchFamily="34" charset="0"/>
                <a:cs typeface="Calibri" panose="020F0502020204030204" pitchFamily="34" charset="0"/>
              </a:rPr>
              <a:t>Tự</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và</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err="1">
                <a:solidFill>
                  <a:schemeClr val="tx1"/>
                </a:solidFill>
                <a:latin typeface="+mj-lt"/>
                <a:ea typeface="Calibri Light" panose="020F0302020204030204" pitchFamily="34" charset="0"/>
                <a:cs typeface="Calibri" panose="020F0502020204030204" pitchFamily="34" charset="0"/>
              </a:rPr>
              <a:t>xét</a:t>
            </a:r>
            <a:r>
              <a:rPr lang="en-US" altLang="en-US" sz="2400">
                <a:solidFill>
                  <a:schemeClr val="tx1"/>
                </a:solidFill>
                <a:latin typeface="+mj-lt"/>
                <a:ea typeface="Calibri Light" panose="020F0302020204030204" pitchFamily="34" charset="0"/>
                <a:cs typeface="Calibri" panose="020F0502020204030204" pitchFamily="34" charset="0"/>
              </a:rPr>
              <a:t> bạn về phẩm </a:t>
            </a:r>
            <a:r>
              <a:rPr lang="en-US" altLang="en-US" sz="2400" dirty="0" err="1">
                <a:solidFill>
                  <a:schemeClr val="tx1"/>
                </a:solidFill>
                <a:latin typeface="+mj-lt"/>
                <a:ea typeface="Calibri Light" panose="020F0302020204030204" pitchFamily="34" charset="0"/>
                <a:cs typeface="Calibri" panose="020F0502020204030204" pitchFamily="34" charset="0"/>
              </a:rPr>
              <a:t>chất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năng</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lực</a:t>
            </a:r>
            <a:r>
              <a:rPr lang="en-US" altLang="en-US" sz="2400" dirty="0">
                <a:solidFill>
                  <a:schemeClr val="tx1"/>
                </a:solidFill>
                <a:latin typeface="+mj-lt"/>
                <a:ea typeface="Calibri Light" panose="020F0302020204030204" pitchFamily="34" charset="0"/>
                <a:cs typeface="Calibri" panose="020F0502020204030204" pitchFamily="34" charset="0"/>
              </a:rPr>
              <a:t>…</a:t>
            </a:r>
          </a:p>
          <a:p>
            <a:pPr>
              <a:spcAft>
                <a:spcPts val="1200"/>
              </a:spcAft>
            </a:pPr>
            <a:r>
              <a:rPr lang="en-US" altLang="en-US" sz="2400" dirty="0">
                <a:solidFill>
                  <a:schemeClr val="tx1"/>
                </a:solidFill>
                <a:latin typeface="+mj-lt"/>
                <a:ea typeface="Calibri Light" panose="020F0302020204030204" pitchFamily="34" charset="0"/>
                <a:cs typeface="Calibri" panose="020F0502020204030204" pitchFamily="34" charset="0"/>
              </a:rPr>
              <a:t>	-  </a:t>
            </a:r>
            <a:r>
              <a:rPr lang="en-US" altLang="en-US" sz="2400" dirty="0" err="1">
                <a:solidFill>
                  <a:schemeClr val="tx1"/>
                </a:solidFill>
                <a:latin typeface="+mj-lt"/>
                <a:ea typeface="Calibri Light" panose="020F0302020204030204" pitchFamily="34" charset="0"/>
                <a:cs typeface="Calibri" panose="020F0502020204030204" pitchFamily="34" charset="0"/>
              </a:rPr>
              <a:t>Phụ</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huynh</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trao</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đổi</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về</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nhận</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xét</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của</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dirty="0" err="1">
                <a:solidFill>
                  <a:schemeClr val="tx1"/>
                </a:solidFill>
                <a:latin typeface="+mj-lt"/>
                <a:ea typeface="Calibri Light" panose="020F0302020204030204" pitchFamily="34" charset="0"/>
                <a:cs typeface="Calibri" panose="020F0502020204030204" pitchFamily="34" charset="0"/>
              </a:rPr>
              <a:t>giáo</a:t>
            </a:r>
            <a:r>
              <a:rPr lang="en-US" altLang="en-US" sz="2400" dirty="0">
                <a:solidFill>
                  <a:schemeClr val="tx1"/>
                </a:solidFill>
                <a:latin typeface="+mj-lt"/>
                <a:ea typeface="Calibri Light" panose="020F0302020204030204" pitchFamily="34" charset="0"/>
                <a:cs typeface="Calibri" panose="020F0502020204030204" pitchFamily="34" charset="0"/>
              </a:rPr>
              <a:t> </a:t>
            </a:r>
            <a:r>
              <a:rPr lang="en-US" altLang="en-US" sz="2400" err="1">
                <a:solidFill>
                  <a:schemeClr val="tx1"/>
                </a:solidFill>
                <a:latin typeface="+mj-lt"/>
                <a:ea typeface="Calibri Light" panose="020F0302020204030204" pitchFamily="34" charset="0"/>
                <a:cs typeface="Calibri" panose="020F0502020204030204" pitchFamily="34" charset="0"/>
              </a:rPr>
              <a:t>viên</a:t>
            </a:r>
            <a:r>
              <a:rPr lang="en-US" altLang="en-US" sz="2400">
                <a:solidFill>
                  <a:schemeClr val="tx1"/>
                </a:solidFill>
                <a:latin typeface="+mj-lt"/>
                <a:ea typeface="Calibri Light" panose="020F0302020204030204" pitchFamily="34" charset="0"/>
                <a:cs typeface="Calibri" panose="020F0502020204030204" pitchFamily="34" charset="0"/>
              </a:rPr>
              <a:t> về phẩm </a:t>
            </a:r>
            <a:r>
              <a:rPr lang="en-US" altLang="en-US" sz="2400" dirty="0" err="1">
                <a:solidFill>
                  <a:schemeClr val="tx1"/>
                </a:solidFill>
                <a:latin typeface="+mj-lt"/>
                <a:ea typeface="Calibri Light" panose="020F0302020204030204" pitchFamily="34" charset="0"/>
                <a:cs typeface="Calibri" panose="020F0502020204030204" pitchFamily="34" charset="0"/>
              </a:rPr>
              <a:t>chất</a:t>
            </a:r>
            <a:r>
              <a:rPr lang="en-US" altLang="en-US" sz="2400" dirty="0">
                <a:solidFill>
                  <a:schemeClr val="tx1"/>
                </a:solidFill>
                <a:latin typeface="+mj-lt"/>
                <a:ea typeface="Calibri Light" panose="020F0302020204030204" pitchFamily="34" charset="0"/>
                <a:cs typeface="Calibri" panose="020F0502020204030204" pitchFamily="34" charset="0"/>
              </a:rPr>
              <a:t> ...</a:t>
            </a:r>
          </a:p>
          <a:p>
            <a:pPr>
              <a:spcAft>
                <a:spcPts val="1200"/>
              </a:spcAft>
            </a:pPr>
            <a:endParaRPr lang="en-US" altLang="en-US" sz="2400" dirty="0">
              <a:solidFill>
                <a:schemeClr val="tx1"/>
              </a:solidFill>
              <a:latin typeface="+mj-lt"/>
              <a:ea typeface="Calibri Light" panose="020F0302020204030204" pitchFamily="34" charset="0"/>
              <a:cs typeface="Calibri" panose="020F0502020204030204" pitchFamily="34" charset="0"/>
            </a:endParaRPr>
          </a:p>
          <a:p>
            <a:pPr algn="ctr">
              <a:spcAft>
                <a:spcPts val="1200"/>
              </a:spcAft>
            </a:pP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1236547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ADC3-4234-4785-BF6B-5F6D4B2484F0}"/>
              </a:ext>
            </a:extLst>
          </p:cNvPr>
          <p:cNvSpPr txBox="1">
            <a:spLocks/>
          </p:cNvSpPr>
          <p:nvPr/>
        </p:nvSpPr>
        <p:spPr>
          <a:xfrm>
            <a:off x="1965461" y="625716"/>
            <a:ext cx="7414513" cy="440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r>
              <a:rPr lang="en-US" altLang="en-US" sz="2800" dirty="0">
                <a:solidFill>
                  <a:srgbClr val="FF0000"/>
                </a:solidFill>
                <a:latin typeface="Calibri" panose="020F0502020204030204" pitchFamily="34" charset="0"/>
                <a:ea typeface="Calibri Light" panose="020F0302020204030204" pitchFamily="34" charset="0"/>
                <a:cs typeface="Calibri" panose="020F0502020204030204" pitchFamily="34" charset="0"/>
              </a:rPr>
              <a:t>ĐÁNH GIÁ ĐỊNH KỲ  </a:t>
            </a:r>
          </a:p>
        </p:txBody>
      </p:sp>
      <p:sp>
        <p:nvSpPr>
          <p:cNvPr id="4" name="Rounded Rectangle 3"/>
          <p:cNvSpPr/>
          <p:nvPr/>
        </p:nvSpPr>
        <p:spPr>
          <a:xfrm>
            <a:off x="442451" y="1194621"/>
            <a:ext cx="11297265" cy="4955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spcAft>
                <a:spcPts val="900"/>
              </a:spcAft>
            </a:pPr>
            <a:endParaRPr lang="en-US" sz="2400" dirty="0">
              <a:latin typeface="+mj-lt"/>
              <a:ea typeface="Cambria" panose="02040503050406030204" pitchFamily="18" charset="0"/>
              <a:cs typeface="Calibri" panose="020F0502020204030204" pitchFamily="34" charset="0"/>
            </a:endParaRPr>
          </a:p>
          <a:p>
            <a:pPr marL="342900" indent="-342900">
              <a:spcAft>
                <a:spcPts val="900"/>
              </a:spcAft>
              <a:buFont typeface="Wingdings" panose="05000000000000000000" pitchFamily="2" charset="2"/>
              <a:buChar char="Ø"/>
            </a:pPr>
            <a:endParaRPr lang="en-US" sz="2400" dirty="0">
              <a:latin typeface="+mj-lt"/>
              <a:ea typeface="Cambria" panose="02040503050406030204" pitchFamily="18" charset="0"/>
              <a:cs typeface="Calibri" panose="020F0502020204030204" pitchFamily="34" charset="0"/>
            </a:endParaRPr>
          </a:p>
          <a:p>
            <a:pPr marL="342900" indent="-342900">
              <a:spcAft>
                <a:spcPts val="900"/>
              </a:spcAft>
              <a:buFont typeface="Wingdings" panose="05000000000000000000" pitchFamily="2" charset="2"/>
              <a:buChar char="Ø"/>
            </a:pPr>
            <a:endParaRPr lang="en-US" sz="2400" dirty="0">
              <a:solidFill>
                <a:srgbClr val="0070C0"/>
              </a:solidFill>
              <a:latin typeface="+mj-lt"/>
              <a:ea typeface="Cambria" panose="02040503050406030204" pitchFamily="18" charset="0"/>
              <a:cs typeface="Calibri" panose="020F0502020204030204" pitchFamily="34" charset="0"/>
            </a:endParaRPr>
          </a:p>
          <a:p>
            <a:pPr marL="342900" indent="-342900">
              <a:spcAft>
                <a:spcPts val="900"/>
              </a:spcAft>
              <a:buFont typeface="Wingdings" panose="05000000000000000000" pitchFamily="2" charset="2"/>
              <a:buChar char="Ø"/>
            </a:pPr>
            <a:r>
              <a:rPr lang="en-US" sz="2400" b="1" dirty="0">
                <a:solidFill>
                  <a:srgbClr val="0070C0"/>
                </a:solidFill>
                <a:latin typeface="+mj-lt"/>
                <a:ea typeface="Cambria" panose="02040503050406030204" pitchFamily="18" charset="0"/>
                <a:cs typeface="Calibri" panose="020F0502020204030204" pitchFamily="34" charset="0"/>
              </a:rPr>
              <a:t>VỀ NỘI DUNG HỌC TẬP</a:t>
            </a:r>
          </a:p>
          <a:p>
            <a:pPr marL="285750" indent="-285750">
              <a:spcAft>
                <a:spcPts val="900"/>
              </a:spcAft>
              <a:buFont typeface="Arial" panose="020B0604020202020204" pitchFamily="34" charset="0"/>
              <a:buChar char="•"/>
            </a:pPr>
            <a:r>
              <a:rPr lang="vi-VN" sz="2400" b="1" dirty="0">
                <a:latin typeface="+mj-lt"/>
                <a:cs typeface="Calibri" panose="020F0502020204030204" pitchFamily="34" charset="0"/>
              </a:rPr>
              <a:t>Hoàn thành tốt: </a:t>
            </a:r>
            <a:r>
              <a:rPr lang="en-US" sz="2400" dirty="0">
                <a:latin typeface="+mj-lt"/>
                <a:cs typeface="Calibri" panose="020F0502020204030204" pitchFamily="34" charset="0"/>
              </a:rPr>
              <a:t>T</a:t>
            </a:r>
            <a:r>
              <a:rPr lang="vi-VN" sz="2400" dirty="0">
                <a:latin typeface="+mj-lt"/>
                <a:cs typeface="Calibri" panose="020F0502020204030204" pitchFamily="34" charset="0"/>
              </a:rPr>
              <a:t>hực hiện tốt các yêu cầu học tập và thường xuyên có biểu hiện cụ thể</a:t>
            </a:r>
            <a:r>
              <a:rPr lang="en-US" sz="2400" dirty="0">
                <a:latin typeface="+mj-lt"/>
                <a:cs typeface="Calibri" panose="020F0502020204030204" pitchFamily="34" charset="0"/>
              </a:rPr>
              <a:t>,…</a:t>
            </a:r>
            <a:r>
              <a:rPr lang="vi-VN" sz="2400" dirty="0">
                <a:latin typeface="+mj-lt"/>
                <a:cs typeface="Calibri" panose="020F0502020204030204" pitchFamily="34" charset="0"/>
              </a:rPr>
              <a:t>;</a:t>
            </a:r>
          </a:p>
          <a:p>
            <a:pPr marL="285750" indent="-285750">
              <a:spcAft>
                <a:spcPts val="900"/>
              </a:spcAft>
              <a:buFont typeface="Arial" panose="020B0604020202020204" pitchFamily="34" charset="0"/>
              <a:buChar char="•"/>
            </a:pPr>
            <a:r>
              <a:rPr lang="vi-VN" sz="2400" b="1" dirty="0">
                <a:latin typeface="+mj-lt"/>
                <a:cs typeface="Calibri" panose="020F0502020204030204" pitchFamily="34" charset="0"/>
              </a:rPr>
              <a:t>Hoàn thành: </a:t>
            </a:r>
            <a:r>
              <a:rPr lang="en-US" sz="2400" dirty="0">
                <a:latin typeface="+mj-lt"/>
                <a:cs typeface="Calibri" panose="020F0502020204030204" pitchFamily="34" charset="0"/>
              </a:rPr>
              <a:t>T</a:t>
            </a:r>
            <a:r>
              <a:rPr lang="vi-VN" sz="2400" dirty="0">
                <a:latin typeface="+mj-lt"/>
                <a:cs typeface="Calibri" panose="020F0502020204030204" pitchFamily="34" charset="0"/>
              </a:rPr>
              <a:t>hực hiện được các yêu cầu học tập và có biểu hiện cụ thể</a:t>
            </a:r>
            <a:r>
              <a:rPr lang="en-US" sz="2400" dirty="0">
                <a:latin typeface="+mj-lt"/>
                <a:cs typeface="Calibri" panose="020F0502020204030204" pitchFamily="34" charset="0"/>
              </a:rPr>
              <a:t>,…;</a:t>
            </a:r>
            <a:endParaRPr lang="vi-VN" sz="2400" dirty="0">
              <a:latin typeface="+mj-lt"/>
              <a:cs typeface="Calibri" panose="020F0502020204030204" pitchFamily="34" charset="0"/>
            </a:endParaRPr>
          </a:p>
          <a:p>
            <a:pPr marL="285750" indent="-285750">
              <a:spcAft>
                <a:spcPts val="900"/>
              </a:spcAft>
              <a:buFont typeface="Arial" panose="020B0604020202020204" pitchFamily="34" charset="0"/>
              <a:buChar char="•"/>
            </a:pPr>
            <a:r>
              <a:rPr lang="vi-VN" sz="2400" b="1" dirty="0">
                <a:latin typeface="+mj-lt"/>
                <a:cs typeface="Calibri" panose="020F0502020204030204" pitchFamily="34" charset="0"/>
              </a:rPr>
              <a:t>Chưa hoàn thành: </a:t>
            </a:r>
            <a:r>
              <a:rPr lang="en-US" sz="2400" dirty="0">
                <a:latin typeface="+mj-lt"/>
                <a:cs typeface="Calibri" panose="020F0502020204030204" pitchFamily="34" charset="0"/>
              </a:rPr>
              <a:t>C</a:t>
            </a:r>
            <a:r>
              <a:rPr lang="vi-VN" sz="2400" dirty="0">
                <a:latin typeface="+mj-lt"/>
                <a:cs typeface="Calibri" panose="020F0502020204030204" pitchFamily="34" charset="0"/>
              </a:rPr>
              <a:t>hưa thực hiện được một số yêu cầu học tập hoặc chưa có biểu hiện cụ thể</a:t>
            </a:r>
            <a:r>
              <a:rPr lang="en-US" sz="2400" dirty="0">
                <a:latin typeface="+mj-lt"/>
                <a:cs typeface="Calibri" panose="020F0502020204030204" pitchFamily="34" charset="0"/>
              </a:rPr>
              <a:t>,…</a:t>
            </a:r>
          </a:p>
          <a:p>
            <a:pPr marL="342900" indent="-342900">
              <a:spcAft>
                <a:spcPts val="900"/>
              </a:spcAft>
              <a:buFont typeface="Wingdings" panose="05000000000000000000" pitchFamily="2" charset="2"/>
              <a:buChar char="Ø"/>
            </a:pPr>
            <a:r>
              <a:rPr lang="en-US" sz="2400" b="1" dirty="0">
                <a:solidFill>
                  <a:srgbClr val="0070C0"/>
                </a:solidFill>
                <a:latin typeface="+mj-lt"/>
                <a:ea typeface="Cambria" panose="02040503050406030204" pitchFamily="18" charset="0"/>
                <a:cs typeface="Calibri" panose="020F0502020204030204" pitchFamily="34" charset="0"/>
              </a:rPr>
              <a:t>VỀ HÌNH THÀNH VÀ PHÁT TRIỂN PHẨM CHẤT, NĂNG LỰC</a:t>
            </a:r>
            <a:endParaRPr lang="en-US" sz="2400" b="1" dirty="0">
              <a:solidFill>
                <a:srgbClr val="FF0000"/>
              </a:solidFill>
              <a:latin typeface="+mj-lt"/>
              <a:ea typeface="Cambria" panose="02040503050406030204" pitchFamily="18" charset="0"/>
              <a:cs typeface="Calibri" panose="020F0502020204030204" pitchFamily="34" charset="0"/>
            </a:endParaRPr>
          </a:p>
          <a:p>
            <a:pPr marL="285750" indent="-285750">
              <a:spcAft>
                <a:spcPts val="900"/>
              </a:spcAft>
              <a:buFont typeface="Arial" panose="020B0604020202020204" pitchFamily="34" charset="0"/>
              <a:buChar char="•"/>
            </a:pPr>
            <a:r>
              <a:rPr lang="vi-VN" sz="2400" b="1" dirty="0">
                <a:latin typeface="+mj-lt"/>
                <a:cs typeface="Calibri" panose="020F0502020204030204" pitchFamily="34" charset="0"/>
              </a:rPr>
              <a:t>Tốt: </a:t>
            </a:r>
            <a:r>
              <a:rPr lang="vi-VN" sz="2400" dirty="0">
                <a:latin typeface="+mj-lt"/>
                <a:cs typeface="Calibri" panose="020F0502020204030204" pitchFamily="34" charset="0"/>
              </a:rPr>
              <a:t>Đáp ứng tốt yêu cầu giáo dục</a:t>
            </a:r>
            <a:r>
              <a:rPr lang="vi-VN" sz="2400">
                <a:latin typeface="+mj-lt"/>
                <a:cs typeface="Calibri" panose="020F0502020204030204" pitchFamily="34" charset="0"/>
              </a:rPr>
              <a:t>, </a:t>
            </a:r>
            <a:r>
              <a:rPr lang="en-US" sz="2400">
                <a:latin typeface="+mj-lt"/>
                <a:cs typeface="Calibri" panose="020F0502020204030204" pitchFamily="34" charset="0"/>
              </a:rPr>
              <a:t>có </a:t>
            </a:r>
            <a:r>
              <a:rPr lang="vi-VN" sz="2400">
                <a:latin typeface="+mj-lt"/>
                <a:cs typeface="Calibri" panose="020F0502020204030204" pitchFamily="34" charset="0"/>
              </a:rPr>
              <a:t>biểu </a:t>
            </a:r>
            <a:r>
              <a:rPr lang="vi-VN" sz="2400" dirty="0">
                <a:latin typeface="+mj-lt"/>
                <a:cs typeface="Calibri" panose="020F0502020204030204" pitchFamily="34" charset="0"/>
              </a:rPr>
              <a:t>hiện rõ và thường xuyên</a:t>
            </a:r>
            <a:r>
              <a:rPr lang="en-US" sz="2400" dirty="0">
                <a:latin typeface="+mj-lt"/>
                <a:cs typeface="Calibri" panose="020F0502020204030204" pitchFamily="34" charset="0"/>
              </a:rPr>
              <a:t>;</a:t>
            </a:r>
            <a:endParaRPr lang="vi-VN" sz="2400" dirty="0">
              <a:latin typeface="+mj-lt"/>
              <a:cs typeface="Calibri" panose="020F0502020204030204" pitchFamily="34" charset="0"/>
            </a:endParaRPr>
          </a:p>
          <a:p>
            <a:pPr marL="285750" indent="-285750">
              <a:spcAft>
                <a:spcPts val="900"/>
              </a:spcAft>
              <a:buFont typeface="Arial" panose="020B0604020202020204" pitchFamily="34" charset="0"/>
              <a:buChar char="•"/>
            </a:pPr>
            <a:r>
              <a:rPr lang="en-US" sz="2400" dirty="0">
                <a:latin typeface="+mj-lt"/>
                <a:cs typeface="Calibri" panose="020F0502020204030204" pitchFamily="34" charset="0"/>
              </a:rPr>
              <a:t> </a:t>
            </a:r>
            <a:r>
              <a:rPr lang="vi-VN" sz="2400" b="1" dirty="0">
                <a:latin typeface="+mj-lt"/>
                <a:cs typeface="Calibri" panose="020F0502020204030204" pitchFamily="34" charset="0"/>
              </a:rPr>
              <a:t>Đạt: </a:t>
            </a:r>
            <a:r>
              <a:rPr lang="vi-VN" sz="2400" dirty="0">
                <a:latin typeface="+mj-lt"/>
                <a:cs typeface="Calibri" panose="020F0502020204030204" pitchFamily="34" charset="0"/>
              </a:rPr>
              <a:t>Đáp ứng yêu cầu giáo dục</a:t>
            </a:r>
            <a:r>
              <a:rPr lang="vi-VN" sz="2400">
                <a:latin typeface="+mj-lt"/>
                <a:cs typeface="Calibri" panose="020F0502020204030204" pitchFamily="34" charset="0"/>
              </a:rPr>
              <a:t>, </a:t>
            </a:r>
            <a:r>
              <a:rPr lang="en-US" sz="2400">
                <a:latin typeface="+mj-lt"/>
                <a:cs typeface="Calibri" panose="020F0502020204030204" pitchFamily="34" charset="0"/>
              </a:rPr>
              <a:t>có </a:t>
            </a:r>
            <a:r>
              <a:rPr lang="vi-VN" sz="2400">
                <a:latin typeface="+mj-lt"/>
                <a:cs typeface="Calibri" panose="020F0502020204030204" pitchFamily="34" charset="0"/>
              </a:rPr>
              <a:t>biểu </a:t>
            </a:r>
            <a:r>
              <a:rPr lang="vi-VN" sz="2400" dirty="0">
                <a:latin typeface="+mj-lt"/>
                <a:cs typeface="Calibri" panose="020F0502020204030204" pitchFamily="34" charset="0"/>
              </a:rPr>
              <a:t>hiện nhưng chưa thường xuyên</a:t>
            </a:r>
            <a:r>
              <a:rPr lang="en-US" sz="2400" dirty="0">
                <a:latin typeface="+mj-lt"/>
                <a:cs typeface="Calibri" panose="020F0502020204030204" pitchFamily="34" charset="0"/>
              </a:rPr>
              <a:t>;</a:t>
            </a:r>
            <a:endParaRPr lang="vi-VN" sz="2400" dirty="0">
              <a:latin typeface="+mj-lt"/>
              <a:cs typeface="Calibri" panose="020F0502020204030204" pitchFamily="34" charset="0"/>
            </a:endParaRPr>
          </a:p>
          <a:p>
            <a:pPr marL="285750" indent="-285750">
              <a:spcAft>
                <a:spcPts val="900"/>
              </a:spcAft>
              <a:buFont typeface="Arial" panose="020B0604020202020204" pitchFamily="34" charset="0"/>
              <a:buChar char="•"/>
            </a:pPr>
            <a:r>
              <a:rPr lang="en-US" sz="2400" dirty="0">
                <a:latin typeface="+mj-lt"/>
                <a:cs typeface="Calibri" panose="020F0502020204030204" pitchFamily="34" charset="0"/>
              </a:rPr>
              <a:t> </a:t>
            </a:r>
            <a:r>
              <a:rPr lang="vi-VN" sz="2400" b="1" dirty="0">
                <a:latin typeface="+mj-lt"/>
                <a:cs typeface="Calibri" panose="020F0502020204030204" pitchFamily="34" charset="0"/>
              </a:rPr>
              <a:t>Cần cố gắng: </a:t>
            </a:r>
            <a:r>
              <a:rPr lang="vi-VN" sz="2400" dirty="0">
                <a:latin typeface="+mj-lt"/>
                <a:cs typeface="Calibri" panose="020F0502020204030204" pitchFamily="34" charset="0"/>
              </a:rPr>
              <a:t>Chưa đáp ứng đầy đủ yêu cầu giáo dục, biểu hiện chưa rõ.</a:t>
            </a:r>
          </a:p>
          <a:p>
            <a:pPr marL="457200" indent="-457200">
              <a:spcAft>
                <a:spcPts val="900"/>
              </a:spcAft>
              <a:buFont typeface="Arial" panose="020B0604020202020204" pitchFamily="34" charset="0"/>
              <a:buChar char="•"/>
            </a:pPr>
            <a:endParaRPr lang="vi-VN" sz="2400" dirty="0">
              <a:latin typeface="+mj-lt"/>
              <a:ea typeface="Cambria" panose="02040503050406030204" pitchFamily="18" charset="0"/>
              <a:cs typeface="Calibri" panose="020F0502020204030204" pitchFamily="34" charset="0"/>
            </a:endParaRPr>
          </a:p>
          <a:p>
            <a:pPr marL="342900" indent="-342900">
              <a:spcAft>
                <a:spcPts val="900"/>
              </a:spcAft>
              <a:buFontTx/>
              <a:buChar char="-"/>
            </a:pPr>
            <a:endParaRPr lang="vi-VN" sz="2400" dirty="0">
              <a:latin typeface="+mj-lt"/>
              <a:ea typeface="Cambria" panose="02040503050406030204" pitchFamily="18" charset="0"/>
              <a:cs typeface="Calibri" panose="020F0502020204030204" pitchFamily="34" charset="0"/>
            </a:endParaRPr>
          </a:p>
          <a:p>
            <a:pPr>
              <a:spcAft>
                <a:spcPts val="900"/>
              </a:spcAft>
            </a:pPr>
            <a:endParaRPr lang="en-US" sz="2400" b="1" dirty="0">
              <a:latin typeface="+mj-lt"/>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64129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ADC3-4234-4785-BF6B-5F6D4B2484F0}"/>
              </a:ext>
            </a:extLst>
          </p:cNvPr>
          <p:cNvSpPr txBox="1">
            <a:spLocks/>
          </p:cNvSpPr>
          <p:nvPr/>
        </p:nvSpPr>
        <p:spPr>
          <a:xfrm>
            <a:off x="3023419" y="690655"/>
            <a:ext cx="6135330" cy="440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r>
              <a:rPr lang="en-US" altLang="en-US" sz="2800" dirty="0">
                <a:solidFill>
                  <a:srgbClr val="FF0000"/>
                </a:solidFill>
                <a:latin typeface="Calibri" panose="020F0502020204030204" pitchFamily="34" charset="0"/>
                <a:ea typeface="Calibri Light" panose="020F0302020204030204" pitchFamily="34" charset="0"/>
                <a:cs typeface="Calibri" panose="020F0502020204030204" pitchFamily="34" charset="0"/>
              </a:rPr>
              <a:t>ĐỀ KIỂM TRA ĐỊNH KỲ</a:t>
            </a:r>
          </a:p>
        </p:txBody>
      </p:sp>
      <p:sp>
        <p:nvSpPr>
          <p:cNvPr id="4" name="Rounded Rectangle 3"/>
          <p:cNvSpPr/>
          <p:nvPr/>
        </p:nvSpPr>
        <p:spPr>
          <a:xfrm>
            <a:off x="931973" y="1457232"/>
            <a:ext cx="10498027" cy="45750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spcBef>
                <a:spcPts val="200"/>
              </a:spcBef>
              <a:spcAft>
                <a:spcPts val="1200"/>
              </a:spcAft>
            </a:pPr>
            <a:r>
              <a:rPr lang="en-US" sz="2400" b="1" dirty="0">
                <a:solidFill>
                  <a:srgbClr val="00B050"/>
                </a:solidFill>
                <a:latin typeface="Calibri" panose="020F0502020204030204" pitchFamily="34" charset="0"/>
                <a:ea typeface="Cambria" panose="02040503050406030204" pitchFamily="18" charset="0"/>
                <a:cs typeface="Calibri" panose="020F0502020204030204" pitchFamily="34" charset="0"/>
              </a:rPr>
              <a:t>G</a:t>
            </a:r>
            <a:r>
              <a:rPr lang="vi-VN" sz="2400" b="1" dirty="0">
                <a:solidFill>
                  <a:srgbClr val="00B050"/>
                </a:solidFill>
                <a:latin typeface="Calibri" panose="020F0502020204030204" pitchFamily="34" charset="0"/>
                <a:ea typeface="Cambria" panose="02040503050406030204" pitchFamily="18" charset="0"/>
                <a:cs typeface="Calibri" panose="020F0502020204030204" pitchFamily="34" charset="0"/>
              </a:rPr>
              <a:t>ồm các câu hỏi, bài tập được thiết kế theo các </a:t>
            </a:r>
            <a:r>
              <a:rPr lang="vi-VN" sz="2400" b="1">
                <a:solidFill>
                  <a:srgbClr val="00B050"/>
                </a:solidFill>
                <a:latin typeface="Calibri" panose="020F0502020204030204" pitchFamily="34" charset="0"/>
                <a:ea typeface="Cambria" panose="02040503050406030204" pitchFamily="18" charset="0"/>
                <a:cs typeface="Calibri" panose="020F0502020204030204" pitchFamily="34" charset="0"/>
              </a:rPr>
              <a:t>mức sau</a:t>
            </a:r>
            <a:r>
              <a:rPr lang="vi-VN" sz="2400" b="1" dirty="0">
                <a:solidFill>
                  <a:srgbClr val="00B050"/>
                </a:solidFill>
                <a:latin typeface="Calibri" panose="020F0502020204030204" pitchFamily="34" charset="0"/>
                <a:ea typeface="Cambria" panose="02040503050406030204" pitchFamily="18" charset="0"/>
                <a:cs typeface="Calibri" panose="020F0502020204030204" pitchFamily="34" charset="0"/>
              </a:rPr>
              <a:t>:</a:t>
            </a:r>
          </a:p>
          <a:p>
            <a:pPr marL="342900" indent="-342900" algn="just">
              <a:spcBef>
                <a:spcPts val="200"/>
              </a:spcBef>
              <a:spcAft>
                <a:spcPts val="1200"/>
              </a:spcAft>
              <a:buFont typeface="Arial" panose="020B0604020202020204" pitchFamily="34" charset="0"/>
              <a:buChar char="•"/>
            </a:pPr>
            <a:r>
              <a:rPr lang="vi-VN" sz="2400" b="1" dirty="0">
                <a:solidFill>
                  <a:srgbClr val="00B0F0"/>
                </a:solidFill>
                <a:latin typeface="Calibri" panose="020F0502020204030204" pitchFamily="34" charset="0"/>
                <a:ea typeface="Cambria" panose="02040503050406030204" pitchFamily="18" charset="0"/>
                <a:cs typeface="Calibri" panose="020F0502020204030204" pitchFamily="34" charset="0"/>
              </a:rPr>
              <a:t>Mức 1: </a:t>
            </a:r>
            <a:r>
              <a:rPr lang="vi-VN" sz="2400" dirty="0">
                <a:latin typeface="Calibri" panose="020F0502020204030204" pitchFamily="34" charset="0"/>
                <a:ea typeface="Cambria" panose="02040503050406030204" pitchFamily="18" charset="0"/>
                <a:cs typeface="Calibri" panose="020F0502020204030204" pitchFamily="34" charset="0"/>
              </a:rPr>
              <a:t>Nhận biết, nhắc lại hoặc mô tả được nội dung đã học và áp dụng </a:t>
            </a:r>
            <a:r>
              <a:rPr lang="en-US" sz="2400" dirty="0">
                <a:latin typeface="Calibri" panose="020F0502020204030204" pitchFamily="34" charset="0"/>
                <a:ea typeface="Cambria" panose="02040503050406030204" pitchFamily="18" charset="0"/>
                <a:cs typeface="Calibri" panose="020F0502020204030204" pitchFamily="34" charset="0"/>
              </a:rPr>
              <a:t>       </a:t>
            </a:r>
            <a:r>
              <a:rPr lang="vi-VN" sz="2400" dirty="0">
                <a:latin typeface="Calibri" panose="020F0502020204030204" pitchFamily="34" charset="0"/>
                <a:ea typeface="Cambria" panose="02040503050406030204" pitchFamily="18" charset="0"/>
                <a:cs typeface="Calibri" panose="020F0502020204030204" pitchFamily="34" charset="0"/>
              </a:rPr>
              <a:t>trực tiếp để giải quyết một số tình huống, vấn đề quen thuộc trong học tập;</a:t>
            </a:r>
          </a:p>
          <a:p>
            <a:pPr marL="342900" indent="-342900" algn="just">
              <a:spcBef>
                <a:spcPts val="200"/>
              </a:spcBef>
              <a:spcAft>
                <a:spcPts val="1200"/>
              </a:spcAft>
              <a:buFont typeface="Arial" panose="020B0604020202020204" pitchFamily="34" charset="0"/>
              <a:buChar char="•"/>
            </a:pPr>
            <a:r>
              <a:rPr lang="vi-VN" sz="2400" b="1" dirty="0">
                <a:solidFill>
                  <a:srgbClr val="00B0F0"/>
                </a:solidFill>
                <a:latin typeface="Calibri" panose="020F0502020204030204" pitchFamily="34" charset="0"/>
                <a:ea typeface="Cambria" panose="02040503050406030204" pitchFamily="18" charset="0"/>
                <a:cs typeface="Calibri" panose="020F0502020204030204" pitchFamily="34" charset="0"/>
              </a:rPr>
              <a:t>Mức 2: </a:t>
            </a:r>
            <a:r>
              <a:rPr lang="vi-VN" sz="2400" dirty="0">
                <a:latin typeface="Calibri" panose="020F0502020204030204" pitchFamily="34" charset="0"/>
                <a:ea typeface="Cambria" panose="02040503050406030204" pitchFamily="18" charset="0"/>
                <a:cs typeface="Calibri" panose="020F0502020204030204" pitchFamily="34" charset="0"/>
              </a:rPr>
              <a:t>Kết nối, sắp xếp được một số nội dung đã học để giải quyết vấn đề có </a:t>
            </a:r>
            <a:r>
              <a:rPr lang="en-US" sz="2400" dirty="0">
                <a:latin typeface="Calibri" panose="020F0502020204030204" pitchFamily="34" charset="0"/>
                <a:ea typeface="Cambria" panose="02040503050406030204" pitchFamily="18" charset="0"/>
                <a:cs typeface="Calibri" panose="020F0502020204030204" pitchFamily="34" charset="0"/>
              </a:rPr>
              <a:t>    </a:t>
            </a:r>
            <a:r>
              <a:rPr lang="vi-VN" sz="2400" dirty="0">
                <a:latin typeface="Calibri" panose="020F0502020204030204" pitchFamily="34" charset="0"/>
                <a:ea typeface="Cambria" panose="02040503050406030204" pitchFamily="18" charset="0"/>
                <a:cs typeface="Calibri" panose="020F0502020204030204" pitchFamily="34" charset="0"/>
              </a:rPr>
              <a:t>nội dung tương tự;</a:t>
            </a:r>
          </a:p>
          <a:p>
            <a:pPr marL="342900" indent="-342900" algn="just">
              <a:spcBef>
                <a:spcPts val="200"/>
              </a:spcBef>
              <a:spcAft>
                <a:spcPts val="1200"/>
              </a:spcAft>
              <a:buFont typeface="Arial" panose="020B0604020202020204" pitchFamily="34" charset="0"/>
              <a:buChar char="•"/>
            </a:pPr>
            <a:r>
              <a:rPr lang="vi-VN" sz="2400" b="1" dirty="0">
                <a:solidFill>
                  <a:srgbClr val="00B0F0"/>
                </a:solidFill>
                <a:latin typeface="Calibri" panose="020F0502020204030204" pitchFamily="34" charset="0"/>
                <a:ea typeface="Cambria" panose="02040503050406030204" pitchFamily="18" charset="0"/>
                <a:cs typeface="Calibri" panose="020F0502020204030204" pitchFamily="34" charset="0"/>
              </a:rPr>
              <a:t>Mức 3: </a:t>
            </a:r>
            <a:r>
              <a:rPr lang="vi-VN" sz="2400" dirty="0">
                <a:latin typeface="Calibri" panose="020F0502020204030204" pitchFamily="34" charset="0"/>
                <a:ea typeface="Cambria" panose="02040503050406030204" pitchFamily="18" charset="0"/>
                <a:cs typeface="Calibri" panose="020F0502020204030204" pitchFamily="34" charset="0"/>
              </a:rPr>
              <a:t>Vận dụng các nội dung đã học để giải quyết một số vấn đề mới hoặc đưa ra những phản hồi hợp lý trong học tập và cuộc sống.</a:t>
            </a:r>
          </a:p>
          <a:p>
            <a:pPr>
              <a:spcBef>
                <a:spcPts val="200"/>
              </a:spcBef>
              <a:spcAft>
                <a:spcPts val="1200"/>
              </a:spcAft>
            </a:pPr>
            <a:endParaRPr lang="vi-VN" sz="24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64674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2531477" y="303454"/>
            <a:ext cx="7129044" cy="11889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sz="3200" dirty="0" err="1">
                <a:solidFill>
                  <a:srgbClr val="FF0000"/>
                </a:solidFill>
              </a:rPr>
              <a:t>LƯU</a:t>
            </a:r>
            <a:r>
              <a:rPr lang="en-US" altLang="en-US" sz="3200" dirty="0">
                <a:solidFill>
                  <a:srgbClr val="FF0000"/>
                </a:solidFill>
              </a:rPr>
              <a:t> Ý</a:t>
            </a:r>
            <a:r>
              <a:rPr lang="en-US" altLang="en-US" sz="3200" kern="1200" dirty="0">
                <a:solidFill>
                  <a:srgbClr val="FF0000"/>
                </a:solidFill>
              </a:rPr>
              <a:t> </a:t>
            </a:r>
            <a:r>
              <a:rPr lang="en-US" altLang="en-US" sz="3200" kern="1200" dirty="0" err="1">
                <a:solidFill>
                  <a:srgbClr val="FF0000"/>
                </a:solidFill>
              </a:rPr>
              <a:t>VỀ</a:t>
            </a:r>
            <a:r>
              <a:rPr lang="en-US" altLang="en-US" sz="3200" kern="1200" dirty="0">
                <a:solidFill>
                  <a:srgbClr val="FF0000"/>
                </a:solidFill>
              </a:rPr>
              <a:t> </a:t>
            </a:r>
            <a:r>
              <a:rPr lang="en-US" altLang="en-US" sz="3200" kern="1200" dirty="0" err="1">
                <a:solidFill>
                  <a:srgbClr val="FF0000"/>
                </a:solidFill>
              </a:rPr>
              <a:t>BÀI</a:t>
            </a:r>
            <a:r>
              <a:rPr lang="en-US" altLang="en-US" sz="3200" kern="1200" dirty="0">
                <a:solidFill>
                  <a:srgbClr val="FF0000"/>
                </a:solidFill>
              </a:rPr>
              <a:t> </a:t>
            </a:r>
            <a:r>
              <a:rPr lang="en-US" altLang="en-US" sz="3200" kern="1200" dirty="0" err="1">
                <a:solidFill>
                  <a:srgbClr val="FF0000"/>
                </a:solidFill>
              </a:rPr>
              <a:t>KIỂM</a:t>
            </a:r>
            <a:r>
              <a:rPr lang="en-US" altLang="en-US" sz="3200" kern="1200" dirty="0">
                <a:solidFill>
                  <a:srgbClr val="FF0000"/>
                </a:solidFill>
              </a:rPr>
              <a:t> </a:t>
            </a:r>
            <a:r>
              <a:rPr lang="en-US" altLang="en-US" sz="3200" kern="1200" dirty="0" err="1">
                <a:solidFill>
                  <a:srgbClr val="FF0000"/>
                </a:solidFill>
              </a:rPr>
              <a:t>TRA</a:t>
            </a:r>
            <a:r>
              <a:rPr lang="en-US" altLang="en-US" sz="3200" kern="1200" dirty="0">
                <a:solidFill>
                  <a:srgbClr val="FF0000"/>
                </a:solidFill>
              </a:rPr>
              <a:t> </a:t>
            </a:r>
            <a:r>
              <a:rPr lang="en-US" altLang="en-US" sz="3200" kern="1200" dirty="0" err="1">
                <a:solidFill>
                  <a:srgbClr val="FF0000"/>
                </a:solidFill>
              </a:rPr>
              <a:t>ĐỊNH</a:t>
            </a:r>
            <a:r>
              <a:rPr lang="en-US" altLang="en-US" sz="3200" kern="1200" dirty="0">
                <a:solidFill>
                  <a:srgbClr val="FF0000"/>
                </a:solidFill>
              </a:rPr>
              <a:t> </a:t>
            </a:r>
            <a:r>
              <a:rPr lang="en-US" altLang="en-US" sz="3200" kern="1200" dirty="0" err="1">
                <a:solidFill>
                  <a:srgbClr val="FF0000"/>
                </a:solidFill>
              </a:rPr>
              <a:t>KỲ</a:t>
            </a:r>
            <a:endParaRPr lang="en-US" altLang="en-US" sz="3200" kern="1200" dirty="0">
              <a:solidFill>
                <a:srgbClr val="FF0000"/>
              </a:solidFill>
            </a:endParaRP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02113" y="2276272"/>
            <a:ext cx="10143668" cy="3842425"/>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p>
            <a:pPr marL="342900" indent="-228600" defTabSz="914400">
              <a:lnSpc>
                <a:spcPct val="90000"/>
              </a:lnSpc>
              <a:spcBef>
                <a:spcPts val="300"/>
              </a:spcBef>
              <a:spcAft>
                <a:spcPts val="1200"/>
              </a:spcAft>
              <a:buFont typeface="Arial" panose="020B0604020202020204" pitchFamily="34" charset="0"/>
              <a:buChar char="•"/>
            </a:pPr>
            <a:r>
              <a:rPr lang="en-US" sz="2700" b="1" err="1">
                <a:solidFill>
                  <a:srgbClr val="0097D6"/>
                </a:solidFill>
                <a:latin typeface="+mj-lt"/>
              </a:rPr>
              <a:t>Bài</a:t>
            </a:r>
            <a:r>
              <a:rPr lang="en-US" sz="2700" b="1">
                <a:solidFill>
                  <a:srgbClr val="0097D6"/>
                </a:solidFill>
                <a:latin typeface="+mj-lt"/>
              </a:rPr>
              <a:t> kiểm </a:t>
            </a:r>
            <a:r>
              <a:rPr lang="en-US" sz="2700" b="1" dirty="0" err="1">
                <a:solidFill>
                  <a:srgbClr val="0097D6"/>
                </a:solidFill>
                <a:latin typeface="+mj-lt"/>
              </a:rPr>
              <a:t>tra</a:t>
            </a:r>
            <a:r>
              <a:rPr lang="en-US" sz="2700" b="1" dirty="0">
                <a:solidFill>
                  <a:srgbClr val="0097D6"/>
                </a:solidFill>
                <a:latin typeface="+mj-lt"/>
              </a:rPr>
              <a:t> </a:t>
            </a:r>
            <a:r>
              <a:rPr lang="en-US" sz="2700" b="1" dirty="0" err="1">
                <a:solidFill>
                  <a:srgbClr val="0097D6"/>
                </a:solidFill>
                <a:latin typeface="+mj-lt"/>
              </a:rPr>
              <a:t>được</a:t>
            </a:r>
            <a:r>
              <a:rPr lang="en-US" sz="2700" b="1" dirty="0">
                <a:solidFill>
                  <a:srgbClr val="0097D6"/>
                </a:solidFill>
                <a:latin typeface="+mj-lt"/>
              </a:rPr>
              <a:t> </a:t>
            </a:r>
            <a:r>
              <a:rPr lang="en-US" sz="2700" b="1" dirty="0" err="1">
                <a:solidFill>
                  <a:srgbClr val="0097D6"/>
                </a:solidFill>
                <a:latin typeface="+mj-lt"/>
              </a:rPr>
              <a:t>GV</a:t>
            </a:r>
            <a:r>
              <a:rPr lang="en-US" sz="2700" b="1" dirty="0">
                <a:solidFill>
                  <a:srgbClr val="0097D6"/>
                </a:solidFill>
                <a:latin typeface="+mj-lt"/>
              </a:rPr>
              <a:t> </a:t>
            </a:r>
            <a:r>
              <a:rPr lang="en-US" sz="2700" b="1" dirty="0" err="1">
                <a:solidFill>
                  <a:srgbClr val="0097D6"/>
                </a:solidFill>
                <a:latin typeface="+mj-lt"/>
              </a:rPr>
              <a:t>sửa</a:t>
            </a:r>
            <a:r>
              <a:rPr lang="en-US" sz="2700" b="1" dirty="0">
                <a:solidFill>
                  <a:srgbClr val="0097D6"/>
                </a:solidFill>
                <a:latin typeface="+mj-lt"/>
              </a:rPr>
              <a:t> </a:t>
            </a:r>
            <a:r>
              <a:rPr lang="en-US" sz="2700" b="1" dirty="0" err="1">
                <a:solidFill>
                  <a:srgbClr val="0097D6"/>
                </a:solidFill>
                <a:latin typeface="+mj-lt"/>
              </a:rPr>
              <a:t>lỗi</a:t>
            </a:r>
            <a:r>
              <a:rPr lang="en-US" sz="2700" b="1" dirty="0">
                <a:solidFill>
                  <a:srgbClr val="0097D6"/>
                </a:solidFill>
                <a:latin typeface="+mj-lt"/>
              </a:rPr>
              <a:t>, </a:t>
            </a:r>
            <a:r>
              <a:rPr lang="en-US" sz="2700" b="1" dirty="0" err="1">
                <a:solidFill>
                  <a:srgbClr val="0097D6"/>
                </a:solidFill>
                <a:latin typeface="+mj-lt"/>
              </a:rPr>
              <a:t>nhận</a:t>
            </a:r>
            <a:r>
              <a:rPr lang="en-US" sz="2700" b="1" dirty="0">
                <a:solidFill>
                  <a:srgbClr val="0097D6"/>
                </a:solidFill>
                <a:latin typeface="+mj-lt"/>
              </a:rPr>
              <a:t> </a:t>
            </a:r>
            <a:r>
              <a:rPr lang="en-US" sz="2700" b="1" dirty="0" err="1">
                <a:solidFill>
                  <a:srgbClr val="0097D6"/>
                </a:solidFill>
                <a:latin typeface="+mj-lt"/>
              </a:rPr>
              <a:t>xét</a:t>
            </a:r>
            <a:r>
              <a:rPr lang="en-US" sz="2700" b="1" dirty="0">
                <a:solidFill>
                  <a:srgbClr val="0097D6"/>
                </a:solidFill>
                <a:latin typeface="+mj-lt"/>
              </a:rPr>
              <a:t>, </a:t>
            </a:r>
            <a:r>
              <a:rPr lang="en-US" sz="2700" b="1" dirty="0" err="1">
                <a:solidFill>
                  <a:srgbClr val="0097D6"/>
                </a:solidFill>
                <a:latin typeface="+mj-lt"/>
              </a:rPr>
              <a:t>cho</a:t>
            </a:r>
            <a:r>
              <a:rPr lang="en-US" sz="2700" b="1" dirty="0">
                <a:solidFill>
                  <a:srgbClr val="0097D6"/>
                </a:solidFill>
                <a:latin typeface="+mj-lt"/>
              </a:rPr>
              <a:t> </a:t>
            </a:r>
            <a:r>
              <a:rPr lang="en-US" sz="2700" b="1" dirty="0" err="1">
                <a:solidFill>
                  <a:srgbClr val="0097D6"/>
                </a:solidFill>
                <a:latin typeface="+mj-lt"/>
              </a:rPr>
              <a:t>điểm</a:t>
            </a:r>
            <a:r>
              <a:rPr lang="en-US" sz="2700" b="1" dirty="0">
                <a:solidFill>
                  <a:srgbClr val="0097D6"/>
                </a:solidFill>
                <a:latin typeface="+mj-lt"/>
              </a:rPr>
              <a:t> </a:t>
            </a:r>
            <a:r>
              <a:rPr lang="en-US" sz="2700" b="1" dirty="0" err="1">
                <a:solidFill>
                  <a:srgbClr val="0097D6"/>
                </a:solidFill>
                <a:latin typeface="+mj-lt"/>
              </a:rPr>
              <a:t>theo</a:t>
            </a:r>
            <a:r>
              <a:rPr lang="en-US" sz="2700" b="1" dirty="0">
                <a:solidFill>
                  <a:srgbClr val="0097D6"/>
                </a:solidFill>
                <a:latin typeface="+mj-lt"/>
              </a:rPr>
              <a:t> thang </a:t>
            </a:r>
            <a:r>
              <a:rPr lang="en-US" sz="2700" b="1" dirty="0" err="1">
                <a:solidFill>
                  <a:srgbClr val="0097D6"/>
                </a:solidFill>
                <a:latin typeface="+mj-lt"/>
              </a:rPr>
              <a:t>điểm</a:t>
            </a:r>
            <a:r>
              <a:rPr lang="en-US" sz="2700" b="1" dirty="0">
                <a:solidFill>
                  <a:srgbClr val="0097D6"/>
                </a:solidFill>
                <a:latin typeface="+mj-lt"/>
              </a:rPr>
              <a:t> 10, </a:t>
            </a:r>
            <a:r>
              <a:rPr lang="en-US" sz="2700" b="1" dirty="0" err="1">
                <a:solidFill>
                  <a:srgbClr val="0097D6"/>
                </a:solidFill>
                <a:latin typeface="+mj-lt"/>
              </a:rPr>
              <a:t>không</a:t>
            </a:r>
            <a:r>
              <a:rPr lang="en-US" sz="2700" b="1" dirty="0">
                <a:solidFill>
                  <a:srgbClr val="0097D6"/>
                </a:solidFill>
                <a:latin typeface="+mj-lt"/>
              </a:rPr>
              <a:t> </a:t>
            </a:r>
            <a:r>
              <a:rPr lang="en-US" sz="2700" b="1" dirty="0" err="1">
                <a:solidFill>
                  <a:srgbClr val="0097D6"/>
                </a:solidFill>
                <a:latin typeface="+mj-lt"/>
              </a:rPr>
              <a:t>cho</a:t>
            </a:r>
            <a:r>
              <a:rPr lang="en-US" sz="2700" b="1" dirty="0">
                <a:solidFill>
                  <a:srgbClr val="0097D6"/>
                </a:solidFill>
                <a:latin typeface="+mj-lt"/>
              </a:rPr>
              <a:t> </a:t>
            </a:r>
            <a:r>
              <a:rPr lang="en-US" sz="2700" b="1" dirty="0" err="1">
                <a:solidFill>
                  <a:srgbClr val="0097D6"/>
                </a:solidFill>
                <a:latin typeface="+mj-lt"/>
              </a:rPr>
              <a:t>điểm</a:t>
            </a:r>
            <a:r>
              <a:rPr lang="en-US" sz="2700" b="1" dirty="0">
                <a:solidFill>
                  <a:srgbClr val="0097D6"/>
                </a:solidFill>
                <a:latin typeface="+mj-lt"/>
              </a:rPr>
              <a:t> </a:t>
            </a:r>
            <a:r>
              <a:rPr lang="en-US" sz="2700" b="1" dirty="0" err="1">
                <a:solidFill>
                  <a:srgbClr val="0097D6"/>
                </a:solidFill>
                <a:latin typeface="+mj-lt"/>
              </a:rPr>
              <a:t>thập</a:t>
            </a:r>
            <a:r>
              <a:rPr lang="en-US" sz="2700" b="1" dirty="0">
                <a:solidFill>
                  <a:srgbClr val="0097D6"/>
                </a:solidFill>
                <a:latin typeface="+mj-lt"/>
              </a:rPr>
              <a:t> </a:t>
            </a:r>
            <a:r>
              <a:rPr lang="en-US" sz="2700" b="1" dirty="0" err="1">
                <a:solidFill>
                  <a:srgbClr val="0097D6"/>
                </a:solidFill>
                <a:latin typeface="+mj-lt"/>
              </a:rPr>
              <a:t>phân</a:t>
            </a:r>
            <a:r>
              <a:rPr lang="en-US" sz="2700" b="1" dirty="0">
                <a:solidFill>
                  <a:srgbClr val="0097D6"/>
                </a:solidFill>
                <a:latin typeface="+mj-lt"/>
              </a:rPr>
              <a:t> </a:t>
            </a:r>
            <a:r>
              <a:rPr lang="en-US" sz="2700" b="1" dirty="0" err="1">
                <a:solidFill>
                  <a:srgbClr val="0097D6"/>
                </a:solidFill>
                <a:latin typeface="+mj-lt"/>
              </a:rPr>
              <a:t>và</a:t>
            </a:r>
            <a:r>
              <a:rPr lang="en-US" sz="2700" b="1" dirty="0">
                <a:solidFill>
                  <a:srgbClr val="0097D6"/>
                </a:solidFill>
                <a:latin typeface="+mj-lt"/>
              </a:rPr>
              <a:t> </a:t>
            </a:r>
            <a:r>
              <a:rPr lang="en-US" sz="2700" b="1" dirty="0" err="1">
                <a:solidFill>
                  <a:srgbClr val="0097D6"/>
                </a:solidFill>
                <a:latin typeface="+mj-lt"/>
              </a:rPr>
              <a:t>được</a:t>
            </a:r>
            <a:r>
              <a:rPr lang="en-US" sz="2700" b="1" dirty="0">
                <a:solidFill>
                  <a:srgbClr val="0097D6"/>
                </a:solidFill>
                <a:latin typeface="+mj-lt"/>
              </a:rPr>
              <a:t> </a:t>
            </a:r>
            <a:r>
              <a:rPr lang="en-US" sz="2700" b="1" dirty="0" err="1">
                <a:solidFill>
                  <a:srgbClr val="0097D6"/>
                </a:solidFill>
                <a:latin typeface="+mj-lt"/>
              </a:rPr>
              <a:t>trả</a:t>
            </a:r>
            <a:r>
              <a:rPr lang="en-US" sz="2700" b="1" dirty="0">
                <a:solidFill>
                  <a:srgbClr val="0097D6"/>
                </a:solidFill>
                <a:latin typeface="+mj-lt"/>
              </a:rPr>
              <a:t> </a:t>
            </a:r>
            <a:r>
              <a:rPr lang="en-US" sz="2700" b="1" dirty="0" err="1">
                <a:solidFill>
                  <a:srgbClr val="0097D6"/>
                </a:solidFill>
                <a:latin typeface="+mj-lt"/>
              </a:rPr>
              <a:t>lại</a:t>
            </a:r>
            <a:r>
              <a:rPr lang="en-US" sz="2700" b="1" dirty="0">
                <a:solidFill>
                  <a:srgbClr val="0097D6"/>
                </a:solidFill>
                <a:latin typeface="+mj-lt"/>
              </a:rPr>
              <a:t> </a:t>
            </a:r>
            <a:r>
              <a:rPr lang="en-US" sz="2700" b="1" dirty="0" err="1">
                <a:solidFill>
                  <a:srgbClr val="0097D6"/>
                </a:solidFill>
                <a:latin typeface="+mj-lt"/>
              </a:rPr>
              <a:t>cho</a:t>
            </a:r>
            <a:r>
              <a:rPr lang="en-US" sz="2700" b="1" dirty="0">
                <a:solidFill>
                  <a:srgbClr val="0097D6"/>
                </a:solidFill>
                <a:latin typeface="+mj-lt"/>
              </a:rPr>
              <a:t> </a:t>
            </a:r>
            <a:r>
              <a:rPr lang="en-US" sz="2700" b="1" dirty="0" err="1">
                <a:solidFill>
                  <a:srgbClr val="0097D6"/>
                </a:solidFill>
                <a:latin typeface="+mj-lt"/>
              </a:rPr>
              <a:t>học</a:t>
            </a:r>
            <a:r>
              <a:rPr lang="en-US" sz="2700" b="1" dirty="0">
                <a:solidFill>
                  <a:srgbClr val="0097D6"/>
                </a:solidFill>
                <a:latin typeface="+mj-lt"/>
              </a:rPr>
              <a:t> </a:t>
            </a:r>
            <a:r>
              <a:rPr lang="en-US" sz="2700" b="1" dirty="0" err="1">
                <a:solidFill>
                  <a:srgbClr val="0097D6"/>
                </a:solidFill>
                <a:latin typeface="+mj-lt"/>
              </a:rPr>
              <a:t>sinh</a:t>
            </a:r>
            <a:r>
              <a:rPr lang="en-US" sz="2700" b="1" dirty="0">
                <a:solidFill>
                  <a:srgbClr val="0097D6"/>
                </a:solidFill>
                <a:latin typeface="+mj-lt"/>
              </a:rPr>
              <a:t>. </a:t>
            </a:r>
          </a:p>
          <a:p>
            <a:pPr marL="342900" indent="-228600" defTabSz="914400">
              <a:lnSpc>
                <a:spcPct val="90000"/>
              </a:lnSpc>
              <a:spcBef>
                <a:spcPts val="300"/>
              </a:spcBef>
              <a:spcAft>
                <a:spcPts val="1200"/>
              </a:spcAft>
              <a:buFont typeface="Arial" panose="020B0604020202020204" pitchFamily="34" charset="0"/>
              <a:buChar char="•"/>
            </a:pPr>
            <a:r>
              <a:rPr lang="en-US" sz="2700" b="1" dirty="0" err="1">
                <a:solidFill>
                  <a:srgbClr val="0097D6"/>
                </a:solidFill>
                <a:latin typeface="+mj-lt"/>
              </a:rPr>
              <a:t>Điểm</a:t>
            </a:r>
            <a:r>
              <a:rPr lang="en-US" sz="2700" b="1" dirty="0">
                <a:solidFill>
                  <a:srgbClr val="0097D6"/>
                </a:solidFill>
                <a:latin typeface="+mj-lt"/>
              </a:rPr>
              <a:t> </a:t>
            </a:r>
            <a:r>
              <a:rPr lang="en-US" sz="2700" b="1" dirty="0" err="1">
                <a:solidFill>
                  <a:srgbClr val="0097D6"/>
                </a:solidFill>
                <a:latin typeface="+mj-lt"/>
              </a:rPr>
              <a:t>của</a:t>
            </a:r>
            <a:r>
              <a:rPr lang="en-US" sz="2700" b="1" dirty="0">
                <a:solidFill>
                  <a:srgbClr val="0097D6"/>
                </a:solidFill>
                <a:latin typeface="+mj-lt"/>
              </a:rPr>
              <a:t> </a:t>
            </a:r>
            <a:r>
              <a:rPr lang="en-US" sz="2700" b="1" dirty="0" err="1">
                <a:solidFill>
                  <a:srgbClr val="0097D6"/>
                </a:solidFill>
                <a:latin typeface="+mj-lt"/>
              </a:rPr>
              <a:t>bài</a:t>
            </a:r>
            <a:r>
              <a:rPr lang="en-US" sz="2700" b="1" dirty="0">
                <a:solidFill>
                  <a:srgbClr val="0097D6"/>
                </a:solidFill>
                <a:latin typeface="+mj-lt"/>
              </a:rPr>
              <a:t> </a:t>
            </a:r>
            <a:r>
              <a:rPr lang="en-US" sz="2700" b="1" dirty="0" err="1">
                <a:solidFill>
                  <a:srgbClr val="0097D6"/>
                </a:solidFill>
                <a:latin typeface="+mj-lt"/>
              </a:rPr>
              <a:t>kiểm</a:t>
            </a:r>
            <a:r>
              <a:rPr lang="en-US" sz="2700" b="1" dirty="0">
                <a:solidFill>
                  <a:srgbClr val="0097D6"/>
                </a:solidFill>
                <a:latin typeface="+mj-lt"/>
              </a:rPr>
              <a:t> </a:t>
            </a:r>
            <a:r>
              <a:rPr lang="en-US" sz="2700" b="1" dirty="0" err="1">
                <a:solidFill>
                  <a:srgbClr val="0097D6"/>
                </a:solidFill>
                <a:latin typeface="+mj-lt"/>
              </a:rPr>
              <a:t>tra</a:t>
            </a:r>
            <a:r>
              <a:rPr lang="en-US" sz="2700" b="1" dirty="0">
                <a:solidFill>
                  <a:srgbClr val="0097D6"/>
                </a:solidFill>
                <a:latin typeface="+mj-lt"/>
              </a:rPr>
              <a:t> </a:t>
            </a:r>
            <a:r>
              <a:rPr lang="en-US" sz="2700" b="1" dirty="0" err="1">
                <a:solidFill>
                  <a:srgbClr val="0097D6"/>
                </a:solidFill>
                <a:latin typeface="+mj-lt"/>
              </a:rPr>
              <a:t>định</a:t>
            </a:r>
            <a:r>
              <a:rPr lang="en-US" sz="2700" b="1" dirty="0">
                <a:solidFill>
                  <a:srgbClr val="0097D6"/>
                </a:solidFill>
                <a:latin typeface="+mj-lt"/>
              </a:rPr>
              <a:t> </a:t>
            </a:r>
            <a:r>
              <a:rPr lang="en-US" sz="2700" b="1" dirty="0" err="1">
                <a:solidFill>
                  <a:srgbClr val="0097D6"/>
                </a:solidFill>
                <a:latin typeface="+mj-lt"/>
              </a:rPr>
              <a:t>kỳ</a:t>
            </a:r>
            <a:r>
              <a:rPr lang="en-US" sz="2700" b="1" dirty="0">
                <a:solidFill>
                  <a:srgbClr val="0097D6"/>
                </a:solidFill>
                <a:latin typeface="+mj-lt"/>
              </a:rPr>
              <a:t> </a:t>
            </a:r>
            <a:r>
              <a:rPr lang="en-US" sz="2700" b="1" dirty="0" err="1">
                <a:solidFill>
                  <a:srgbClr val="0097D6"/>
                </a:solidFill>
                <a:latin typeface="+mj-lt"/>
              </a:rPr>
              <a:t>không</a:t>
            </a:r>
            <a:r>
              <a:rPr lang="en-US" sz="2700" b="1" dirty="0">
                <a:solidFill>
                  <a:srgbClr val="0097D6"/>
                </a:solidFill>
                <a:latin typeface="+mj-lt"/>
              </a:rPr>
              <a:t> </a:t>
            </a:r>
            <a:r>
              <a:rPr lang="en-US" sz="2700" b="1" dirty="0" err="1">
                <a:solidFill>
                  <a:srgbClr val="0097D6"/>
                </a:solidFill>
                <a:latin typeface="+mj-lt"/>
              </a:rPr>
              <a:t>dùng</a:t>
            </a:r>
            <a:r>
              <a:rPr lang="en-US" sz="2700" b="1" dirty="0">
                <a:solidFill>
                  <a:srgbClr val="0097D6"/>
                </a:solidFill>
                <a:latin typeface="+mj-lt"/>
              </a:rPr>
              <a:t> </a:t>
            </a:r>
            <a:r>
              <a:rPr lang="en-US" sz="2700" b="1" dirty="0" err="1">
                <a:solidFill>
                  <a:srgbClr val="0097D6"/>
                </a:solidFill>
                <a:latin typeface="+mj-lt"/>
              </a:rPr>
              <a:t>để</a:t>
            </a:r>
            <a:r>
              <a:rPr lang="en-US" sz="2700" b="1" dirty="0">
                <a:solidFill>
                  <a:srgbClr val="0097D6"/>
                </a:solidFill>
                <a:latin typeface="+mj-lt"/>
              </a:rPr>
              <a:t> so </a:t>
            </a:r>
            <a:r>
              <a:rPr lang="en-US" sz="2700" b="1" dirty="0" err="1">
                <a:solidFill>
                  <a:srgbClr val="0097D6"/>
                </a:solidFill>
                <a:latin typeface="+mj-lt"/>
              </a:rPr>
              <a:t>sánh</a:t>
            </a:r>
            <a:r>
              <a:rPr lang="en-US" sz="2700" b="1" dirty="0">
                <a:solidFill>
                  <a:srgbClr val="0097D6"/>
                </a:solidFill>
                <a:latin typeface="+mj-lt"/>
              </a:rPr>
              <a:t> HS </a:t>
            </a:r>
            <a:r>
              <a:rPr lang="en-US" sz="2700" b="1" dirty="0" err="1">
                <a:solidFill>
                  <a:srgbClr val="0097D6"/>
                </a:solidFill>
                <a:latin typeface="+mj-lt"/>
              </a:rPr>
              <a:t>này</a:t>
            </a:r>
            <a:r>
              <a:rPr lang="en-US" sz="2700" b="1" dirty="0">
                <a:solidFill>
                  <a:srgbClr val="0097D6"/>
                </a:solidFill>
                <a:latin typeface="+mj-lt"/>
              </a:rPr>
              <a:t> </a:t>
            </a:r>
            <a:r>
              <a:rPr lang="en-US" sz="2700" b="1" dirty="0" err="1">
                <a:solidFill>
                  <a:srgbClr val="0097D6"/>
                </a:solidFill>
                <a:latin typeface="+mj-lt"/>
              </a:rPr>
              <a:t>với</a:t>
            </a:r>
            <a:r>
              <a:rPr lang="en-US" sz="2700" b="1" dirty="0">
                <a:solidFill>
                  <a:srgbClr val="0097D6"/>
                </a:solidFill>
                <a:latin typeface="+mj-lt"/>
              </a:rPr>
              <a:t> HS </a:t>
            </a:r>
            <a:r>
              <a:rPr lang="en-US" sz="2700" b="1" dirty="0" err="1">
                <a:solidFill>
                  <a:srgbClr val="0097D6"/>
                </a:solidFill>
                <a:latin typeface="+mj-lt"/>
              </a:rPr>
              <a:t>khác</a:t>
            </a:r>
            <a:r>
              <a:rPr lang="en-US" sz="2700" b="1" dirty="0">
                <a:solidFill>
                  <a:srgbClr val="0097D6"/>
                </a:solidFill>
                <a:latin typeface="+mj-lt"/>
              </a:rPr>
              <a:t>. </a:t>
            </a:r>
          </a:p>
          <a:p>
            <a:pPr marL="342900" indent="-228600" defTabSz="914400">
              <a:lnSpc>
                <a:spcPct val="90000"/>
              </a:lnSpc>
              <a:spcBef>
                <a:spcPts val="300"/>
              </a:spcBef>
              <a:spcAft>
                <a:spcPts val="1200"/>
              </a:spcAft>
              <a:buFont typeface="Arial" panose="020B0604020202020204" pitchFamily="34" charset="0"/>
              <a:buChar char="•"/>
            </a:pPr>
            <a:r>
              <a:rPr lang="en-US" sz="2700" b="1" dirty="0" err="1">
                <a:solidFill>
                  <a:srgbClr val="0097D6"/>
                </a:solidFill>
                <a:latin typeface="+mj-lt"/>
              </a:rPr>
              <a:t>Nếu</a:t>
            </a:r>
            <a:r>
              <a:rPr lang="en-US" sz="2700" b="1" dirty="0">
                <a:solidFill>
                  <a:srgbClr val="0097D6"/>
                </a:solidFill>
                <a:latin typeface="+mj-lt"/>
              </a:rPr>
              <a:t> </a:t>
            </a:r>
            <a:r>
              <a:rPr lang="en-US" sz="2700" b="1" dirty="0" err="1">
                <a:solidFill>
                  <a:srgbClr val="0097D6"/>
                </a:solidFill>
                <a:latin typeface="+mj-lt"/>
              </a:rPr>
              <a:t>kết</a:t>
            </a:r>
            <a:r>
              <a:rPr lang="en-US" sz="2700" b="1" dirty="0">
                <a:solidFill>
                  <a:srgbClr val="0097D6"/>
                </a:solidFill>
                <a:latin typeface="+mj-lt"/>
              </a:rPr>
              <a:t> </a:t>
            </a:r>
            <a:r>
              <a:rPr lang="en-US" sz="2700" b="1" dirty="0" err="1">
                <a:solidFill>
                  <a:srgbClr val="0097D6"/>
                </a:solidFill>
                <a:latin typeface="+mj-lt"/>
              </a:rPr>
              <a:t>quả</a:t>
            </a:r>
            <a:r>
              <a:rPr lang="en-US" sz="2700" b="1" dirty="0">
                <a:solidFill>
                  <a:srgbClr val="0097D6"/>
                </a:solidFill>
                <a:latin typeface="+mj-lt"/>
              </a:rPr>
              <a:t> </a:t>
            </a:r>
            <a:r>
              <a:rPr lang="en-US" sz="2700" b="1" dirty="0" err="1">
                <a:solidFill>
                  <a:srgbClr val="0097D6"/>
                </a:solidFill>
                <a:latin typeface="+mj-lt"/>
              </a:rPr>
              <a:t>bài</a:t>
            </a:r>
            <a:r>
              <a:rPr lang="en-US" sz="2700" b="1" dirty="0">
                <a:solidFill>
                  <a:srgbClr val="0097D6"/>
                </a:solidFill>
                <a:latin typeface="+mj-lt"/>
              </a:rPr>
              <a:t> </a:t>
            </a:r>
            <a:r>
              <a:rPr lang="en-US" sz="2700" b="1" dirty="0" err="1">
                <a:solidFill>
                  <a:srgbClr val="0097D6"/>
                </a:solidFill>
                <a:latin typeface="+mj-lt"/>
              </a:rPr>
              <a:t>kiểm</a:t>
            </a:r>
            <a:r>
              <a:rPr lang="en-US" sz="2700" b="1" dirty="0">
                <a:solidFill>
                  <a:srgbClr val="0097D6"/>
                </a:solidFill>
                <a:latin typeface="+mj-lt"/>
              </a:rPr>
              <a:t> </a:t>
            </a:r>
            <a:r>
              <a:rPr lang="en-US" sz="2700" b="1" dirty="0" err="1">
                <a:solidFill>
                  <a:srgbClr val="0097D6"/>
                </a:solidFill>
                <a:latin typeface="+mj-lt"/>
              </a:rPr>
              <a:t>tra</a:t>
            </a:r>
            <a:r>
              <a:rPr lang="en-US" sz="2700" b="1" dirty="0">
                <a:solidFill>
                  <a:srgbClr val="0097D6"/>
                </a:solidFill>
                <a:latin typeface="+mj-lt"/>
              </a:rPr>
              <a:t> </a:t>
            </a:r>
            <a:r>
              <a:rPr lang="en-US" sz="2700" b="1" err="1">
                <a:solidFill>
                  <a:srgbClr val="0097D6"/>
                </a:solidFill>
                <a:latin typeface="+mj-lt"/>
              </a:rPr>
              <a:t>cuối</a:t>
            </a:r>
            <a:r>
              <a:rPr lang="en-US" sz="2700" b="1">
                <a:solidFill>
                  <a:srgbClr val="0097D6"/>
                </a:solidFill>
                <a:latin typeface="+mj-lt"/>
              </a:rPr>
              <a:t> HK1 </a:t>
            </a:r>
            <a:r>
              <a:rPr lang="en-US" sz="2700" b="1" dirty="0" err="1">
                <a:solidFill>
                  <a:srgbClr val="0097D6"/>
                </a:solidFill>
                <a:latin typeface="+mj-lt"/>
              </a:rPr>
              <a:t>và</a:t>
            </a:r>
            <a:r>
              <a:rPr lang="en-US" sz="2700" b="1" dirty="0">
                <a:solidFill>
                  <a:srgbClr val="0097D6"/>
                </a:solidFill>
                <a:latin typeface="+mj-lt"/>
              </a:rPr>
              <a:t> </a:t>
            </a:r>
            <a:r>
              <a:rPr lang="en-US" sz="2700" b="1" dirty="0" err="1">
                <a:solidFill>
                  <a:srgbClr val="0097D6"/>
                </a:solidFill>
                <a:latin typeface="+mj-lt"/>
              </a:rPr>
              <a:t>cuối</a:t>
            </a:r>
            <a:r>
              <a:rPr lang="en-US" sz="2700" b="1" dirty="0">
                <a:solidFill>
                  <a:srgbClr val="0097D6"/>
                </a:solidFill>
                <a:latin typeface="+mj-lt"/>
              </a:rPr>
              <a:t> </a:t>
            </a:r>
            <a:r>
              <a:rPr lang="en-US" sz="2700" b="1" dirty="0" err="1">
                <a:solidFill>
                  <a:srgbClr val="0097D6"/>
                </a:solidFill>
                <a:latin typeface="+mj-lt"/>
              </a:rPr>
              <a:t>năm</a:t>
            </a:r>
            <a:r>
              <a:rPr lang="en-US" sz="2700" b="1" dirty="0">
                <a:solidFill>
                  <a:srgbClr val="0097D6"/>
                </a:solidFill>
                <a:latin typeface="+mj-lt"/>
              </a:rPr>
              <a:t> </a:t>
            </a:r>
            <a:r>
              <a:rPr lang="en-US" sz="2700" b="1" dirty="0" err="1">
                <a:solidFill>
                  <a:srgbClr val="0097D6"/>
                </a:solidFill>
                <a:latin typeface="+mj-lt"/>
              </a:rPr>
              <a:t>học</a:t>
            </a:r>
            <a:r>
              <a:rPr lang="en-US" sz="2700" b="1" dirty="0">
                <a:solidFill>
                  <a:srgbClr val="0097D6"/>
                </a:solidFill>
                <a:latin typeface="+mj-lt"/>
              </a:rPr>
              <a:t> </a:t>
            </a:r>
            <a:r>
              <a:rPr lang="en-US" sz="2700" b="1" dirty="0" err="1">
                <a:solidFill>
                  <a:srgbClr val="0097D6"/>
                </a:solidFill>
                <a:latin typeface="+mj-lt"/>
              </a:rPr>
              <a:t>bất</a:t>
            </a:r>
            <a:r>
              <a:rPr lang="en-US" sz="2700" b="1" dirty="0">
                <a:solidFill>
                  <a:srgbClr val="0097D6"/>
                </a:solidFill>
                <a:latin typeface="+mj-lt"/>
              </a:rPr>
              <a:t> </a:t>
            </a:r>
            <a:r>
              <a:rPr lang="en-US" sz="2700" b="1" dirty="0" err="1">
                <a:solidFill>
                  <a:srgbClr val="0097D6"/>
                </a:solidFill>
                <a:latin typeface="+mj-lt"/>
              </a:rPr>
              <a:t>thường</a:t>
            </a:r>
            <a:r>
              <a:rPr lang="en-US" sz="2700" b="1" dirty="0">
                <a:solidFill>
                  <a:srgbClr val="0097D6"/>
                </a:solidFill>
                <a:latin typeface="+mj-lt"/>
              </a:rPr>
              <a:t> so </a:t>
            </a:r>
            <a:r>
              <a:rPr lang="en-US" sz="2700" b="1" dirty="0" err="1">
                <a:solidFill>
                  <a:srgbClr val="0097D6"/>
                </a:solidFill>
                <a:latin typeface="+mj-lt"/>
              </a:rPr>
              <a:t>với</a:t>
            </a:r>
            <a:r>
              <a:rPr lang="en-US" sz="2700" b="1" dirty="0">
                <a:solidFill>
                  <a:srgbClr val="0097D6"/>
                </a:solidFill>
                <a:latin typeface="+mj-lt"/>
              </a:rPr>
              <a:t> </a:t>
            </a:r>
            <a:r>
              <a:rPr lang="en-US" sz="2700" b="1" dirty="0" err="1">
                <a:solidFill>
                  <a:srgbClr val="0097D6"/>
                </a:solidFill>
                <a:latin typeface="+mj-lt"/>
              </a:rPr>
              <a:t>ĐGTX</a:t>
            </a:r>
            <a:r>
              <a:rPr lang="en-US" sz="2700" b="1" dirty="0">
                <a:solidFill>
                  <a:srgbClr val="0097D6"/>
                </a:solidFill>
                <a:latin typeface="+mj-lt"/>
              </a:rPr>
              <a:t>, </a:t>
            </a:r>
            <a:r>
              <a:rPr lang="en-US" sz="2700" b="1" dirty="0" err="1">
                <a:solidFill>
                  <a:srgbClr val="0097D6"/>
                </a:solidFill>
                <a:latin typeface="+mj-lt"/>
              </a:rPr>
              <a:t>GV</a:t>
            </a:r>
            <a:r>
              <a:rPr lang="en-US" sz="2700" b="1" dirty="0">
                <a:solidFill>
                  <a:srgbClr val="0097D6"/>
                </a:solidFill>
                <a:latin typeface="+mj-lt"/>
              </a:rPr>
              <a:t> </a:t>
            </a:r>
            <a:r>
              <a:rPr lang="en-US" sz="2700" b="1" dirty="0" err="1">
                <a:solidFill>
                  <a:srgbClr val="0097D6"/>
                </a:solidFill>
                <a:latin typeface="+mj-lt"/>
              </a:rPr>
              <a:t>đề</a:t>
            </a:r>
            <a:r>
              <a:rPr lang="en-US" sz="2700" b="1" dirty="0">
                <a:solidFill>
                  <a:srgbClr val="0097D6"/>
                </a:solidFill>
                <a:latin typeface="+mj-lt"/>
              </a:rPr>
              <a:t> </a:t>
            </a:r>
            <a:r>
              <a:rPr lang="en-US" sz="2700" b="1" dirty="0" err="1">
                <a:solidFill>
                  <a:srgbClr val="0097D6"/>
                </a:solidFill>
                <a:latin typeface="+mj-lt"/>
              </a:rPr>
              <a:t>xuất</a:t>
            </a:r>
            <a:r>
              <a:rPr lang="en-US" sz="2700" b="1" dirty="0">
                <a:solidFill>
                  <a:srgbClr val="0097D6"/>
                </a:solidFill>
                <a:latin typeface="+mj-lt"/>
              </a:rPr>
              <a:t> </a:t>
            </a:r>
            <a:r>
              <a:rPr lang="en-US" sz="2700" b="1" dirty="0" err="1">
                <a:solidFill>
                  <a:srgbClr val="0097D6"/>
                </a:solidFill>
                <a:latin typeface="+mj-lt"/>
              </a:rPr>
              <a:t>với</a:t>
            </a:r>
            <a:r>
              <a:rPr lang="en-US" sz="2700" b="1" dirty="0">
                <a:solidFill>
                  <a:srgbClr val="0097D6"/>
                </a:solidFill>
                <a:latin typeface="+mj-lt"/>
              </a:rPr>
              <a:t> </a:t>
            </a:r>
            <a:r>
              <a:rPr lang="en-US" sz="2700" b="1" dirty="0" err="1">
                <a:solidFill>
                  <a:srgbClr val="0097D6"/>
                </a:solidFill>
                <a:latin typeface="+mj-lt"/>
              </a:rPr>
              <a:t>nhà</a:t>
            </a:r>
            <a:r>
              <a:rPr lang="en-US" sz="2700" b="1" dirty="0">
                <a:solidFill>
                  <a:srgbClr val="0097D6"/>
                </a:solidFill>
                <a:latin typeface="+mj-lt"/>
              </a:rPr>
              <a:t> </a:t>
            </a:r>
            <a:r>
              <a:rPr lang="en-US" sz="2700" b="1" dirty="0" err="1">
                <a:solidFill>
                  <a:srgbClr val="0097D6"/>
                </a:solidFill>
                <a:latin typeface="+mj-lt"/>
              </a:rPr>
              <a:t>trường</a:t>
            </a:r>
            <a:r>
              <a:rPr lang="en-US" sz="2700" b="1" dirty="0">
                <a:solidFill>
                  <a:srgbClr val="0097D6"/>
                </a:solidFill>
                <a:latin typeface="+mj-lt"/>
              </a:rPr>
              <a:t> </a:t>
            </a:r>
            <a:r>
              <a:rPr lang="en-US" sz="2700" b="1" dirty="0" err="1">
                <a:solidFill>
                  <a:srgbClr val="0097D6"/>
                </a:solidFill>
                <a:latin typeface="+mj-lt"/>
              </a:rPr>
              <a:t>có</a:t>
            </a:r>
            <a:r>
              <a:rPr lang="en-US" sz="2700" b="1" dirty="0">
                <a:solidFill>
                  <a:srgbClr val="0097D6"/>
                </a:solidFill>
                <a:latin typeface="+mj-lt"/>
              </a:rPr>
              <a:t> </a:t>
            </a:r>
            <a:r>
              <a:rPr lang="en-US" sz="2700" b="1" dirty="0" err="1">
                <a:solidFill>
                  <a:srgbClr val="0097D6"/>
                </a:solidFill>
                <a:latin typeface="+mj-lt"/>
              </a:rPr>
              <a:t>thể</a:t>
            </a:r>
            <a:r>
              <a:rPr lang="en-US" sz="2700" b="1" dirty="0">
                <a:solidFill>
                  <a:srgbClr val="0097D6"/>
                </a:solidFill>
                <a:latin typeface="+mj-lt"/>
              </a:rPr>
              <a:t> </a:t>
            </a:r>
            <a:r>
              <a:rPr lang="en-US" sz="2700" b="1" dirty="0" err="1">
                <a:solidFill>
                  <a:srgbClr val="0097D6"/>
                </a:solidFill>
                <a:latin typeface="+mj-lt"/>
              </a:rPr>
              <a:t>cho</a:t>
            </a:r>
            <a:r>
              <a:rPr lang="en-US" sz="2700" b="1" dirty="0">
                <a:solidFill>
                  <a:srgbClr val="0097D6"/>
                </a:solidFill>
                <a:latin typeface="+mj-lt"/>
              </a:rPr>
              <a:t> HS </a:t>
            </a:r>
            <a:r>
              <a:rPr lang="en-US" sz="2700" b="1" dirty="0" err="1">
                <a:solidFill>
                  <a:srgbClr val="0097D6"/>
                </a:solidFill>
                <a:latin typeface="+mj-lt"/>
              </a:rPr>
              <a:t>làm</a:t>
            </a:r>
            <a:r>
              <a:rPr lang="en-US" sz="2700" b="1" dirty="0">
                <a:solidFill>
                  <a:srgbClr val="0097D6"/>
                </a:solidFill>
                <a:latin typeface="+mj-lt"/>
              </a:rPr>
              <a:t> </a:t>
            </a:r>
            <a:r>
              <a:rPr lang="en-US" sz="2700" b="1" dirty="0" err="1">
                <a:solidFill>
                  <a:srgbClr val="0097D6"/>
                </a:solidFill>
                <a:latin typeface="+mj-lt"/>
              </a:rPr>
              <a:t>bài</a:t>
            </a:r>
            <a:r>
              <a:rPr lang="en-US" sz="2700" b="1" dirty="0">
                <a:solidFill>
                  <a:srgbClr val="0097D6"/>
                </a:solidFill>
                <a:latin typeface="+mj-lt"/>
              </a:rPr>
              <a:t> </a:t>
            </a:r>
            <a:r>
              <a:rPr lang="en-US" sz="2700" b="1" dirty="0" err="1">
                <a:solidFill>
                  <a:srgbClr val="0097D6"/>
                </a:solidFill>
                <a:latin typeface="+mj-lt"/>
              </a:rPr>
              <a:t>kiểm</a:t>
            </a:r>
            <a:r>
              <a:rPr lang="en-US" sz="2700" b="1" dirty="0">
                <a:solidFill>
                  <a:srgbClr val="0097D6"/>
                </a:solidFill>
                <a:latin typeface="+mj-lt"/>
              </a:rPr>
              <a:t> </a:t>
            </a:r>
            <a:r>
              <a:rPr lang="en-US" sz="2700" b="1" dirty="0" err="1">
                <a:solidFill>
                  <a:srgbClr val="0097D6"/>
                </a:solidFill>
                <a:latin typeface="+mj-lt"/>
              </a:rPr>
              <a:t>tra</a:t>
            </a:r>
            <a:r>
              <a:rPr lang="en-US" sz="2700" b="1" dirty="0">
                <a:solidFill>
                  <a:srgbClr val="0097D6"/>
                </a:solidFill>
                <a:latin typeface="+mj-lt"/>
              </a:rPr>
              <a:t> </a:t>
            </a:r>
            <a:r>
              <a:rPr lang="en-US" sz="2700" b="1" dirty="0" err="1">
                <a:solidFill>
                  <a:srgbClr val="0097D6"/>
                </a:solidFill>
                <a:latin typeface="+mj-lt"/>
              </a:rPr>
              <a:t>khác</a:t>
            </a:r>
            <a:r>
              <a:rPr lang="en-US" sz="2700" b="1" dirty="0">
                <a:solidFill>
                  <a:srgbClr val="0097D6"/>
                </a:solidFill>
                <a:latin typeface="+mj-lt"/>
              </a:rPr>
              <a:t> </a:t>
            </a:r>
            <a:r>
              <a:rPr lang="en-US" sz="2700" b="1" dirty="0" err="1">
                <a:solidFill>
                  <a:srgbClr val="0097D6"/>
                </a:solidFill>
                <a:latin typeface="+mj-lt"/>
              </a:rPr>
              <a:t>để</a:t>
            </a:r>
            <a:r>
              <a:rPr lang="en-US" sz="2700" b="1" dirty="0">
                <a:solidFill>
                  <a:srgbClr val="0097D6"/>
                </a:solidFill>
                <a:latin typeface="+mj-lt"/>
              </a:rPr>
              <a:t> </a:t>
            </a:r>
            <a:r>
              <a:rPr lang="en-US" sz="2700" b="1" dirty="0" err="1">
                <a:solidFill>
                  <a:srgbClr val="0097D6"/>
                </a:solidFill>
                <a:latin typeface="+mj-lt"/>
              </a:rPr>
              <a:t>đánh</a:t>
            </a:r>
            <a:r>
              <a:rPr lang="en-US" sz="2700" b="1" dirty="0">
                <a:solidFill>
                  <a:srgbClr val="0097D6"/>
                </a:solidFill>
                <a:latin typeface="+mj-lt"/>
              </a:rPr>
              <a:t> </a:t>
            </a:r>
            <a:r>
              <a:rPr lang="en-US" sz="2700" b="1" dirty="0" err="1">
                <a:solidFill>
                  <a:srgbClr val="0097D6"/>
                </a:solidFill>
                <a:latin typeface="+mj-lt"/>
              </a:rPr>
              <a:t>giá</a:t>
            </a:r>
            <a:r>
              <a:rPr lang="en-US" sz="2700" b="1" dirty="0">
                <a:solidFill>
                  <a:srgbClr val="0097D6"/>
                </a:solidFill>
                <a:latin typeface="+mj-lt"/>
              </a:rPr>
              <a:t> </a:t>
            </a:r>
            <a:r>
              <a:rPr lang="en-US" sz="2700" b="1" dirty="0" err="1">
                <a:solidFill>
                  <a:srgbClr val="0097D6"/>
                </a:solidFill>
                <a:latin typeface="+mj-lt"/>
              </a:rPr>
              <a:t>đúng</a:t>
            </a:r>
            <a:r>
              <a:rPr lang="en-US" sz="2700" b="1" dirty="0">
                <a:solidFill>
                  <a:srgbClr val="0097D6"/>
                </a:solidFill>
                <a:latin typeface="+mj-lt"/>
              </a:rPr>
              <a:t> </a:t>
            </a:r>
            <a:r>
              <a:rPr lang="en-US" sz="2700" b="1" dirty="0" err="1">
                <a:solidFill>
                  <a:srgbClr val="0097D6"/>
                </a:solidFill>
                <a:latin typeface="+mj-lt"/>
              </a:rPr>
              <a:t>kết</a:t>
            </a:r>
            <a:r>
              <a:rPr lang="en-US" sz="2700" b="1" dirty="0">
                <a:solidFill>
                  <a:srgbClr val="0097D6"/>
                </a:solidFill>
                <a:latin typeface="+mj-lt"/>
              </a:rPr>
              <a:t> </a:t>
            </a:r>
            <a:r>
              <a:rPr lang="en-US" sz="2700" b="1" dirty="0" err="1">
                <a:solidFill>
                  <a:srgbClr val="0097D6"/>
                </a:solidFill>
                <a:latin typeface="+mj-lt"/>
              </a:rPr>
              <a:t>quả</a:t>
            </a:r>
            <a:r>
              <a:rPr lang="en-US" sz="2700" b="1" dirty="0">
                <a:solidFill>
                  <a:srgbClr val="0097D6"/>
                </a:solidFill>
                <a:latin typeface="+mj-lt"/>
              </a:rPr>
              <a:t> </a:t>
            </a:r>
            <a:r>
              <a:rPr lang="en-US" sz="2700" b="1" dirty="0" err="1">
                <a:solidFill>
                  <a:srgbClr val="0097D6"/>
                </a:solidFill>
                <a:latin typeface="+mj-lt"/>
              </a:rPr>
              <a:t>học</a:t>
            </a:r>
            <a:r>
              <a:rPr lang="en-US" sz="2700" b="1" dirty="0">
                <a:solidFill>
                  <a:srgbClr val="0097D6"/>
                </a:solidFill>
                <a:latin typeface="+mj-lt"/>
              </a:rPr>
              <a:t> </a:t>
            </a:r>
            <a:r>
              <a:rPr lang="en-US" sz="2700" b="1" dirty="0" err="1">
                <a:solidFill>
                  <a:srgbClr val="0097D6"/>
                </a:solidFill>
                <a:latin typeface="+mj-lt"/>
              </a:rPr>
              <a:t>tập</a:t>
            </a:r>
            <a:r>
              <a:rPr lang="en-US" sz="2700" b="1" dirty="0">
                <a:solidFill>
                  <a:srgbClr val="0097D6"/>
                </a:solidFill>
                <a:latin typeface="+mj-lt"/>
              </a:rPr>
              <a:t> </a:t>
            </a:r>
            <a:r>
              <a:rPr lang="en-US" sz="2700" b="1" dirty="0" err="1">
                <a:solidFill>
                  <a:srgbClr val="0097D6"/>
                </a:solidFill>
                <a:latin typeface="+mj-lt"/>
              </a:rPr>
              <a:t>của</a:t>
            </a:r>
            <a:r>
              <a:rPr lang="en-US" sz="2700" b="1" dirty="0">
                <a:solidFill>
                  <a:srgbClr val="0097D6"/>
                </a:solidFill>
                <a:latin typeface="+mj-lt"/>
              </a:rPr>
              <a:t> HS.</a:t>
            </a:r>
          </a:p>
        </p:txBody>
      </p:sp>
    </p:spTree>
    <p:extLst>
      <p:ext uri="{BB962C8B-B14F-4D97-AF65-F5344CB8AC3E}">
        <p14:creationId xmlns:p14="http://schemas.microsoft.com/office/powerpoint/2010/main" val="1075986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322759" y="1153571"/>
            <a:ext cx="3566384"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sz="4400" kern="1200">
                <a:solidFill>
                  <a:srgbClr val="FFFFFF"/>
                </a:solidFill>
              </a:rPr>
              <a:t>VỞ BÀI TẬP</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ounded Rectangle 8"/>
          <p:cNvSpPr/>
          <p:nvPr/>
        </p:nvSpPr>
        <p:spPr>
          <a:xfrm>
            <a:off x="4447308" y="591344"/>
            <a:ext cx="7607672" cy="5465507"/>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defTabSz="914400">
              <a:lnSpc>
                <a:spcPct val="90000"/>
              </a:lnSpc>
              <a:spcBef>
                <a:spcPts val="600"/>
              </a:spcBef>
              <a:spcAft>
                <a:spcPts val="600"/>
              </a:spcAft>
            </a:pPr>
            <a:endParaRPr lang="en-US" sz="1000" b="1">
              <a:solidFill>
                <a:srgbClr val="0097D6"/>
              </a:solidFill>
              <a:latin typeface="Arial" panose="020B0604020202020204" pitchFamily="34" charset="0"/>
              <a:cs typeface="Arial" panose="020B0604020202020204" pitchFamily="34" charset="0"/>
            </a:endParaRPr>
          </a:p>
          <a:p>
            <a:pPr indent="-228600" defTabSz="914400">
              <a:lnSpc>
                <a:spcPct val="90000"/>
              </a:lnSpc>
              <a:spcBef>
                <a:spcPts val="600"/>
              </a:spcBef>
              <a:spcAft>
                <a:spcPts val="600"/>
              </a:spcAft>
              <a:buFont typeface="Arial" panose="020B0604020202020204" pitchFamily="34" charset="0"/>
              <a:buChar char="•"/>
            </a:pPr>
            <a:r>
              <a:rPr lang="en-US" sz="2400" b="1">
                <a:solidFill>
                  <a:srgbClr val="0097D6"/>
                </a:solidFill>
                <a:latin typeface="Arial" panose="020B0604020202020204" pitchFamily="34" charset="0"/>
                <a:cs typeface="Arial" panose="020B0604020202020204" pitchFamily="34" charset="0"/>
              </a:rPr>
              <a:t>Các </a:t>
            </a:r>
            <a:r>
              <a:rPr lang="en-US" sz="2400" b="1" dirty="0" err="1">
                <a:solidFill>
                  <a:srgbClr val="0097D6"/>
                </a:solidFill>
                <a:latin typeface="Arial" panose="020B0604020202020204" pitchFamily="34" charset="0"/>
                <a:cs typeface="Arial" panose="020B0604020202020204" pitchFamily="34" charset="0"/>
              </a:rPr>
              <a:t>bài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tập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được</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sắp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xếp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tương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ứng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với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bài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học</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trong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SGK</a:t>
            </a:r>
            <a:r>
              <a:rPr lang="en-US" sz="2400" b="1" dirty="0">
                <a:solidFill>
                  <a:srgbClr val="0097D6"/>
                </a:solidFill>
                <a:latin typeface="Arial" panose="020B0604020202020204" pitchFamily="34" charset="0"/>
                <a:cs typeface="Arial" panose="020B0604020202020204" pitchFamily="34" charset="0"/>
              </a:rPr>
              <a:t> Tin </a:t>
            </a:r>
            <a:r>
              <a:rPr lang="en-US" sz="2400" b="1" dirty="0" err="1">
                <a:solidFill>
                  <a:srgbClr val="0097D6"/>
                </a:solidFill>
                <a:latin typeface="Arial" panose="020B0604020202020204" pitchFamily="34" charset="0"/>
                <a:cs typeface="Arial" panose="020B0604020202020204" pitchFamily="34" charset="0"/>
              </a:rPr>
              <a:t>học</a:t>
            </a:r>
            <a:r>
              <a:rPr lang="en-US" sz="2400" b="1" dirty="0">
                <a:solidFill>
                  <a:srgbClr val="0097D6"/>
                </a:solidFill>
                <a:latin typeface="Arial" panose="020B0604020202020204" pitchFamily="34" charset="0"/>
                <a:cs typeface="Arial" panose="020B0604020202020204" pitchFamily="34" charset="0"/>
              </a:rPr>
              <a:t> 5, </a:t>
            </a:r>
            <a:r>
              <a:rPr lang="en-US" sz="2400" b="1" dirty="0" err="1">
                <a:solidFill>
                  <a:srgbClr val="0097D6"/>
                </a:solidFill>
                <a:latin typeface="Arial" panose="020B0604020202020204" pitchFamily="34" charset="0"/>
                <a:cs typeface="Arial" panose="020B0604020202020204" pitchFamily="34" charset="0"/>
              </a:rPr>
              <a:t>có</a:t>
            </a:r>
            <a:r>
              <a:rPr lang="en-US" sz="2400" b="1" dirty="0">
                <a:solidFill>
                  <a:srgbClr val="0097D6"/>
                </a:solidFill>
                <a:latin typeface="Arial" panose="020B0604020202020204" pitchFamily="34" charset="0"/>
                <a:cs typeface="Arial" panose="020B0604020202020204" pitchFamily="34" charset="0"/>
              </a:rPr>
              <a:t> 3 </a:t>
            </a:r>
            <a:r>
              <a:rPr lang="en-US" sz="2400" b="1" dirty="0" err="1">
                <a:solidFill>
                  <a:srgbClr val="0097D6"/>
                </a:solidFill>
                <a:latin typeface="Arial" panose="020B0604020202020204" pitchFamily="34" charset="0"/>
                <a:cs typeface="Arial" panose="020B0604020202020204" pitchFamily="34" charset="0"/>
              </a:rPr>
              <a:t>cấp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độ</a:t>
            </a:r>
            <a:r>
              <a:rPr lang="en-US" sz="2400" b="1" dirty="0">
                <a:solidFill>
                  <a:srgbClr val="0097D6"/>
                </a:solidFill>
                <a:latin typeface="Arial" panose="020B0604020202020204" pitchFamily="34" charset="0"/>
                <a:cs typeface="Arial" panose="020B0604020202020204" pitchFamily="34" charset="0"/>
              </a:rPr>
              <a:t>: </a:t>
            </a:r>
          </a:p>
          <a:p>
            <a:pPr defTabSz="914400">
              <a:lnSpc>
                <a:spcPct val="90000"/>
              </a:lnSpc>
              <a:spcBef>
                <a:spcPts val="600"/>
              </a:spcBef>
              <a:spcAft>
                <a:spcPts val="600"/>
              </a:spcAft>
            </a:pPr>
            <a:r>
              <a:rPr lang="en-US" sz="2400" b="1" i="1">
                <a:solidFill>
                  <a:srgbClr val="FF0000"/>
                </a:solidFill>
                <a:latin typeface="Arial" panose="020B0604020202020204" pitchFamily="34" charset="0"/>
                <a:cs typeface="Arial" panose="020B0604020202020204" pitchFamily="34" charset="0"/>
              </a:rPr>
              <a:t>nhận </a:t>
            </a:r>
            <a:r>
              <a:rPr lang="en-US" sz="2400" b="1" i="1" dirty="0" err="1">
                <a:solidFill>
                  <a:srgbClr val="FF0000"/>
                </a:solidFill>
                <a:latin typeface="Arial" panose="020B0604020202020204" pitchFamily="34" charset="0"/>
                <a:cs typeface="Arial" panose="020B0604020202020204" pitchFamily="34" charset="0"/>
              </a:rPr>
              <a:t>biết</a:t>
            </a:r>
            <a:r>
              <a:rPr lang="en-US" sz="2400" b="1" i="1">
                <a:solidFill>
                  <a:srgbClr val="FF0000"/>
                </a:solidFill>
                <a:latin typeface="Arial" panose="020B0604020202020204" pitchFamily="34" charset="0"/>
                <a:cs typeface="Arial" panose="020B0604020202020204" pitchFamily="34" charset="0"/>
              </a:rPr>
              <a:t>, thông </a:t>
            </a:r>
            <a:r>
              <a:rPr lang="en-US" sz="2400" b="1" i="1" dirty="0" err="1">
                <a:solidFill>
                  <a:srgbClr val="FF0000"/>
                </a:solidFill>
                <a:latin typeface="Arial" panose="020B0604020202020204" pitchFamily="34" charset="0"/>
                <a:cs typeface="Arial" panose="020B0604020202020204" pitchFamily="34" charset="0"/>
              </a:rPr>
              <a:t>hiểu</a:t>
            </a:r>
            <a:r>
              <a:rPr lang="en-US" sz="2400" b="1" i="1" dirty="0">
                <a:solidFill>
                  <a:srgbClr val="FF0000"/>
                </a:solidFill>
                <a:latin typeface="Arial" panose="020B0604020202020204" pitchFamily="34" charset="0"/>
                <a:cs typeface="Arial" panose="020B0604020202020204" pitchFamily="34" charset="0"/>
              </a:rPr>
              <a:t> </a:t>
            </a:r>
            <a:r>
              <a:rPr lang="en-US" sz="2400" b="1" i="1" err="1">
                <a:solidFill>
                  <a:srgbClr val="FF0000"/>
                </a:solidFill>
                <a:latin typeface="Arial" panose="020B0604020202020204" pitchFamily="34" charset="0"/>
                <a:cs typeface="Arial" panose="020B0604020202020204" pitchFamily="34" charset="0"/>
              </a:rPr>
              <a:t>và</a:t>
            </a:r>
            <a:r>
              <a:rPr lang="en-US" sz="2400" b="1" i="1">
                <a:solidFill>
                  <a:srgbClr val="FF0000"/>
                </a:solidFill>
                <a:latin typeface="Arial" panose="020B0604020202020204" pitchFamily="34" charset="0"/>
                <a:cs typeface="Arial" panose="020B0604020202020204" pitchFamily="34" charset="0"/>
              </a:rPr>
              <a:t> vận </a:t>
            </a:r>
            <a:r>
              <a:rPr lang="en-US" sz="2400" b="1" i="1" err="1">
                <a:solidFill>
                  <a:srgbClr val="FF0000"/>
                </a:solidFill>
                <a:latin typeface="Arial" panose="020B0604020202020204" pitchFamily="34" charset="0"/>
                <a:cs typeface="Arial" panose="020B0604020202020204" pitchFamily="34" charset="0"/>
              </a:rPr>
              <a:t>dụng</a:t>
            </a:r>
            <a:r>
              <a:rPr lang="en-US" sz="2400" b="1">
                <a:solidFill>
                  <a:srgbClr val="0097D6"/>
                </a:solidFill>
                <a:latin typeface="Arial" panose="020B0604020202020204" pitchFamily="34" charset="0"/>
                <a:cs typeface="Arial" panose="020B0604020202020204" pitchFamily="34" charset="0"/>
              </a:rPr>
              <a:t>.</a:t>
            </a:r>
          </a:p>
          <a:p>
            <a:pPr defTabSz="914400">
              <a:lnSpc>
                <a:spcPct val="90000"/>
              </a:lnSpc>
              <a:spcBef>
                <a:spcPts val="600"/>
              </a:spcBef>
              <a:spcAft>
                <a:spcPts val="600"/>
              </a:spcAft>
            </a:pPr>
            <a:endParaRPr lang="en-US" sz="2000" b="1" dirty="0">
              <a:solidFill>
                <a:srgbClr val="0097D6"/>
              </a:solidFill>
              <a:latin typeface="Arial" panose="020B0604020202020204" pitchFamily="34" charset="0"/>
              <a:cs typeface="Arial" panose="020B0604020202020204" pitchFamily="34" charset="0"/>
            </a:endParaRPr>
          </a:p>
          <a:p>
            <a:pPr indent="-228600" defTabSz="914400">
              <a:lnSpc>
                <a:spcPct val="90000"/>
              </a:lnSpc>
              <a:spcBef>
                <a:spcPts val="600"/>
              </a:spcBef>
              <a:spcAft>
                <a:spcPts val="600"/>
              </a:spcAft>
              <a:buFont typeface="Arial" panose="020B0604020202020204" pitchFamily="34" charset="0"/>
              <a:buChar char="•"/>
            </a:pPr>
            <a:r>
              <a:rPr lang="en-US" sz="2400" b="1" dirty="0" err="1">
                <a:solidFill>
                  <a:srgbClr val="0097D6"/>
                </a:solidFill>
                <a:latin typeface="Arial" panose="020B0604020202020204" pitchFamily="34" charset="0"/>
                <a:cs typeface="Arial" panose="020B0604020202020204" pitchFamily="34" charset="0"/>
              </a:rPr>
              <a:t>Tương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ứng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với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mỗi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bài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học</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có</a:t>
            </a:r>
            <a:r>
              <a:rPr lang="en-US" sz="2400" b="1" dirty="0">
                <a:solidFill>
                  <a:srgbClr val="0097D6"/>
                </a:solidFill>
                <a:latin typeface="Arial" panose="020B0604020202020204" pitchFamily="34" charset="0"/>
                <a:cs typeface="Arial" panose="020B0604020202020204" pitchFamily="34" charset="0"/>
              </a:rPr>
              <a:t> 5 </a:t>
            </a:r>
            <a:r>
              <a:rPr lang="en-US" sz="2400" b="1" dirty="0" err="1">
                <a:solidFill>
                  <a:srgbClr val="0097D6"/>
                </a:solidFill>
                <a:latin typeface="Arial" panose="020B0604020202020204" pitchFamily="34" charset="0"/>
                <a:cs typeface="Arial" panose="020B0604020202020204" pitchFamily="34" charset="0"/>
              </a:rPr>
              <a:t>bài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tập</a:t>
            </a:r>
            <a:r>
              <a:rPr lang="en-US" sz="2400" b="1" dirty="0">
                <a:solidFill>
                  <a:srgbClr val="0097D6"/>
                </a:solidFill>
                <a:latin typeface="Arial" panose="020B0604020202020204" pitchFamily="34" charset="0"/>
                <a:cs typeface="Arial" panose="020B0604020202020204" pitchFamily="34" charset="0"/>
              </a:rPr>
              <a:t>:</a:t>
            </a:r>
          </a:p>
          <a:p>
            <a:pPr marL="114300" lvl="1" defTabSz="914400">
              <a:lnSpc>
                <a:spcPct val="90000"/>
              </a:lnSpc>
              <a:spcBef>
                <a:spcPts val="600"/>
              </a:spcBef>
              <a:spcAft>
                <a:spcPts val="600"/>
              </a:spcAft>
            </a:pPr>
            <a:r>
              <a:rPr lang="en-US" sz="2400" b="1">
                <a:solidFill>
                  <a:srgbClr val="0097D6"/>
                </a:solidFill>
                <a:latin typeface="Arial" panose="020B0604020202020204" pitchFamily="34" charset="0"/>
                <a:cs typeface="Arial" panose="020B0604020202020204" pitchFamily="34" charset="0"/>
              </a:rPr>
              <a:t>- Bốn </a:t>
            </a:r>
            <a:r>
              <a:rPr lang="en-US" sz="2400" b="1" dirty="0" err="1">
                <a:solidFill>
                  <a:srgbClr val="0097D6"/>
                </a:solidFill>
                <a:latin typeface="Arial" panose="020B0604020202020204" pitchFamily="34" charset="0"/>
                <a:cs typeface="Arial" panose="020B0604020202020204" pitchFamily="34" charset="0"/>
              </a:rPr>
              <a:t>bài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tập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đầu</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dạng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trắc</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nghiệm</a:t>
            </a:r>
            <a:r>
              <a:rPr lang="en-US" sz="2400" b="1" dirty="0">
                <a:solidFill>
                  <a:srgbClr val="0097D6"/>
                </a:solidFill>
                <a:latin typeface="Arial" panose="020B0604020202020204" pitchFamily="34" charset="0"/>
                <a:cs typeface="Arial" panose="020B0604020202020204" pitchFamily="34" charset="0"/>
              </a:rPr>
              <a:t> ở 2 </a:t>
            </a:r>
            <a:r>
              <a:rPr lang="en-US" sz="2400" b="1" dirty="0" err="1">
                <a:solidFill>
                  <a:srgbClr val="0097D6"/>
                </a:solidFill>
                <a:latin typeface="Arial" panose="020B0604020202020204" pitchFamily="34" charset="0"/>
                <a:cs typeface="Arial" panose="020B0604020202020204" pitchFamily="34" charset="0"/>
              </a:rPr>
              <a:t>cấp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độ</a:t>
            </a:r>
            <a:r>
              <a:rPr lang="en-US" sz="2400" b="1">
                <a:solidFill>
                  <a:srgbClr val="0097D6"/>
                </a:solidFill>
                <a:latin typeface="Arial" panose="020B0604020202020204" pitchFamily="34" charset="0"/>
                <a:cs typeface="Arial" panose="020B0604020202020204" pitchFamily="34" charset="0"/>
              </a:rPr>
              <a:t>: </a:t>
            </a:r>
            <a:r>
              <a:rPr lang="en-US" sz="2400" b="1" i="1">
                <a:solidFill>
                  <a:srgbClr val="FF0000"/>
                </a:solidFill>
                <a:latin typeface="Arial" panose="020B0604020202020204" pitchFamily="34" charset="0"/>
                <a:cs typeface="Arial" panose="020B0604020202020204" pitchFamily="34" charset="0"/>
              </a:rPr>
              <a:t>nhận biết, thông hiểu</a:t>
            </a:r>
            <a:r>
              <a:rPr lang="en-US" sz="2400" b="1">
                <a:solidFill>
                  <a:srgbClr val="0097D6"/>
                </a:solidFill>
                <a:latin typeface="Arial" panose="020B0604020202020204" pitchFamily="34" charset="0"/>
                <a:cs typeface="Arial" panose="020B0604020202020204" pitchFamily="34" charset="0"/>
              </a:rPr>
              <a:t>.</a:t>
            </a:r>
            <a:endParaRPr lang="en-US" sz="2400" b="1" dirty="0">
              <a:solidFill>
                <a:srgbClr val="0097D6"/>
              </a:solidFill>
              <a:latin typeface="Arial" panose="020B0604020202020204" pitchFamily="34" charset="0"/>
              <a:cs typeface="Arial" panose="020B0604020202020204" pitchFamily="34" charset="0"/>
            </a:endParaRPr>
          </a:p>
          <a:p>
            <a:pPr marL="114300" lvl="1" defTabSz="914400">
              <a:lnSpc>
                <a:spcPct val="90000"/>
              </a:lnSpc>
              <a:spcBef>
                <a:spcPts val="600"/>
              </a:spcBef>
              <a:spcAft>
                <a:spcPts val="600"/>
              </a:spcAft>
            </a:pPr>
            <a:r>
              <a:rPr lang="en-US" sz="2400" b="1">
                <a:solidFill>
                  <a:srgbClr val="0097D6"/>
                </a:solidFill>
                <a:latin typeface="Arial" panose="020B0604020202020204" pitchFamily="34" charset="0"/>
                <a:cs typeface="Arial" panose="020B0604020202020204" pitchFamily="34" charset="0"/>
              </a:rPr>
              <a:t>- Bài </a:t>
            </a:r>
            <a:r>
              <a:rPr lang="en-US" sz="2400" b="1" dirty="0" err="1">
                <a:solidFill>
                  <a:srgbClr val="0097D6"/>
                </a:solidFill>
                <a:latin typeface="Arial" panose="020B0604020202020204" pitchFamily="34" charset="0"/>
                <a:cs typeface="Arial" panose="020B0604020202020204" pitchFamily="34" charset="0"/>
              </a:rPr>
              <a:t>tập</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cuối</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dạng</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tự</a:t>
            </a:r>
            <a:r>
              <a:rPr lang="en-US" sz="2400" b="1" dirty="0">
                <a:solidFill>
                  <a:srgbClr val="0097D6"/>
                </a:solidFill>
                <a:latin typeface="Arial" panose="020B0604020202020204" pitchFamily="34" charset="0"/>
                <a:cs typeface="Arial" panose="020B0604020202020204" pitchFamily="34" charset="0"/>
              </a:rPr>
              <a:t> </a:t>
            </a:r>
            <a:r>
              <a:rPr lang="en-US" sz="2400" b="1" dirty="0" err="1">
                <a:solidFill>
                  <a:srgbClr val="0097D6"/>
                </a:solidFill>
                <a:latin typeface="Arial" panose="020B0604020202020204" pitchFamily="34" charset="0"/>
                <a:cs typeface="Arial" panose="020B0604020202020204" pitchFamily="34" charset="0"/>
              </a:rPr>
              <a:t>luận</a:t>
            </a:r>
            <a:r>
              <a:rPr lang="en-US" sz="2400" b="1" dirty="0">
                <a:solidFill>
                  <a:srgbClr val="0097D6"/>
                </a:solidFill>
                <a:latin typeface="Arial" panose="020B0604020202020204" pitchFamily="34" charset="0"/>
                <a:cs typeface="Arial" panose="020B0604020202020204" pitchFamily="34" charset="0"/>
              </a:rPr>
              <a:t> ở </a:t>
            </a:r>
            <a:r>
              <a:rPr lang="en-US" sz="2400" b="1" err="1">
                <a:solidFill>
                  <a:srgbClr val="0097D6"/>
                </a:solidFill>
                <a:latin typeface="Arial" panose="020B0604020202020204" pitchFamily="34" charset="0"/>
                <a:cs typeface="Arial" panose="020B0604020202020204" pitchFamily="34" charset="0"/>
              </a:rPr>
              <a:t>cấp</a:t>
            </a:r>
            <a:r>
              <a:rPr lang="en-US" sz="2400" b="1">
                <a:solidFill>
                  <a:srgbClr val="0097D6"/>
                </a:solidFill>
                <a:latin typeface="Arial" panose="020B0604020202020204" pitchFamily="34" charset="0"/>
                <a:cs typeface="Arial" panose="020B0604020202020204" pitchFamily="34" charset="0"/>
              </a:rPr>
              <a:t> độ </a:t>
            </a:r>
            <a:r>
              <a:rPr lang="en-US" sz="2400" b="1" i="1">
                <a:solidFill>
                  <a:srgbClr val="FF0000"/>
                </a:solidFill>
                <a:latin typeface="Arial" panose="020B0604020202020204" pitchFamily="34" charset="0"/>
                <a:cs typeface="Arial" panose="020B0604020202020204" pitchFamily="34" charset="0"/>
              </a:rPr>
              <a:t>vận dụng</a:t>
            </a:r>
            <a:r>
              <a:rPr lang="en-US" sz="2400" b="1">
                <a:solidFill>
                  <a:srgbClr val="0097D6"/>
                </a:solidFill>
                <a:latin typeface="Arial" panose="020B0604020202020204" pitchFamily="34" charset="0"/>
                <a:cs typeface="Arial" panose="020B0604020202020204" pitchFamily="34" charset="0"/>
              </a:rPr>
              <a:t>.</a:t>
            </a:r>
            <a:endParaRPr lang="en-US" sz="2400" b="1" dirty="0">
              <a:solidFill>
                <a:srgbClr val="0097D6"/>
              </a:solidFill>
              <a:latin typeface="Arial" panose="020B0604020202020204" pitchFamily="34" charset="0"/>
              <a:cs typeface="Arial" panose="020B0604020202020204" pitchFamily="34" charset="0"/>
            </a:endParaRPr>
          </a:p>
          <a:p>
            <a:pPr indent="-228600" defTabSz="914400">
              <a:lnSpc>
                <a:spcPct val="90000"/>
              </a:lnSpc>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4096487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E8CDAB-E9F9-2541-8682-6766BCE9009A}"/>
              </a:ext>
            </a:extLst>
          </p:cNvPr>
          <p:cNvPicPr>
            <a:picLocks noChangeAspect="1"/>
          </p:cNvPicPr>
          <p:nvPr/>
        </p:nvPicPr>
        <p:blipFill>
          <a:blip r:embed="rId2"/>
          <a:stretch>
            <a:fillRect/>
          </a:stretch>
        </p:blipFill>
        <p:spPr>
          <a:xfrm>
            <a:off x="2581759" y="350320"/>
            <a:ext cx="4230102" cy="5983367"/>
          </a:xfrm>
          <a:prstGeom prst="rect">
            <a:avLst/>
          </a:prstGeom>
        </p:spPr>
      </p:pic>
      <p:pic>
        <p:nvPicPr>
          <p:cNvPr id="7" name="Picture 6">
            <a:extLst>
              <a:ext uri="{FF2B5EF4-FFF2-40B4-BE49-F238E27FC236}">
                <a16:creationId xmlns:a16="http://schemas.microsoft.com/office/drawing/2014/main" id="{7A38E29B-F598-893E-30FA-A4E5F640DE6A}"/>
              </a:ext>
            </a:extLst>
          </p:cNvPr>
          <p:cNvPicPr>
            <a:picLocks noChangeAspect="1"/>
          </p:cNvPicPr>
          <p:nvPr/>
        </p:nvPicPr>
        <p:blipFill>
          <a:blip r:embed="rId3"/>
          <a:stretch>
            <a:fillRect/>
          </a:stretch>
        </p:blipFill>
        <p:spPr>
          <a:xfrm>
            <a:off x="7488061" y="350320"/>
            <a:ext cx="4239748" cy="5983367"/>
          </a:xfrm>
          <a:prstGeom prst="rect">
            <a:avLst/>
          </a:prstGeom>
        </p:spPr>
      </p:pic>
    </p:spTree>
    <p:extLst>
      <p:ext uri="{BB962C8B-B14F-4D97-AF65-F5344CB8AC3E}">
        <p14:creationId xmlns:p14="http://schemas.microsoft.com/office/powerpoint/2010/main" val="356433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742ADC3-4234-4785-BF6B-5F6D4B2484F0}"/>
              </a:ext>
            </a:extLst>
          </p:cNvPr>
          <p:cNvSpPr txBox="1">
            <a:spLocks/>
          </p:cNvSpPr>
          <p:nvPr/>
        </p:nvSpPr>
        <p:spPr>
          <a:xfrm>
            <a:off x="220631" y="1243013"/>
            <a:ext cx="4082922" cy="43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sz="3600" kern="1200" dirty="0" err="1">
                <a:solidFill>
                  <a:srgbClr val="FF0000"/>
                </a:solidFill>
              </a:rPr>
              <a:t>SÁCH</a:t>
            </a:r>
            <a:r>
              <a:rPr lang="en-US" altLang="en-US" sz="3600" kern="1200" dirty="0">
                <a:solidFill>
                  <a:srgbClr val="FF0000"/>
                </a:solidFill>
              </a:rPr>
              <a:t> </a:t>
            </a:r>
            <a:r>
              <a:rPr lang="en-US" altLang="en-US" sz="3600" kern="1200" dirty="0" err="1">
                <a:solidFill>
                  <a:srgbClr val="FF0000"/>
                </a:solidFill>
              </a:rPr>
              <a:t>GIÁO</a:t>
            </a:r>
            <a:r>
              <a:rPr lang="en-US" altLang="en-US" sz="3600" kern="1200" dirty="0">
                <a:solidFill>
                  <a:srgbClr val="FF0000"/>
                </a:solidFill>
              </a:rPr>
              <a:t> VIÊN</a:t>
            </a:r>
          </a:p>
        </p:txBody>
      </p:sp>
      <p:sp>
        <p:nvSpPr>
          <p:cNvPr id="3" name="Rounded Rectangle 2"/>
          <p:cNvSpPr/>
          <p:nvPr/>
        </p:nvSpPr>
        <p:spPr>
          <a:xfrm>
            <a:off x="5536735" y="1011916"/>
            <a:ext cx="5620624" cy="5230368"/>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pPr marL="514350" indent="-228600" defTabSz="914400">
              <a:lnSpc>
                <a:spcPct val="90000"/>
              </a:lnSpc>
              <a:spcBef>
                <a:spcPts val="600"/>
              </a:spcBef>
              <a:spcAft>
                <a:spcPts val="600"/>
              </a:spcAft>
              <a:buFont typeface="Arial" panose="020B0604020202020204" pitchFamily="34" charset="0"/>
              <a:buChar char="•"/>
            </a:pPr>
            <a:r>
              <a:rPr lang="en-US" sz="3200" b="1" dirty="0" err="1">
                <a:solidFill>
                  <a:srgbClr val="0097D6"/>
                </a:solidFill>
              </a:rPr>
              <a:t>Hướng</a:t>
            </a:r>
            <a:r>
              <a:rPr lang="en-US" sz="3200" b="1" dirty="0">
                <a:solidFill>
                  <a:srgbClr val="0097D6"/>
                </a:solidFill>
              </a:rPr>
              <a:t> </a:t>
            </a:r>
            <a:r>
              <a:rPr lang="en-US" sz="3200" b="1" dirty="0" err="1">
                <a:solidFill>
                  <a:srgbClr val="0097D6"/>
                </a:solidFill>
              </a:rPr>
              <a:t>dẫn</a:t>
            </a:r>
            <a:r>
              <a:rPr lang="en-US" sz="3200" b="1" dirty="0">
                <a:solidFill>
                  <a:srgbClr val="0097D6"/>
                </a:solidFill>
              </a:rPr>
              <a:t> </a:t>
            </a:r>
            <a:r>
              <a:rPr lang="en-US" sz="3200" b="1" dirty="0" err="1">
                <a:solidFill>
                  <a:srgbClr val="0097D6"/>
                </a:solidFill>
              </a:rPr>
              <a:t>chung</a:t>
            </a:r>
            <a:endParaRPr lang="en-US" sz="3200" b="1" dirty="0">
              <a:solidFill>
                <a:srgbClr val="0097D6"/>
              </a:solidFill>
            </a:endParaRPr>
          </a:p>
          <a:p>
            <a:pPr marL="514350" indent="-228600" defTabSz="914400">
              <a:lnSpc>
                <a:spcPct val="90000"/>
              </a:lnSpc>
              <a:spcBef>
                <a:spcPts val="600"/>
              </a:spcBef>
              <a:spcAft>
                <a:spcPts val="600"/>
              </a:spcAft>
              <a:buFont typeface="Arial" panose="020B0604020202020204" pitchFamily="34" charset="0"/>
              <a:buChar char="•"/>
            </a:pPr>
            <a:r>
              <a:rPr lang="en-US" sz="3200" b="1" dirty="0" err="1">
                <a:solidFill>
                  <a:srgbClr val="0097D6"/>
                </a:solidFill>
              </a:rPr>
              <a:t>Hướng</a:t>
            </a:r>
            <a:r>
              <a:rPr lang="en-US" sz="3200" b="1" dirty="0">
                <a:solidFill>
                  <a:srgbClr val="0097D6"/>
                </a:solidFill>
              </a:rPr>
              <a:t> </a:t>
            </a:r>
            <a:r>
              <a:rPr lang="en-US" sz="3200" b="1" dirty="0" err="1">
                <a:solidFill>
                  <a:srgbClr val="0097D6"/>
                </a:solidFill>
              </a:rPr>
              <a:t>dẫn</a:t>
            </a:r>
            <a:r>
              <a:rPr lang="en-US" sz="3200" b="1" dirty="0">
                <a:solidFill>
                  <a:srgbClr val="0097D6"/>
                </a:solidFill>
              </a:rPr>
              <a:t> </a:t>
            </a:r>
            <a:r>
              <a:rPr lang="en-US" sz="3200" b="1" dirty="0" err="1">
                <a:solidFill>
                  <a:srgbClr val="0097D6"/>
                </a:solidFill>
              </a:rPr>
              <a:t>dạy</a:t>
            </a:r>
            <a:r>
              <a:rPr lang="en-US" sz="3200" b="1" dirty="0">
                <a:solidFill>
                  <a:srgbClr val="0097D6"/>
                </a:solidFill>
              </a:rPr>
              <a:t> </a:t>
            </a:r>
            <a:r>
              <a:rPr lang="en-US" sz="3200" b="1" dirty="0" err="1">
                <a:solidFill>
                  <a:srgbClr val="0097D6"/>
                </a:solidFill>
              </a:rPr>
              <a:t>học</a:t>
            </a:r>
            <a:r>
              <a:rPr lang="en-US" sz="3200" b="1" dirty="0">
                <a:solidFill>
                  <a:srgbClr val="0097D6"/>
                </a:solidFill>
              </a:rPr>
              <a:t> </a:t>
            </a:r>
            <a:r>
              <a:rPr lang="en-US" sz="3200" b="1" dirty="0" err="1">
                <a:solidFill>
                  <a:srgbClr val="0097D6"/>
                </a:solidFill>
              </a:rPr>
              <a:t>các</a:t>
            </a:r>
            <a:r>
              <a:rPr lang="en-US" sz="3200" b="1" dirty="0">
                <a:solidFill>
                  <a:srgbClr val="0097D6"/>
                </a:solidFill>
              </a:rPr>
              <a:t> </a:t>
            </a:r>
            <a:r>
              <a:rPr lang="en-US" sz="3200" b="1" err="1">
                <a:solidFill>
                  <a:srgbClr val="0097D6"/>
                </a:solidFill>
              </a:rPr>
              <a:t>bài</a:t>
            </a:r>
            <a:r>
              <a:rPr lang="en-US" sz="3200" b="1">
                <a:solidFill>
                  <a:srgbClr val="0097D6"/>
                </a:solidFill>
              </a:rPr>
              <a:t> học cụ </a:t>
            </a:r>
            <a:r>
              <a:rPr lang="en-US" sz="3200" b="1" dirty="0" err="1">
                <a:solidFill>
                  <a:srgbClr val="0097D6"/>
                </a:solidFill>
              </a:rPr>
              <a:t>thể</a:t>
            </a:r>
            <a:endParaRPr lang="en-US" sz="3200" b="1" dirty="0">
              <a:solidFill>
                <a:srgbClr val="0097D6"/>
              </a:solidFill>
            </a:endParaRPr>
          </a:p>
          <a:p>
            <a:pPr marL="285750" defTabSz="914400">
              <a:lnSpc>
                <a:spcPct val="90000"/>
              </a:lnSpc>
              <a:spcBef>
                <a:spcPts val="600"/>
              </a:spcBef>
              <a:spcAft>
                <a:spcPts val="600"/>
              </a:spcAft>
            </a:pPr>
            <a:r>
              <a:rPr lang="en-US" sz="2800" b="1">
                <a:solidFill>
                  <a:srgbClr val="C00000"/>
                </a:solidFill>
              </a:rPr>
              <a:t>Mỗi </a:t>
            </a:r>
            <a:r>
              <a:rPr lang="en-US" sz="2800" b="1" dirty="0" err="1">
                <a:solidFill>
                  <a:srgbClr val="C00000"/>
                </a:solidFill>
              </a:rPr>
              <a:t>bài</a:t>
            </a:r>
            <a:r>
              <a:rPr lang="en-US" sz="2800" b="1" dirty="0">
                <a:solidFill>
                  <a:srgbClr val="C00000"/>
                </a:solidFill>
              </a:rPr>
              <a:t> </a:t>
            </a:r>
            <a:r>
              <a:rPr lang="en-US" sz="2800" b="1" dirty="0" err="1">
                <a:solidFill>
                  <a:srgbClr val="C00000"/>
                </a:solidFill>
              </a:rPr>
              <a:t>có</a:t>
            </a:r>
            <a:r>
              <a:rPr lang="en-US" sz="2800" b="1" dirty="0">
                <a:solidFill>
                  <a:srgbClr val="C00000"/>
                </a:solidFill>
              </a:rPr>
              <a:t>:</a:t>
            </a:r>
          </a:p>
          <a:p>
            <a:pPr marL="342900" lvl="1" defTabSz="914400">
              <a:lnSpc>
                <a:spcPct val="90000"/>
              </a:lnSpc>
              <a:spcBef>
                <a:spcPts val="600"/>
              </a:spcBef>
              <a:spcAft>
                <a:spcPts val="600"/>
              </a:spcAft>
            </a:pPr>
            <a:r>
              <a:rPr lang="en-US" sz="2400" dirty="0">
                <a:solidFill>
                  <a:srgbClr val="C00000"/>
                </a:solidFill>
              </a:rPr>
              <a:t>- </a:t>
            </a:r>
            <a:r>
              <a:rPr lang="en-US" sz="2800" b="1" i="1" dirty="0" err="1">
                <a:solidFill>
                  <a:srgbClr val="C00000"/>
                </a:solidFill>
              </a:rPr>
              <a:t>Mục</a:t>
            </a:r>
            <a:r>
              <a:rPr lang="en-US" sz="2800" b="1" i="1" dirty="0">
                <a:solidFill>
                  <a:srgbClr val="C00000"/>
                </a:solidFill>
              </a:rPr>
              <a:t> </a:t>
            </a:r>
            <a:r>
              <a:rPr lang="en-US" sz="2800" b="1" i="1" dirty="0" err="1">
                <a:solidFill>
                  <a:srgbClr val="C00000"/>
                </a:solidFill>
              </a:rPr>
              <a:t>tiêu</a:t>
            </a:r>
            <a:endParaRPr lang="en-US" sz="2800" b="1" i="1" dirty="0">
              <a:solidFill>
                <a:srgbClr val="C00000"/>
              </a:solidFill>
            </a:endParaRPr>
          </a:p>
          <a:p>
            <a:pPr marL="342900" lvl="1" defTabSz="914400">
              <a:lnSpc>
                <a:spcPct val="90000"/>
              </a:lnSpc>
              <a:spcBef>
                <a:spcPts val="600"/>
              </a:spcBef>
              <a:spcAft>
                <a:spcPts val="600"/>
              </a:spcAft>
            </a:pPr>
            <a:r>
              <a:rPr lang="en-US" sz="2800" b="1" i="1" dirty="0">
                <a:solidFill>
                  <a:srgbClr val="C00000"/>
                </a:solidFill>
              </a:rPr>
              <a:t>- </a:t>
            </a:r>
            <a:r>
              <a:rPr lang="en-US" sz="2800" b="1" i="1" dirty="0" err="1">
                <a:solidFill>
                  <a:srgbClr val="C00000"/>
                </a:solidFill>
              </a:rPr>
              <a:t>Chuẩn</a:t>
            </a:r>
            <a:r>
              <a:rPr lang="en-US" sz="2800" b="1" i="1" dirty="0">
                <a:solidFill>
                  <a:srgbClr val="C00000"/>
                </a:solidFill>
              </a:rPr>
              <a:t> </a:t>
            </a:r>
            <a:r>
              <a:rPr lang="en-US" sz="2800" b="1" i="1" dirty="0" err="1">
                <a:solidFill>
                  <a:srgbClr val="C00000"/>
                </a:solidFill>
              </a:rPr>
              <a:t>bị</a:t>
            </a:r>
            <a:endParaRPr lang="en-US" sz="2800" b="1" i="1" dirty="0">
              <a:solidFill>
                <a:srgbClr val="C00000"/>
              </a:solidFill>
            </a:endParaRPr>
          </a:p>
          <a:p>
            <a:pPr marL="342900" lvl="1" defTabSz="914400">
              <a:lnSpc>
                <a:spcPct val="90000"/>
              </a:lnSpc>
              <a:spcBef>
                <a:spcPts val="600"/>
              </a:spcBef>
              <a:spcAft>
                <a:spcPts val="600"/>
              </a:spcAft>
            </a:pPr>
            <a:r>
              <a:rPr lang="en-US" sz="2800" b="1" i="1" dirty="0">
                <a:solidFill>
                  <a:srgbClr val="C00000"/>
                </a:solidFill>
              </a:rPr>
              <a:t>- </a:t>
            </a:r>
            <a:r>
              <a:rPr lang="en-US" sz="2800" b="1" i="1" dirty="0" err="1">
                <a:solidFill>
                  <a:srgbClr val="C00000"/>
                </a:solidFill>
              </a:rPr>
              <a:t>Gợi</a:t>
            </a:r>
            <a:r>
              <a:rPr lang="en-US" sz="2800" b="1" i="1" dirty="0">
                <a:solidFill>
                  <a:srgbClr val="C00000"/>
                </a:solidFill>
              </a:rPr>
              <a:t> </a:t>
            </a:r>
            <a:r>
              <a:rPr lang="en-US" sz="2800" b="1" i="1">
                <a:solidFill>
                  <a:srgbClr val="C00000"/>
                </a:solidFill>
              </a:rPr>
              <a:t>ý hoạt </a:t>
            </a:r>
            <a:r>
              <a:rPr lang="en-US" sz="2800" b="1" i="1" dirty="0" err="1">
                <a:solidFill>
                  <a:srgbClr val="C00000"/>
                </a:solidFill>
              </a:rPr>
              <a:t>động</a:t>
            </a:r>
            <a:r>
              <a:rPr lang="en-US" sz="2800" b="1" i="1" dirty="0">
                <a:solidFill>
                  <a:srgbClr val="C00000"/>
                </a:solidFill>
              </a:rPr>
              <a:t> </a:t>
            </a:r>
            <a:r>
              <a:rPr lang="en-US" sz="2800" b="1" i="1" err="1">
                <a:solidFill>
                  <a:srgbClr val="C00000"/>
                </a:solidFill>
              </a:rPr>
              <a:t>dạy</a:t>
            </a:r>
            <a:r>
              <a:rPr lang="en-US" sz="2800" b="1" i="1">
                <a:solidFill>
                  <a:srgbClr val="C00000"/>
                </a:solidFill>
              </a:rPr>
              <a:t> học</a:t>
            </a:r>
          </a:p>
          <a:p>
            <a:pPr marL="342900" lvl="1" defTabSz="914400">
              <a:lnSpc>
                <a:spcPct val="90000"/>
              </a:lnSpc>
              <a:spcBef>
                <a:spcPts val="600"/>
              </a:spcBef>
              <a:spcAft>
                <a:spcPts val="600"/>
              </a:spcAft>
            </a:pPr>
            <a:r>
              <a:rPr lang="en-US" sz="2800" b="1" i="1">
                <a:solidFill>
                  <a:srgbClr val="C00000"/>
                </a:solidFill>
              </a:rPr>
              <a:t>- Đáp án các bài tập</a:t>
            </a:r>
            <a:endParaRPr lang="en-US" sz="2800" b="1" i="1" dirty="0">
              <a:solidFill>
                <a:srgbClr val="C00000"/>
              </a:solidFill>
            </a:endParaRPr>
          </a:p>
          <a:p>
            <a:pPr indent="-228600" defTabSz="914400">
              <a:lnSpc>
                <a:spcPct val="90000"/>
              </a:lnSpc>
              <a:buFont typeface="Arial" panose="020B06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1955538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44E70-D7AC-07F2-2D2E-6398DFFB6362}"/>
              </a:ext>
            </a:extLst>
          </p:cNvPr>
          <p:cNvPicPr>
            <a:picLocks noChangeAspect="1"/>
          </p:cNvPicPr>
          <p:nvPr/>
        </p:nvPicPr>
        <p:blipFill>
          <a:blip r:embed="rId2"/>
          <a:stretch>
            <a:fillRect/>
          </a:stretch>
        </p:blipFill>
        <p:spPr>
          <a:xfrm>
            <a:off x="2745435" y="327171"/>
            <a:ext cx="4337305" cy="5981350"/>
          </a:xfrm>
          <a:prstGeom prst="rect">
            <a:avLst/>
          </a:prstGeom>
        </p:spPr>
      </p:pic>
      <p:pic>
        <p:nvPicPr>
          <p:cNvPr id="6" name="Picture 5">
            <a:extLst>
              <a:ext uri="{FF2B5EF4-FFF2-40B4-BE49-F238E27FC236}">
                <a16:creationId xmlns:a16="http://schemas.microsoft.com/office/drawing/2014/main" id="{74DE34C2-A6FB-CD72-25B1-C3125B2690D1}"/>
              </a:ext>
            </a:extLst>
          </p:cNvPr>
          <p:cNvPicPr>
            <a:picLocks noChangeAspect="1"/>
          </p:cNvPicPr>
          <p:nvPr/>
        </p:nvPicPr>
        <p:blipFill>
          <a:blip r:embed="rId3"/>
          <a:stretch>
            <a:fillRect/>
          </a:stretch>
        </p:blipFill>
        <p:spPr>
          <a:xfrm>
            <a:off x="7438755" y="327171"/>
            <a:ext cx="4140316" cy="5981350"/>
          </a:xfrm>
          <a:prstGeom prst="rect">
            <a:avLst/>
          </a:prstGeom>
        </p:spPr>
      </p:pic>
    </p:spTree>
    <p:extLst>
      <p:ext uri="{BB962C8B-B14F-4D97-AF65-F5344CB8AC3E}">
        <p14:creationId xmlns:p14="http://schemas.microsoft.com/office/powerpoint/2010/main" val="1322435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1148394" y="937923"/>
            <a:ext cx="4008586" cy="4680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spcAft>
                <a:spcPts val="600"/>
              </a:spcAft>
            </a:pPr>
            <a:r>
              <a:rPr lang="en-US" altLang="en-US" sz="2800" kern="1200" dirty="0" err="1">
                <a:solidFill>
                  <a:srgbClr val="FF0000"/>
                </a:solidFill>
              </a:rPr>
              <a:t>HƯỚNG</a:t>
            </a:r>
            <a:r>
              <a:rPr lang="en-US" altLang="en-US" sz="2800" kern="1200" dirty="0">
                <a:solidFill>
                  <a:srgbClr val="FF0000"/>
                </a:solidFill>
              </a:rPr>
              <a:t> </a:t>
            </a:r>
            <a:r>
              <a:rPr lang="en-US" altLang="en-US" sz="2800" kern="1200" dirty="0" err="1">
                <a:solidFill>
                  <a:srgbClr val="FF0000"/>
                </a:solidFill>
              </a:rPr>
              <a:t>DẪN</a:t>
            </a:r>
            <a:r>
              <a:rPr lang="en-US" altLang="en-US" sz="2800" kern="1200" dirty="0">
                <a:solidFill>
                  <a:srgbClr val="FF0000"/>
                </a:solidFill>
              </a:rPr>
              <a:t> </a:t>
            </a:r>
          </a:p>
          <a:p>
            <a:pPr>
              <a:spcAft>
                <a:spcPts val="600"/>
              </a:spcAft>
            </a:pPr>
            <a:r>
              <a:rPr lang="en-US" altLang="en-US" sz="2800" kern="1200" dirty="0" err="1">
                <a:solidFill>
                  <a:srgbClr val="FF0000"/>
                </a:solidFill>
              </a:rPr>
              <a:t>SỬ</a:t>
            </a:r>
            <a:r>
              <a:rPr lang="en-US" altLang="en-US" sz="2800" kern="1200" dirty="0">
                <a:solidFill>
                  <a:srgbClr val="FF0000"/>
                </a:solidFill>
              </a:rPr>
              <a:t> </a:t>
            </a:r>
            <a:r>
              <a:rPr lang="en-US" altLang="en-US" sz="2800" kern="1200" err="1">
                <a:solidFill>
                  <a:srgbClr val="FF0000"/>
                </a:solidFill>
              </a:rPr>
              <a:t>DỤNG</a:t>
            </a:r>
            <a:r>
              <a:rPr lang="en-US" altLang="en-US" sz="2800" kern="1200">
                <a:solidFill>
                  <a:srgbClr val="FF0000"/>
                </a:solidFill>
              </a:rPr>
              <a:t> </a:t>
            </a:r>
          </a:p>
          <a:p>
            <a:pPr>
              <a:spcAft>
                <a:spcPts val="600"/>
              </a:spcAft>
            </a:pPr>
            <a:r>
              <a:rPr lang="en-US" altLang="en-US" sz="2800" kern="1200">
                <a:solidFill>
                  <a:srgbClr val="FF0000"/>
                </a:solidFill>
              </a:rPr>
              <a:t>HỌC </a:t>
            </a:r>
            <a:r>
              <a:rPr lang="en-US" altLang="en-US" sz="2800" kern="1200" err="1">
                <a:solidFill>
                  <a:srgbClr val="FF0000"/>
                </a:solidFill>
              </a:rPr>
              <a:t>LIỆU</a:t>
            </a:r>
            <a:r>
              <a:rPr lang="en-US" altLang="en-US" sz="2800" kern="1200">
                <a:solidFill>
                  <a:srgbClr val="FF0000"/>
                </a:solidFill>
              </a:rPr>
              <a:t> </a:t>
            </a:r>
            <a:r>
              <a:rPr lang="en-US" altLang="en-US" sz="2800">
                <a:solidFill>
                  <a:srgbClr val="FF0000"/>
                </a:solidFill>
              </a:rPr>
              <a:t>ĐIỆN TỬ</a:t>
            </a:r>
            <a:endParaRPr lang="en-US" altLang="en-US" sz="2800" kern="1200" dirty="0">
              <a:solidFill>
                <a:srgbClr val="FF0000"/>
              </a:solidFill>
            </a:endParaRPr>
          </a:p>
          <a:p>
            <a:pPr>
              <a:spcAft>
                <a:spcPts val="600"/>
              </a:spcAft>
            </a:pPr>
            <a:endParaRPr lang="en-US" altLang="en-US" sz="4000" kern="1200" dirty="0">
              <a:solidFill>
                <a:srgbClr val="0070C0"/>
              </a:solidFill>
              <a:latin typeface="+mj-lt"/>
              <a:ea typeface="+mj-ea"/>
              <a:cs typeface="+mj-cs"/>
            </a:endParaRPr>
          </a:p>
        </p:txBody>
      </p:sp>
      <p:sp>
        <p:nvSpPr>
          <p:cNvPr id="3" name="Rounded Rectangle 2"/>
          <p:cNvSpPr/>
          <p:nvPr/>
        </p:nvSpPr>
        <p:spPr>
          <a:xfrm>
            <a:off x="4953428" y="293615"/>
            <a:ext cx="5947795" cy="5838737"/>
          </a:xfrm>
          <a:prstGeom prst="roundRect">
            <a:avLst/>
          </a:prstGeom>
          <a:scene3d>
            <a:camera prst="orthographicFront"/>
            <a:lightRig rig="threePt" dir="t"/>
          </a:scene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defTabSz="914400">
              <a:lnSpc>
                <a:spcPct val="90000"/>
              </a:lnSpc>
              <a:spcBef>
                <a:spcPts val="600"/>
              </a:spcBef>
              <a:spcAft>
                <a:spcPts val="600"/>
              </a:spcAft>
            </a:pPr>
            <a:endParaRPr lang="en-US" sz="2200" b="1">
              <a:solidFill>
                <a:schemeClr val="tx1"/>
              </a:solidFill>
              <a:latin typeface="+mj-lt"/>
            </a:endParaRPr>
          </a:p>
          <a:p>
            <a:pPr defTabSz="914400">
              <a:lnSpc>
                <a:spcPct val="90000"/>
              </a:lnSpc>
              <a:spcBef>
                <a:spcPts val="600"/>
              </a:spcBef>
              <a:spcAft>
                <a:spcPts val="600"/>
              </a:spcAft>
            </a:pPr>
            <a:endParaRPr lang="en-US" sz="2800" b="1">
              <a:solidFill>
                <a:srgbClr val="0070C0"/>
              </a:solidFill>
              <a:latin typeface="Arial" panose="020B0604020202020204" pitchFamily="34" charset="0"/>
              <a:cs typeface="Arial" panose="020B0604020202020204" pitchFamily="34" charset="0"/>
            </a:endParaRPr>
          </a:p>
          <a:p>
            <a:pPr defTabSz="914400">
              <a:lnSpc>
                <a:spcPct val="90000"/>
              </a:lnSpc>
              <a:spcBef>
                <a:spcPts val="600"/>
              </a:spcBef>
              <a:spcAft>
                <a:spcPts val="600"/>
              </a:spcAft>
            </a:pPr>
            <a:r>
              <a:rPr lang="en-US" sz="2800" b="1">
                <a:solidFill>
                  <a:srgbClr val="0070C0"/>
                </a:solidFill>
                <a:latin typeface="Arial" panose="020B0604020202020204" pitchFamily="34" charset="0"/>
                <a:cs typeface="Arial" panose="020B0604020202020204" pitchFamily="34" charset="0"/>
              </a:rPr>
              <a:t>Truy </a:t>
            </a:r>
            <a:r>
              <a:rPr lang="en-US" sz="2800" b="1" dirty="0" err="1">
                <a:solidFill>
                  <a:srgbClr val="0070C0"/>
                </a:solidFill>
                <a:latin typeface="Arial" panose="020B0604020202020204" pitchFamily="34" charset="0"/>
                <a:cs typeface="Arial" panose="020B0604020202020204" pitchFamily="34" charset="0"/>
              </a:rPr>
              <a:t>cập</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vào</a:t>
            </a:r>
            <a:r>
              <a:rPr lang="en-US" sz="2800" b="1" dirty="0">
                <a:solidFill>
                  <a:srgbClr val="0070C0"/>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t>
            </a:r>
            <a:r>
              <a:rPr lang="en-US" sz="2400" b="1" dirty="0" err="1">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vmb.edu</a:t>
            </a:r>
            <a:r>
              <a:rPr lang="en-US" sz="2400" b="1" err="1">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2400" b="1">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vn</a:t>
            </a:r>
            <a:endParaRPr lang="en-US" sz="3100" b="1" dirty="0">
              <a:solidFill>
                <a:srgbClr val="C00000"/>
              </a:solidFill>
              <a:latin typeface="Arial" panose="020B0604020202020204" pitchFamily="34" charset="0"/>
              <a:cs typeface="Arial" panose="020B0604020202020204" pitchFamily="34" charset="0"/>
            </a:endParaRPr>
          </a:p>
          <a:p>
            <a:pPr marL="342900" indent="-228600" defTabSz="914400">
              <a:lnSpc>
                <a:spcPct val="90000"/>
              </a:lnSpc>
              <a:spcBef>
                <a:spcPts val="600"/>
              </a:spcBef>
              <a:spcAft>
                <a:spcPts val="600"/>
              </a:spcAft>
              <a:buFont typeface="Arial" panose="020B0604020202020204" pitchFamily="34" charset="0"/>
              <a:buChar char="•"/>
            </a:pPr>
            <a:r>
              <a:rPr lang="en-US" sz="2400" b="1" dirty="0">
                <a:solidFill>
                  <a:srgbClr val="C00000"/>
                </a:solidFill>
                <a:latin typeface="Arial" panose="020B0604020202020204" pitchFamily="34" charset="0"/>
                <a:cs typeface="Arial" panose="020B0604020202020204" pitchFamily="34" charset="0"/>
              </a:rPr>
              <a:t>Admin: </a:t>
            </a:r>
            <a:r>
              <a:rPr lang="en-US" sz="2400" b="1" dirty="0" err="1">
                <a:solidFill>
                  <a:srgbClr val="C00000"/>
                </a:solidFill>
                <a:latin typeface="Arial" panose="020B0604020202020204" pitchFamily="34" charset="0"/>
                <a:cs typeface="Arial" panose="020B0604020202020204" pitchFamily="34" charset="0"/>
              </a:rPr>
              <a:t>lekhacthanh</a:t>
            </a:r>
            <a:endParaRPr lang="en-US" sz="2400" b="1" dirty="0">
              <a:solidFill>
                <a:srgbClr val="C00000"/>
              </a:solidFill>
              <a:latin typeface="Arial" panose="020B0604020202020204" pitchFamily="34" charset="0"/>
              <a:cs typeface="Arial" panose="020B0604020202020204" pitchFamily="34" charset="0"/>
            </a:endParaRPr>
          </a:p>
          <a:p>
            <a:pPr marL="342900" indent="-228600" defTabSz="914400">
              <a:lnSpc>
                <a:spcPct val="90000"/>
              </a:lnSpc>
              <a:spcBef>
                <a:spcPts val="600"/>
              </a:spcBef>
              <a:spcAft>
                <a:spcPts val="600"/>
              </a:spcAft>
              <a:buFont typeface="Arial" panose="020B0604020202020204" pitchFamily="34" charset="0"/>
              <a:buChar char="•"/>
            </a:pPr>
            <a:r>
              <a:rPr lang="en-US" sz="2400" b="1" dirty="0" err="1">
                <a:solidFill>
                  <a:srgbClr val="C00000"/>
                </a:solidFill>
                <a:latin typeface="Arial" panose="020B0604020202020204" pitchFamily="34" charset="0"/>
                <a:cs typeface="Arial" panose="020B0604020202020204" pitchFamily="34" charset="0"/>
              </a:rPr>
              <a:t>Mật</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khẩu</a:t>
            </a:r>
            <a:r>
              <a:rPr lang="en-US" sz="2400" b="1">
                <a:solidFill>
                  <a:srgbClr val="C00000"/>
                </a:solidFill>
                <a:latin typeface="Arial" panose="020B0604020202020204" pitchFamily="34" charset="0"/>
                <a:cs typeface="Arial" panose="020B0604020202020204" pitchFamily="34" charset="0"/>
              </a:rPr>
              <a:t>: Vmbsgktinhoc5</a:t>
            </a:r>
          </a:p>
          <a:p>
            <a:pPr marL="114300" defTabSz="914400">
              <a:lnSpc>
                <a:spcPct val="90000"/>
              </a:lnSpc>
              <a:spcBef>
                <a:spcPts val="600"/>
              </a:spcBef>
              <a:spcAft>
                <a:spcPts val="600"/>
              </a:spcAft>
            </a:pPr>
            <a:endParaRPr lang="en-US" sz="2000" b="1" dirty="0">
              <a:solidFill>
                <a:srgbClr val="C00000"/>
              </a:solidFill>
              <a:latin typeface="Arial" panose="020B0604020202020204" pitchFamily="34" charset="0"/>
              <a:cs typeface="Arial" panose="020B0604020202020204" pitchFamily="34" charset="0"/>
            </a:endParaRPr>
          </a:p>
          <a:p>
            <a:pPr marL="114300" defTabSz="914400">
              <a:lnSpc>
                <a:spcPct val="90000"/>
              </a:lnSpc>
              <a:spcBef>
                <a:spcPts val="600"/>
              </a:spcBef>
              <a:spcAft>
                <a:spcPts val="600"/>
              </a:spcAft>
            </a:pPr>
            <a:r>
              <a:rPr lang="en-US" sz="2800" b="1">
                <a:solidFill>
                  <a:srgbClr val="0070C0"/>
                </a:solidFill>
                <a:latin typeface="Arial" panose="020B0604020202020204" pitchFamily="34" charset="0"/>
                <a:cs typeface="Arial" panose="020B0604020202020204" pitchFamily="34" charset="0"/>
              </a:rPr>
              <a:t>Với các học liệu</a:t>
            </a:r>
            <a:r>
              <a:rPr lang="en-US" sz="3100" b="1">
                <a:solidFill>
                  <a:schemeClr val="tx1"/>
                </a:solidFill>
                <a:latin typeface="+mj-lt"/>
              </a:rPr>
              <a:t>:</a:t>
            </a:r>
          </a:p>
          <a:p>
            <a:pPr marL="457200" indent="-342900" defTabSz="914400">
              <a:lnSpc>
                <a:spcPct val="90000"/>
              </a:lnSpc>
              <a:spcBef>
                <a:spcPts val="600"/>
              </a:spcBef>
              <a:spcAft>
                <a:spcPts val="600"/>
              </a:spcAft>
              <a:buFont typeface="Arial" panose="020B0604020202020204" pitchFamily="34" charset="0"/>
              <a:buChar char="•"/>
            </a:pPr>
            <a:r>
              <a:rPr lang="en-US" sz="2400" b="1" i="1">
                <a:solidFill>
                  <a:srgbClr val="C00000"/>
                </a:solidFill>
                <a:latin typeface="Arial" panose="020B0604020202020204" pitchFamily="34" charset="0"/>
                <a:cs typeface="Arial" panose="020B0604020202020204" pitchFamily="34" charset="0"/>
              </a:rPr>
              <a:t>Tập kế hoạch bài dạy (bài soạn)</a:t>
            </a:r>
          </a:p>
          <a:p>
            <a:pPr marL="457200" indent="-342900" defTabSz="914400">
              <a:lnSpc>
                <a:spcPct val="90000"/>
              </a:lnSpc>
              <a:spcBef>
                <a:spcPts val="600"/>
              </a:spcBef>
              <a:spcAft>
                <a:spcPts val="600"/>
              </a:spcAft>
              <a:buFont typeface="Arial" panose="020B0604020202020204" pitchFamily="34" charset="0"/>
              <a:buChar char="•"/>
            </a:pPr>
            <a:r>
              <a:rPr lang="en-US" sz="2400" b="1" i="1">
                <a:solidFill>
                  <a:srgbClr val="C00000"/>
                </a:solidFill>
                <a:latin typeface="Arial" panose="020B0604020202020204" pitchFamily="34" charset="0"/>
                <a:cs typeface="Arial" panose="020B0604020202020204" pitchFamily="34" charset="0"/>
              </a:rPr>
              <a:t>Tập bài giảng (bài trình chiếu)</a:t>
            </a:r>
          </a:p>
          <a:p>
            <a:pPr marL="457200" indent="-342900" defTabSz="914400">
              <a:lnSpc>
                <a:spcPct val="90000"/>
              </a:lnSpc>
              <a:spcBef>
                <a:spcPts val="600"/>
              </a:spcBef>
              <a:spcAft>
                <a:spcPts val="600"/>
              </a:spcAft>
              <a:buFont typeface="Arial" panose="020B0604020202020204" pitchFamily="34" charset="0"/>
              <a:buChar char="•"/>
            </a:pPr>
            <a:r>
              <a:rPr lang="en-US" sz="2400" b="1" i="1">
                <a:solidFill>
                  <a:srgbClr val="C00000"/>
                </a:solidFill>
                <a:latin typeface="Arial" panose="020B0604020202020204" pitchFamily="34" charset="0"/>
                <a:cs typeface="Arial" panose="020B0604020202020204" pitchFamily="34" charset="0"/>
              </a:rPr>
              <a:t>...</a:t>
            </a:r>
          </a:p>
          <a:p>
            <a:pPr marL="114300" defTabSz="914400">
              <a:lnSpc>
                <a:spcPct val="90000"/>
              </a:lnSpc>
              <a:spcBef>
                <a:spcPts val="600"/>
              </a:spcBef>
              <a:spcAft>
                <a:spcPts val="600"/>
              </a:spcAft>
            </a:pPr>
            <a:endParaRPr lang="en-US" sz="2200" b="1" dirty="0">
              <a:solidFill>
                <a:schemeClr val="tx1"/>
              </a:solidFill>
              <a:latin typeface="+mj-lt"/>
            </a:endParaRPr>
          </a:p>
          <a:p>
            <a:pPr indent="-228600" defTabSz="914400">
              <a:lnSpc>
                <a:spcPct val="90000"/>
              </a:lnSpc>
              <a:spcBef>
                <a:spcPts val="600"/>
              </a:spcBef>
              <a:spcAft>
                <a:spcPts val="600"/>
              </a:spcAft>
              <a:buFont typeface="Arial" panose="020B0604020202020204" pitchFamily="34" charset="0"/>
              <a:buChar char="•"/>
            </a:pPr>
            <a:endParaRPr lang="en-US" sz="2200" b="1" dirty="0">
              <a:solidFill>
                <a:schemeClr val="tx1"/>
              </a:solidFill>
              <a:latin typeface="+mj-lt"/>
            </a:endParaRPr>
          </a:p>
        </p:txBody>
      </p:sp>
    </p:spTree>
    <p:extLst>
      <p:ext uri="{BB962C8B-B14F-4D97-AF65-F5344CB8AC3E}">
        <p14:creationId xmlns:p14="http://schemas.microsoft.com/office/powerpoint/2010/main" val="180014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D0A3B0-3494-566C-9A62-1F951780416E}"/>
              </a:ext>
            </a:extLst>
          </p:cNvPr>
          <p:cNvSpPr txBox="1"/>
          <p:nvPr/>
        </p:nvSpPr>
        <p:spPr>
          <a:xfrm>
            <a:off x="3920474" y="1004607"/>
            <a:ext cx="4493684" cy="523220"/>
          </a:xfrm>
          <a:prstGeom prst="rect">
            <a:avLst/>
          </a:prstGeom>
          <a:noFill/>
        </p:spPr>
        <p:txBody>
          <a:bodyPr wrap="square">
            <a:spAutoFit/>
          </a:bodyPr>
          <a:lstStyle/>
          <a:p>
            <a:pPr marL="36005" defTabSz="480060">
              <a:spcBef>
                <a:spcPts val="315"/>
              </a:spcBef>
              <a:spcAft>
                <a:spcPts val="630"/>
              </a:spcAft>
              <a:buClr>
                <a:schemeClr val="accent2"/>
              </a:buClr>
            </a:pPr>
            <a:r>
              <a:rPr lang="en-US" sz="2800" b="1" kern="1200">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TRAO ĐỔI NHÓM LẦN </a:t>
            </a:r>
            <a:r>
              <a:rPr lang="en-US" sz="2800" b="1" kern="1200" dirty="0">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2</a:t>
            </a:r>
            <a:endParaRPr lang="en-US" sz="2800" b="1" dirty="0">
              <a:solidFill>
                <a:srgbClr val="FF0000"/>
              </a:solidFill>
              <a:uFill>
                <a:noFill/>
              </a:uFill>
              <a:latin typeface="Arial" panose="020B0604020202020204" pitchFamily="34" charset="0"/>
              <a:ea typeface="Cambria" panose="02040503050406030204" pitchFamily="18"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D01A38B7-471E-DCBE-A19D-4937DD6317F6}"/>
              </a:ext>
            </a:extLst>
          </p:cNvPr>
          <p:cNvSpPr/>
          <p:nvPr/>
        </p:nvSpPr>
        <p:spPr>
          <a:xfrm>
            <a:off x="3473042" y="2046558"/>
            <a:ext cx="2249657" cy="3013738"/>
          </a:xfrm>
          <a:prstGeom prst="roundRect">
            <a:avLst/>
          </a:prstGeom>
          <a:effectLst>
            <a:glow rad="63500">
              <a:schemeClr val="accent4">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Kế hoạch bài dạy và bài giảng minh họa.</a:t>
            </a:r>
            <a:endParaRPr lang="en-US" sz="2400" dirty="0">
              <a:solidFill>
                <a:srgbClr val="0070C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D5B9A84D-3B42-7EEA-EA09-6CB8C6CA071B}"/>
              </a:ext>
            </a:extLst>
          </p:cNvPr>
          <p:cNvSpPr/>
          <p:nvPr/>
        </p:nvSpPr>
        <p:spPr>
          <a:xfrm>
            <a:off x="6665678" y="2053674"/>
            <a:ext cx="2249657" cy="3006622"/>
          </a:xfrm>
          <a:prstGeom prst="roundRect">
            <a:avLst/>
          </a:prstGeom>
          <a:effectLst>
            <a:glow rad="63500">
              <a:schemeClr val="accent4">
                <a:satMod val="175000"/>
                <a:alpha val="40000"/>
              </a:schemeClr>
            </a:glo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Sử dụng nguồn học liệu điện tử của bộ sách </a:t>
            </a:r>
            <a:r>
              <a:rPr lang="en-US" sz="2400" b="1" dirty="0">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Tin </a:t>
            </a:r>
            <a:r>
              <a:rPr lang="en-US" sz="2400" b="1" err="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học</a:t>
            </a:r>
            <a:r>
              <a:rPr lang="en-US" sz="2400" b="1">
                <a:solidFill>
                  <a:srgbClr val="0070C0"/>
                </a:solidFill>
                <a:uFill>
                  <a:noFill/>
                </a:uFill>
                <a:latin typeface="Arial" panose="020B0604020202020204" pitchFamily="34" charset="0"/>
                <a:ea typeface="Cambria" panose="02040503050406030204" pitchFamily="18" charset="0"/>
                <a:cs typeface="Arial" panose="020B0604020202020204" pitchFamily="34" charset="0"/>
              </a:rPr>
              <a:t> 5.</a:t>
            </a:r>
            <a:endParaRPr lang="en-US" sz="2400" dirty="0">
              <a:solidFill>
                <a:srgbClr val="0070C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72B118F-AF6C-D234-3942-E805F7B3D0BF}"/>
              </a:ext>
            </a:extLst>
          </p:cNvPr>
          <p:cNvPicPr>
            <a:picLocks noChangeAspect="1"/>
          </p:cNvPicPr>
          <p:nvPr/>
        </p:nvPicPr>
        <p:blipFill>
          <a:blip r:embed="rId2"/>
          <a:stretch>
            <a:fillRect/>
          </a:stretch>
        </p:blipFill>
        <p:spPr>
          <a:xfrm>
            <a:off x="385894" y="315178"/>
            <a:ext cx="1956965" cy="2425297"/>
          </a:xfrm>
          <a:prstGeom prst="rect">
            <a:avLst/>
          </a:prstGeom>
        </p:spPr>
      </p:pic>
    </p:spTree>
    <p:extLst>
      <p:ext uri="{BB962C8B-B14F-4D97-AF65-F5344CB8AC3E}">
        <p14:creationId xmlns:p14="http://schemas.microsoft.com/office/powerpoint/2010/main" val="266578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341EDC-17A5-670F-36A0-51690C3F1EE4}"/>
              </a:ext>
            </a:extLst>
          </p:cNvPr>
          <p:cNvSpPr txBox="1"/>
          <p:nvPr/>
        </p:nvSpPr>
        <p:spPr>
          <a:xfrm>
            <a:off x="966638" y="1556243"/>
            <a:ext cx="2094335" cy="352748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b="1" kern="1200" dirty="0" err="1">
                <a:solidFill>
                  <a:srgbClr val="FFFFFF"/>
                </a:solidFill>
                <a:latin typeface="+mj-lt"/>
                <a:ea typeface="+mj-ea"/>
                <a:cs typeface="+mj-cs"/>
              </a:rPr>
              <a:t>TÍNH</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MỞ</a:t>
            </a:r>
            <a:endParaRPr lang="en-US" sz="4800" kern="1200" dirty="0">
              <a:solidFill>
                <a:srgbClr val="FFFFFF"/>
              </a:solidFill>
              <a:latin typeface="+mj-lt"/>
              <a:ea typeface="+mj-ea"/>
              <a:cs typeface="+mj-cs"/>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75084905-0E6B-54B6-4A25-EAEF45999D86}"/>
              </a:ext>
            </a:extLst>
          </p:cNvPr>
          <p:cNvSpPr txBox="1"/>
          <p:nvPr/>
        </p:nvSpPr>
        <p:spPr>
          <a:xfrm>
            <a:off x="4316614" y="636190"/>
            <a:ext cx="7726043" cy="5585619"/>
          </a:xfrm>
          <a:prstGeom prst="rect">
            <a:avLst/>
          </a:prstGeom>
        </p:spPr>
        <p:txBody>
          <a:bodyPr vert="horz" lIns="91440" tIns="45720" rIns="91440" bIns="45720" rtlCol="0" anchor="ctr">
            <a:noAutofit/>
          </a:bodyPr>
          <a:lstStyle/>
          <a:p>
            <a:pPr marL="339725" indent="-339725" algn="just" defTabSz="914400">
              <a:lnSpc>
                <a:spcPct val="90000"/>
              </a:lnSpc>
              <a:spcAft>
                <a:spcPts val="600"/>
              </a:spcAft>
              <a:buFont typeface="Wingdings" panose="05000000000000000000" pitchFamily="2" charset="2"/>
              <a:buChar char="Ø"/>
            </a:pPr>
            <a:r>
              <a:rPr lang="en-US" sz="2800" b="1" dirty="0" err="1">
                <a:solidFill>
                  <a:srgbClr val="0070C0"/>
                </a:solidFill>
                <a:latin typeface="+mj-lt"/>
              </a:rPr>
              <a:t>Nội</a:t>
            </a:r>
            <a:r>
              <a:rPr lang="en-US" sz="2800" b="1" dirty="0">
                <a:solidFill>
                  <a:srgbClr val="0070C0"/>
                </a:solidFill>
                <a:latin typeface="+mj-lt"/>
              </a:rPr>
              <a:t> dung </a:t>
            </a:r>
            <a:r>
              <a:rPr lang="en-US" sz="2800" b="1" dirty="0" err="1">
                <a:solidFill>
                  <a:srgbClr val="0070C0"/>
                </a:solidFill>
                <a:latin typeface="+mj-lt"/>
              </a:rPr>
              <a:t>chương</a:t>
            </a:r>
            <a:r>
              <a:rPr lang="en-US" sz="2800" b="1" dirty="0">
                <a:solidFill>
                  <a:srgbClr val="0070C0"/>
                </a:solidFill>
                <a:latin typeface="+mj-lt"/>
              </a:rPr>
              <a:t> </a:t>
            </a:r>
            <a:r>
              <a:rPr lang="en-US" sz="2800" b="1" dirty="0" err="1">
                <a:solidFill>
                  <a:srgbClr val="0070C0"/>
                </a:solidFill>
                <a:latin typeface="+mj-lt"/>
              </a:rPr>
              <a:t>trình</a:t>
            </a:r>
            <a:r>
              <a:rPr lang="en-US" sz="2800" b="1" dirty="0">
                <a:solidFill>
                  <a:srgbClr val="0070C0"/>
                </a:solidFill>
                <a:latin typeface="+mj-lt"/>
              </a:rPr>
              <a:t> </a:t>
            </a:r>
            <a:r>
              <a:rPr lang="en-US" sz="2800" b="1" dirty="0" err="1">
                <a:solidFill>
                  <a:srgbClr val="0070C0"/>
                </a:solidFill>
                <a:latin typeface="+mj-lt"/>
              </a:rPr>
              <a:t>mở</a:t>
            </a:r>
            <a:endParaRPr lang="en-US" sz="2800" b="1" i="0" u="none" strike="noStrike" baseline="0" dirty="0">
              <a:solidFill>
                <a:srgbClr val="0070C0"/>
              </a:solidFill>
              <a:latin typeface="+mj-lt"/>
            </a:endParaRPr>
          </a:p>
          <a:p>
            <a:pPr marL="342900" indent="-342900" algn="just" defTabSz="914400">
              <a:lnSpc>
                <a:spcPct val="90000"/>
              </a:lnSpc>
              <a:spcAft>
                <a:spcPts val="600"/>
              </a:spcAft>
              <a:buFontTx/>
              <a:buChar char="-"/>
            </a:pPr>
            <a:r>
              <a:rPr lang="en-US" sz="2800" b="1" i="0" u="none" strike="noStrike" baseline="0">
                <a:solidFill>
                  <a:srgbClr val="0070C0"/>
                </a:solidFill>
                <a:latin typeface="+mj-lt"/>
              </a:rPr>
              <a:t>Có </a:t>
            </a:r>
            <a:r>
              <a:rPr lang="en-US" sz="2800" b="1" i="0" u="none" strike="noStrike" baseline="0" dirty="0" err="1">
                <a:solidFill>
                  <a:srgbClr val="0070C0"/>
                </a:solidFill>
                <a:latin typeface="+mj-lt"/>
              </a:rPr>
              <a:t>các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chủ</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đề</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bắt</a:t>
            </a:r>
            <a:r>
              <a:rPr lang="en-US" sz="2800" b="1" i="0" u="none" strike="noStrike" baseline="0">
                <a:solidFill>
                  <a:srgbClr val="0070C0"/>
                </a:solidFill>
                <a:latin typeface="+mj-lt"/>
              </a:rPr>
              <a:t> buộc và lựa </a:t>
            </a:r>
            <a:r>
              <a:rPr lang="en-US" sz="2800" b="1" i="0" u="none" strike="noStrike" baseline="0" err="1">
                <a:solidFill>
                  <a:srgbClr val="0070C0"/>
                </a:solidFill>
                <a:latin typeface="+mj-lt"/>
              </a:rPr>
              <a:t>chọn</a:t>
            </a:r>
            <a:r>
              <a:rPr lang="en-US" sz="2800" b="1" i="0" u="none" strike="noStrike" baseline="0">
                <a:solidFill>
                  <a:srgbClr val="0070C0"/>
                </a:solidFill>
                <a:latin typeface="+mj-lt"/>
              </a:rPr>
              <a:t>. </a:t>
            </a:r>
          </a:p>
          <a:p>
            <a:pPr marL="342900" indent="-342900" algn="just" defTabSz="914400">
              <a:lnSpc>
                <a:spcPct val="90000"/>
              </a:lnSpc>
              <a:spcAft>
                <a:spcPts val="600"/>
              </a:spcAft>
              <a:buFontTx/>
              <a:buChar char="-"/>
            </a:pPr>
            <a:r>
              <a:rPr lang="en-US" sz="2800" b="1" i="0" u="none" strike="noStrike" baseline="0">
                <a:solidFill>
                  <a:srgbClr val="0070C0"/>
                </a:solidFill>
                <a:latin typeface="+mj-lt"/>
              </a:rPr>
              <a:t>Được </a:t>
            </a:r>
            <a:r>
              <a:rPr lang="en-US" sz="2800" b="1" i="0" u="none" strike="noStrike" baseline="0" dirty="0" err="1">
                <a:solidFill>
                  <a:srgbClr val="0070C0"/>
                </a:solidFill>
                <a:latin typeface="+mj-lt"/>
              </a:rPr>
              <a:t>cập</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nhật</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và</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điều</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chỉnh</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theo</a:t>
            </a:r>
            <a:r>
              <a:rPr lang="en-US" sz="2800" b="1" i="0" u="none" strike="noStrike" baseline="0">
                <a:solidFill>
                  <a:srgbClr val="0070C0"/>
                </a:solidFill>
                <a:latin typeface="+mj-lt"/>
              </a:rPr>
              <a:t> hướng </a:t>
            </a:r>
            <a:r>
              <a:rPr lang="en-US" sz="2800" b="1" i="0" u="none" strike="noStrike" baseline="0" dirty="0" err="1">
                <a:solidFill>
                  <a:srgbClr val="0070C0"/>
                </a:solidFill>
                <a:latin typeface="+mj-lt"/>
              </a:rPr>
              <a:t>dẫn</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của</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Bộ</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GD&amp;ĐT</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nhằm</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bảo</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đảm</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tính</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hiện</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đại</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và</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thời</a:t>
            </a:r>
            <a:r>
              <a:rPr lang="en-US" sz="2800" b="1" i="0" u="none" strike="noStrike" baseline="0">
                <a:solidFill>
                  <a:srgbClr val="0070C0"/>
                </a:solidFill>
                <a:latin typeface="+mj-lt"/>
              </a:rPr>
              <a:t> sự.</a:t>
            </a:r>
          </a:p>
          <a:p>
            <a:pPr algn="just" defTabSz="914400">
              <a:lnSpc>
                <a:spcPct val="90000"/>
              </a:lnSpc>
              <a:spcAft>
                <a:spcPts val="600"/>
              </a:spcAft>
            </a:pPr>
            <a:endParaRPr lang="en-US" sz="2200" b="1" i="0" u="none" strike="noStrike" baseline="0" dirty="0">
              <a:solidFill>
                <a:srgbClr val="0070C0"/>
              </a:solidFill>
              <a:latin typeface="+mj-lt"/>
            </a:endParaRPr>
          </a:p>
          <a:p>
            <a:pPr marL="342900" indent="-342900" algn="just" defTabSz="914400">
              <a:lnSpc>
                <a:spcPct val="90000"/>
              </a:lnSpc>
              <a:spcAft>
                <a:spcPts val="600"/>
              </a:spcAft>
              <a:buFont typeface="Wingdings" panose="05000000000000000000" pitchFamily="2" charset="2"/>
              <a:buChar char="Ø"/>
            </a:pPr>
            <a:r>
              <a:rPr lang="en-US" sz="2800" b="1" i="0" u="none" strike="noStrike" baseline="0" dirty="0" err="1">
                <a:solidFill>
                  <a:srgbClr val="0070C0"/>
                </a:solidFill>
                <a:latin typeface="+mj-lt"/>
              </a:rPr>
              <a:t>Hình</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thức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giáo</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dục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đa</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dạng</a:t>
            </a:r>
            <a:endParaRPr lang="en-US" sz="2800" b="1" i="0" u="none" strike="noStrike" baseline="0" dirty="0">
              <a:solidFill>
                <a:srgbClr val="0070C0"/>
              </a:solidFill>
              <a:latin typeface="+mj-lt"/>
            </a:endParaRPr>
          </a:p>
          <a:p>
            <a:pPr marL="342900" indent="-342900" algn="just" defTabSz="914400">
              <a:lnSpc>
                <a:spcPct val="90000"/>
              </a:lnSpc>
              <a:spcAft>
                <a:spcPts val="600"/>
              </a:spcAft>
              <a:buFontTx/>
              <a:buChar char="-"/>
            </a:pPr>
            <a:r>
              <a:rPr lang="en-US" sz="2800" b="1" i="0" u="none" strike="noStrike" baseline="0">
                <a:solidFill>
                  <a:srgbClr val="0070C0"/>
                </a:solidFill>
                <a:latin typeface="+mj-lt"/>
              </a:rPr>
              <a:t>Có các </a:t>
            </a:r>
            <a:r>
              <a:rPr lang="en-US" sz="2800" b="1" i="0" u="none" strike="noStrike" baseline="0" dirty="0" err="1">
                <a:solidFill>
                  <a:srgbClr val="0070C0"/>
                </a:solidFill>
                <a:latin typeface="+mj-lt"/>
              </a:rPr>
              <a:t>chủ</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đề</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thiết</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thực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và</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hấp</a:t>
            </a:r>
            <a:r>
              <a:rPr lang="en-US" sz="2800" b="1" i="0" u="none" strike="noStrike" baseline="0">
                <a:solidFill>
                  <a:srgbClr val="0070C0"/>
                </a:solidFill>
                <a:latin typeface="+mj-lt"/>
              </a:rPr>
              <a:t> dẫn.</a:t>
            </a:r>
          </a:p>
          <a:p>
            <a:pPr marL="342900" indent="-342900" algn="just" defTabSz="914400">
              <a:lnSpc>
                <a:spcPct val="90000"/>
              </a:lnSpc>
              <a:spcAft>
                <a:spcPts val="600"/>
              </a:spcAft>
              <a:buFontTx/>
              <a:buChar char="-"/>
            </a:pPr>
            <a:r>
              <a:rPr lang="en-US" sz="2800" b="1">
                <a:solidFill>
                  <a:srgbClr val="0070C0"/>
                </a:solidFill>
                <a:latin typeface="+mj-lt"/>
              </a:rPr>
              <a:t>K</a:t>
            </a:r>
            <a:r>
              <a:rPr lang="en-US" sz="2800" b="1" i="0" u="none" strike="noStrike" baseline="0">
                <a:solidFill>
                  <a:srgbClr val="0070C0"/>
                </a:solidFill>
                <a:latin typeface="+mj-lt"/>
              </a:rPr>
              <a:t>hông </a:t>
            </a:r>
            <a:r>
              <a:rPr lang="en-US" sz="2800" b="1" i="0" u="none" strike="noStrike" baseline="0" dirty="0" err="1">
                <a:solidFill>
                  <a:srgbClr val="0070C0"/>
                </a:solidFill>
                <a:latin typeface="+mj-lt"/>
              </a:rPr>
              <a:t>chỉ</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trong</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phạm</a:t>
            </a:r>
            <a:r>
              <a:rPr lang="en-US" sz="2800" b="1" i="0" u="none" strike="noStrike" baseline="0" dirty="0">
                <a:solidFill>
                  <a:srgbClr val="0070C0"/>
                </a:solidFill>
                <a:latin typeface="+mj-lt"/>
              </a:rPr>
              <a:t> vi </a:t>
            </a:r>
            <a:r>
              <a:rPr lang="en-US" sz="2800" b="1" i="0" u="none" strike="noStrike" baseline="0" dirty="0" err="1">
                <a:solidFill>
                  <a:srgbClr val="0070C0"/>
                </a:solidFill>
                <a:latin typeface="+mj-lt"/>
              </a:rPr>
              <a:t>môn</a:t>
            </a:r>
            <a:r>
              <a:rPr lang="en-US" sz="2800" b="1" i="0" u="none" strike="noStrike" baseline="0" dirty="0">
                <a:solidFill>
                  <a:srgbClr val="0070C0"/>
                </a:solidFill>
                <a:latin typeface="+mj-lt"/>
              </a:rPr>
              <a:t> Tin </a:t>
            </a:r>
            <a:r>
              <a:rPr lang="en-US" sz="2800" b="1" i="0" u="none" strike="noStrike" baseline="0" dirty="0" err="1">
                <a:solidFill>
                  <a:srgbClr val="0070C0"/>
                </a:solidFill>
                <a:latin typeface="+mj-lt"/>
              </a:rPr>
              <a:t>học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mà</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cả</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trong</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các</a:t>
            </a:r>
            <a:r>
              <a:rPr lang="en-US" sz="2800" b="1" i="0" u="none" strike="noStrike" baseline="0" dirty="0">
                <a:solidFill>
                  <a:srgbClr val="0070C0"/>
                </a:solidFill>
                <a:latin typeface="+mj-lt"/>
              </a:rPr>
              <a:t> </a:t>
            </a:r>
            <a:r>
              <a:rPr lang="en-US" sz="2800" b="1" i="0" u="none" strike="noStrike" baseline="0" dirty="0" err="1">
                <a:solidFill>
                  <a:srgbClr val="0070C0"/>
                </a:solidFill>
                <a:latin typeface="+mj-lt"/>
              </a:rPr>
              <a:t>môn</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học</a:t>
            </a:r>
            <a:r>
              <a:rPr lang="en-US" sz="2800" b="1" i="0" u="none" strike="noStrike" baseline="0">
                <a:solidFill>
                  <a:srgbClr val="0070C0"/>
                </a:solidFill>
                <a:latin typeface="+mj-lt"/>
              </a:rPr>
              <a:t> khác.</a:t>
            </a:r>
          </a:p>
          <a:p>
            <a:pPr marL="342900" indent="-342900" algn="just" defTabSz="914400">
              <a:lnSpc>
                <a:spcPct val="90000"/>
              </a:lnSpc>
              <a:spcAft>
                <a:spcPts val="600"/>
              </a:spcAft>
              <a:buFontTx/>
              <a:buChar char="-"/>
            </a:pPr>
            <a:r>
              <a:rPr lang="en-US" sz="2800" b="1">
                <a:solidFill>
                  <a:srgbClr val="0070C0"/>
                </a:solidFill>
                <a:latin typeface="+mj-lt"/>
              </a:rPr>
              <a:t>K</a:t>
            </a:r>
            <a:r>
              <a:rPr lang="en-US" sz="2800" b="1" i="0" u="none" strike="noStrike" baseline="0">
                <a:solidFill>
                  <a:srgbClr val="0070C0"/>
                </a:solidFill>
                <a:latin typeface="+mj-lt"/>
              </a:rPr>
              <a:t>hông </a:t>
            </a:r>
            <a:r>
              <a:rPr lang="en-US" sz="2800" b="1" i="0" u="none" strike="noStrike" baseline="0" dirty="0" err="1">
                <a:solidFill>
                  <a:srgbClr val="0070C0"/>
                </a:solidFill>
                <a:latin typeface="+mj-lt"/>
              </a:rPr>
              <a:t>chỉ</a:t>
            </a:r>
            <a:r>
              <a:rPr lang="en-US" sz="2800" b="1" i="0" u="none" strike="noStrike" baseline="0" dirty="0">
                <a:solidFill>
                  <a:srgbClr val="0070C0"/>
                </a:solidFill>
                <a:latin typeface="+mj-lt"/>
              </a:rPr>
              <a:t> </a:t>
            </a:r>
            <a:r>
              <a:rPr lang="en-US" sz="2800" b="1" i="0" u="none" strike="noStrike" baseline="0" err="1">
                <a:solidFill>
                  <a:srgbClr val="0070C0"/>
                </a:solidFill>
                <a:latin typeface="+mj-lt"/>
              </a:rPr>
              <a:t>trong</a:t>
            </a:r>
            <a:r>
              <a:rPr lang="en-US" sz="2800" b="1" i="0" u="none" strike="noStrike" baseline="0">
                <a:solidFill>
                  <a:srgbClr val="0070C0"/>
                </a:solidFill>
                <a:latin typeface="+mj-lt"/>
              </a:rPr>
              <a:t> trường học mà còn ở các </a:t>
            </a:r>
            <a:r>
              <a:rPr lang="en-US" sz="2800" b="1" i="0" u="none" strike="noStrike" baseline="0" err="1">
                <a:solidFill>
                  <a:srgbClr val="0070C0"/>
                </a:solidFill>
                <a:latin typeface="+mj-lt"/>
              </a:rPr>
              <a:t>môi</a:t>
            </a:r>
            <a:r>
              <a:rPr lang="en-US" sz="2800" b="1" i="0" u="none" strike="noStrike" baseline="0">
                <a:solidFill>
                  <a:srgbClr val="0070C0"/>
                </a:solidFill>
                <a:latin typeface="+mj-lt"/>
              </a:rPr>
              <a:t> trường khác.</a:t>
            </a:r>
            <a:endParaRPr lang="en-US" sz="2800" b="1" dirty="0">
              <a:solidFill>
                <a:srgbClr val="0070C0"/>
              </a:solidFill>
              <a:latin typeface="+mj-lt"/>
            </a:endParaRPr>
          </a:p>
        </p:txBody>
      </p:sp>
    </p:spTree>
    <p:extLst>
      <p:ext uri="{BB962C8B-B14F-4D97-AF65-F5344CB8AC3E}">
        <p14:creationId xmlns:p14="http://schemas.microsoft.com/office/powerpoint/2010/main" val="122323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ADC3-4234-4785-BF6B-5F6D4B2484F0}"/>
              </a:ext>
            </a:extLst>
          </p:cNvPr>
          <p:cNvSpPr txBox="1">
            <a:spLocks/>
          </p:cNvSpPr>
          <p:nvPr/>
        </p:nvSpPr>
        <p:spPr>
          <a:xfrm>
            <a:off x="976922" y="1314484"/>
            <a:ext cx="10017457" cy="440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r>
              <a:rPr lang="en-US" altLang="en-US" sz="2800" dirty="0">
                <a:solidFill>
                  <a:srgbClr val="FF0000"/>
                </a:solidFill>
                <a:ea typeface="Calibri Light" panose="020F0302020204030204" pitchFamily="34" charset="0"/>
              </a:rPr>
              <a:t>HƯỚNG DẪN GIÁO VIÊN LÀM BÀI THU HOẠCH</a:t>
            </a:r>
          </a:p>
        </p:txBody>
      </p:sp>
      <p:sp>
        <p:nvSpPr>
          <p:cNvPr id="5" name="Horizontal Scroll 4"/>
          <p:cNvSpPr/>
          <p:nvPr/>
        </p:nvSpPr>
        <p:spPr>
          <a:xfrm>
            <a:off x="1183095" y="1755057"/>
            <a:ext cx="9811284" cy="3916232"/>
          </a:xfrm>
          <a:prstGeom prst="horizontalScroll">
            <a:avLst/>
          </a:prstGeom>
          <a:effectLst>
            <a:glow rad="101600">
              <a:srgbClr val="00B0F0">
                <a:alpha val="60000"/>
              </a:srgbClr>
            </a:glow>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Tx/>
              <a:buAutoNum type="arabicPeriod"/>
            </a:pPr>
            <a:r>
              <a:rPr lang="en-US" sz="3000" b="1">
                <a:solidFill>
                  <a:schemeClr val="accent1"/>
                </a:solidFill>
                <a:latin typeface="Arial" panose="020B0604020202020204" pitchFamily="34" charset="0"/>
                <a:cs typeface="Arial" panose="020B0604020202020204" pitchFamily="34" charset="0"/>
              </a:rPr>
              <a:t>Vào </a:t>
            </a:r>
            <a:r>
              <a:rPr lang="en-US" sz="3000" b="1" err="1">
                <a:solidFill>
                  <a:schemeClr val="accent1"/>
                </a:solidFill>
                <a:latin typeface="Arial" panose="020B0604020202020204" pitchFamily="34" charset="0"/>
                <a:cs typeface="Arial" panose="020B0604020202020204" pitchFamily="34" charset="0"/>
              </a:rPr>
              <a:t>trang</a:t>
            </a:r>
            <a:r>
              <a:rPr lang="en-US" sz="3000" b="1">
                <a:solidFill>
                  <a:schemeClr val="accent1"/>
                </a:solidFill>
                <a:latin typeface="Arial" panose="020B0604020202020204" pitchFamily="34" charset="0"/>
                <a:cs typeface="Arial" panose="020B0604020202020204" pitchFamily="34" charset="0"/>
              </a:rPr>
              <a:t> </a:t>
            </a:r>
            <a:r>
              <a:rPr lang="en-US" sz="3000" b="1">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vmb.edu.vn/bai-thu-hoach-sgk5</a:t>
            </a:r>
            <a:endParaRPr lang="en-US" sz="3000" b="1">
              <a:solidFill>
                <a:srgbClr val="FF0000"/>
              </a:solidFill>
              <a:latin typeface="Arial" panose="020B0604020202020204" pitchFamily="34" charset="0"/>
              <a:cs typeface="Arial" panose="020B0604020202020204" pitchFamily="34" charset="0"/>
            </a:endParaRPr>
          </a:p>
          <a:p>
            <a:endParaRPr lang="en-US" sz="1600" b="1" dirty="0">
              <a:solidFill>
                <a:srgbClr val="C00000"/>
              </a:solidFill>
              <a:latin typeface="Arial" panose="020B0604020202020204" pitchFamily="34" charset="0"/>
              <a:cs typeface="Arial" panose="020B0604020202020204" pitchFamily="34" charset="0"/>
            </a:endParaRPr>
          </a:p>
          <a:p>
            <a:r>
              <a:rPr lang="en-US" sz="3000" b="1">
                <a:solidFill>
                  <a:schemeClr val="accent1"/>
                </a:solidFill>
                <a:latin typeface="Arial" panose="020B0604020202020204" pitchFamily="34" charset="0"/>
                <a:cs typeface="Arial" panose="020B0604020202020204" pitchFamily="34" charset="0"/>
              </a:rPr>
              <a:t>2. Xem </a:t>
            </a:r>
            <a:r>
              <a:rPr lang="en-US" sz="3000" b="1" dirty="0" err="1">
                <a:solidFill>
                  <a:schemeClr val="accent1"/>
                </a:solidFill>
                <a:latin typeface="Arial" panose="020B0604020202020204" pitchFamily="34" charset="0"/>
                <a:cs typeface="Arial" panose="020B0604020202020204" pitchFamily="34" charset="0"/>
              </a:rPr>
              <a:t>kết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quả</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sau</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khi</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hoàn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thành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bài</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thu</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hoạch</a:t>
            </a:r>
            <a:endParaRPr lang="en-US" sz="3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302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D0A3B0-3494-566C-9A62-1F951780416E}"/>
              </a:ext>
            </a:extLst>
          </p:cNvPr>
          <p:cNvSpPr txBox="1"/>
          <p:nvPr/>
        </p:nvSpPr>
        <p:spPr>
          <a:xfrm>
            <a:off x="945796" y="3075057"/>
            <a:ext cx="2904751" cy="823302"/>
          </a:xfrm>
          <a:prstGeom prst="rect">
            <a:avLst/>
          </a:prstGeom>
          <a:noFill/>
        </p:spPr>
        <p:txBody>
          <a:bodyPr wrap="square">
            <a:spAutoFit/>
          </a:bodyPr>
          <a:lstStyle/>
          <a:p>
            <a:pPr marL="36005" defTabSz="480060">
              <a:spcBef>
                <a:spcPts val="315"/>
              </a:spcBef>
              <a:spcAft>
                <a:spcPts val="630"/>
              </a:spcAft>
              <a:buClr>
                <a:schemeClr val="accent2"/>
              </a:buClr>
            </a:pPr>
            <a:r>
              <a:rPr lang="en-US" sz="2000" b="1" kern="1200">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TRA</a:t>
            </a:r>
            <a:r>
              <a:rPr lang="en-US" sz="2000" b="1">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NG WEB  </a:t>
            </a:r>
          </a:p>
          <a:p>
            <a:pPr marL="36005" defTabSz="480060">
              <a:spcBef>
                <a:spcPts val="315"/>
              </a:spcBef>
              <a:spcAft>
                <a:spcPts val="630"/>
              </a:spcAft>
              <a:buClr>
                <a:schemeClr val="accent2"/>
              </a:buClr>
            </a:pPr>
            <a:r>
              <a:rPr lang="en-US" sz="2000" b="1">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LÀM BÀI THU </a:t>
            </a:r>
            <a:r>
              <a:rPr lang="en-US" sz="2000" b="1" kern="1200">
                <a:solidFill>
                  <a:srgbClr val="FF0000"/>
                </a:solidFill>
                <a:uFill>
                  <a:noFill/>
                </a:uFill>
                <a:latin typeface="Arial" panose="020B0604020202020204" pitchFamily="34" charset="0"/>
                <a:ea typeface="Cambria" panose="02040503050406030204" pitchFamily="18" charset="0"/>
                <a:cs typeface="Arial" panose="020B0604020202020204" pitchFamily="34" charset="0"/>
              </a:rPr>
              <a:t>HOẠCH</a:t>
            </a:r>
            <a:endParaRPr lang="en-US" sz="2000" b="1" dirty="0">
              <a:solidFill>
                <a:srgbClr val="FF0000"/>
              </a:solidFill>
              <a:uFill>
                <a:noFill/>
              </a:uFill>
              <a:latin typeface="Arial" panose="020B0604020202020204" pitchFamily="34"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BE3AF56B-1CCE-CEC7-6F53-FC125C713909}"/>
              </a:ext>
            </a:extLst>
          </p:cNvPr>
          <p:cNvPicPr>
            <a:picLocks noChangeAspect="1"/>
          </p:cNvPicPr>
          <p:nvPr/>
        </p:nvPicPr>
        <p:blipFill>
          <a:blip r:embed="rId2"/>
          <a:stretch>
            <a:fillRect/>
          </a:stretch>
        </p:blipFill>
        <p:spPr>
          <a:xfrm>
            <a:off x="4538444" y="360120"/>
            <a:ext cx="7214532" cy="5957856"/>
          </a:xfrm>
          <a:prstGeom prst="rect">
            <a:avLst/>
          </a:prstGeom>
        </p:spPr>
      </p:pic>
    </p:spTree>
    <p:extLst>
      <p:ext uri="{BB962C8B-B14F-4D97-AF65-F5344CB8AC3E}">
        <p14:creationId xmlns:p14="http://schemas.microsoft.com/office/powerpoint/2010/main" val="2806854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ave 2"/>
          <p:cNvSpPr/>
          <p:nvPr/>
        </p:nvSpPr>
        <p:spPr>
          <a:xfrm>
            <a:off x="966278" y="1971958"/>
            <a:ext cx="9910296" cy="2590027"/>
          </a:xfrm>
          <a:prstGeom prst="wave">
            <a:avLst>
              <a:gd name="adj1" fmla="val 12500"/>
              <a:gd name="adj2" fmla="val -5594"/>
            </a:avLst>
          </a:prstGeom>
          <a:scene3d>
            <a:camera prst="orthographicFront"/>
            <a:lightRig rig="threePt" dir="t"/>
          </a:scene3d>
        </p:spPr>
        <p:style>
          <a:lnRef idx="3">
            <a:schemeClr val="lt1"/>
          </a:lnRef>
          <a:fillRef idx="1">
            <a:schemeClr val="accent5"/>
          </a:fillRef>
          <a:effectRef idx="1">
            <a:schemeClr val="accent5"/>
          </a:effectRef>
          <a:fontRef idx="minor">
            <a:schemeClr val="lt1"/>
          </a:fontRef>
        </p:style>
        <p:txBody>
          <a:bodyPr vert="horz" lIns="91440" tIns="45720" rIns="91440" bIns="45720" rtlCol="0" anchor="t">
            <a:normAutofit fontScale="85000" lnSpcReduction="10000"/>
          </a:bodyPr>
          <a:lstStyle/>
          <a:p>
            <a:pPr defTabSz="914400">
              <a:lnSpc>
                <a:spcPct val="90000"/>
              </a:lnSpc>
              <a:spcBef>
                <a:spcPct val="0"/>
              </a:spcBef>
              <a:spcAft>
                <a:spcPts val="600"/>
              </a:spcAft>
            </a:pPr>
            <a:endParaRPr lang="en-US" sz="3800" b="1" kern="1200" dirty="0">
              <a:solidFill>
                <a:schemeClr val="tx1"/>
              </a:solidFill>
              <a:latin typeface="+mj-lt"/>
              <a:ea typeface="+mj-ea"/>
              <a:cs typeface="+mj-cs"/>
            </a:endParaRPr>
          </a:p>
          <a:p>
            <a:pPr defTabSz="914400">
              <a:lnSpc>
                <a:spcPct val="90000"/>
              </a:lnSpc>
              <a:spcBef>
                <a:spcPct val="0"/>
              </a:spcBef>
              <a:spcAft>
                <a:spcPts val="600"/>
              </a:spcAft>
            </a:pPr>
            <a:r>
              <a:rPr lang="en-US" sz="3800" b="1" kern="1200" dirty="0" err="1">
                <a:solidFill>
                  <a:srgbClr val="FF0000"/>
                </a:solidFill>
                <a:latin typeface="Arial" panose="020B0604020202020204" pitchFamily="34" charset="0"/>
                <a:ea typeface="+mj-ea"/>
                <a:cs typeface="Arial" panose="020B0604020202020204" pitchFamily="34" charset="0"/>
              </a:rPr>
              <a:t>TRÂN</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TRỌNG</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CẢM</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ƠN</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QUÝ</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THẦY</a:t>
            </a:r>
            <a:r>
              <a:rPr lang="en-US" sz="3800" b="1" kern="1200" dirty="0">
                <a:solidFill>
                  <a:srgbClr val="FF0000"/>
                </a:solidFill>
                <a:latin typeface="Arial" panose="020B0604020202020204" pitchFamily="34" charset="0"/>
                <a:ea typeface="+mj-ea"/>
                <a:cs typeface="Arial" panose="020B0604020202020204" pitchFamily="34" charset="0"/>
              </a:rPr>
              <a:t> </a:t>
            </a:r>
            <a:r>
              <a:rPr lang="en-US" sz="3800" b="1" kern="1200" dirty="0" err="1">
                <a:solidFill>
                  <a:srgbClr val="FF0000"/>
                </a:solidFill>
                <a:latin typeface="Arial" panose="020B0604020202020204" pitchFamily="34" charset="0"/>
                <a:ea typeface="+mj-ea"/>
                <a:cs typeface="Arial" panose="020B0604020202020204" pitchFamily="34" charset="0"/>
              </a:rPr>
              <a:t>CÔ</a:t>
            </a:r>
            <a:r>
              <a:rPr lang="en-US" sz="3800" b="1" kern="1200" dirty="0">
                <a:solidFill>
                  <a:srgbClr val="FF0000"/>
                </a:solidFill>
                <a:latin typeface="Arial" panose="020B0604020202020204" pitchFamily="34" charset="0"/>
                <a:ea typeface="+mj-ea"/>
                <a:cs typeface="Arial" panose="020B0604020202020204" pitchFamily="34" charset="0"/>
              </a:rPr>
              <a:t> </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54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0" name="Rectangle 2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3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FF8020-6D67-4F9F-8EE3-83B4DAC70462}"/>
              </a:ext>
            </a:extLst>
          </p:cNvPr>
          <p:cNvSpPr/>
          <p:nvPr/>
        </p:nvSpPr>
        <p:spPr>
          <a:xfrm>
            <a:off x="838200" y="557188"/>
            <a:ext cx="10515600" cy="1133499"/>
          </a:xfrm>
          <a:prstGeom prst="rect">
            <a:avLst/>
          </a:prstGeom>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914400">
              <a:lnSpc>
                <a:spcPct val="90000"/>
              </a:lnSpc>
              <a:spcBef>
                <a:spcPct val="0"/>
              </a:spcBef>
            </a:pPr>
            <a:r>
              <a:rPr lang="en-US" sz="3300" b="1" kern="1200" dirty="0">
                <a:solidFill>
                  <a:schemeClr val="tx1"/>
                </a:solidFill>
                <a:latin typeface="+mj-lt"/>
                <a:ea typeface="+mj-ea"/>
                <a:cs typeface="+mj-cs"/>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ĐỊNH</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HƯỚNG</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dirty="0">
                <a:solidFill>
                  <a:srgbClr val="FF0000"/>
                </a:solidFill>
                <a:latin typeface="Arial" panose="020B0604020202020204" pitchFamily="34" charset="0"/>
                <a:ea typeface="+mj-ea"/>
                <a:cs typeface="Arial" panose="020B0604020202020204" pitchFamily="34" charset="0"/>
                <a:sym typeface="Arial"/>
              </a:rPr>
              <a:t>CHUNG </a:t>
            </a:r>
            <a:r>
              <a:rPr lang="en-US" sz="2800" b="1" kern="1200" dirty="0" err="1">
                <a:solidFill>
                  <a:srgbClr val="FF0000"/>
                </a:solidFill>
                <a:latin typeface="Arial" panose="020B0604020202020204" pitchFamily="34" charset="0"/>
                <a:ea typeface="+mj-ea"/>
                <a:cs typeface="Arial" panose="020B0604020202020204" pitchFamily="34" charset="0"/>
                <a:sym typeface="Arial"/>
              </a:rPr>
              <a:t>VỀ</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PHƯƠNG</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PHÁP</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VÀ</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p>
          <a:p>
            <a:pPr algn="ctr" defTabSz="914400">
              <a:lnSpc>
                <a:spcPct val="90000"/>
              </a:lnSpc>
              <a:spcBef>
                <a:spcPct val="0"/>
              </a:spcBef>
            </a:pPr>
            <a:r>
              <a:rPr lang="en-US" sz="2800" b="1" kern="1200" dirty="0" err="1">
                <a:solidFill>
                  <a:srgbClr val="FF0000"/>
                </a:solidFill>
                <a:latin typeface="Arial" panose="020B0604020202020204" pitchFamily="34" charset="0"/>
                <a:ea typeface="+mj-ea"/>
                <a:cs typeface="Arial" panose="020B0604020202020204" pitchFamily="34" charset="0"/>
                <a:sym typeface="Arial"/>
              </a:rPr>
              <a:t>HÌNH</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THỨC</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TỔ</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CHỨC</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DẠY</a:t>
            </a:r>
            <a:r>
              <a:rPr lang="en-US" sz="2800" b="1" kern="1200" dirty="0">
                <a:solidFill>
                  <a:srgbClr val="FF0000"/>
                </a:solidFill>
                <a:latin typeface="Arial" panose="020B0604020202020204" pitchFamily="34" charset="0"/>
                <a:ea typeface="+mj-ea"/>
                <a:cs typeface="Arial" panose="020B0604020202020204" pitchFamily="34" charset="0"/>
                <a:sym typeface="Arial"/>
              </a:rPr>
              <a:t> </a:t>
            </a:r>
            <a:r>
              <a:rPr lang="en-US" sz="2800" b="1" kern="1200" dirty="0" err="1">
                <a:solidFill>
                  <a:srgbClr val="FF0000"/>
                </a:solidFill>
                <a:latin typeface="Arial" panose="020B0604020202020204" pitchFamily="34" charset="0"/>
                <a:ea typeface="+mj-ea"/>
                <a:cs typeface="Arial" panose="020B0604020202020204" pitchFamily="34" charset="0"/>
                <a:sym typeface="Arial"/>
              </a:rPr>
              <a:t>HỌC</a:t>
            </a:r>
            <a:endParaRPr lang="en-US" sz="2800" b="1" kern="1200" dirty="0">
              <a:solidFill>
                <a:srgbClr val="FF0000"/>
              </a:solidFill>
              <a:latin typeface="Arial" panose="020B0604020202020204" pitchFamily="34" charset="0"/>
              <a:ea typeface="+mj-ea"/>
              <a:cs typeface="Arial" panose="020B0604020202020204" pitchFamily="34" charset="0"/>
              <a:sym typeface="Arial"/>
            </a:endParaRPr>
          </a:p>
        </p:txBody>
      </p:sp>
      <p:grpSp>
        <p:nvGrpSpPr>
          <p:cNvPr id="2" name="Group 1">
            <a:extLst>
              <a:ext uri="{FF2B5EF4-FFF2-40B4-BE49-F238E27FC236}">
                <a16:creationId xmlns:a16="http://schemas.microsoft.com/office/drawing/2014/main" id="{AFD8D8C3-8E99-15C8-BC64-D97B89DC717D}"/>
              </a:ext>
            </a:extLst>
          </p:cNvPr>
          <p:cNvGrpSpPr/>
          <p:nvPr/>
        </p:nvGrpSpPr>
        <p:grpSpPr>
          <a:xfrm>
            <a:off x="1292652" y="1920815"/>
            <a:ext cx="10319820" cy="3550047"/>
            <a:chOff x="1292652" y="1920815"/>
            <a:chExt cx="10160627" cy="3550047"/>
          </a:xfrm>
        </p:grpSpPr>
        <p:sp>
          <p:nvSpPr>
            <p:cNvPr id="3" name="Freeform: Shape 2">
              <a:extLst>
                <a:ext uri="{FF2B5EF4-FFF2-40B4-BE49-F238E27FC236}">
                  <a16:creationId xmlns:a16="http://schemas.microsoft.com/office/drawing/2014/main" id="{11E3A25F-6FBE-9EFA-DA90-878C49A5B8B7}"/>
                </a:ext>
              </a:extLst>
            </p:cNvPr>
            <p:cNvSpPr/>
            <p:nvPr/>
          </p:nvSpPr>
          <p:spPr>
            <a:xfrm>
              <a:off x="1292652" y="1920815"/>
              <a:ext cx="2722651" cy="3550047"/>
            </a:xfrm>
            <a:custGeom>
              <a:avLst/>
              <a:gdLst>
                <a:gd name="connsiteX0" fmla="*/ 0 w 3252933"/>
                <a:gd name="connsiteY0" fmla="*/ 325293 h 3550047"/>
                <a:gd name="connsiteX1" fmla="*/ 325293 w 3252933"/>
                <a:gd name="connsiteY1" fmla="*/ 0 h 3550047"/>
                <a:gd name="connsiteX2" fmla="*/ 2927640 w 3252933"/>
                <a:gd name="connsiteY2" fmla="*/ 0 h 3550047"/>
                <a:gd name="connsiteX3" fmla="*/ 3252933 w 3252933"/>
                <a:gd name="connsiteY3" fmla="*/ 325293 h 3550047"/>
                <a:gd name="connsiteX4" fmla="*/ 3252933 w 3252933"/>
                <a:gd name="connsiteY4" fmla="*/ 3224754 h 3550047"/>
                <a:gd name="connsiteX5" fmla="*/ 2927640 w 3252933"/>
                <a:gd name="connsiteY5" fmla="*/ 3550047 h 3550047"/>
                <a:gd name="connsiteX6" fmla="*/ 325293 w 3252933"/>
                <a:gd name="connsiteY6" fmla="*/ 3550047 h 3550047"/>
                <a:gd name="connsiteX7" fmla="*/ 0 w 3252933"/>
                <a:gd name="connsiteY7" fmla="*/ 3224754 h 3550047"/>
                <a:gd name="connsiteX8" fmla="*/ 0 w 3252933"/>
                <a:gd name="connsiteY8" fmla="*/ 325293 h 355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933" h="3550047">
                  <a:moveTo>
                    <a:pt x="0" y="325293"/>
                  </a:moveTo>
                  <a:cubicBezTo>
                    <a:pt x="0" y="145639"/>
                    <a:pt x="145639" y="0"/>
                    <a:pt x="325293" y="0"/>
                  </a:cubicBezTo>
                  <a:lnTo>
                    <a:pt x="2927640" y="0"/>
                  </a:lnTo>
                  <a:cubicBezTo>
                    <a:pt x="3107294" y="0"/>
                    <a:pt x="3252933" y="145639"/>
                    <a:pt x="3252933" y="325293"/>
                  </a:cubicBezTo>
                  <a:lnTo>
                    <a:pt x="3252933" y="3224754"/>
                  </a:lnTo>
                  <a:cubicBezTo>
                    <a:pt x="3252933" y="3404408"/>
                    <a:pt x="3107294" y="3550047"/>
                    <a:pt x="2927640" y="3550047"/>
                  </a:cubicBezTo>
                  <a:lnTo>
                    <a:pt x="325293" y="3550047"/>
                  </a:lnTo>
                  <a:cubicBezTo>
                    <a:pt x="145639" y="3550047"/>
                    <a:pt x="0" y="3404408"/>
                    <a:pt x="0" y="3224754"/>
                  </a:cubicBezTo>
                  <a:lnTo>
                    <a:pt x="0" y="32529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3855" tIns="163855" rIns="163855" bIns="163855" numCol="1" spcCol="1270" anchor="ctr" anchorCtr="0">
              <a:noAutofit/>
            </a:bodyPr>
            <a:lstStyle/>
            <a:p>
              <a:pPr marL="0" lvl="0" indent="0" algn="ctr" defTabSz="800100">
                <a:lnSpc>
                  <a:spcPct val="90000"/>
                </a:lnSpc>
                <a:spcBef>
                  <a:spcPct val="0"/>
                </a:spcBef>
                <a:spcAft>
                  <a:spcPct val="35000"/>
                </a:spcAft>
                <a:buNone/>
              </a:pPr>
              <a:r>
                <a:rPr lang="vi-VN" sz="2000" b="0" i="0" kern="1200" baseline="0" dirty="0" err="1"/>
                <a:t>Phát</a:t>
              </a:r>
              <a:r>
                <a:rPr lang="vi-VN" sz="2000" b="0" i="0" kern="1200" baseline="0" dirty="0"/>
                <a:t> huy </a:t>
              </a:r>
              <a:r>
                <a:rPr lang="vi-VN" sz="2000" b="0" i="0" kern="1200" baseline="0" dirty="0" err="1"/>
                <a:t>khả</a:t>
              </a:r>
              <a:r>
                <a:rPr lang="vi-VN" sz="2000" b="0" i="0" kern="1200" baseline="0" dirty="0"/>
                <a:t> năng </a:t>
              </a:r>
              <a:r>
                <a:rPr lang="vi-VN" sz="2000" b="0" i="0" kern="1200" baseline="0" dirty="0" err="1"/>
                <a:t>giải</a:t>
              </a:r>
              <a:r>
                <a:rPr lang="vi-VN" sz="2000" b="0" i="0" kern="1200" baseline="0" dirty="0"/>
                <a:t> </a:t>
              </a:r>
              <a:r>
                <a:rPr lang="vi-VN" sz="2000" b="0" i="0" kern="1200" baseline="0" dirty="0" err="1"/>
                <a:t>quyết</a:t>
              </a:r>
              <a:r>
                <a:rPr lang="vi-VN" sz="2000" b="0" i="0" kern="1200" baseline="0" dirty="0"/>
                <a:t> </a:t>
              </a:r>
              <a:r>
                <a:rPr lang="vi-VN" sz="2000" b="0" i="0" kern="1200" baseline="0" err="1"/>
                <a:t>vấn</a:t>
              </a:r>
              <a:r>
                <a:rPr lang="vi-VN" sz="2000" b="0" i="0" kern="1200" baseline="0"/>
                <a:t> đề; tự </a:t>
              </a:r>
              <a:r>
                <a:rPr lang="vi-VN" sz="2000" b="0" i="0" kern="1200" baseline="0" dirty="0" err="1"/>
                <a:t>học</a:t>
              </a:r>
              <a:r>
                <a:rPr lang="vi-VN" sz="2000" b="0" i="0" kern="1200" baseline="0"/>
                <a:t>,  </a:t>
              </a:r>
              <a:r>
                <a:rPr lang="vi-VN" sz="2000" b="0" i="0" kern="1200" baseline="0" dirty="0" err="1"/>
                <a:t>kĩ</a:t>
              </a:r>
              <a:r>
                <a:rPr lang="vi-VN" sz="2000" b="0" i="0" kern="1200" baseline="0" dirty="0"/>
                <a:t> năng </a:t>
              </a:r>
              <a:r>
                <a:rPr lang="vi-VN" sz="2000" b="0" i="0" kern="1200" baseline="0" dirty="0" err="1"/>
                <a:t>sử</a:t>
              </a:r>
              <a:r>
                <a:rPr lang="vi-VN" sz="2000" b="0" i="0" kern="1200" baseline="0" dirty="0"/>
                <a:t> </a:t>
              </a:r>
              <a:r>
                <a:rPr lang="vi-VN" sz="2000" b="0" i="0" kern="1200" baseline="0" dirty="0" err="1"/>
                <a:t>dụng</a:t>
              </a:r>
              <a:r>
                <a:rPr lang="vi-VN" sz="2000" b="0" i="0" kern="1200" baseline="0" dirty="0"/>
                <a:t> </a:t>
              </a:r>
              <a:r>
                <a:rPr lang="vi-VN" sz="2000" b="0" i="0" kern="1200" baseline="0" dirty="0" err="1"/>
                <a:t>các</a:t>
              </a:r>
              <a:r>
                <a:rPr lang="vi-VN" sz="2000" b="0" i="0" kern="1200" baseline="0" dirty="0"/>
                <a:t> công </a:t>
              </a:r>
              <a:r>
                <a:rPr lang="vi-VN" sz="2000" b="0" i="0" kern="1200" baseline="0" dirty="0" err="1"/>
                <a:t>cụ</a:t>
              </a:r>
              <a:r>
                <a:rPr lang="vi-VN" sz="2000" b="0" i="0" kern="1200" baseline="0" dirty="0"/>
                <a:t> </a:t>
              </a:r>
              <a:r>
                <a:rPr lang="vi-VN" sz="2000" b="0" i="0" kern="1200" baseline="0" dirty="0" err="1"/>
                <a:t>kĩ</a:t>
              </a:r>
              <a:r>
                <a:rPr lang="vi-VN" sz="2000" b="0" i="0" kern="1200" baseline="0" dirty="0"/>
                <a:t> </a:t>
              </a:r>
              <a:r>
                <a:rPr lang="vi-VN" sz="2000" b="0" i="0" kern="1200" baseline="0" err="1"/>
                <a:t>thuật</a:t>
              </a:r>
              <a:r>
                <a:rPr lang="vi-VN" sz="2000" b="0" i="0" kern="1200" baseline="0"/>
                <a:t> số. </a:t>
              </a:r>
              <a:endParaRPr lang="en-US" sz="2000" kern="1200" dirty="0"/>
            </a:p>
          </p:txBody>
        </p:sp>
        <p:sp>
          <p:nvSpPr>
            <p:cNvPr id="5" name="Freeform: Shape 4">
              <a:extLst>
                <a:ext uri="{FF2B5EF4-FFF2-40B4-BE49-F238E27FC236}">
                  <a16:creationId xmlns:a16="http://schemas.microsoft.com/office/drawing/2014/main" id="{B77AD00B-97CC-7ECA-4DE6-A099162B40CE}"/>
                </a:ext>
              </a:extLst>
            </p:cNvPr>
            <p:cNvSpPr/>
            <p:nvPr/>
          </p:nvSpPr>
          <p:spPr>
            <a:xfrm>
              <a:off x="5125129" y="1939699"/>
              <a:ext cx="2636729" cy="3512279"/>
            </a:xfrm>
            <a:custGeom>
              <a:avLst/>
              <a:gdLst>
                <a:gd name="connsiteX0" fmla="*/ 0 w 2636729"/>
                <a:gd name="connsiteY0" fmla="*/ 263673 h 3512279"/>
                <a:gd name="connsiteX1" fmla="*/ 263673 w 2636729"/>
                <a:gd name="connsiteY1" fmla="*/ 0 h 3512279"/>
                <a:gd name="connsiteX2" fmla="*/ 2373056 w 2636729"/>
                <a:gd name="connsiteY2" fmla="*/ 0 h 3512279"/>
                <a:gd name="connsiteX3" fmla="*/ 2636729 w 2636729"/>
                <a:gd name="connsiteY3" fmla="*/ 263673 h 3512279"/>
                <a:gd name="connsiteX4" fmla="*/ 2636729 w 2636729"/>
                <a:gd name="connsiteY4" fmla="*/ 3248606 h 3512279"/>
                <a:gd name="connsiteX5" fmla="*/ 2373056 w 2636729"/>
                <a:gd name="connsiteY5" fmla="*/ 3512279 h 3512279"/>
                <a:gd name="connsiteX6" fmla="*/ 263673 w 2636729"/>
                <a:gd name="connsiteY6" fmla="*/ 3512279 h 3512279"/>
                <a:gd name="connsiteX7" fmla="*/ 0 w 2636729"/>
                <a:gd name="connsiteY7" fmla="*/ 3248606 h 3512279"/>
                <a:gd name="connsiteX8" fmla="*/ 0 w 2636729"/>
                <a:gd name="connsiteY8" fmla="*/ 263673 h 35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729" h="3512279">
                  <a:moveTo>
                    <a:pt x="0" y="263673"/>
                  </a:moveTo>
                  <a:cubicBezTo>
                    <a:pt x="0" y="118050"/>
                    <a:pt x="118050" y="0"/>
                    <a:pt x="263673" y="0"/>
                  </a:cubicBezTo>
                  <a:lnTo>
                    <a:pt x="2373056" y="0"/>
                  </a:lnTo>
                  <a:cubicBezTo>
                    <a:pt x="2518679" y="0"/>
                    <a:pt x="2636729" y="118050"/>
                    <a:pt x="2636729" y="263673"/>
                  </a:cubicBezTo>
                  <a:lnTo>
                    <a:pt x="2636729" y="3248606"/>
                  </a:lnTo>
                  <a:cubicBezTo>
                    <a:pt x="2636729" y="3394229"/>
                    <a:pt x="2518679" y="3512279"/>
                    <a:pt x="2373056" y="3512279"/>
                  </a:cubicBezTo>
                  <a:lnTo>
                    <a:pt x="263673" y="3512279"/>
                  </a:lnTo>
                  <a:cubicBezTo>
                    <a:pt x="118050" y="3512279"/>
                    <a:pt x="0" y="3394229"/>
                    <a:pt x="0" y="3248606"/>
                  </a:cubicBezTo>
                  <a:lnTo>
                    <a:pt x="0" y="263673"/>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45807" tIns="145807" rIns="145807" bIns="145807" numCol="1" spcCol="1270" anchor="ctr" anchorCtr="0">
              <a:noAutofit/>
            </a:bodyPr>
            <a:lstStyle/>
            <a:p>
              <a:pPr marL="0" lvl="0" indent="0" algn="ctr" defTabSz="800100">
                <a:lnSpc>
                  <a:spcPct val="90000"/>
                </a:lnSpc>
                <a:spcBef>
                  <a:spcPct val="0"/>
                </a:spcBef>
                <a:spcAft>
                  <a:spcPct val="35000"/>
                </a:spcAft>
                <a:buNone/>
              </a:pPr>
              <a:r>
                <a:rPr lang="en-US" sz="2000" b="0" i="0" kern="1200" baseline="0"/>
                <a:t>Cho</a:t>
              </a:r>
              <a:r>
                <a:rPr lang="vi-VN" sz="2000" b="0" i="0" kern="1200" baseline="0"/>
                <a:t> </a:t>
              </a:r>
              <a:r>
                <a:rPr lang="en-US" sz="2000" b="0" i="0" kern="1200" baseline="0"/>
                <a:t>H</a:t>
              </a:r>
              <a:r>
                <a:rPr lang="vi-VN" sz="2000" b="0" i="0" kern="1200" baseline="0"/>
                <a:t>S chủ </a:t>
              </a:r>
              <a:r>
                <a:rPr lang="vi-VN" sz="2000" b="0" i="0" kern="1200" baseline="0" dirty="0" err="1"/>
                <a:t>động</a:t>
              </a:r>
              <a:r>
                <a:rPr lang="vi-VN" sz="2000" b="0" i="0" kern="1200" baseline="0" dirty="0"/>
                <a:t> </a:t>
              </a:r>
              <a:r>
                <a:rPr lang="vi-VN" sz="2000" b="0" i="0" kern="1200" baseline="0" dirty="0" err="1"/>
                <a:t>và</a:t>
              </a:r>
              <a:r>
                <a:rPr lang="vi-VN" sz="2000" b="0" i="0" kern="1200" baseline="0" dirty="0"/>
                <a:t> </a:t>
              </a:r>
              <a:r>
                <a:rPr lang="vi-VN" sz="2000" b="0" i="0" kern="1200" baseline="0" dirty="0" err="1"/>
                <a:t>sáng</a:t>
              </a:r>
              <a:r>
                <a:rPr lang="vi-VN" sz="2000" b="0" i="0" kern="1200" baseline="0" dirty="0"/>
                <a:t> </a:t>
              </a:r>
              <a:r>
                <a:rPr lang="vi-VN" sz="2000" b="0" i="0" kern="1200" baseline="0" dirty="0" err="1"/>
                <a:t>tạo</a:t>
              </a:r>
              <a:r>
                <a:rPr lang="vi-VN" sz="2000" b="0" i="0" kern="1200" baseline="0" dirty="0"/>
                <a:t> trong </a:t>
              </a:r>
              <a:r>
                <a:rPr lang="vi-VN" sz="2000" b="0" i="0" kern="1200" baseline="0" dirty="0" err="1"/>
                <a:t>khám</a:t>
              </a:r>
              <a:r>
                <a:rPr lang="vi-VN" sz="2000" b="0" i="0" kern="1200" baseline="0" dirty="0"/>
                <a:t> </a:t>
              </a:r>
              <a:r>
                <a:rPr lang="vi-VN" sz="2000" b="0" i="0" kern="1200" baseline="0" dirty="0" err="1"/>
                <a:t>phá</a:t>
              </a:r>
              <a:r>
                <a:rPr lang="vi-VN" sz="2000" b="0" i="0" kern="1200" baseline="0" dirty="0"/>
                <a:t> </a:t>
              </a:r>
              <a:r>
                <a:rPr lang="vi-VN" sz="2000" b="0" i="0" kern="1200" baseline="0" err="1"/>
                <a:t>kiến</a:t>
              </a:r>
              <a:r>
                <a:rPr lang="vi-VN" sz="2000" b="0" i="0" kern="1200" baseline="0"/>
                <a:t> thức. </a:t>
              </a:r>
              <a:r>
                <a:rPr lang="vi-VN" sz="2000" b="0" i="0" kern="1200" baseline="0" dirty="0" err="1"/>
                <a:t>Khuyến</a:t>
              </a:r>
              <a:r>
                <a:rPr lang="vi-VN" sz="2000" b="0" i="0" kern="1200" baseline="0" dirty="0"/>
                <a:t> </a:t>
              </a:r>
              <a:r>
                <a:rPr lang="vi-VN" sz="2000" b="0" i="0" kern="1200" baseline="0" dirty="0" err="1"/>
                <a:t>khích</a:t>
              </a:r>
              <a:r>
                <a:rPr lang="vi-VN" sz="2000" b="0" i="0" kern="1200" baseline="0" dirty="0"/>
                <a:t> </a:t>
              </a:r>
              <a:r>
                <a:rPr lang="vi-VN" sz="2000" b="0" i="0" kern="1200" baseline="0" err="1"/>
                <a:t>HS</a:t>
              </a:r>
              <a:r>
                <a:rPr lang="vi-VN" sz="2000" b="0" i="0" kern="1200" baseline="0"/>
                <a:t> </a:t>
              </a:r>
              <a:r>
                <a:rPr lang="en-US" sz="2000" b="0" i="0" kern="1200" baseline="0"/>
                <a:t>tạo</a:t>
              </a:r>
              <a:r>
                <a:rPr lang="vi-VN" sz="2000" b="0" i="0" kern="1200" baseline="0"/>
                <a:t> </a:t>
              </a:r>
              <a:r>
                <a:rPr lang="vi-VN" sz="2000" b="0" i="0" kern="1200" baseline="0" dirty="0"/>
                <a:t>ra </a:t>
              </a:r>
              <a:r>
                <a:rPr lang="vi-VN" sz="2000" b="0" i="0" kern="1200" baseline="0" dirty="0" err="1"/>
                <a:t>sản</a:t>
              </a:r>
              <a:r>
                <a:rPr lang="vi-VN" sz="2000" b="0" i="0" kern="1200" baseline="0" dirty="0"/>
                <a:t> </a:t>
              </a:r>
              <a:r>
                <a:rPr lang="vi-VN" sz="2000" b="0" i="0" kern="1200" baseline="0" dirty="0" err="1"/>
                <a:t>phẩm</a:t>
              </a:r>
              <a:r>
                <a:rPr lang="vi-VN" sz="2000" b="0" i="0" kern="1200" baseline="0" dirty="0"/>
                <a:t> </a:t>
              </a:r>
              <a:r>
                <a:rPr lang="vi-VN" sz="2000" b="0" i="0" kern="1200" baseline="0" dirty="0" err="1"/>
                <a:t>số</a:t>
              </a:r>
              <a:r>
                <a:rPr lang="vi-VN" sz="2000" b="0" i="0" kern="1200" baseline="0" dirty="0"/>
                <a:t>. </a:t>
              </a:r>
              <a:endParaRPr lang="en-US" sz="2000" kern="1200" dirty="0"/>
            </a:p>
          </p:txBody>
        </p:sp>
        <p:sp>
          <p:nvSpPr>
            <p:cNvPr id="7" name="Freeform: Shape 6">
              <a:extLst>
                <a:ext uri="{FF2B5EF4-FFF2-40B4-BE49-F238E27FC236}">
                  <a16:creationId xmlns:a16="http://schemas.microsoft.com/office/drawing/2014/main" id="{CCD1B0B5-E123-FD58-C3D2-062C6A305304}"/>
                </a:ext>
              </a:extLst>
            </p:cNvPr>
            <p:cNvSpPr/>
            <p:nvPr/>
          </p:nvSpPr>
          <p:spPr>
            <a:xfrm>
              <a:off x="8816550" y="1928708"/>
              <a:ext cx="2636729" cy="3534260"/>
            </a:xfrm>
            <a:custGeom>
              <a:avLst/>
              <a:gdLst>
                <a:gd name="connsiteX0" fmla="*/ 0 w 2636729"/>
                <a:gd name="connsiteY0" fmla="*/ 263673 h 3534260"/>
                <a:gd name="connsiteX1" fmla="*/ 263673 w 2636729"/>
                <a:gd name="connsiteY1" fmla="*/ 0 h 3534260"/>
                <a:gd name="connsiteX2" fmla="*/ 2373056 w 2636729"/>
                <a:gd name="connsiteY2" fmla="*/ 0 h 3534260"/>
                <a:gd name="connsiteX3" fmla="*/ 2636729 w 2636729"/>
                <a:gd name="connsiteY3" fmla="*/ 263673 h 3534260"/>
                <a:gd name="connsiteX4" fmla="*/ 2636729 w 2636729"/>
                <a:gd name="connsiteY4" fmla="*/ 3270587 h 3534260"/>
                <a:gd name="connsiteX5" fmla="*/ 2373056 w 2636729"/>
                <a:gd name="connsiteY5" fmla="*/ 3534260 h 3534260"/>
                <a:gd name="connsiteX6" fmla="*/ 263673 w 2636729"/>
                <a:gd name="connsiteY6" fmla="*/ 3534260 h 3534260"/>
                <a:gd name="connsiteX7" fmla="*/ 0 w 2636729"/>
                <a:gd name="connsiteY7" fmla="*/ 3270587 h 3534260"/>
                <a:gd name="connsiteX8" fmla="*/ 0 w 2636729"/>
                <a:gd name="connsiteY8" fmla="*/ 263673 h 353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729" h="3534260">
                  <a:moveTo>
                    <a:pt x="0" y="263673"/>
                  </a:moveTo>
                  <a:cubicBezTo>
                    <a:pt x="0" y="118050"/>
                    <a:pt x="118050" y="0"/>
                    <a:pt x="263673" y="0"/>
                  </a:cubicBezTo>
                  <a:lnTo>
                    <a:pt x="2373056" y="0"/>
                  </a:lnTo>
                  <a:cubicBezTo>
                    <a:pt x="2518679" y="0"/>
                    <a:pt x="2636729" y="118050"/>
                    <a:pt x="2636729" y="263673"/>
                  </a:cubicBezTo>
                  <a:lnTo>
                    <a:pt x="2636729" y="3270587"/>
                  </a:lnTo>
                  <a:cubicBezTo>
                    <a:pt x="2636729" y="3416210"/>
                    <a:pt x="2518679" y="3534260"/>
                    <a:pt x="2373056" y="3534260"/>
                  </a:cubicBezTo>
                  <a:lnTo>
                    <a:pt x="263673" y="3534260"/>
                  </a:lnTo>
                  <a:cubicBezTo>
                    <a:pt x="118050" y="3534260"/>
                    <a:pt x="0" y="3416210"/>
                    <a:pt x="0" y="3270587"/>
                  </a:cubicBezTo>
                  <a:lnTo>
                    <a:pt x="0" y="263673"/>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45807" tIns="145807" rIns="145807" bIns="145807" numCol="1" spcCol="1270" anchor="ctr" anchorCtr="0">
              <a:noAutofit/>
            </a:bodyPr>
            <a:lstStyle/>
            <a:p>
              <a:pPr marL="0" lvl="0" indent="0" algn="ctr" defTabSz="800100">
                <a:lnSpc>
                  <a:spcPct val="90000"/>
                </a:lnSpc>
                <a:spcBef>
                  <a:spcPct val="0"/>
                </a:spcBef>
                <a:spcAft>
                  <a:spcPct val="35000"/>
                </a:spcAft>
                <a:buNone/>
              </a:pPr>
              <a:r>
                <a:rPr lang="vi-VN" sz="2000" b="0" i="0" kern="1200" baseline="0" dirty="0" err="1"/>
                <a:t>Vận</a:t>
              </a:r>
              <a:r>
                <a:rPr lang="vi-VN" sz="2000" b="0" i="0" kern="1200" baseline="0" dirty="0"/>
                <a:t> </a:t>
              </a:r>
              <a:r>
                <a:rPr lang="vi-VN" sz="2000" b="0" i="0" kern="1200" baseline="0" dirty="0" err="1"/>
                <a:t>dụng</a:t>
              </a:r>
              <a:r>
                <a:rPr lang="vi-VN" sz="2000" b="0" i="0" kern="1200" baseline="0" dirty="0"/>
                <a:t> </a:t>
              </a:r>
              <a:r>
                <a:rPr lang="vi-VN" sz="2000" b="0" i="0" kern="1200" baseline="0" dirty="0" err="1"/>
                <a:t>các</a:t>
              </a:r>
              <a:r>
                <a:rPr lang="vi-VN" sz="2000" b="0" i="0" kern="1200" baseline="0" dirty="0"/>
                <a:t> phương </a:t>
              </a:r>
              <a:r>
                <a:rPr lang="vi-VN" sz="2000" b="0" i="0" kern="1200" baseline="0" dirty="0" err="1"/>
                <a:t>pháp</a:t>
              </a:r>
              <a:r>
                <a:rPr lang="vi-VN" sz="2000" b="0" i="0" kern="1200" baseline="0" dirty="0"/>
                <a:t> </a:t>
              </a:r>
              <a:r>
                <a:rPr lang="vi-VN" sz="2000" b="0" i="0" kern="1200" baseline="0" dirty="0" err="1"/>
                <a:t>giáo</a:t>
              </a:r>
              <a:r>
                <a:rPr lang="vi-VN" sz="2000" b="0" i="0" kern="1200" baseline="0" dirty="0"/>
                <a:t> </a:t>
              </a:r>
              <a:r>
                <a:rPr lang="vi-VN" sz="2000" b="0" i="0" kern="1200" baseline="0" dirty="0" err="1"/>
                <a:t>dục</a:t>
              </a:r>
              <a:r>
                <a:rPr lang="vi-VN" sz="2000" b="0" i="0" kern="1200" baseline="0" dirty="0"/>
                <a:t> </a:t>
              </a:r>
              <a:r>
                <a:rPr lang="vi-VN" sz="2000" b="0" i="0" kern="1200" baseline="0" dirty="0" err="1"/>
                <a:t>và</a:t>
              </a:r>
              <a:r>
                <a:rPr lang="vi-VN" sz="2000" b="0" i="0" kern="1200" baseline="0" dirty="0"/>
                <a:t> </a:t>
              </a:r>
              <a:r>
                <a:rPr lang="vi-VN" sz="2000" b="0" i="0" kern="1200" baseline="0" dirty="0" err="1"/>
                <a:t>các</a:t>
              </a:r>
              <a:r>
                <a:rPr lang="vi-VN" sz="2000" b="0" i="0" kern="1200" baseline="0" dirty="0"/>
                <a:t> </a:t>
              </a:r>
              <a:r>
                <a:rPr lang="vi-VN" sz="2000" b="0" i="0" kern="1200" baseline="0" dirty="0" err="1"/>
                <a:t>hình</a:t>
              </a:r>
              <a:r>
                <a:rPr lang="vi-VN" sz="2000" b="0" i="0" kern="1200" baseline="0" dirty="0"/>
                <a:t> </a:t>
              </a:r>
              <a:r>
                <a:rPr lang="vi-VN" sz="2000" b="0" i="0" kern="1200" baseline="0" dirty="0" err="1"/>
                <a:t>thức</a:t>
              </a:r>
              <a:r>
                <a:rPr lang="vi-VN" sz="2000" b="0" i="0" kern="1200" baseline="0" dirty="0"/>
                <a:t> </a:t>
              </a:r>
              <a:r>
                <a:rPr lang="vi-VN" sz="2000" b="0" i="0" kern="1200" baseline="0" dirty="0" err="1"/>
                <a:t>tổ</a:t>
              </a:r>
              <a:r>
                <a:rPr lang="vi-VN" sz="2000" b="0" i="0" kern="1200" baseline="0" dirty="0"/>
                <a:t> </a:t>
              </a:r>
              <a:r>
                <a:rPr lang="vi-VN" sz="2000" b="0" i="0" kern="1200" baseline="0" dirty="0" err="1"/>
                <a:t>chức</a:t>
              </a:r>
              <a:r>
                <a:rPr lang="vi-VN" sz="2000" b="0" i="0" kern="1200" baseline="0" dirty="0"/>
                <a:t> </a:t>
              </a:r>
              <a:r>
                <a:rPr lang="vi-VN" sz="2000" b="0" i="0" kern="1200" baseline="0" dirty="0" err="1"/>
                <a:t>dạy</a:t>
              </a:r>
              <a:r>
                <a:rPr lang="vi-VN" sz="2000" b="0" i="0" kern="1200" baseline="0" dirty="0"/>
                <a:t> </a:t>
              </a:r>
              <a:r>
                <a:rPr lang="vi-VN" sz="2000" b="0" i="0" kern="1200" baseline="0" err="1"/>
                <a:t>học</a:t>
              </a:r>
              <a:r>
                <a:rPr lang="vi-VN" sz="2000" b="0" i="0" kern="1200" baseline="0"/>
                <a:t> linh </a:t>
              </a:r>
              <a:r>
                <a:rPr lang="vi-VN" sz="2000" b="0" i="0" kern="1200" baseline="0" dirty="0" err="1"/>
                <a:t>hoạt</a:t>
              </a:r>
              <a:r>
                <a:rPr lang="vi-VN" sz="2000" b="0" i="0" kern="1200" baseline="0" dirty="0"/>
                <a:t>, </a:t>
              </a:r>
              <a:r>
                <a:rPr lang="vi-VN" sz="2000" b="0" i="0" kern="1200" baseline="0" err="1"/>
                <a:t>sáng</a:t>
              </a:r>
              <a:r>
                <a:rPr lang="vi-VN" sz="2000" b="0" i="0" kern="1200" baseline="0"/>
                <a:t> tạo</a:t>
              </a:r>
              <a:r>
                <a:rPr lang="en-US" sz="2000" b="0" i="0" kern="1200" baseline="0"/>
                <a:t>.</a:t>
              </a:r>
              <a:r>
                <a:rPr lang="vi-VN" sz="2000" b="0" i="0" kern="1200" baseline="0"/>
                <a:t> </a:t>
              </a:r>
              <a:endParaRPr lang="en-US" sz="2000" kern="1200" dirty="0"/>
            </a:p>
          </p:txBody>
        </p:sp>
      </p:grpSp>
    </p:spTree>
    <p:extLst>
      <p:ext uri="{BB962C8B-B14F-4D97-AF65-F5344CB8AC3E}">
        <p14:creationId xmlns:p14="http://schemas.microsoft.com/office/powerpoint/2010/main" val="388539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DCF6FF-5B92-B0E3-152E-ED7CBF0D0179}"/>
              </a:ext>
            </a:extLst>
          </p:cNvPr>
          <p:cNvPicPr>
            <a:picLocks noChangeAspect="1"/>
          </p:cNvPicPr>
          <p:nvPr/>
        </p:nvPicPr>
        <p:blipFill>
          <a:blip r:embed="rId2"/>
          <a:stretch>
            <a:fillRect/>
          </a:stretch>
        </p:blipFill>
        <p:spPr>
          <a:xfrm>
            <a:off x="4891396" y="951165"/>
            <a:ext cx="6711072" cy="5035528"/>
          </a:xfrm>
          <a:prstGeom prst="rect">
            <a:avLst/>
          </a:prstGeom>
          <a:scene3d>
            <a:camera prst="perspectiveLeft"/>
            <a:lightRig rig="threePt" dir="t"/>
          </a:scene3d>
          <a:sp3d>
            <a:bevelT w="114300" prst="artDeco"/>
          </a:sp3d>
        </p:spPr>
        <p:style>
          <a:lnRef idx="2">
            <a:schemeClr val="accent2"/>
          </a:lnRef>
          <a:fillRef idx="1">
            <a:schemeClr val="lt1"/>
          </a:fillRef>
          <a:effectRef idx="0">
            <a:schemeClr val="accent2"/>
          </a:effectRef>
          <a:fontRef idx="minor">
            <a:schemeClr val="dk1"/>
          </a:fontRef>
        </p:style>
      </p:pic>
      <p:sp>
        <p:nvSpPr>
          <p:cNvPr id="2" name="Title 1">
            <a:extLst>
              <a:ext uri="{FF2B5EF4-FFF2-40B4-BE49-F238E27FC236}">
                <a16:creationId xmlns:a16="http://schemas.microsoft.com/office/drawing/2014/main" id="{F742ADC3-4234-4785-BF6B-5F6D4B2484F0}"/>
              </a:ext>
            </a:extLst>
          </p:cNvPr>
          <p:cNvSpPr txBox="1">
            <a:spLocks/>
          </p:cNvSpPr>
          <p:nvPr/>
        </p:nvSpPr>
        <p:spPr>
          <a:xfrm>
            <a:off x="1299651" y="781548"/>
            <a:ext cx="4374777" cy="1059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r>
              <a:rPr lang="en-US" altLang="en-US" sz="2800" dirty="0" err="1">
                <a:solidFill>
                  <a:srgbClr val="FF0000"/>
                </a:solidFill>
                <a:latin typeface="+mj-lt"/>
                <a:cs typeface="+mj-cs"/>
              </a:rPr>
              <a:t>CÁC</a:t>
            </a:r>
            <a:r>
              <a:rPr lang="en-US" altLang="en-US" sz="2800" dirty="0">
                <a:solidFill>
                  <a:srgbClr val="FF0000"/>
                </a:solidFill>
                <a:latin typeface="+mj-lt"/>
                <a:cs typeface="+mj-cs"/>
              </a:rPr>
              <a:t> </a:t>
            </a:r>
            <a:r>
              <a:rPr lang="en-US" altLang="en-US" sz="2800" dirty="0" err="1">
                <a:solidFill>
                  <a:srgbClr val="FF0000"/>
                </a:solidFill>
                <a:latin typeface="+mj-lt"/>
                <a:cs typeface="+mj-cs"/>
              </a:rPr>
              <a:t>CHỦ</a:t>
            </a:r>
            <a:r>
              <a:rPr lang="en-US" altLang="en-US" sz="2800" dirty="0">
                <a:solidFill>
                  <a:srgbClr val="FF0000"/>
                </a:solidFill>
                <a:latin typeface="+mj-lt"/>
                <a:cs typeface="+mj-cs"/>
              </a:rPr>
              <a:t> </a:t>
            </a:r>
            <a:r>
              <a:rPr lang="en-US" altLang="en-US" sz="2800" dirty="0" err="1">
                <a:solidFill>
                  <a:srgbClr val="FF0000"/>
                </a:solidFill>
                <a:latin typeface="+mj-lt"/>
                <a:cs typeface="+mj-cs"/>
              </a:rPr>
              <a:t>ĐỀ</a:t>
            </a:r>
            <a:r>
              <a:rPr lang="en-US" altLang="en-US" sz="2800" dirty="0">
                <a:solidFill>
                  <a:srgbClr val="FF0000"/>
                </a:solidFill>
                <a:latin typeface="+mj-lt"/>
                <a:cs typeface="+mj-cs"/>
              </a:rPr>
              <a:t> </a:t>
            </a:r>
            <a:r>
              <a:rPr lang="en-US" altLang="en-US" sz="2800" dirty="0" err="1">
                <a:solidFill>
                  <a:srgbClr val="FF0000"/>
                </a:solidFill>
                <a:latin typeface="+mj-lt"/>
                <a:cs typeface="+mj-cs"/>
              </a:rPr>
              <a:t>TRONG</a:t>
            </a:r>
            <a:r>
              <a:rPr lang="en-US" altLang="en-US" sz="2800" kern="1200" dirty="0">
                <a:solidFill>
                  <a:srgbClr val="FF0000"/>
                </a:solidFill>
                <a:latin typeface="+mj-lt"/>
                <a:ea typeface="+mj-ea"/>
                <a:cs typeface="+mj-cs"/>
              </a:rPr>
              <a:t> </a:t>
            </a:r>
          </a:p>
          <a:p>
            <a:r>
              <a:rPr lang="en-US" altLang="en-US" sz="2800" kern="1200" dirty="0" err="1">
                <a:solidFill>
                  <a:srgbClr val="FF0000"/>
                </a:solidFill>
                <a:latin typeface="+mj-lt"/>
                <a:ea typeface="+mj-ea"/>
                <a:cs typeface="+mj-cs"/>
              </a:rPr>
              <a:t>MÔN</a:t>
            </a:r>
            <a:r>
              <a:rPr lang="en-US" altLang="en-US" sz="2800" kern="1200" dirty="0">
                <a:solidFill>
                  <a:srgbClr val="FF0000"/>
                </a:solidFill>
                <a:latin typeface="+mj-lt"/>
                <a:ea typeface="+mj-ea"/>
                <a:cs typeface="+mj-cs"/>
              </a:rPr>
              <a:t> TIN </a:t>
            </a:r>
            <a:r>
              <a:rPr lang="en-US" altLang="en-US" sz="2800" kern="1200" dirty="0" err="1">
                <a:solidFill>
                  <a:srgbClr val="FF0000"/>
                </a:solidFill>
                <a:latin typeface="+mj-lt"/>
                <a:ea typeface="+mj-ea"/>
                <a:cs typeface="+mj-cs"/>
              </a:rPr>
              <a:t>HỌC</a:t>
            </a:r>
            <a:r>
              <a:rPr lang="en-US" altLang="en-US" sz="2800" kern="1200" dirty="0">
                <a:solidFill>
                  <a:srgbClr val="FF0000"/>
                </a:solidFill>
                <a:latin typeface="+mj-lt"/>
                <a:ea typeface="+mj-ea"/>
                <a:cs typeface="+mj-cs"/>
              </a:rPr>
              <a:t> </a:t>
            </a:r>
            <a:r>
              <a:rPr lang="en-US" altLang="en-US" sz="2800" kern="1200" dirty="0" err="1">
                <a:solidFill>
                  <a:srgbClr val="FF0000"/>
                </a:solidFill>
                <a:latin typeface="+mj-lt"/>
                <a:ea typeface="+mj-ea"/>
                <a:cs typeface="+mj-cs"/>
              </a:rPr>
              <a:t>LỚP</a:t>
            </a:r>
            <a:r>
              <a:rPr lang="en-US" altLang="en-US" sz="2800" kern="1200" dirty="0">
                <a:solidFill>
                  <a:srgbClr val="FF0000"/>
                </a:solidFill>
                <a:latin typeface="+mj-lt"/>
                <a:ea typeface="+mj-ea"/>
                <a:cs typeface="+mj-cs"/>
              </a:rPr>
              <a:t> 5</a:t>
            </a:r>
          </a:p>
        </p:txBody>
      </p:sp>
      <p:sp>
        <p:nvSpPr>
          <p:cNvPr id="8" name="Google Shape;591;p56">
            <a:extLst>
              <a:ext uri="{FF2B5EF4-FFF2-40B4-BE49-F238E27FC236}">
                <a16:creationId xmlns:a16="http://schemas.microsoft.com/office/drawing/2014/main" id="{4B4AA455-FAD1-D863-422F-DA78EC350CCF}"/>
              </a:ext>
            </a:extLst>
          </p:cNvPr>
          <p:cNvSpPr txBox="1">
            <a:spLocks/>
          </p:cNvSpPr>
          <p:nvPr/>
        </p:nvSpPr>
        <p:spPr>
          <a:xfrm>
            <a:off x="813268" y="1945586"/>
            <a:ext cx="4327054" cy="4041107"/>
          </a:xfrm>
          <a:prstGeom prst="rect">
            <a:avLst/>
          </a:prstGeom>
          <a:scene3d>
            <a:camera prst="perspectiveRight"/>
            <a:lightRig rig="harsh" dir="t">
              <a:rot lat="0" lon="0" rev="3000000"/>
            </a:lightRig>
          </a:scene3d>
        </p:spPr>
        <p:style>
          <a:lnRef idx="2">
            <a:schemeClr val="accent5"/>
          </a:lnRef>
          <a:fillRef idx="1">
            <a:schemeClr val="lt1"/>
          </a:fillRef>
          <a:effectRef idx="0">
            <a:schemeClr val="accent5"/>
          </a:effectRef>
          <a:fontRef idx="minor">
            <a:schemeClr val="dk1"/>
          </a:fontRef>
        </p:style>
        <p:txBody>
          <a:bodyPr spcFirstLastPara="1" vert="horz" lIns="91440" tIns="45720" rIns="91440" bIns="45720" rtlCol="0" anchor="t" anchorCtr="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600"/>
              </a:spcAft>
              <a:buClr>
                <a:schemeClr val="dk2"/>
              </a:buClr>
              <a:buSzPts val="1400"/>
              <a:buFont typeface="Wingdings" panose="05000000000000000000" pitchFamily="2" charset="2"/>
              <a:buChar char="Ø"/>
              <a:defRPr sz="1800" b="1" i="0" u="none" strike="noStrike" cap="none">
                <a:solidFill>
                  <a:srgbClr val="002060"/>
                </a:solidFill>
                <a:latin typeface="Roboto Mono Medium"/>
                <a:ea typeface="Roboto Mono Medium"/>
                <a:cs typeface="Roboto Mono Medium"/>
                <a:sym typeface="Roboto Mono Medium"/>
              </a:defRPr>
            </a:lvl1pPr>
            <a:lvl2pPr marL="457200" marR="0" lvl="1" indent="-228600" algn="l" rtl="0">
              <a:lnSpc>
                <a:spcPct val="100000"/>
              </a:lnSpc>
              <a:spcBef>
                <a:spcPts val="600"/>
              </a:spcBef>
              <a:spcAft>
                <a:spcPts val="0"/>
              </a:spcAft>
              <a:buClr>
                <a:schemeClr val="dk2"/>
              </a:buClr>
              <a:buSzPts val="1400"/>
              <a:buFont typeface="Wingdings" panose="05000000000000000000" pitchFamily="2" charset="2"/>
              <a:buChar char="§"/>
              <a:defRPr sz="1600" b="1" i="0" u="none" strike="noStrike" cap="none">
                <a:solidFill>
                  <a:srgbClr val="002060"/>
                </a:solidFill>
                <a:latin typeface="Roboto Mono Medium"/>
                <a:ea typeface="Roboto Mono Medium"/>
                <a:cs typeface="Roboto Mono Medium"/>
                <a:sym typeface="Roboto Mono Medium"/>
              </a:defRPr>
            </a:lvl2pPr>
            <a:lvl3pPr marL="685800" marR="0" lvl="2" indent="-228600" algn="l" rtl="0">
              <a:lnSpc>
                <a:spcPct val="100000"/>
              </a:lnSpc>
              <a:spcBef>
                <a:spcPts val="600"/>
              </a:spcBef>
              <a:spcAft>
                <a:spcPts val="0"/>
              </a:spcAft>
              <a:buClr>
                <a:schemeClr val="dk2"/>
              </a:buClr>
              <a:buSzPts val="1400"/>
              <a:buFont typeface="Roboto" panose="02000000000000000000" pitchFamily="2" charset="0"/>
              <a:buChar char="-"/>
              <a:defRPr sz="1400" b="1"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9pPr>
          </a:lstStyle>
          <a:p>
            <a:pPr marL="0" indent="0" defTabSz="914400">
              <a:lnSpc>
                <a:spcPct val="90000"/>
              </a:lnSpc>
              <a:spcBef>
                <a:spcPts val="0"/>
              </a:spcBef>
              <a:buClr>
                <a:schemeClr val="accent2"/>
              </a:buClr>
              <a:buNone/>
            </a:pPr>
            <a:endParaRPr lang="en-US" sz="500">
              <a:solidFill>
                <a:schemeClr val="tx2"/>
              </a:solidFill>
              <a:uFill>
                <a:noFill/>
              </a:uFill>
              <a:latin typeface="+mn-lt"/>
              <a:ea typeface="+mn-ea"/>
              <a:cs typeface="+mn-cs"/>
            </a:endParaRPr>
          </a:p>
          <a:p>
            <a:pPr defTabSz="914400">
              <a:lnSpc>
                <a:spcPct val="90000"/>
              </a:lnSpc>
              <a:spcBef>
                <a:spcPts val="0"/>
              </a:spcBef>
              <a:buClr>
                <a:schemeClr val="accent2"/>
              </a:buClr>
              <a:buFont typeface="Arial" panose="020B0604020202020204" pitchFamily="34" charset="0"/>
              <a:buChar char="•"/>
            </a:pPr>
            <a:r>
              <a:rPr lang="en-US" sz="2000">
                <a:solidFill>
                  <a:schemeClr val="tx2"/>
                </a:solidFill>
                <a:uFill>
                  <a:noFill/>
                </a:uFill>
                <a:latin typeface="+mn-lt"/>
                <a:ea typeface="+mn-ea"/>
                <a:cs typeface="+mn-cs"/>
              </a:rPr>
              <a:t>Chủ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A: </a:t>
            </a:r>
            <a:r>
              <a:rPr lang="en-US" sz="2000" dirty="0" err="1">
                <a:solidFill>
                  <a:schemeClr val="tx2"/>
                </a:solidFill>
                <a:uFill>
                  <a:noFill/>
                </a:uFill>
                <a:latin typeface="+mn-lt"/>
                <a:ea typeface="+mn-ea"/>
                <a:cs typeface="+mn-cs"/>
              </a:rPr>
              <a:t>Máy</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tính</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và</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em</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cấp</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Tiểu</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học</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Máy</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tính</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và</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xã</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hội</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cấp</a:t>
            </a:r>
            <a:r>
              <a:rPr lang="en-US" sz="2000" dirty="0">
                <a:solidFill>
                  <a:schemeClr val="tx2"/>
                </a:solidFill>
                <a:uFill>
                  <a:noFill/>
                </a:uFill>
                <a:latin typeface="+mn-lt"/>
                <a:ea typeface="+mn-ea"/>
                <a:cs typeface="+mn-cs"/>
              </a:rPr>
              <a:t> THCS, </a:t>
            </a:r>
            <a:r>
              <a:rPr lang="en-US" sz="2000" dirty="0" err="1">
                <a:solidFill>
                  <a:schemeClr val="tx2"/>
                </a:solidFill>
                <a:uFill>
                  <a:noFill/>
                </a:uFill>
                <a:latin typeface="+mn-lt"/>
                <a:ea typeface="+mn-ea"/>
                <a:cs typeface="+mn-cs"/>
              </a:rPr>
              <a:t>THPT</a:t>
            </a:r>
            <a:r>
              <a:rPr lang="en-US" sz="2000" dirty="0">
                <a:solidFill>
                  <a:schemeClr val="tx2"/>
                </a:solidFill>
                <a:uFill>
                  <a:noFill/>
                </a:uFill>
                <a:latin typeface="+mn-lt"/>
                <a:ea typeface="+mn-ea"/>
                <a:cs typeface="+mn-cs"/>
              </a:rPr>
              <a:t>).</a:t>
            </a:r>
          </a:p>
          <a:p>
            <a:pPr defTabSz="914400">
              <a:lnSpc>
                <a:spcPct val="90000"/>
              </a:lnSpc>
              <a:spcBef>
                <a:spcPts val="0"/>
              </a:spcBef>
              <a:buClr>
                <a:schemeClr val="accent2"/>
              </a:buClr>
              <a:buFont typeface="Arial" panose="020B0604020202020204" pitchFamily="34" charset="0"/>
              <a:buChar char="•"/>
            </a:pPr>
            <a:r>
              <a:rPr lang="en-US" sz="2000" dirty="0" err="1">
                <a:solidFill>
                  <a:schemeClr val="tx2"/>
                </a:solidFill>
                <a:uFill>
                  <a:noFill/>
                </a:uFill>
                <a:latin typeface="+mn-lt"/>
                <a:ea typeface="+mn-ea"/>
                <a:cs typeface="+mn-cs"/>
              </a:rPr>
              <a:t>Chủ</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B: </a:t>
            </a:r>
            <a:r>
              <a:rPr lang="en-US" sz="2000" dirty="0" err="1">
                <a:solidFill>
                  <a:schemeClr val="tx2"/>
                </a:solidFill>
                <a:uFill>
                  <a:noFill/>
                </a:uFill>
                <a:latin typeface="+mn-lt"/>
                <a:ea typeface="+mn-ea"/>
                <a:cs typeface="+mn-cs"/>
              </a:rPr>
              <a:t>Mạng</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máy</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tính</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và</a:t>
            </a:r>
            <a:r>
              <a:rPr lang="en-US" sz="2000" dirty="0">
                <a:solidFill>
                  <a:schemeClr val="tx2"/>
                </a:solidFill>
                <a:uFill>
                  <a:noFill/>
                </a:uFill>
                <a:latin typeface="+mn-lt"/>
                <a:ea typeface="+mn-ea"/>
                <a:cs typeface="+mn-cs"/>
              </a:rPr>
              <a:t> Internet.</a:t>
            </a:r>
          </a:p>
          <a:p>
            <a:pPr defTabSz="914400">
              <a:lnSpc>
                <a:spcPct val="90000"/>
              </a:lnSpc>
              <a:spcBef>
                <a:spcPts val="0"/>
              </a:spcBef>
              <a:buClr>
                <a:schemeClr val="accent2"/>
              </a:buClr>
              <a:buFont typeface="Arial" panose="020B0604020202020204" pitchFamily="34" charset="0"/>
              <a:buChar char="•"/>
            </a:pPr>
            <a:r>
              <a:rPr lang="en-US" sz="2000" dirty="0" err="1">
                <a:solidFill>
                  <a:schemeClr val="tx2"/>
                </a:solidFill>
                <a:uFill>
                  <a:noFill/>
                </a:uFill>
                <a:latin typeface="+mn-lt"/>
                <a:ea typeface="+mn-ea"/>
                <a:cs typeface="+mn-cs"/>
              </a:rPr>
              <a:t>Chủ</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C: </a:t>
            </a:r>
            <a:r>
              <a:rPr lang="en-US" sz="2000" dirty="0" err="1">
                <a:solidFill>
                  <a:schemeClr val="tx2"/>
                </a:solidFill>
                <a:uFill>
                  <a:noFill/>
                </a:uFill>
                <a:latin typeface="+mn-lt"/>
                <a:ea typeface="+mn-ea"/>
                <a:cs typeface="+mn-cs"/>
              </a:rPr>
              <a:t>Tổ</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chức</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lưu</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trữ</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tìm</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kiếm</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và</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trao</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đổi</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thông</a:t>
            </a:r>
            <a:r>
              <a:rPr lang="en-US" sz="2000" dirty="0">
                <a:solidFill>
                  <a:schemeClr val="tx2"/>
                </a:solidFill>
                <a:uFill>
                  <a:noFill/>
                </a:uFill>
                <a:latin typeface="+mn-lt"/>
                <a:ea typeface="+mn-ea"/>
                <a:cs typeface="+mn-cs"/>
              </a:rPr>
              <a:t> tin.</a:t>
            </a:r>
          </a:p>
          <a:p>
            <a:pPr defTabSz="914400">
              <a:lnSpc>
                <a:spcPct val="90000"/>
              </a:lnSpc>
              <a:spcBef>
                <a:spcPts val="0"/>
              </a:spcBef>
              <a:buClr>
                <a:schemeClr val="accent2"/>
              </a:buClr>
              <a:buFont typeface="Arial" panose="020B0604020202020204" pitchFamily="34" charset="0"/>
              <a:buChar char="•"/>
            </a:pPr>
            <a:r>
              <a:rPr lang="en-US" sz="2000" dirty="0" err="1">
                <a:solidFill>
                  <a:schemeClr val="tx2"/>
                </a:solidFill>
                <a:uFill>
                  <a:noFill/>
                </a:uFill>
                <a:latin typeface="+mn-lt"/>
                <a:ea typeface="+mn-ea"/>
                <a:cs typeface="+mn-cs"/>
              </a:rPr>
              <a:t>Chủ</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D: </a:t>
            </a:r>
            <a:r>
              <a:rPr lang="en-US" sz="2000" dirty="0" err="1">
                <a:solidFill>
                  <a:schemeClr val="tx2"/>
                </a:solidFill>
                <a:uFill>
                  <a:noFill/>
                </a:uFill>
                <a:latin typeface="+mn-lt"/>
                <a:ea typeface="+mn-ea"/>
                <a:cs typeface="+mn-cs"/>
              </a:rPr>
              <a:t>Đạo</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đức</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pháp</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luật</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và</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văn</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hóa</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trong</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môi</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trường</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số</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hóa</a:t>
            </a:r>
            <a:r>
              <a:rPr lang="en-US" sz="2000" dirty="0">
                <a:solidFill>
                  <a:schemeClr val="tx2"/>
                </a:solidFill>
                <a:uFill>
                  <a:noFill/>
                </a:uFill>
                <a:latin typeface="+mn-lt"/>
                <a:ea typeface="+mn-ea"/>
                <a:cs typeface="+mn-cs"/>
              </a:rPr>
              <a:t>.</a:t>
            </a:r>
          </a:p>
          <a:p>
            <a:pPr defTabSz="914400">
              <a:lnSpc>
                <a:spcPct val="90000"/>
              </a:lnSpc>
              <a:spcBef>
                <a:spcPts val="0"/>
              </a:spcBef>
              <a:buClr>
                <a:schemeClr val="accent2"/>
              </a:buClr>
              <a:buFont typeface="Arial" panose="020B0604020202020204" pitchFamily="34" charset="0"/>
              <a:buChar char="•"/>
            </a:pPr>
            <a:r>
              <a:rPr lang="en-US" sz="2000" dirty="0" err="1">
                <a:solidFill>
                  <a:schemeClr val="tx2"/>
                </a:solidFill>
                <a:uFill>
                  <a:noFill/>
                </a:uFill>
                <a:latin typeface="+mn-lt"/>
                <a:ea typeface="+mn-ea"/>
                <a:cs typeface="+mn-cs"/>
              </a:rPr>
              <a:t>Chủ</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E: </a:t>
            </a:r>
            <a:r>
              <a:rPr lang="en-US" sz="2000" dirty="0" err="1">
                <a:solidFill>
                  <a:schemeClr val="tx2"/>
                </a:solidFill>
                <a:uFill>
                  <a:noFill/>
                </a:uFill>
                <a:latin typeface="+mn-lt"/>
                <a:ea typeface="+mn-ea"/>
                <a:cs typeface="+mn-cs"/>
              </a:rPr>
              <a:t>Ứng</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dụng</a:t>
            </a:r>
            <a:r>
              <a:rPr lang="en-US" sz="2000" dirty="0">
                <a:solidFill>
                  <a:schemeClr val="tx2"/>
                </a:solidFill>
                <a:uFill>
                  <a:noFill/>
                </a:uFill>
                <a:latin typeface="+mn-lt"/>
                <a:ea typeface="+mn-ea"/>
                <a:cs typeface="+mn-cs"/>
              </a:rPr>
              <a:t> tin </a:t>
            </a:r>
            <a:r>
              <a:rPr lang="en-US" sz="2000" dirty="0" err="1">
                <a:solidFill>
                  <a:schemeClr val="tx2"/>
                </a:solidFill>
                <a:uFill>
                  <a:noFill/>
                </a:uFill>
                <a:latin typeface="+mn-lt"/>
                <a:ea typeface="+mn-ea"/>
                <a:cs typeface="+mn-cs"/>
              </a:rPr>
              <a:t>học</a:t>
            </a:r>
            <a:r>
              <a:rPr lang="en-US" sz="2000" dirty="0">
                <a:solidFill>
                  <a:schemeClr val="tx2"/>
                </a:solidFill>
                <a:uFill>
                  <a:noFill/>
                </a:uFill>
                <a:latin typeface="+mn-lt"/>
                <a:ea typeface="+mn-ea"/>
                <a:cs typeface="+mn-cs"/>
              </a:rPr>
              <a:t>.</a:t>
            </a:r>
          </a:p>
          <a:p>
            <a:pPr defTabSz="914400">
              <a:lnSpc>
                <a:spcPct val="90000"/>
              </a:lnSpc>
              <a:spcBef>
                <a:spcPts val="0"/>
              </a:spcBef>
              <a:buClr>
                <a:schemeClr val="accent2"/>
              </a:buClr>
              <a:buFont typeface="Arial" panose="020B0604020202020204" pitchFamily="34" charset="0"/>
              <a:buChar char="•"/>
            </a:pPr>
            <a:r>
              <a:rPr lang="en-US" sz="2000" dirty="0" err="1">
                <a:solidFill>
                  <a:schemeClr val="tx2"/>
                </a:solidFill>
                <a:uFill>
                  <a:noFill/>
                </a:uFill>
                <a:latin typeface="+mn-lt"/>
                <a:ea typeface="+mn-ea"/>
                <a:cs typeface="+mn-cs"/>
              </a:rPr>
              <a:t>Chủ</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F: </a:t>
            </a:r>
            <a:r>
              <a:rPr lang="en-US" sz="2000" dirty="0" err="1">
                <a:solidFill>
                  <a:schemeClr val="tx2"/>
                </a:solidFill>
                <a:uFill>
                  <a:noFill/>
                </a:uFill>
                <a:latin typeface="+mn-lt"/>
                <a:ea typeface="+mn-ea"/>
                <a:cs typeface="+mn-cs"/>
              </a:rPr>
              <a:t>Giải</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quyết</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vấn</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đề</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với</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sự</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trợ</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giúp</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của</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máy</a:t>
            </a:r>
            <a:r>
              <a:rPr lang="en-US" sz="2000" dirty="0">
                <a:solidFill>
                  <a:schemeClr val="tx2"/>
                </a:solidFill>
                <a:uFill>
                  <a:noFill/>
                </a:uFill>
                <a:latin typeface="+mn-lt"/>
                <a:ea typeface="+mn-ea"/>
                <a:cs typeface="+mn-cs"/>
              </a:rPr>
              <a:t> </a:t>
            </a:r>
            <a:r>
              <a:rPr lang="en-US" sz="2000" dirty="0" err="1">
                <a:solidFill>
                  <a:schemeClr val="tx2"/>
                </a:solidFill>
                <a:uFill>
                  <a:noFill/>
                </a:uFill>
                <a:latin typeface="+mn-lt"/>
                <a:ea typeface="+mn-ea"/>
                <a:cs typeface="+mn-cs"/>
              </a:rPr>
              <a:t>tính</a:t>
            </a:r>
            <a:r>
              <a:rPr lang="en-US" sz="2000" dirty="0">
                <a:solidFill>
                  <a:schemeClr val="tx2"/>
                </a:solidFill>
                <a:uFill>
                  <a:noFill/>
                </a:uFill>
                <a:latin typeface="+mn-lt"/>
                <a:ea typeface="+mn-ea"/>
                <a:cs typeface="+mn-cs"/>
              </a:rPr>
              <a:t>.</a:t>
            </a:r>
          </a:p>
          <a:p>
            <a:pPr marL="0" indent="0" defTabSz="914400">
              <a:lnSpc>
                <a:spcPct val="90000"/>
              </a:lnSpc>
              <a:spcBef>
                <a:spcPts val="0"/>
              </a:spcBef>
              <a:buClr>
                <a:schemeClr val="accent2"/>
              </a:buClr>
              <a:buNone/>
            </a:pPr>
            <a:endParaRPr lang="en-US" sz="2000" dirty="0">
              <a:solidFill>
                <a:schemeClr val="tx2"/>
              </a:solidFill>
              <a:uFill>
                <a:noFill/>
              </a:uFill>
              <a:latin typeface="+mn-lt"/>
              <a:ea typeface="+mn-ea"/>
              <a:cs typeface="+mn-cs"/>
            </a:endParaRPr>
          </a:p>
        </p:txBody>
      </p:sp>
    </p:spTree>
    <p:extLst>
      <p:ext uri="{BB962C8B-B14F-4D97-AF65-F5344CB8AC3E}">
        <p14:creationId xmlns:p14="http://schemas.microsoft.com/office/powerpoint/2010/main" val="371531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ADC3-4234-4785-BF6B-5F6D4B2484F0}"/>
              </a:ext>
            </a:extLst>
          </p:cNvPr>
          <p:cNvSpPr txBox="1">
            <a:spLocks/>
          </p:cNvSpPr>
          <p:nvPr/>
        </p:nvSpPr>
        <p:spPr>
          <a:xfrm>
            <a:off x="-1" y="1322177"/>
            <a:ext cx="898461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spcAft>
                <a:spcPts val="600"/>
              </a:spcAft>
            </a:pPr>
            <a:r>
              <a:rPr lang="en-US" altLang="en-US" sz="4400" kern="1200">
                <a:solidFill>
                  <a:srgbClr val="0070C0"/>
                </a:solidFill>
                <a:latin typeface="+mj-lt"/>
                <a:ea typeface="+mj-ea"/>
                <a:cs typeface="+mj-cs"/>
              </a:rPr>
              <a:t>CÁC CHƯƠNG CỦA TIN </a:t>
            </a:r>
            <a:r>
              <a:rPr lang="en-US" altLang="en-US" sz="4400" kern="1200" err="1">
                <a:solidFill>
                  <a:srgbClr val="0070C0"/>
                </a:solidFill>
                <a:latin typeface="+mj-lt"/>
                <a:ea typeface="+mj-ea"/>
                <a:cs typeface="+mj-cs"/>
              </a:rPr>
              <a:t>HỌC</a:t>
            </a:r>
            <a:r>
              <a:rPr lang="en-US" altLang="en-US" sz="4400" kern="1200">
                <a:solidFill>
                  <a:srgbClr val="0070C0"/>
                </a:solidFill>
                <a:latin typeface="+mj-lt"/>
                <a:ea typeface="+mj-ea"/>
                <a:cs typeface="+mj-cs"/>
              </a:rPr>
              <a:t> 5</a:t>
            </a:r>
          </a:p>
          <a:p>
            <a:pPr algn="ctr">
              <a:spcAft>
                <a:spcPts val="600"/>
              </a:spcAft>
            </a:pPr>
            <a:endParaRPr lang="en-US" altLang="en-US" sz="4400" kern="1200" dirty="0">
              <a:solidFill>
                <a:srgbClr val="0070C0"/>
              </a:solidFill>
              <a:latin typeface="+mj-lt"/>
              <a:ea typeface="+mj-ea"/>
              <a:cs typeface="+mj-cs"/>
            </a:endParaRPr>
          </a:p>
          <a:p>
            <a:pPr algn="ctr">
              <a:spcAft>
                <a:spcPts val="600"/>
              </a:spcAft>
            </a:pPr>
            <a:endParaRPr lang="en-US" altLang="en-US" sz="5200" kern="1200" dirty="0">
              <a:solidFill>
                <a:schemeClr val="tx1"/>
              </a:solidFill>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89076110"/>
              </p:ext>
            </p:extLst>
          </p:nvPr>
        </p:nvGraphicFramePr>
        <p:xfrm>
          <a:off x="838200" y="1866233"/>
          <a:ext cx="7626927" cy="4396032"/>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745673">
                  <a:extLst>
                    <a:ext uri="{9D8B030D-6E8A-4147-A177-3AD203B41FA5}">
                      <a16:colId xmlns:a16="http://schemas.microsoft.com/office/drawing/2014/main" val="738735732"/>
                    </a:ext>
                  </a:extLst>
                </a:gridCol>
                <a:gridCol w="5881254">
                  <a:extLst>
                    <a:ext uri="{9D8B030D-6E8A-4147-A177-3AD203B41FA5}">
                      <a16:colId xmlns:a16="http://schemas.microsoft.com/office/drawing/2014/main" val="1491084375"/>
                    </a:ext>
                  </a:extLst>
                </a:gridCol>
              </a:tblGrid>
              <a:tr h="1234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latin typeface="+mj-lt"/>
                        <a:ea typeface="Cambria" panose="02040503050406030204" pitchFamily="18" charset="0"/>
                        <a:cs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2077350041"/>
                  </a:ext>
                </a:extLst>
              </a:tr>
              <a:tr h="491287">
                <a:tc>
                  <a:txBody>
                    <a:bodyPr/>
                    <a:lstStyle/>
                    <a:p>
                      <a:r>
                        <a:rPr lang="en-US" sz="2400" b="1" dirty="0">
                          <a:solidFill>
                            <a:srgbClr val="7030A0"/>
                          </a:solidFill>
                          <a:latin typeface="+mj-lt"/>
                          <a:cs typeface="Calibri" panose="020F0502020204030204" pitchFamily="34" charset="0"/>
                        </a:rPr>
                        <a:t>CHƯƠNG</a:t>
                      </a:r>
                      <a:r>
                        <a:rPr lang="en-US" sz="2400" b="1" baseline="0" dirty="0">
                          <a:solidFill>
                            <a:srgbClr val="7030A0"/>
                          </a:solidFill>
                          <a:latin typeface="+mj-lt"/>
                          <a:cs typeface="Calibri" panose="020F0502020204030204" pitchFamily="34" charset="0"/>
                        </a:rPr>
                        <a:t> 1</a:t>
                      </a:r>
                      <a:endParaRPr lang="en-US" sz="2400" b="1" dirty="0">
                        <a:solidFill>
                          <a:srgbClr val="7030A0"/>
                        </a:solidFill>
                        <a:latin typeface="+mj-lt"/>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mj-lt"/>
                          <a:ea typeface="Cambria" panose="02040503050406030204" pitchFamily="18" charset="0"/>
                          <a:cs typeface="Calibri" panose="020F0502020204030204" pitchFamily="34" charset="0"/>
                        </a:rPr>
                        <a:t>MÁY</a:t>
                      </a:r>
                      <a:r>
                        <a:rPr lang="en-US" sz="2400" b="1" baseline="0" dirty="0">
                          <a:solidFill>
                            <a:srgbClr val="7030A0"/>
                          </a:solidFill>
                          <a:latin typeface="+mj-lt"/>
                          <a:ea typeface="Cambria" panose="02040503050406030204" pitchFamily="18" charset="0"/>
                          <a:cs typeface="Calibri" panose="020F0502020204030204" pitchFamily="34" charset="0"/>
                        </a:rPr>
                        <a:t> TÍNH </a:t>
                      </a:r>
                      <a:r>
                        <a:rPr lang="en-US" sz="2400" b="1" baseline="0" dirty="0" err="1">
                          <a:solidFill>
                            <a:srgbClr val="7030A0"/>
                          </a:solidFill>
                          <a:latin typeface="+mj-lt"/>
                          <a:ea typeface="Cambria" panose="02040503050406030204" pitchFamily="18" charset="0"/>
                          <a:cs typeface="Calibri" panose="020F0502020204030204" pitchFamily="34" charset="0"/>
                        </a:rPr>
                        <a:t>VÀ</a:t>
                      </a:r>
                      <a:r>
                        <a:rPr lang="en-US" sz="2400" b="1" baseline="0" dirty="0">
                          <a:solidFill>
                            <a:srgbClr val="7030A0"/>
                          </a:solidFill>
                          <a:latin typeface="+mj-lt"/>
                          <a:ea typeface="Cambria" panose="02040503050406030204" pitchFamily="18" charset="0"/>
                          <a:cs typeface="Calibri" panose="020F0502020204030204" pitchFamily="34" charset="0"/>
                        </a:rPr>
                        <a:t> EM </a:t>
                      </a:r>
                      <a:r>
                        <a:rPr lang="en-US" sz="2400" b="1" baseline="0" dirty="0">
                          <a:solidFill>
                            <a:srgbClr val="0070C0"/>
                          </a:solidFill>
                          <a:latin typeface="+mj-lt"/>
                          <a:ea typeface="Cambria" panose="02040503050406030204" pitchFamily="18" charset="0"/>
                          <a:cs typeface="Calibri" panose="020F0502020204030204" pitchFamily="34" charset="0"/>
                        </a:rPr>
                        <a:t>(03 </a:t>
                      </a:r>
                      <a:r>
                        <a:rPr lang="en-US" sz="2400" b="1" baseline="0" dirty="0" err="1">
                          <a:solidFill>
                            <a:srgbClr val="0070C0"/>
                          </a:solidFill>
                          <a:latin typeface="+mj-lt"/>
                          <a:ea typeface="Cambria" panose="02040503050406030204" pitchFamily="18" charset="0"/>
                          <a:cs typeface="Calibri" panose="020F0502020204030204" pitchFamily="34" charset="0"/>
                        </a:rPr>
                        <a:t>BÀI</a:t>
                      </a:r>
                      <a:r>
                        <a:rPr lang="en-US" sz="2400" b="1" baseline="0" dirty="0">
                          <a:solidFill>
                            <a:srgbClr val="0070C0"/>
                          </a:solidFill>
                          <a:latin typeface="+mj-lt"/>
                          <a:ea typeface="Cambria" panose="02040503050406030204" pitchFamily="18" charset="0"/>
                          <a:cs typeface="Calibri" panose="020F0502020204030204" pitchFamily="34" charset="0"/>
                        </a:rPr>
                        <a:t>)</a:t>
                      </a:r>
                      <a:endParaRPr lang="en-US" sz="2400" b="1" dirty="0">
                        <a:solidFill>
                          <a:srgbClr val="0070C0"/>
                        </a:solidFill>
                        <a:latin typeface="+mj-lt"/>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2803407078"/>
                  </a:ext>
                </a:extLst>
              </a:tr>
              <a:tr h="467229">
                <a:tc>
                  <a:txBody>
                    <a:bodyPr/>
                    <a:lstStyle/>
                    <a:p>
                      <a:r>
                        <a:rPr lang="en-US" sz="2400" b="1" dirty="0">
                          <a:solidFill>
                            <a:srgbClr val="7030A0"/>
                          </a:solidFill>
                          <a:latin typeface="+mj-lt"/>
                          <a:cs typeface="Calibri" panose="020F0502020204030204" pitchFamily="34" charset="0"/>
                        </a:rPr>
                        <a:t>CHƯƠNG</a:t>
                      </a:r>
                      <a:r>
                        <a:rPr lang="en-US" sz="2400" b="1" baseline="0" dirty="0">
                          <a:solidFill>
                            <a:srgbClr val="7030A0"/>
                          </a:solidFill>
                          <a:latin typeface="+mj-lt"/>
                          <a:cs typeface="Calibri" panose="020F0502020204030204" pitchFamily="34" charset="0"/>
                        </a:rPr>
                        <a:t> 2</a:t>
                      </a:r>
                      <a:endParaRPr lang="en-US" sz="2400" b="1" dirty="0">
                        <a:solidFill>
                          <a:srgbClr val="7030A0"/>
                        </a:solidFill>
                        <a:latin typeface="+mj-lt"/>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mj-lt"/>
                          <a:ea typeface="Cambria" panose="02040503050406030204" pitchFamily="18" charset="0"/>
                          <a:cs typeface="Calibri" panose="020F0502020204030204" pitchFamily="34" charset="0"/>
                        </a:rPr>
                        <a:t>MẠNG</a:t>
                      </a:r>
                      <a:r>
                        <a:rPr lang="en-US" sz="2400" b="1" baseline="0" dirty="0">
                          <a:solidFill>
                            <a:srgbClr val="7030A0"/>
                          </a:solidFill>
                          <a:latin typeface="+mj-lt"/>
                          <a:ea typeface="Cambria" panose="02040503050406030204" pitchFamily="18" charset="0"/>
                          <a:cs typeface="Calibri" panose="020F0502020204030204" pitchFamily="34" charset="0"/>
                        </a:rPr>
                        <a:t> MÁY TÍNH </a:t>
                      </a:r>
                      <a:r>
                        <a:rPr lang="en-US" sz="2400" b="1" baseline="0" dirty="0" err="1">
                          <a:solidFill>
                            <a:srgbClr val="7030A0"/>
                          </a:solidFill>
                          <a:latin typeface="+mj-lt"/>
                          <a:ea typeface="Cambria" panose="02040503050406030204" pitchFamily="18" charset="0"/>
                          <a:cs typeface="Calibri" panose="020F0502020204030204" pitchFamily="34" charset="0"/>
                        </a:rPr>
                        <a:t>VÀ</a:t>
                      </a:r>
                      <a:r>
                        <a:rPr lang="en-US" sz="2400" b="1" baseline="0" dirty="0">
                          <a:solidFill>
                            <a:srgbClr val="7030A0"/>
                          </a:solidFill>
                          <a:latin typeface="+mj-lt"/>
                          <a:ea typeface="Cambria" panose="02040503050406030204" pitchFamily="18" charset="0"/>
                          <a:cs typeface="Calibri" panose="020F0502020204030204" pitchFamily="34" charset="0"/>
                        </a:rPr>
                        <a:t> INTERNET </a:t>
                      </a:r>
                      <a:r>
                        <a:rPr lang="en-US" sz="2400" b="1" baseline="0" dirty="0">
                          <a:solidFill>
                            <a:srgbClr val="0070C0"/>
                          </a:solidFill>
                          <a:latin typeface="+mj-lt"/>
                          <a:ea typeface="Cambria" panose="02040503050406030204" pitchFamily="18" charset="0"/>
                          <a:cs typeface="Calibri" panose="020F0502020204030204" pitchFamily="34" charset="0"/>
                        </a:rPr>
                        <a:t>(02 </a:t>
                      </a:r>
                      <a:r>
                        <a:rPr lang="en-US" sz="2400" b="1" baseline="0" dirty="0" err="1">
                          <a:solidFill>
                            <a:srgbClr val="0070C0"/>
                          </a:solidFill>
                          <a:latin typeface="+mj-lt"/>
                          <a:ea typeface="Cambria" panose="02040503050406030204" pitchFamily="18" charset="0"/>
                          <a:cs typeface="Calibri" panose="020F0502020204030204" pitchFamily="34" charset="0"/>
                        </a:rPr>
                        <a:t>BÀI</a:t>
                      </a:r>
                      <a:r>
                        <a:rPr lang="en-US" sz="2400" b="1" baseline="0" dirty="0">
                          <a:solidFill>
                            <a:srgbClr val="0070C0"/>
                          </a:solidFill>
                          <a:latin typeface="+mj-lt"/>
                          <a:ea typeface="Cambria" panose="02040503050406030204" pitchFamily="18" charset="0"/>
                          <a:cs typeface="Calibri" panose="020F0502020204030204" pitchFamily="34" charset="0"/>
                        </a:rPr>
                        <a:t>)</a:t>
                      </a:r>
                      <a:endParaRPr lang="en-US" sz="2400" b="1" dirty="0">
                        <a:solidFill>
                          <a:srgbClr val="0070C0"/>
                        </a:solidFill>
                        <a:latin typeface="+mj-lt"/>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2940431147"/>
                  </a:ext>
                </a:extLst>
              </a:tr>
              <a:tr h="833078">
                <a:tc>
                  <a:txBody>
                    <a:bodyPr/>
                    <a:lstStyle/>
                    <a:p>
                      <a:r>
                        <a:rPr lang="en-US" sz="2400" b="1" dirty="0" err="1">
                          <a:solidFill>
                            <a:srgbClr val="7030A0"/>
                          </a:solidFill>
                          <a:latin typeface="+mj-lt"/>
                          <a:cs typeface="Calibri" panose="020F0502020204030204" pitchFamily="34" charset="0"/>
                        </a:rPr>
                        <a:t>CHƯƠNG</a:t>
                      </a:r>
                      <a:r>
                        <a:rPr lang="en-US" sz="2400" b="1" dirty="0">
                          <a:solidFill>
                            <a:srgbClr val="7030A0"/>
                          </a:solidFill>
                          <a:latin typeface="+mj-lt"/>
                          <a:cs typeface="Calibri" panose="020F0502020204030204" pitchFamily="34" charset="0"/>
                        </a:rPr>
                        <a:t> 3</a:t>
                      </a:r>
                    </a:p>
                  </a:txBody>
                  <a:tcPr/>
                </a:tc>
                <a:tc>
                  <a:txBody>
                    <a:bodyPr/>
                    <a:lstStyle/>
                    <a:p>
                      <a:r>
                        <a:rPr lang="en-US" sz="2400" b="1" dirty="0">
                          <a:solidFill>
                            <a:srgbClr val="7030A0"/>
                          </a:solidFill>
                          <a:latin typeface="+mj-lt"/>
                          <a:ea typeface="Cambria" panose="02040503050406030204" pitchFamily="18" charset="0"/>
                          <a:cs typeface="Calibri" panose="020F0502020204030204" pitchFamily="34" charset="0"/>
                        </a:rPr>
                        <a:t>TỔ</a:t>
                      </a:r>
                      <a:r>
                        <a:rPr lang="en-US" sz="2400" b="1" baseline="0" dirty="0">
                          <a:solidFill>
                            <a:srgbClr val="7030A0"/>
                          </a:solidFill>
                          <a:latin typeface="+mj-lt"/>
                          <a:ea typeface="Cambria" panose="02040503050406030204" pitchFamily="18" charset="0"/>
                          <a:cs typeface="Calibri" panose="020F0502020204030204" pitchFamily="34" charset="0"/>
                        </a:rPr>
                        <a:t> CHỨC LƯU TRỮ, TÌM KIẾM VÀ TRAO ĐỔI THÔNG TIN</a:t>
                      </a:r>
                      <a:r>
                        <a:rPr lang="en-US" sz="2400" b="1" dirty="0">
                          <a:solidFill>
                            <a:srgbClr val="7030A0"/>
                          </a:solidFill>
                          <a:latin typeface="+mj-lt"/>
                          <a:ea typeface="Cambria" panose="02040503050406030204" pitchFamily="18" charset="0"/>
                          <a:cs typeface="Calibri" panose="020F0502020204030204" pitchFamily="34" charset="0"/>
                        </a:rPr>
                        <a:t> </a:t>
                      </a:r>
                      <a:r>
                        <a:rPr lang="en-US" sz="2400" b="1" dirty="0">
                          <a:solidFill>
                            <a:srgbClr val="0070C0"/>
                          </a:solidFill>
                          <a:latin typeface="+mj-lt"/>
                          <a:ea typeface="Cambria" panose="02040503050406030204" pitchFamily="18" charset="0"/>
                          <a:cs typeface="Calibri" panose="020F0502020204030204" pitchFamily="34" charset="0"/>
                        </a:rPr>
                        <a:t>(03 </a:t>
                      </a:r>
                      <a:r>
                        <a:rPr lang="en-US" sz="2400" b="1" dirty="0" err="1">
                          <a:solidFill>
                            <a:srgbClr val="0070C0"/>
                          </a:solidFill>
                          <a:latin typeface="+mj-lt"/>
                          <a:ea typeface="Cambria" panose="02040503050406030204" pitchFamily="18" charset="0"/>
                          <a:cs typeface="Calibri" panose="020F0502020204030204" pitchFamily="34" charset="0"/>
                        </a:rPr>
                        <a:t>BÀI</a:t>
                      </a:r>
                      <a:r>
                        <a:rPr lang="en-US" sz="2400" b="1" dirty="0">
                          <a:solidFill>
                            <a:srgbClr val="0070C0"/>
                          </a:solidFill>
                          <a:latin typeface="+mj-lt"/>
                          <a:ea typeface="Cambria" panose="02040503050406030204" pitchFamily="18" charset="0"/>
                          <a:cs typeface="Calibri" panose="020F0502020204030204" pitchFamily="34" charset="0"/>
                        </a:rPr>
                        <a:t>)</a:t>
                      </a:r>
                      <a:endParaRPr lang="en-US" sz="2400" b="1" dirty="0">
                        <a:solidFill>
                          <a:srgbClr val="0070C0"/>
                        </a:solidFill>
                        <a:latin typeface="+mj-lt"/>
                        <a:cs typeface="Calibri" panose="020F0502020204030204" pitchFamily="34" charset="0"/>
                      </a:endParaRPr>
                    </a:p>
                  </a:txBody>
                  <a:tcPr/>
                </a:tc>
                <a:extLst>
                  <a:ext uri="{0D108BD9-81ED-4DB2-BD59-A6C34878D82A}">
                    <a16:rowId xmlns:a16="http://schemas.microsoft.com/office/drawing/2014/main" val="2071161599"/>
                  </a:ext>
                </a:extLst>
              </a:tr>
              <a:tr h="598210">
                <a:tc>
                  <a:txBody>
                    <a:bodyPr/>
                    <a:lstStyle/>
                    <a:p>
                      <a:pPr marL="0" algn="l" defTabSz="914400" rtl="0" eaLnBrk="1" latinLnBrk="0" hangingPunct="1"/>
                      <a:r>
                        <a:rPr lang="en-US" sz="2400" b="1" kern="1200" dirty="0" err="1">
                          <a:solidFill>
                            <a:srgbClr val="7030A0"/>
                          </a:solidFill>
                          <a:latin typeface="+mj-lt"/>
                          <a:ea typeface="+mn-ea"/>
                          <a:cs typeface="Calibri" panose="020F0502020204030204" pitchFamily="34" charset="0"/>
                        </a:rPr>
                        <a:t>CHƯƠNG</a:t>
                      </a:r>
                      <a:r>
                        <a:rPr lang="en-US" sz="2400" b="1" kern="1200" dirty="0">
                          <a:solidFill>
                            <a:srgbClr val="7030A0"/>
                          </a:solidFill>
                          <a:latin typeface="+mj-lt"/>
                          <a:ea typeface="+mn-ea"/>
                          <a:cs typeface="Calibri" panose="020F0502020204030204" pitchFamily="34" charset="0"/>
                        </a:rPr>
                        <a:t> 4</a:t>
                      </a:r>
                    </a:p>
                  </a:txBody>
                  <a:tcPr/>
                </a:tc>
                <a:tc>
                  <a:txBody>
                    <a:bodyPr/>
                    <a:lstStyle/>
                    <a:p>
                      <a:pPr marL="0" algn="l" defTabSz="914400" rtl="0" eaLnBrk="1" latinLnBrk="0" hangingPunct="1"/>
                      <a:r>
                        <a:rPr lang="en-US" sz="2400" b="1" kern="1200" dirty="0" err="1">
                          <a:solidFill>
                            <a:srgbClr val="7030A0"/>
                          </a:solidFill>
                          <a:latin typeface="+mj-lt"/>
                          <a:ea typeface="+mn-ea"/>
                          <a:cs typeface="Calibri" panose="020F0502020204030204" pitchFamily="34" charset="0"/>
                        </a:rPr>
                        <a:t>ĐẠO</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ĐỨC</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PHÁP</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LUẬT</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VÀ</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VĂN</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HÓA</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TRONG</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MÔI</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TRƯỜNG</a:t>
                      </a:r>
                      <a:r>
                        <a:rPr lang="en-US" sz="2400" b="1" kern="1200" dirty="0">
                          <a:solidFill>
                            <a:srgbClr val="7030A0"/>
                          </a:solidFill>
                          <a:latin typeface="+mj-lt"/>
                          <a:ea typeface="+mn-ea"/>
                          <a:cs typeface="Calibri" panose="020F0502020204030204" pitchFamily="34" charset="0"/>
                        </a:rPr>
                        <a:t> </a:t>
                      </a:r>
                      <a:r>
                        <a:rPr lang="en-US" sz="2400" b="1" kern="1200" dirty="0" err="1">
                          <a:solidFill>
                            <a:srgbClr val="7030A0"/>
                          </a:solidFill>
                          <a:latin typeface="+mj-lt"/>
                          <a:ea typeface="+mn-ea"/>
                          <a:cs typeface="Calibri" panose="020F0502020204030204" pitchFamily="34" charset="0"/>
                        </a:rPr>
                        <a:t>SỐ</a:t>
                      </a:r>
                      <a:r>
                        <a:rPr lang="en-US" sz="2400" b="1" kern="1200" dirty="0">
                          <a:solidFill>
                            <a:srgbClr val="7030A0"/>
                          </a:solidFill>
                          <a:latin typeface="+mj-lt"/>
                          <a:ea typeface="+mn-ea"/>
                          <a:cs typeface="Calibri" panose="020F0502020204030204" pitchFamily="34" charset="0"/>
                        </a:rPr>
                        <a:t> </a:t>
                      </a:r>
                      <a:r>
                        <a:rPr lang="en-US" sz="2400" b="1" kern="1200" dirty="0">
                          <a:solidFill>
                            <a:srgbClr val="0070C0"/>
                          </a:solidFill>
                          <a:latin typeface="+mj-lt"/>
                          <a:ea typeface="+mn-ea"/>
                          <a:cs typeface="Calibri" panose="020F0502020204030204" pitchFamily="34" charset="0"/>
                        </a:rPr>
                        <a:t>(01 </a:t>
                      </a:r>
                      <a:r>
                        <a:rPr lang="en-US" sz="2400" b="1" kern="1200" dirty="0" err="1">
                          <a:solidFill>
                            <a:srgbClr val="0070C0"/>
                          </a:solidFill>
                          <a:latin typeface="+mj-lt"/>
                          <a:ea typeface="+mn-ea"/>
                          <a:cs typeface="Calibri" panose="020F0502020204030204" pitchFamily="34" charset="0"/>
                        </a:rPr>
                        <a:t>BÀI</a:t>
                      </a:r>
                      <a:r>
                        <a:rPr lang="en-US" sz="2400" b="1" kern="1200" dirty="0">
                          <a:solidFill>
                            <a:srgbClr val="0070C0"/>
                          </a:solidFill>
                          <a:latin typeface="+mj-lt"/>
                          <a:ea typeface="+mn-ea"/>
                          <a:cs typeface="Calibri" panose="020F0502020204030204" pitchFamily="34" charset="0"/>
                        </a:rPr>
                        <a:t>)</a:t>
                      </a:r>
                    </a:p>
                  </a:txBody>
                  <a:tcPr/>
                </a:tc>
                <a:extLst>
                  <a:ext uri="{0D108BD9-81ED-4DB2-BD59-A6C34878D82A}">
                    <a16:rowId xmlns:a16="http://schemas.microsoft.com/office/drawing/2014/main" val="4262605198"/>
                  </a:ext>
                </a:extLst>
              </a:tr>
              <a:tr h="662354">
                <a:tc>
                  <a:txBody>
                    <a:bodyPr/>
                    <a:lstStyle/>
                    <a:p>
                      <a:r>
                        <a:rPr lang="en-US" sz="2400" b="1" dirty="0" err="1">
                          <a:solidFill>
                            <a:srgbClr val="7030A0"/>
                          </a:solidFill>
                          <a:latin typeface="+mj-lt"/>
                          <a:cs typeface="Calibri" panose="020F0502020204030204" pitchFamily="34" charset="0"/>
                        </a:rPr>
                        <a:t>CHƯƠNG</a:t>
                      </a:r>
                      <a:r>
                        <a:rPr lang="en-US" sz="2400" b="1" baseline="0" dirty="0">
                          <a:solidFill>
                            <a:srgbClr val="7030A0"/>
                          </a:solidFill>
                          <a:latin typeface="+mj-lt"/>
                          <a:cs typeface="Calibri" panose="020F0502020204030204" pitchFamily="34" charset="0"/>
                        </a:rPr>
                        <a:t> 5</a:t>
                      </a:r>
                      <a:endParaRPr lang="en-US" sz="2400" b="1" dirty="0">
                        <a:solidFill>
                          <a:srgbClr val="7030A0"/>
                        </a:solidFill>
                        <a:latin typeface="+mj-lt"/>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mj-lt"/>
                          <a:ea typeface="Cambria" panose="02040503050406030204" pitchFamily="18" charset="0"/>
                          <a:cs typeface="Calibri" panose="020F0502020204030204" pitchFamily="34" charset="0"/>
                        </a:rPr>
                        <a:t>ỨNG</a:t>
                      </a:r>
                      <a:r>
                        <a:rPr lang="en-US" sz="2400" b="1" baseline="0" dirty="0">
                          <a:solidFill>
                            <a:srgbClr val="7030A0"/>
                          </a:solidFill>
                          <a:latin typeface="+mj-lt"/>
                          <a:ea typeface="Cambria" panose="02040503050406030204" pitchFamily="18" charset="0"/>
                          <a:cs typeface="Calibri" panose="020F0502020204030204" pitchFamily="34" charset="0"/>
                        </a:rPr>
                        <a:t> DỤNG TIN </a:t>
                      </a:r>
                      <a:r>
                        <a:rPr lang="en-US" sz="2400" b="1" baseline="0" dirty="0" err="1">
                          <a:solidFill>
                            <a:srgbClr val="7030A0"/>
                          </a:solidFill>
                          <a:latin typeface="+mj-lt"/>
                          <a:ea typeface="Cambria" panose="02040503050406030204" pitchFamily="18" charset="0"/>
                          <a:cs typeface="Calibri" panose="020F0502020204030204" pitchFamily="34" charset="0"/>
                        </a:rPr>
                        <a:t>HỌC</a:t>
                      </a:r>
                      <a:r>
                        <a:rPr lang="en-US" sz="2400" b="1" baseline="0" dirty="0">
                          <a:solidFill>
                            <a:srgbClr val="7030A0"/>
                          </a:solidFill>
                          <a:latin typeface="+mj-lt"/>
                          <a:ea typeface="Cambria" panose="02040503050406030204" pitchFamily="18" charset="0"/>
                          <a:cs typeface="Calibri" panose="020F0502020204030204" pitchFamily="34" charset="0"/>
                        </a:rPr>
                        <a:t> </a:t>
                      </a:r>
                      <a:r>
                        <a:rPr lang="en-US" sz="2400" b="1" baseline="0">
                          <a:solidFill>
                            <a:srgbClr val="0070C0"/>
                          </a:solidFill>
                          <a:latin typeface="+mj-lt"/>
                          <a:ea typeface="Cambria" panose="02040503050406030204" pitchFamily="18" charset="0"/>
                          <a:cs typeface="Calibri" panose="020F0502020204030204" pitchFamily="34" charset="0"/>
                        </a:rPr>
                        <a:t>(08 BÀI, có bài tự chọn)</a:t>
                      </a:r>
                      <a:endParaRPr lang="en-US" sz="2400" b="1" dirty="0">
                        <a:solidFill>
                          <a:srgbClr val="0070C0"/>
                        </a:solidFill>
                        <a:latin typeface="+mj-lt"/>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4193866230"/>
                  </a:ext>
                </a:extLst>
              </a:tr>
              <a:tr h="995705">
                <a:tc>
                  <a:txBody>
                    <a:bodyPr/>
                    <a:lstStyle/>
                    <a:p>
                      <a:r>
                        <a:rPr lang="en-US" sz="2400" b="1" dirty="0" err="1">
                          <a:solidFill>
                            <a:srgbClr val="7030A0"/>
                          </a:solidFill>
                          <a:latin typeface="+mj-lt"/>
                          <a:cs typeface="Calibri" panose="020F0502020204030204" pitchFamily="34" charset="0"/>
                        </a:rPr>
                        <a:t>CHƯƠNG</a:t>
                      </a:r>
                      <a:r>
                        <a:rPr lang="en-US" sz="2400" b="1" baseline="0" dirty="0">
                          <a:solidFill>
                            <a:srgbClr val="7030A0"/>
                          </a:solidFill>
                          <a:latin typeface="+mj-lt"/>
                          <a:cs typeface="Calibri" panose="020F0502020204030204" pitchFamily="34" charset="0"/>
                        </a:rPr>
                        <a:t> 6</a:t>
                      </a:r>
                      <a:endParaRPr lang="en-US" sz="2400" b="1" dirty="0">
                        <a:solidFill>
                          <a:srgbClr val="7030A0"/>
                        </a:solidFill>
                        <a:latin typeface="+mj-lt"/>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mj-lt"/>
                          <a:ea typeface="Cambria" panose="02040503050406030204" pitchFamily="18" charset="0"/>
                          <a:cs typeface="Calibri" panose="020F0502020204030204" pitchFamily="34" charset="0"/>
                        </a:rPr>
                        <a:t>GIẢI</a:t>
                      </a:r>
                      <a:r>
                        <a:rPr lang="en-US" sz="2400" b="1" baseline="0" dirty="0">
                          <a:solidFill>
                            <a:srgbClr val="7030A0"/>
                          </a:solidFill>
                          <a:latin typeface="+mj-lt"/>
                          <a:ea typeface="Cambria" panose="02040503050406030204" pitchFamily="18" charset="0"/>
                          <a:cs typeface="Calibri" panose="020F0502020204030204" pitchFamily="34" charset="0"/>
                        </a:rPr>
                        <a:t> QUYẾT VẤN ĐỀ VỚI SỰ TRỢ GIÚP CỦA </a:t>
                      </a:r>
                      <a:r>
                        <a:rPr lang="en-US" sz="2400" b="1" baseline="0" dirty="0" err="1">
                          <a:solidFill>
                            <a:srgbClr val="7030A0"/>
                          </a:solidFill>
                          <a:latin typeface="+mj-lt"/>
                          <a:ea typeface="Cambria" panose="02040503050406030204" pitchFamily="18" charset="0"/>
                          <a:cs typeface="Calibri" panose="020F0502020204030204" pitchFamily="34" charset="0"/>
                        </a:rPr>
                        <a:t>MÁY</a:t>
                      </a:r>
                      <a:r>
                        <a:rPr lang="en-US" sz="2400" b="1" baseline="0" dirty="0">
                          <a:solidFill>
                            <a:srgbClr val="7030A0"/>
                          </a:solidFill>
                          <a:latin typeface="+mj-lt"/>
                          <a:ea typeface="Cambria" panose="02040503050406030204" pitchFamily="18" charset="0"/>
                          <a:cs typeface="Calibri" panose="020F0502020204030204" pitchFamily="34" charset="0"/>
                        </a:rPr>
                        <a:t> </a:t>
                      </a:r>
                      <a:r>
                        <a:rPr lang="en-US" sz="2400" b="1" baseline="0" dirty="0" err="1">
                          <a:solidFill>
                            <a:srgbClr val="7030A0"/>
                          </a:solidFill>
                          <a:latin typeface="+mj-lt"/>
                          <a:ea typeface="Cambria" panose="02040503050406030204" pitchFamily="18" charset="0"/>
                          <a:cs typeface="Calibri" panose="020F0502020204030204" pitchFamily="34" charset="0"/>
                        </a:rPr>
                        <a:t>TÍNH</a:t>
                      </a:r>
                      <a:r>
                        <a:rPr lang="en-US" sz="2400" b="1" baseline="0" dirty="0">
                          <a:solidFill>
                            <a:srgbClr val="7030A0"/>
                          </a:solidFill>
                          <a:latin typeface="+mj-lt"/>
                          <a:ea typeface="Cambria" panose="02040503050406030204" pitchFamily="18" charset="0"/>
                          <a:cs typeface="Calibri" panose="020F0502020204030204" pitchFamily="34" charset="0"/>
                        </a:rPr>
                        <a:t> </a:t>
                      </a:r>
                      <a:r>
                        <a:rPr lang="en-US" sz="2400" b="1" baseline="0">
                          <a:solidFill>
                            <a:srgbClr val="0070C0"/>
                          </a:solidFill>
                          <a:latin typeface="+mj-lt"/>
                          <a:ea typeface="Cambria" panose="02040503050406030204" pitchFamily="18" charset="0"/>
                          <a:cs typeface="Calibri" panose="020F0502020204030204" pitchFamily="34" charset="0"/>
                        </a:rPr>
                        <a:t>(15 </a:t>
                      </a:r>
                      <a:r>
                        <a:rPr lang="en-US" sz="2400" b="1" baseline="0" dirty="0" err="1">
                          <a:solidFill>
                            <a:srgbClr val="0070C0"/>
                          </a:solidFill>
                          <a:latin typeface="+mj-lt"/>
                          <a:ea typeface="Cambria" panose="02040503050406030204" pitchFamily="18" charset="0"/>
                          <a:cs typeface="Calibri" panose="020F0502020204030204" pitchFamily="34" charset="0"/>
                        </a:rPr>
                        <a:t>BÀI</a:t>
                      </a:r>
                      <a:r>
                        <a:rPr lang="en-US" sz="2400" b="1" baseline="0" dirty="0">
                          <a:solidFill>
                            <a:srgbClr val="0070C0"/>
                          </a:solidFill>
                          <a:latin typeface="+mj-lt"/>
                          <a:ea typeface="Cambria" panose="02040503050406030204" pitchFamily="18" charset="0"/>
                          <a:cs typeface="Calibri" panose="020F0502020204030204" pitchFamily="34" charset="0"/>
                        </a:rPr>
                        <a:t>)</a:t>
                      </a:r>
                      <a:endParaRPr lang="en-US" sz="2400" b="1" dirty="0">
                        <a:solidFill>
                          <a:srgbClr val="0070C0"/>
                        </a:solidFill>
                        <a:latin typeface="+mj-lt"/>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3369982216"/>
                  </a:ext>
                </a:extLst>
              </a:tr>
            </a:tbl>
          </a:graphicData>
        </a:graphic>
      </p:graphicFrame>
      <p:pic>
        <p:nvPicPr>
          <p:cNvPr id="4" name="Picture 3">
            <a:extLst>
              <a:ext uri="{FF2B5EF4-FFF2-40B4-BE49-F238E27FC236}">
                <a16:creationId xmlns:a16="http://schemas.microsoft.com/office/drawing/2014/main" id="{494E2628-9177-AE8C-B56F-361A066E5FF3}"/>
              </a:ext>
            </a:extLst>
          </p:cNvPr>
          <p:cNvPicPr>
            <a:picLocks noChangeAspect="1"/>
          </p:cNvPicPr>
          <p:nvPr/>
        </p:nvPicPr>
        <p:blipFill>
          <a:blip r:embed="rId2"/>
          <a:stretch>
            <a:fillRect/>
          </a:stretch>
        </p:blipFill>
        <p:spPr>
          <a:xfrm rot="226434">
            <a:off x="8965056" y="1427905"/>
            <a:ext cx="3368816" cy="4740230"/>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24811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ADC3-4234-4785-BF6B-5F6D4B2484F0}"/>
              </a:ext>
            </a:extLst>
          </p:cNvPr>
          <p:cNvSpPr txBox="1">
            <a:spLocks/>
          </p:cNvSpPr>
          <p:nvPr/>
        </p:nvSpPr>
        <p:spPr>
          <a:xfrm>
            <a:off x="2792489" y="1523962"/>
            <a:ext cx="5704609" cy="523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8000"/>
                </a:solidFill>
                <a:latin typeface="Arial" panose="020B0604020202020204" pitchFamily="34" charset="0"/>
                <a:ea typeface="+mj-ea"/>
                <a:cs typeface="Arial" panose="020B0604020202020204" pitchFamily="34" charset="0"/>
              </a:defRPr>
            </a:lvl1pPr>
          </a:lstStyle>
          <a:p>
            <a:pPr algn="ctr">
              <a:spcAft>
                <a:spcPts val="600"/>
              </a:spcAft>
            </a:pPr>
            <a:endParaRPr lang="en-US" altLang="en-US" sz="3000" kern="1200" dirty="0">
              <a:solidFill>
                <a:schemeClr val="tx1"/>
              </a:solidFill>
              <a:latin typeface="+mj-lt"/>
              <a:ea typeface="+mj-ea"/>
              <a:cs typeface="+mj-cs"/>
            </a:endParaRPr>
          </a:p>
          <a:p>
            <a:pPr algn="ctr">
              <a:spcAft>
                <a:spcPts val="600"/>
              </a:spcAft>
            </a:pPr>
            <a:r>
              <a:rPr lang="en-US" altLang="en-US" sz="3000" kern="1200">
                <a:solidFill>
                  <a:srgbClr val="FF0000"/>
                </a:solidFill>
              </a:rPr>
              <a:t>SGK </a:t>
            </a:r>
            <a:r>
              <a:rPr lang="en-US" altLang="en-US" sz="3000" kern="1200" dirty="0">
                <a:solidFill>
                  <a:srgbClr val="FF0000"/>
                </a:solidFill>
              </a:rPr>
              <a:t>TIN </a:t>
            </a:r>
            <a:r>
              <a:rPr lang="en-US" altLang="en-US" sz="3000" kern="1200" err="1">
                <a:solidFill>
                  <a:srgbClr val="FF0000"/>
                </a:solidFill>
              </a:rPr>
              <a:t>HỌC</a:t>
            </a:r>
            <a:r>
              <a:rPr lang="en-US" altLang="en-US" sz="3000" kern="1200">
                <a:solidFill>
                  <a:srgbClr val="FF0000"/>
                </a:solidFill>
              </a:rPr>
              <a:t> 5</a:t>
            </a:r>
          </a:p>
          <a:p>
            <a:pPr algn="ctr">
              <a:spcAft>
                <a:spcPts val="600"/>
              </a:spcAft>
            </a:pPr>
            <a:r>
              <a:rPr lang="en-US" altLang="en-US" sz="3200" kern="1200">
                <a:solidFill>
                  <a:srgbClr val="0070C0"/>
                </a:solidFill>
                <a:latin typeface="+mj-lt"/>
                <a:ea typeface="+mj-ea"/>
                <a:cs typeface="+mj-cs"/>
              </a:rPr>
              <a:t>R</a:t>
            </a:r>
            <a:r>
              <a:rPr lang="en-US" altLang="en-US" sz="3200">
                <a:solidFill>
                  <a:srgbClr val="0070C0"/>
                </a:solidFill>
                <a:latin typeface="+mj-lt"/>
                <a:cs typeface="+mj-cs"/>
              </a:rPr>
              <a:t>ô-</a:t>
            </a:r>
            <a:r>
              <a:rPr lang="en-US" altLang="en-US" sz="3200" kern="1200">
                <a:solidFill>
                  <a:srgbClr val="0070C0"/>
                </a:solidFill>
                <a:latin typeface="+mj-lt"/>
                <a:ea typeface="+mj-ea"/>
                <a:cs typeface="+mj-cs"/>
              </a:rPr>
              <a:t>bốt thông minh</a:t>
            </a:r>
          </a:p>
          <a:p>
            <a:pPr algn="ctr">
              <a:spcAft>
                <a:spcPts val="600"/>
              </a:spcAft>
            </a:pPr>
            <a:endParaRPr lang="en-US" altLang="en-US" sz="3000" kern="1200" dirty="0">
              <a:solidFill>
                <a:srgbClr val="0070C0"/>
              </a:solidFill>
              <a:latin typeface="+mj-lt"/>
              <a:ea typeface="+mj-ea"/>
              <a:cs typeface="+mj-cs"/>
            </a:endParaRPr>
          </a:p>
          <a:p>
            <a:pPr algn="ctr">
              <a:spcAft>
                <a:spcPts val="600"/>
              </a:spcAft>
            </a:pPr>
            <a:endParaRPr lang="en-US" altLang="en-US" sz="30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E8DD95E4-DE42-F2F3-7D6D-1F1A17466BDB}"/>
              </a:ext>
            </a:extLst>
          </p:cNvPr>
          <p:cNvPicPr>
            <a:picLocks noChangeAspect="1"/>
          </p:cNvPicPr>
          <p:nvPr/>
        </p:nvPicPr>
        <p:blipFill>
          <a:blip r:embed="rId2"/>
          <a:stretch>
            <a:fillRect/>
          </a:stretch>
        </p:blipFill>
        <p:spPr>
          <a:xfrm>
            <a:off x="688092" y="2202002"/>
            <a:ext cx="3678874" cy="260706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a:extLst>
              <a:ext uri="{FF2B5EF4-FFF2-40B4-BE49-F238E27FC236}">
                <a16:creationId xmlns:a16="http://schemas.microsoft.com/office/drawing/2014/main" id="{0E11EA79-3111-474F-6F92-484426181907}"/>
              </a:ext>
            </a:extLst>
          </p:cNvPr>
          <p:cNvPicPr>
            <a:picLocks noChangeAspect="1"/>
          </p:cNvPicPr>
          <p:nvPr/>
        </p:nvPicPr>
        <p:blipFill>
          <a:blip r:embed="rId3"/>
          <a:stretch>
            <a:fillRect/>
          </a:stretch>
        </p:blipFill>
        <p:spPr>
          <a:xfrm>
            <a:off x="4993727" y="3179977"/>
            <a:ext cx="3592301" cy="16290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1706B574-EB47-C289-5E8E-05CDBD42EA94}"/>
              </a:ext>
            </a:extLst>
          </p:cNvPr>
          <p:cNvPicPr>
            <a:picLocks noChangeAspect="1"/>
          </p:cNvPicPr>
          <p:nvPr/>
        </p:nvPicPr>
        <p:blipFill>
          <a:blip r:embed="rId4"/>
          <a:stretch>
            <a:fillRect/>
          </a:stretch>
        </p:blipFill>
        <p:spPr>
          <a:xfrm rot="226434">
            <a:off x="8786275" y="1403224"/>
            <a:ext cx="3368816" cy="4366911"/>
          </a:xfrm>
          <a:prstGeom prst="rect">
            <a:avLst/>
          </a:prstGeom>
          <a:solidFill>
            <a:srgbClr val="FFFF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939023087"/>
      </p:ext>
    </p:extLst>
  </p:cSld>
  <p:clrMapOvr>
    <a:masterClrMapping/>
  </p:clrMapOvr>
</p:sld>
</file>

<file path=ppt/theme/theme1.xml><?xml version="1.0" encoding="utf-8"?>
<a:theme xmlns:a="http://schemas.openxmlformats.org/drawingml/2006/main" name="3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27682</TotalTime>
  <Words>2409</Words>
  <Application>Microsoft Office PowerPoint</Application>
  <PresentationFormat>Widescreen</PresentationFormat>
  <Paragraphs>312</Paragraphs>
  <Slides>52</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Arial Unicode MS</vt:lpstr>
      <vt:lpstr>Arrus-Black</vt:lpstr>
      <vt:lpstr>Bahnschrift</vt:lpstr>
      <vt:lpstr>Calibri</vt:lpstr>
      <vt:lpstr>Calibri Light</vt:lpstr>
      <vt:lpstr>Cambria</vt:lpstr>
      <vt:lpstr>Times New Roman</vt:lpstr>
      <vt:lpstr>Wingdings</vt:lpstr>
      <vt:lpstr>33_Custom Design</vt:lpstr>
      <vt:lpstr>28_Custom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dc:creator>
  <cp:lastModifiedBy>Viet Do Quoc</cp:lastModifiedBy>
  <cp:revision>1148</cp:revision>
  <cp:lastPrinted>2016-10-14T03:55:06Z</cp:lastPrinted>
  <dcterms:created xsi:type="dcterms:W3CDTF">2016-05-13T09:11:03Z</dcterms:created>
  <dcterms:modified xsi:type="dcterms:W3CDTF">2024-06-05T06:34:46Z</dcterms:modified>
</cp:coreProperties>
</file>