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8" r:id="rId1"/>
  </p:sldMasterIdLst>
  <p:notesMasterIdLst>
    <p:notesMasterId r:id="rId32"/>
  </p:notesMasterIdLst>
  <p:sldIdLst>
    <p:sldId id="256" r:id="rId2"/>
    <p:sldId id="258" r:id="rId3"/>
    <p:sldId id="275" r:id="rId4"/>
    <p:sldId id="266" r:id="rId5"/>
    <p:sldId id="276" r:id="rId6"/>
    <p:sldId id="277" r:id="rId7"/>
    <p:sldId id="278" r:id="rId8"/>
    <p:sldId id="267" r:id="rId9"/>
    <p:sldId id="279" r:id="rId10"/>
    <p:sldId id="268" r:id="rId11"/>
    <p:sldId id="281" r:id="rId12"/>
    <p:sldId id="292" r:id="rId13"/>
    <p:sldId id="293" r:id="rId14"/>
    <p:sldId id="294" r:id="rId15"/>
    <p:sldId id="291" r:id="rId16"/>
    <p:sldId id="269" r:id="rId17"/>
    <p:sldId id="282" r:id="rId18"/>
    <p:sldId id="290" r:id="rId19"/>
    <p:sldId id="270" r:id="rId20"/>
    <p:sldId id="283" r:id="rId21"/>
    <p:sldId id="271" r:id="rId22"/>
    <p:sldId id="284" r:id="rId23"/>
    <p:sldId id="289" r:id="rId24"/>
    <p:sldId id="285" r:id="rId25"/>
    <p:sldId id="272" r:id="rId26"/>
    <p:sldId id="286" r:id="rId27"/>
    <p:sldId id="273" r:id="rId28"/>
    <p:sldId id="287" r:id="rId29"/>
    <p:sldId id="274" r:id="rId30"/>
    <p:sldId id="295" r:id="rId31"/>
  </p:sldIdLst>
  <p:sldSz cx="9144000" cy="5143500" type="screen16x9"/>
  <p:notesSz cx="6858000" cy="9144000"/>
  <p:embeddedFontLst>
    <p:embeddedFont>
      <p:font typeface="Calibri Light" pitchFamily="34" charset="0"/>
      <p:regular r:id="rId33"/>
      <p:italic r:id="rId34"/>
    </p:embeddedFont>
    <p:embeddedFont>
      <p:font typeface="HL Hoctro" pitchFamily="2" charset="0"/>
      <p:regular r:id="rId35"/>
    </p:embeddedFont>
    <p:embeddedFont>
      <p:font typeface="宋体" charset="-122"/>
      <p:regular r:id="rId36"/>
    </p:embeddedFont>
    <p:embeddedFont>
      <p:font typeface="Calibri" pitchFamily="34" charset="0"/>
      <p:regular r:id="rId37"/>
      <p:bold r:id="rId38"/>
      <p:italic r:id="rId39"/>
      <p:boldItalic r:id="rId40"/>
    </p:embeddedFont>
    <p:embeddedFont>
      <p:font typeface="Arial-Rounded" charset="0"/>
      <p:regular r:id="rId41"/>
    </p:embeddedFont>
    <p:embeddedFont>
      <p:font typeface="HP001 4 hàng" pitchFamily="34" charset="0"/>
      <p:regular r:id="rId42"/>
      <p:bold r:id="rId43"/>
    </p:embeddedFont>
  </p:embeddedFontLst>
  <p:custDataLst>
    <p:tags r:id="rId4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78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1"/>
            <p14:sldId id="292"/>
            <p14:sldId id="293"/>
            <p14:sldId id="294"/>
            <p14:sldId id="291"/>
          </p14:sldIdLst>
        </p14:section>
        <p14:section name="Tiết 3" id="{8DB3B22B-32B6-4C3F-838D-DF98A9DBE4B7}">
          <p14:sldIdLst>
            <p14:sldId id="269"/>
            <p14:sldId id="282"/>
            <p14:sldId id="290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9"/>
            <p14:sldId id="285"/>
            <p14:sldId id="272"/>
            <p14:sldId id="286"/>
            <p14:sldId id="273"/>
            <p14:sldId id="287"/>
            <p14:sldId id="274"/>
            <p14:sldId id="295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191" autoAdjust="0"/>
    <p:restoredTop sz="94660"/>
  </p:normalViewPr>
  <p:slideViewPr>
    <p:cSldViewPr snapToGrid="0">
      <p:cViewPr>
        <p:scale>
          <a:sx n="75" d="100"/>
          <a:sy n="75" d="100"/>
        </p:scale>
        <p:origin x="978" y="4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4829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5352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877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566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15605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6995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47732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88172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64093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50647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3350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442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99412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0276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3130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67703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939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2263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158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1183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0923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9135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0100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8880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2867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5286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701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702" r:id="rId9"/>
    <p:sldLayoutId id="2147483700" r:id="rId10"/>
    <p:sldLayoutId id="2147483699" r:id="rId11"/>
    <p:sldLayoutId id="2147483698" r:id="rId12"/>
    <p:sldLayoutId id="2147483697" r:id="rId13"/>
    <p:sldLayoutId id="2147483696" r:id="rId14"/>
    <p:sldLayoutId id="2147483695" r:id="rId15"/>
    <p:sldLayoutId id="2147483694" r:id="rId16"/>
    <p:sldLayoutId id="2147483693" r:id="rId17"/>
    <p:sldLayoutId id="2147483692" r:id="rId18"/>
    <p:sldLayoutId id="2147483691" r:id="rId19"/>
    <p:sldLayoutId id="2147483690" r:id="rId20"/>
    <p:sldLayoutId id="2147483686" r:id="rId21"/>
    <p:sldLayoutId id="2147483687" r:id="rId22"/>
    <p:sldLayoutId id="2147483688" r:id="rId23"/>
    <p:sldLayoutId id="2147483689" r:id="rId2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09623" y="2770612"/>
            <a:ext cx="4880613" cy="706706"/>
            <a:chOff x="2273580" y="2715039"/>
            <a:chExt cx="4880613" cy="706706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580" y="2715039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81392" y="273440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610151"/>
            <a:ext cx="1507885" cy="955919"/>
            <a:chOff x="3282361" y="1815065"/>
            <a:chExt cx="1507885" cy="955919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47212" y="1799757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6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4462486" y="1793622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/>
          <p:cNvSpPr/>
          <p:nvPr/>
        </p:nvSpPr>
        <p:spPr>
          <a:xfrm>
            <a:off x="4470400" y="1787487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1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725852" y="541834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Hình ảnh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7" b="39157"/>
          <a:stretch>
            <a:fillRect/>
          </a:stretch>
        </p:blipFill>
        <p:spPr>
          <a:xfrm>
            <a:off x="823373" y="1328468"/>
            <a:ext cx="7324725" cy="2303253"/>
          </a:xfrm>
          <a:prstGeom prst="rect">
            <a:avLst/>
          </a:prstGeom>
        </p:spPr>
      </p:pic>
      <p:pic>
        <p:nvPicPr>
          <p:cNvPr id="8" name="chu 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12691"/>
          <a:stretch>
            <a:fillRect/>
          </a:stretch>
        </p:blipFill>
        <p:spPr>
          <a:xfrm>
            <a:off x="3710114" y="234734"/>
            <a:ext cx="5143500" cy="449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2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5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969" y="1560436"/>
            <a:ext cx="65817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113" y="2301005"/>
            <a:ext cx="658177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00188" y="924642"/>
            <a:ext cx="8572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-SGK-TV" pitchFamily="2" charset="0"/>
                <a:cs typeface="Arial-SGK-TV" pitchFamily="2" charset="0"/>
              </a:rPr>
              <a:t>1. Tô</a:t>
            </a:r>
          </a:p>
        </p:txBody>
      </p:sp>
    </p:spTree>
    <p:extLst>
      <p:ext uri="{BB962C8B-B14F-4D97-AF65-F5344CB8AC3E}">
        <p14:creationId xmlns:p14="http://schemas.microsoft.com/office/powerpoint/2010/main" val="46685338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1199729" y="698625"/>
            <a:ext cx="6720882" cy="3746250"/>
            <a:chOff x="100853" y="99000"/>
            <a:chExt cx="11948234" cy="6660000"/>
          </a:xfrm>
        </p:grpSpPr>
        <p:cxnSp>
          <p:nvCxnSpPr>
            <p:cNvPr id="49" name="Straight Connector 48"/>
            <p:cNvCxnSpPr/>
            <p:nvPr/>
          </p:nvCxnSpPr>
          <p:spPr>
            <a:xfrm>
              <a:off x="1191562" y="242047"/>
              <a:ext cx="10850400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Group 56"/>
            <p:cNvGrpSpPr/>
            <p:nvPr/>
          </p:nvGrpSpPr>
          <p:grpSpPr>
            <a:xfrm>
              <a:off x="100853" y="371948"/>
              <a:ext cx="11948234" cy="6342552"/>
              <a:chOff x="100853" y="371948"/>
              <a:chExt cx="11948234" cy="6342552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100853" y="371948"/>
                <a:ext cx="1148400" cy="5760000"/>
                <a:chOff x="100853" y="549000"/>
                <a:chExt cx="1868234" cy="5760000"/>
              </a:xfrm>
            </p:grpSpPr>
            <p:grpSp>
              <p:nvGrpSpPr>
                <p:cNvPr id="31" name="Group 30"/>
                <p:cNvGrpSpPr/>
                <p:nvPr/>
              </p:nvGrpSpPr>
              <p:grpSpPr>
                <a:xfrm>
                  <a:off x="100853" y="54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23" name="Straight Connector 22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68" name="Straight Connector 5567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70" name="Straight Connector 5569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71" name="Straight Connector 5570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72" name="Straight Connector 5571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22" name="Group 5621"/>
                <p:cNvGrpSpPr/>
                <p:nvPr/>
              </p:nvGrpSpPr>
              <p:grpSpPr>
                <a:xfrm>
                  <a:off x="100853" y="126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23" name="Straight Connector 5622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24" name="Straight Connector 5623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25" name="Straight Connector 5624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26" name="Straight Connector 5625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27" name="Straight Connector 5626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28" name="Group 5627"/>
                <p:cNvGrpSpPr/>
                <p:nvPr/>
              </p:nvGrpSpPr>
              <p:grpSpPr>
                <a:xfrm>
                  <a:off x="100853" y="198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29" name="Straight Connector 5628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0" name="Straight Connector 5629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1" name="Straight Connector 5630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2" name="Straight Connector 5631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3" name="Straight Connector 5632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34" name="Group 5633"/>
                <p:cNvGrpSpPr/>
                <p:nvPr/>
              </p:nvGrpSpPr>
              <p:grpSpPr>
                <a:xfrm>
                  <a:off x="100853" y="270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35" name="Straight Connector 5634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6" name="Straight Connector 5635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7" name="Straight Connector 5636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8" name="Straight Connector 5637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9" name="Straight Connector 5638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40" name="Group 5639"/>
                <p:cNvGrpSpPr/>
                <p:nvPr/>
              </p:nvGrpSpPr>
              <p:grpSpPr>
                <a:xfrm>
                  <a:off x="100853" y="342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41" name="Straight Connector 5640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2" name="Straight Connector 5641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3" name="Straight Connector 5642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4" name="Straight Connector 5643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5" name="Straight Connector 5644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46" name="Group 5645"/>
                <p:cNvGrpSpPr/>
                <p:nvPr/>
              </p:nvGrpSpPr>
              <p:grpSpPr>
                <a:xfrm>
                  <a:off x="100853" y="414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47" name="Straight Connector 5646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8" name="Straight Connector 5647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9" name="Straight Connector 5648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0" name="Straight Connector 5649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1" name="Straight Connector 5650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52" name="Group 5651"/>
                <p:cNvGrpSpPr/>
                <p:nvPr/>
              </p:nvGrpSpPr>
              <p:grpSpPr>
                <a:xfrm>
                  <a:off x="100853" y="486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53" name="Straight Connector 5652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4" name="Straight Connector 5653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5" name="Straight Connector 5654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6" name="Straight Connector 5655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7" name="Straight Connector 5656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58" name="Group 5657"/>
                <p:cNvGrpSpPr/>
                <p:nvPr/>
              </p:nvGrpSpPr>
              <p:grpSpPr>
                <a:xfrm>
                  <a:off x="100853" y="558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59" name="Straight Connector 5658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60" name="Straight Connector 5659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61" name="Straight Connector 5660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62" name="Straight Connector 5661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63" name="Straight Connector 5662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56" name="Group 55"/>
              <p:cNvGrpSpPr/>
              <p:nvPr/>
            </p:nvGrpSpPr>
            <p:grpSpPr>
              <a:xfrm>
                <a:off x="1249087" y="371948"/>
                <a:ext cx="10800000" cy="6342552"/>
                <a:chOff x="1249087" y="371948"/>
                <a:chExt cx="10800000" cy="6342552"/>
              </a:xfrm>
            </p:grpSpPr>
            <p:grpSp>
              <p:nvGrpSpPr>
                <p:cNvPr id="53" name="Group 52"/>
                <p:cNvGrpSpPr/>
                <p:nvPr/>
              </p:nvGrpSpPr>
              <p:grpSpPr>
                <a:xfrm>
                  <a:off x="1249087" y="371948"/>
                  <a:ext cx="720000" cy="5760000"/>
                  <a:chOff x="1249087" y="371948"/>
                  <a:chExt cx="720000" cy="5760000"/>
                </a:xfrm>
              </p:grpSpPr>
              <p:grpSp>
                <p:nvGrpSpPr>
                  <p:cNvPr id="6041" name="Group 6040"/>
                  <p:cNvGrpSpPr/>
                  <p:nvPr/>
                </p:nvGrpSpPr>
                <p:grpSpPr>
                  <a:xfrm>
                    <a:off x="1249087" y="37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042" name="Group 6041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50" name="Straight Connector 6049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51" name="Straight Connector 6050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52" name="Straight Connector 6051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53" name="Straight Connector 6052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54" name="Straight Connector 6053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043" name="Rectangle 6042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6044" name="Group 6043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45" name="Straight Connector 6044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46" name="Straight Connector 6045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47" name="Straight Connector 6046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48" name="Straight Connector 6047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49" name="Straight Connector 6048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055" name="Group 6054"/>
                  <p:cNvGrpSpPr/>
                  <p:nvPr/>
                </p:nvGrpSpPr>
                <p:grpSpPr>
                  <a:xfrm>
                    <a:off x="1249087" y="109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056" name="Group 6055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64" name="Straight Connector 6063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5" name="Straight Connector 6064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6" name="Straight Connector 6065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7" name="Straight Connector 6066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8" name="Straight Connector 6067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057" name="Rectangle 6056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6058" name="Group 6057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59" name="Straight Connector 6058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0" name="Straight Connector 6059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1" name="Straight Connector 6060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2" name="Straight Connector 6061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3" name="Straight Connector 6062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069" name="Group 6068"/>
                  <p:cNvGrpSpPr/>
                  <p:nvPr/>
                </p:nvGrpSpPr>
                <p:grpSpPr>
                  <a:xfrm>
                    <a:off x="1249087" y="181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070" name="Group 6069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78" name="Straight Connector 6077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79" name="Straight Connector 6078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80" name="Straight Connector 6079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81" name="Straight Connector 6080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82" name="Straight Connector 6081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071" name="Rectangle 6070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6072" name="Group 6071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73" name="Straight Connector 6072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74" name="Straight Connector 6073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75" name="Straight Connector 6074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76" name="Straight Connector 6075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77" name="Straight Connector 6076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083" name="Group 6082"/>
                  <p:cNvGrpSpPr/>
                  <p:nvPr/>
                </p:nvGrpSpPr>
                <p:grpSpPr>
                  <a:xfrm>
                    <a:off x="1249087" y="253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084" name="Group 6083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92" name="Straight Connector 6091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3" name="Straight Connector 6092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4" name="Straight Connector 6093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5" name="Straight Connector 6094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6" name="Straight Connector 6095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085" name="Rectangle 6084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6086" name="Group 6085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87" name="Straight Connector 6086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88" name="Straight Connector 6087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89" name="Straight Connector 6088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0" name="Straight Connector 6089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1" name="Straight Connector 6090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097" name="Group 6096"/>
                  <p:cNvGrpSpPr/>
                  <p:nvPr/>
                </p:nvGrpSpPr>
                <p:grpSpPr>
                  <a:xfrm>
                    <a:off x="1249087" y="325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098" name="Group 6097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06" name="Straight Connector 6105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7" name="Straight Connector 6106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8" name="Straight Connector 6107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9" name="Straight Connector 6108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10" name="Straight Connector 6109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099" name="Rectangle 6098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6100" name="Group 6099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01" name="Straight Connector 6100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2" name="Straight Connector 6101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3" name="Straight Connector 6102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4" name="Straight Connector 6103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5" name="Straight Connector 6104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111" name="Group 6110"/>
                  <p:cNvGrpSpPr/>
                  <p:nvPr/>
                </p:nvGrpSpPr>
                <p:grpSpPr>
                  <a:xfrm>
                    <a:off x="1249087" y="397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112" name="Group 6111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20" name="Straight Connector 6119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21" name="Straight Connector 6120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22" name="Straight Connector 6121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23" name="Straight Connector 6122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24" name="Straight Connector 6123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113" name="Rectangle 6112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6114" name="Group 6113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15" name="Straight Connector 6114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16" name="Straight Connector 6115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17" name="Straight Connector 6116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18" name="Straight Connector 6117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19" name="Straight Connector 6118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125" name="Group 6124"/>
                  <p:cNvGrpSpPr/>
                  <p:nvPr/>
                </p:nvGrpSpPr>
                <p:grpSpPr>
                  <a:xfrm>
                    <a:off x="1249087" y="469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126" name="Group 6125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34" name="Straight Connector 6133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5" name="Straight Connector 6134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6" name="Straight Connector 6135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7" name="Straight Connector 6136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8" name="Straight Connector 6137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127" name="Rectangle 6126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6128" name="Group 6127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29" name="Straight Connector 6128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0" name="Straight Connector 6129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1" name="Straight Connector 6130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2" name="Straight Connector 6131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3" name="Straight Connector 6132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139" name="Group 6138"/>
                  <p:cNvGrpSpPr/>
                  <p:nvPr/>
                </p:nvGrpSpPr>
                <p:grpSpPr>
                  <a:xfrm>
                    <a:off x="1249087" y="541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140" name="Group 6139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48" name="Straight Connector 6147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49" name="Straight Connector 6148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50" name="Straight Connector 6149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51" name="Straight Connector 6150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52" name="Straight Connector 6151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141" name="Rectangle 6140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6142" name="Group 6141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43" name="Straight Connector 6142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44" name="Straight Connector 6143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45" name="Straight Connector 6144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46" name="Straight Connector 6145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47" name="Straight Connector 6146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  <p:grpSp>
              <p:nvGrpSpPr>
                <p:cNvPr id="55" name="Group 54"/>
                <p:cNvGrpSpPr/>
                <p:nvPr/>
              </p:nvGrpSpPr>
              <p:grpSpPr>
                <a:xfrm>
                  <a:off x="1249087" y="371948"/>
                  <a:ext cx="10800000" cy="6342552"/>
                  <a:chOff x="1249087" y="371948"/>
                  <a:chExt cx="10800000" cy="6342552"/>
                </a:xfrm>
              </p:grpSpPr>
              <p:grpSp>
                <p:nvGrpSpPr>
                  <p:cNvPr id="17" name="Group 16"/>
                  <p:cNvGrpSpPr/>
                  <p:nvPr/>
                </p:nvGrpSpPr>
                <p:grpSpPr>
                  <a:xfrm>
                    <a:off x="1969087" y="37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12" name="Group 11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10" name="Group 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748" name="Straight Connector 174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49" name="Straight Connector 174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50" name="Straight Connector 174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51" name="Straight Connector 175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52" name="Straight Connector 175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742" name="Rectangle 174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001" name="Group 400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02" name="Straight Connector 400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03" name="Straight Connector 400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04" name="Straight Connector 400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05" name="Straight Connector 400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06" name="Straight Connector 400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07" name="Group 4006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08" name="Group 400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16" name="Straight Connector 401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7" name="Straight Connector 401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8" name="Straight Connector 401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9" name="Straight Connector 401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20" name="Straight Connector 401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09" name="Rectangle 400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010" name="Group 400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11" name="Straight Connector 401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2" name="Straight Connector 401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3" name="Straight Connector 401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4" name="Straight Connector 401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5" name="Straight Connector 401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21" name="Group 4020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22" name="Group 402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30" name="Straight Connector 402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31" name="Straight Connector 403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32" name="Straight Connector 403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33" name="Straight Connector 403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34" name="Straight Connector 403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23" name="Rectangle 402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024" name="Group 402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25" name="Straight Connector 402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26" name="Straight Connector 402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27" name="Straight Connector 402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28" name="Straight Connector 402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29" name="Straight Connector 402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35" name="Group 4034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36" name="Group 403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44" name="Straight Connector 404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5" name="Straight Connector 404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6" name="Straight Connector 404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7" name="Straight Connector 404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8" name="Straight Connector 404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37" name="Rectangle 403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038" name="Group 403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39" name="Straight Connector 403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0" name="Straight Connector 403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1" name="Straight Connector 404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2" name="Straight Connector 404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3" name="Straight Connector 404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49" name="Group 4048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50" name="Group 404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58" name="Straight Connector 405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59" name="Straight Connector 405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60" name="Straight Connector 405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61" name="Straight Connector 406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62" name="Straight Connector 406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51" name="Rectangle 405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052" name="Group 405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53" name="Straight Connector 405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54" name="Straight Connector 405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55" name="Straight Connector 405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56" name="Straight Connector 405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57" name="Straight Connector 405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63" name="Group 4062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64" name="Group 406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72" name="Straight Connector 407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3" name="Straight Connector 407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4" name="Straight Connector 407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5" name="Straight Connector 407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6" name="Straight Connector 407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65" name="Rectangle 406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066" name="Group 406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67" name="Straight Connector 406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68" name="Straight Connector 406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69" name="Straight Connector 406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0" name="Straight Connector 406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1" name="Straight Connector 407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77" name="Group 4076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78" name="Group 407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86" name="Straight Connector 408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7" name="Straight Connector 408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8" name="Straight Connector 408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9" name="Straight Connector 408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90" name="Straight Connector 408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79" name="Rectangle 407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080" name="Group 407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81" name="Straight Connector 408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2" name="Straight Connector 408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3" name="Straight Connector 408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4" name="Straight Connector 408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5" name="Straight Connector 408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91" name="Group 4090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92" name="Group 409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00" name="Straight Connector 409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01" name="Straight Connector 410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02" name="Straight Connector 410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03" name="Straight Connector 410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04" name="Straight Connector 410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93" name="Rectangle 409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094" name="Group 409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95" name="Straight Connector 409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96" name="Straight Connector 409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97" name="Straight Connector 409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98" name="Straight Connector 409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99" name="Straight Connector 409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05" name="Group 4104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106" name="Group 410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14" name="Straight Connector 411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5" name="Straight Connector 411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6" name="Straight Connector 411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7" name="Straight Connector 411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8" name="Straight Connector 411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07" name="Rectangle 410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108" name="Group 410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09" name="Straight Connector 410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0" name="Straight Connector 410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1" name="Straight Connector 411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2" name="Straight Connector 411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3" name="Straight Connector 411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19" name="Group 4118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120" name="Group 411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28" name="Straight Connector 412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29" name="Straight Connector 412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30" name="Straight Connector 412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31" name="Straight Connector 413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32" name="Straight Connector 413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21" name="Rectangle 412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122" name="Group 412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23" name="Straight Connector 412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24" name="Straight Connector 412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25" name="Straight Connector 412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26" name="Straight Connector 412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27" name="Straight Connector 412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33" name="Group 4132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134" name="Group 413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42" name="Straight Connector 414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3" name="Straight Connector 414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4" name="Straight Connector 414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5" name="Straight Connector 414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6" name="Straight Connector 414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35" name="Rectangle 413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136" name="Group 413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37" name="Straight Connector 413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38" name="Straight Connector 413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39" name="Straight Connector 413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0" name="Straight Connector 413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1" name="Straight Connector 414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47" name="Group 4146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148" name="Group 414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56" name="Straight Connector 415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7" name="Straight Connector 415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8" name="Straight Connector 415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9" name="Straight Connector 415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60" name="Straight Connector 415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49" name="Rectangle 414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150" name="Group 414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51" name="Straight Connector 415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2" name="Straight Connector 415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3" name="Straight Connector 415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4" name="Straight Connector 415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5" name="Straight Connector 415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61" name="Group 4160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162" name="Group 416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70" name="Straight Connector 416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71" name="Straight Connector 417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72" name="Straight Connector 417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73" name="Straight Connector 417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74" name="Straight Connector 417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63" name="Rectangle 416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164" name="Group 416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65" name="Straight Connector 416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66" name="Straight Connector 416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67" name="Straight Connector 416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68" name="Straight Connector 416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69" name="Straight Connector 416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75" name="Group 4174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176" name="Group 417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84" name="Straight Connector 418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5" name="Straight Connector 418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6" name="Straight Connector 418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7" name="Straight Connector 418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8" name="Straight Connector 418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77" name="Rectangle 417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178" name="Group 417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79" name="Straight Connector 417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0" name="Straight Connector 417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1" name="Straight Connector 418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2" name="Straight Connector 418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3" name="Straight Connector 418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4189" name="Group 4188"/>
                  <p:cNvGrpSpPr/>
                  <p:nvPr/>
                </p:nvGrpSpPr>
                <p:grpSpPr>
                  <a:xfrm>
                    <a:off x="1969087" y="109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4190" name="Group 4189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373" name="Group 437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81" name="Straight Connector 438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82" name="Straight Connector 438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83" name="Straight Connector 438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84" name="Straight Connector 438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85" name="Straight Connector 438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74" name="Rectangle 437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375" name="Group 437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76" name="Straight Connector 437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7" name="Straight Connector 437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8" name="Straight Connector 437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9" name="Straight Connector 437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80" name="Straight Connector 437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1" name="Group 4190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360" name="Group 435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68" name="Straight Connector 436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69" name="Straight Connector 436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0" name="Straight Connector 436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1" name="Straight Connector 437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2" name="Straight Connector 437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61" name="Rectangle 436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362" name="Group 436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63" name="Straight Connector 436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64" name="Straight Connector 436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65" name="Straight Connector 436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66" name="Straight Connector 436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67" name="Straight Connector 436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2" name="Group 4191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347" name="Group 434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55" name="Straight Connector 435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6" name="Straight Connector 435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7" name="Straight Connector 435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8" name="Straight Connector 435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9" name="Straight Connector 435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48" name="Rectangle 434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349" name="Group 434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50" name="Straight Connector 434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1" name="Straight Connector 435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2" name="Straight Connector 435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3" name="Straight Connector 435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4" name="Straight Connector 435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3" name="Group 4192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334" name="Group 433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42" name="Straight Connector 434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3" name="Straight Connector 434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4" name="Straight Connector 434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5" name="Straight Connector 434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6" name="Straight Connector 434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35" name="Rectangle 433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336" name="Group 433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37" name="Straight Connector 433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8" name="Straight Connector 433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9" name="Straight Connector 433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0" name="Straight Connector 433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1" name="Straight Connector 434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4" name="Group 4193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321" name="Group 432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29" name="Straight Connector 432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0" name="Straight Connector 432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1" name="Straight Connector 433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2" name="Straight Connector 433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3" name="Straight Connector 433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22" name="Rectangle 432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323" name="Group 432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24" name="Straight Connector 432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25" name="Straight Connector 432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26" name="Straight Connector 432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27" name="Straight Connector 432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28" name="Straight Connector 432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5" name="Group 4194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308" name="Group 430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16" name="Straight Connector 431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7" name="Straight Connector 431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8" name="Straight Connector 431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9" name="Straight Connector 431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20" name="Straight Connector 431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09" name="Rectangle 430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310" name="Group 430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11" name="Straight Connector 431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2" name="Straight Connector 431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3" name="Straight Connector 431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4" name="Straight Connector 431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5" name="Straight Connector 431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6" name="Group 4195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95" name="Group 429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03" name="Straight Connector 430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4" name="Straight Connector 430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5" name="Straight Connector 430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6" name="Straight Connector 430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7" name="Straight Connector 430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96" name="Rectangle 429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297" name="Group 429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98" name="Straight Connector 429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99" name="Straight Connector 429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0" name="Straight Connector 429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1" name="Straight Connector 430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2" name="Straight Connector 430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7" name="Group 4196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82" name="Group 428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90" name="Straight Connector 428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91" name="Straight Connector 429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92" name="Straight Connector 429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93" name="Straight Connector 429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94" name="Straight Connector 429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83" name="Rectangle 428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284" name="Group 428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85" name="Straight Connector 428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6" name="Straight Connector 428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7" name="Straight Connector 428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8" name="Straight Connector 428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9" name="Straight Connector 428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8" name="Group 4197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69" name="Group 426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77" name="Straight Connector 427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8" name="Straight Connector 427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9" name="Straight Connector 427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0" name="Straight Connector 427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1" name="Straight Connector 428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70" name="Rectangle 426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271" name="Group 427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72" name="Straight Connector 427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3" name="Straight Connector 427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4" name="Straight Connector 427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5" name="Straight Connector 427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6" name="Straight Connector 427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9" name="Group 4198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56" name="Group 425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64" name="Straight Connector 426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5" name="Straight Connector 426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6" name="Straight Connector 426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7" name="Straight Connector 426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8" name="Straight Connector 426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57" name="Rectangle 425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258" name="Group 425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59" name="Straight Connector 425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0" name="Straight Connector 425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1" name="Straight Connector 426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2" name="Straight Connector 426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3" name="Straight Connector 426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200" name="Group 4199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43" name="Group 424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51" name="Straight Connector 425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52" name="Straight Connector 425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53" name="Straight Connector 425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54" name="Straight Connector 425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55" name="Straight Connector 425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44" name="Rectangle 424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245" name="Group 424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46" name="Straight Connector 424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7" name="Straight Connector 424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8" name="Straight Connector 424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9" name="Straight Connector 424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50" name="Straight Connector 424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201" name="Group 4200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30" name="Group 422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38" name="Straight Connector 423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39" name="Straight Connector 423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0" name="Straight Connector 423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1" name="Straight Connector 424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2" name="Straight Connector 424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31" name="Rectangle 423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232" name="Group 423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33" name="Straight Connector 423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34" name="Straight Connector 423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35" name="Straight Connector 423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36" name="Straight Connector 423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37" name="Straight Connector 423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202" name="Group 4201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17" name="Group 421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25" name="Straight Connector 422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6" name="Straight Connector 422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7" name="Straight Connector 422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8" name="Straight Connector 422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9" name="Straight Connector 422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18" name="Rectangle 421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219" name="Group 421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20" name="Straight Connector 421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1" name="Straight Connector 422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2" name="Straight Connector 422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3" name="Straight Connector 422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4" name="Straight Connector 422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203" name="Group 4202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04" name="Group 420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12" name="Straight Connector 421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13" name="Straight Connector 421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14" name="Straight Connector 421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15" name="Straight Connector 421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16" name="Straight Connector 421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05" name="Rectangle 420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206" name="Group 420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07" name="Straight Connector 420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08" name="Straight Connector 420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09" name="Straight Connector 420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10" name="Straight Connector 420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11" name="Straight Connector 421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4386" name="Group 4385"/>
                  <p:cNvGrpSpPr/>
                  <p:nvPr/>
                </p:nvGrpSpPr>
                <p:grpSpPr>
                  <a:xfrm>
                    <a:off x="1969087" y="181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4387" name="Group 4386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70" name="Group 456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78" name="Straight Connector 457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79" name="Straight Connector 457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80" name="Straight Connector 457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81" name="Straight Connector 458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82" name="Straight Connector 458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71" name="Rectangle 457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572" name="Group 457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73" name="Straight Connector 457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74" name="Straight Connector 457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75" name="Straight Connector 457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76" name="Straight Connector 457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77" name="Straight Connector 457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88" name="Group 4387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57" name="Group 455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65" name="Straight Connector 456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6" name="Straight Connector 456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7" name="Straight Connector 456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8" name="Straight Connector 456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9" name="Straight Connector 456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58" name="Rectangle 455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559" name="Group 455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60" name="Straight Connector 455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1" name="Straight Connector 456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2" name="Straight Connector 456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3" name="Straight Connector 456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4" name="Straight Connector 456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89" name="Group 4388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44" name="Group 454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52" name="Straight Connector 455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53" name="Straight Connector 455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54" name="Straight Connector 455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55" name="Straight Connector 455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56" name="Straight Connector 455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45" name="Rectangle 454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546" name="Group 454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47" name="Straight Connector 454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48" name="Straight Connector 454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49" name="Straight Connector 454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50" name="Straight Connector 454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51" name="Straight Connector 455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0" name="Group 4389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31" name="Group 453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39" name="Straight Connector 453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40" name="Straight Connector 453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41" name="Straight Connector 454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42" name="Straight Connector 454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43" name="Straight Connector 454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32" name="Rectangle 453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533" name="Group 453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34" name="Straight Connector 453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35" name="Straight Connector 453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36" name="Straight Connector 453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37" name="Straight Connector 453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38" name="Straight Connector 453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1" name="Group 4390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18" name="Group 451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26" name="Straight Connector 452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7" name="Straight Connector 452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8" name="Straight Connector 452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9" name="Straight Connector 452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30" name="Straight Connector 452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19" name="Rectangle 451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520" name="Group 451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21" name="Straight Connector 452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2" name="Straight Connector 452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3" name="Straight Connector 452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4" name="Straight Connector 452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5" name="Straight Connector 452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2" name="Group 4391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05" name="Group 450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13" name="Straight Connector 451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4" name="Straight Connector 451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5" name="Straight Connector 451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6" name="Straight Connector 451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7" name="Straight Connector 451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06" name="Rectangle 450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507" name="Group 450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08" name="Straight Connector 450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09" name="Straight Connector 450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0" name="Straight Connector 450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1" name="Straight Connector 451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2" name="Straight Connector 451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3" name="Group 4392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92" name="Group 449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00" name="Straight Connector 449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01" name="Straight Connector 450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02" name="Straight Connector 450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03" name="Straight Connector 450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04" name="Straight Connector 450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93" name="Rectangle 449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494" name="Group 449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95" name="Straight Connector 449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96" name="Straight Connector 449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97" name="Straight Connector 449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98" name="Straight Connector 449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99" name="Straight Connector 449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4" name="Group 4393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79" name="Group 447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87" name="Straight Connector 448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88" name="Straight Connector 448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89" name="Straight Connector 448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90" name="Straight Connector 448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91" name="Straight Connector 449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80" name="Rectangle 447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481" name="Group 448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82" name="Straight Connector 448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83" name="Straight Connector 448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84" name="Straight Connector 448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85" name="Straight Connector 448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86" name="Straight Connector 448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5" name="Group 4394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66" name="Group 446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74" name="Straight Connector 447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5" name="Straight Connector 447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6" name="Straight Connector 447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7" name="Straight Connector 447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8" name="Straight Connector 447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67" name="Rectangle 446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468" name="Group 446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69" name="Straight Connector 446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0" name="Straight Connector 446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1" name="Straight Connector 447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2" name="Straight Connector 447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3" name="Straight Connector 447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6" name="Group 4395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53" name="Group 445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61" name="Straight Connector 446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62" name="Straight Connector 446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63" name="Straight Connector 446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64" name="Straight Connector 446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65" name="Straight Connector 446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54" name="Rectangle 445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455" name="Group 445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56" name="Straight Connector 445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57" name="Straight Connector 445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58" name="Straight Connector 445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59" name="Straight Connector 445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60" name="Straight Connector 445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7" name="Group 4396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40" name="Group 443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48" name="Straight Connector 444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49" name="Straight Connector 444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50" name="Straight Connector 444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51" name="Straight Connector 445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52" name="Straight Connector 445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41" name="Rectangle 444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442" name="Group 444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43" name="Straight Connector 444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44" name="Straight Connector 444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45" name="Straight Connector 444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46" name="Straight Connector 444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47" name="Straight Connector 444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8" name="Group 4397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27" name="Group 442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35" name="Straight Connector 443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6" name="Straight Connector 443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7" name="Straight Connector 443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8" name="Straight Connector 443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9" name="Straight Connector 443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28" name="Rectangle 442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429" name="Group 442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30" name="Straight Connector 442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1" name="Straight Connector 443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2" name="Straight Connector 443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3" name="Straight Connector 443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4" name="Straight Connector 443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9" name="Group 4398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14" name="Group 441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22" name="Straight Connector 442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3" name="Straight Connector 442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4" name="Straight Connector 442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5" name="Straight Connector 442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6" name="Straight Connector 442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15" name="Rectangle 441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416" name="Group 441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17" name="Straight Connector 441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8" name="Straight Connector 441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9" name="Straight Connector 441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0" name="Straight Connector 441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1" name="Straight Connector 442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400" name="Group 4399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01" name="Group 440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09" name="Straight Connector 440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0" name="Straight Connector 440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1" name="Straight Connector 441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2" name="Straight Connector 441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3" name="Straight Connector 441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02" name="Rectangle 440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403" name="Group 440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04" name="Straight Connector 440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05" name="Straight Connector 440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06" name="Straight Connector 440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07" name="Straight Connector 440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08" name="Straight Connector 440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4583" name="Group 4582"/>
                  <p:cNvGrpSpPr/>
                  <p:nvPr/>
                </p:nvGrpSpPr>
                <p:grpSpPr>
                  <a:xfrm>
                    <a:off x="1969087" y="253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4584" name="Group 4583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67" name="Group 476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75" name="Straight Connector 477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6" name="Straight Connector 477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7" name="Straight Connector 477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8" name="Straight Connector 477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9" name="Straight Connector 477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68" name="Rectangle 476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769" name="Group 476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70" name="Straight Connector 476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1" name="Straight Connector 477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2" name="Straight Connector 477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3" name="Straight Connector 477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4" name="Straight Connector 477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85" name="Group 4584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54" name="Group 475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62" name="Straight Connector 476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63" name="Straight Connector 476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64" name="Straight Connector 476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65" name="Straight Connector 476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66" name="Straight Connector 476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55" name="Rectangle 475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756" name="Group 475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57" name="Straight Connector 475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58" name="Straight Connector 475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59" name="Straight Connector 475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60" name="Straight Connector 475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61" name="Straight Connector 476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86" name="Group 4585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41" name="Group 474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49" name="Straight Connector 474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50" name="Straight Connector 474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51" name="Straight Connector 475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52" name="Straight Connector 475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53" name="Straight Connector 475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42" name="Rectangle 474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743" name="Group 474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44" name="Straight Connector 474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45" name="Straight Connector 474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46" name="Straight Connector 474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47" name="Straight Connector 474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48" name="Straight Connector 474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87" name="Group 4586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28" name="Group 472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36" name="Straight Connector 473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7" name="Straight Connector 473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8" name="Straight Connector 473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9" name="Straight Connector 473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40" name="Straight Connector 473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29" name="Rectangle 472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730" name="Group 472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31" name="Straight Connector 473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2" name="Straight Connector 473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3" name="Straight Connector 473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4" name="Straight Connector 473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5" name="Straight Connector 473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88" name="Group 4587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15" name="Group 471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23" name="Straight Connector 472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4" name="Straight Connector 472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5" name="Straight Connector 472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6" name="Straight Connector 472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7" name="Straight Connector 472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16" name="Rectangle 471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717" name="Group 471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18" name="Straight Connector 471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19" name="Straight Connector 471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0" name="Straight Connector 471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1" name="Straight Connector 472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2" name="Straight Connector 472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89" name="Group 4588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02" name="Group 470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10" name="Straight Connector 470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11" name="Straight Connector 471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12" name="Straight Connector 471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13" name="Straight Connector 471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14" name="Straight Connector 471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03" name="Rectangle 470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704" name="Group 470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05" name="Straight Connector 470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06" name="Straight Connector 470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07" name="Straight Connector 470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08" name="Straight Connector 470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09" name="Straight Connector 470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0" name="Group 4589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89" name="Group 468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97" name="Straight Connector 469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98" name="Straight Connector 469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99" name="Straight Connector 469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00" name="Straight Connector 469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01" name="Straight Connector 470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90" name="Rectangle 468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691" name="Group 469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92" name="Straight Connector 469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93" name="Straight Connector 469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94" name="Straight Connector 469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95" name="Straight Connector 469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96" name="Straight Connector 469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1" name="Group 4590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76" name="Group 467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84" name="Straight Connector 468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5" name="Straight Connector 468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6" name="Straight Connector 468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7" name="Straight Connector 468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8" name="Straight Connector 468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77" name="Rectangle 467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678" name="Group 467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79" name="Straight Connector 467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0" name="Straight Connector 467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1" name="Straight Connector 468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2" name="Straight Connector 468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3" name="Straight Connector 468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2" name="Group 4591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63" name="Group 466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71" name="Straight Connector 467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72" name="Straight Connector 467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73" name="Straight Connector 467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74" name="Straight Connector 467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75" name="Straight Connector 467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64" name="Rectangle 466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665" name="Group 466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66" name="Straight Connector 466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67" name="Straight Connector 466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68" name="Straight Connector 466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69" name="Straight Connector 466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70" name="Straight Connector 466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3" name="Group 4592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50" name="Group 464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58" name="Straight Connector 465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59" name="Straight Connector 465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60" name="Straight Connector 465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61" name="Straight Connector 466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62" name="Straight Connector 466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51" name="Rectangle 465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652" name="Group 465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53" name="Straight Connector 465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54" name="Straight Connector 465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55" name="Straight Connector 465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56" name="Straight Connector 465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57" name="Straight Connector 465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4" name="Group 4593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37" name="Group 463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45" name="Straight Connector 464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6" name="Straight Connector 464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7" name="Straight Connector 464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8" name="Straight Connector 464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9" name="Straight Connector 464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38" name="Rectangle 463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639" name="Group 463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40" name="Straight Connector 463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1" name="Straight Connector 464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2" name="Straight Connector 464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3" name="Straight Connector 464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4" name="Straight Connector 464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5" name="Group 4594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24" name="Group 462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32" name="Straight Connector 463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33" name="Straight Connector 463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34" name="Straight Connector 463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35" name="Straight Connector 463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36" name="Straight Connector 463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25" name="Rectangle 462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626" name="Group 462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27" name="Straight Connector 462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28" name="Straight Connector 462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29" name="Straight Connector 462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30" name="Straight Connector 462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31" name="Straight Connector 463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6" name="Group 4595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11" name="Group 461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19" name="Straight Connector 461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20" name="Straight Connector 461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21" name="Straight Connector 462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22" name="Straight Connector 462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23" name="Straight Connector 462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12" name="Rectangle 461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613" name="Group 461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14" name="Straight Connector 461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15" name="Straight Connector 461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16" name="Straight Connector 461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17" name="Straight Connector 461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18" name="Straight Connector 461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7" name="Group 4596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98" name="Group 459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06" name="Straight Connector 460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7" name="Straight Connector 460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8" name="Straight Connector 460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9" name="Straight Connector 460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10" name="Straight Connector 460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99" name="Rectangle 459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600" name="Group 459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01" name="Straight Connector 460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2" name="Straight Connector 460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3" name="Straight Connector 460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4" name="Straight Connector 460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5" name="Straight Connector 460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4780" name="Group 4779"/>
                  <p:cNvGrpSpPr/>
                  <p:nvPr/>
                </p:nvGrpSpPr>
                <p:grpSpPr>
                  <a:xfrm>
                    <a:off x="1969087" y="325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4781" name="Group 4780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964" name="Group 496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72" name="Straight Connector 497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73" name="Straight Connector 497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74" name="Straight Connector 497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75" name="Straight Connector 497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76" name="Straight Connector 497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65" name="Rectangle 496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966" name="Group 496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67" name="Straight Connector 496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8" name="Straight Connector 496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9" name="Straight Connector 496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70" name="Straight Connector 496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71" name="Straight Connector 497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2" name="Group 4781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951" name="Group 495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59" name="Straight Connector 495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0" name="Straight Connector 495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1" name="Straight Connector 496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2" name="Straight Connector 496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3" name="Straight Connector 496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52" name="Rectangle 495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953" name="Group 495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54" name="Straight Connector 495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55" name="Straight Connector 495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56" name="Straight Connector 495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57" name="Straight Connector 495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58" name="Straight Connector 495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3" name="Group 4782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938" name="Group 493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46" name="Straight Connector 494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7" name="Straight Connector 494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8" name="Straight Connector 494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9" name="Straight Connector 494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50" name="Straight Connector 494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39" name="Rectangle 493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940" name="Group 493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41" name="Straight Connector 494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2" name="Straight Connector 494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3" name="Straight Connector 494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4" name="Straight Connector 494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5" name="Straight Connector 494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4" name="Group 4783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925" name="Group 492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33" name="Straight Connector 493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4" name="Straight Connector 493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5" name="Straight Connector 493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6" name="Straight Connector 493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7" name="Straight Connector 493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26" name="Rectangle 492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927" name="Group 492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28" name="Straight Connector 492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29" name="Straight Connector 492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0" name="Straight Connector 492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1" name="Straight Connector 493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2" name="Straight Connector 493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5" name="Group 4784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912" name="Group 491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20" name="Straight Connector 491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21" name="Straight Connector 492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22" name="Straight Connector 492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23" name="Straight Connector 492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24" name="Straight Connector 492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13" name="Rectangle 491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914" name="Group 491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15" name="Straight Connector 491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16" name="Straight Connector 491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17" name="Straight Connector 491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18" name="Straight Connector 491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19" name="Straight Connector 491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6" name="Group 4785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99" name="Group 489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07" name="Straight Connector 490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08" name="Straight Connector 490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09" name="Straight Connector 490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10" name="Straight Connector 490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11" name="Straight Connector 491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00" name="Rectangle 489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901" name="Group 490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02" name="Straight Connector 490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03" name="Straight Connector 490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04" name="Straight Connector 490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05" name="Straight Connector 490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06" name="Straight Connector 490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7" name="Group 4786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86" name="Group 488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94" name="Straight Connector 489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5" name="Straight Connector 489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6" name="Straight Connector 489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7" name="Straight Connector 489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8" name="Straight Connector 489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87" name="Rectangle 488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888" name="Group 488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89" name="Straight Connector 488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0" name="Straight Connector 488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1" name="Straight Connector 489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2" name="Straight Connector 489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3" name="Straight Connector 489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8" name="Group 4787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73" name="Group 487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81" name="Straight Connector 488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82" name="Straight Connector 488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83" name="Straight Connector 488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84" name="Straight Connector 488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85" name="Straight Connector 488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74" name="Rectangle 487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875" name="Group 487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76" name="Straight Connector 487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77" name="Straight Connector 487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78" name="Straight Connector 487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79" name="Straight Connector 487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80" name="Straight Connector 487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9" name="Group 4788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60" name="Group 485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68" name="Straight Connector 486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69" name="Straight Connector 486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70" name="Straight Connector 486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71" name="Straight Connector 487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72" name="Straight Connector 487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61" name="Rectangle 486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862" name="Group 486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63" name="Straight Connector 486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64" name="Straight Connector 486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65" name="Straight Connector 486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66" name="Straight Connector 486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67" name="Straight Connector 486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90" name="Group 4789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47" name="Group 484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55" name="Straight Connector 485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6" name="Straight Connector 485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7" name="Straight Connector 485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8" name="Straight Connector 485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9" name="Straight Connector 485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48" name="Rectangle 484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849" name="Group 484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50" name="Straight Connector 484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1" name="Straight Connector 485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2" name="Straight Connector 485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3" name="Straight Connector 485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4" name="Straight Connector 485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91" name="Group 4790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34" name="Group 483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42" name="Straight Connector 484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3" name="Straight Connector 484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4" name="Straight Connector 484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5" name="Straight Connector 484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6" name="Straight Connector 484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35" name="Rectangle 483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836" name="Group 483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37" name="Straight Connector 483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38" name="Straight Connector 483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39" name="Straight Connector 483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0" name="Straight Connector 483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1" name="Straight Connector 484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92" name="Group 4791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21" name="Group 482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29" name="Straight Connector 482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30" name="Straight Connector 482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31" name="Straight Connector 483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32" name="Straight Connector 483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33" name="Straight Connector 483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22" name="Rectangle 482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823" name="Group 482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24" name="Straight Connector 482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25" name="Straight Connector 482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26" name="Straight Connector 482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27" name="Straight Connector 482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28" name="Straight Connector 482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93" name="Group 4792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08" name="Group 480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16" name="Straight Connector 481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7" name="Straight Connector 481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8" name="Straight Connector 481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9" name="Straight Connector 481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20" name="Straight Connector 481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09" name="Rectangle 480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810" name="Group 480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11" name="Straight Connector 481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2" name="Straight Connector 481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3" name="Straight Connector 481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4" name="Straight Connector 481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5" name="Straight Connector 481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94" name="Group 4793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95" name="Group 479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03" name="Straight Connector 480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4" name="Straight Connector 480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5" name="Straight Connector 480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6" name="Straight Connector 480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7" name="Straight Connector 480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96" name="Rectangle 479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797" name="Group 479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98" name="Straight Connector 479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99" name="Straight Connector 479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0" name="Straight Connector 479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1" name="Straight Connector 480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2" name="Straight Connector 480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4977" name="Group 4976"/>
                  <p:cNvGrpSpPr/>
                  <p:nvPr/>
                </p:nvGrpSpPr>
                <p:grpSpPr>
                  <a:xfrm>
                    <a:off x="1969087" y="397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4978" name="Group 4977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161" name="Group 516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69" name="Straight Connector 516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70" name="Straight Connector 516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71" name="Straight Connector 517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72" name="Straight Connector 517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73" name="Straight Connector 517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62" name="Rectangle 516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163" name="Group 516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64" name="Straight Connector 516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65" name="Straight Connector 516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66" name="Straight Connector 516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67" name="Straight Connector 516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68" name="Straight Connector 516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79" name="Group 4978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148" name="Group 514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56" name="Straight Connector 515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7" name="Straight Connector 515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8" name="Straight Connector 515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9" name="Straight Connector 515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60" name="Straight Connector 515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49" name="Rectangle 514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150" name="Group 514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51" name="Straight Connector 515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2" name="Straight Connector 515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3" name="Straight Connector 515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4" name="Straight Connector 515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5" name="Straight Connector 515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0" name="Group 4979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135" name="Group 513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43" name="Straight Connector 514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4" name="Straight Connector 514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5" name="Straight Connector 514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6" name="Straight Connector 514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7" name="Straight Connector 514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36" name="Rectangle 513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137" name="Group 513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38" name="Straight Connector 513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39" name="Straight Connector 513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0" name="Straight Connector 513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1" name="Straight Connector 514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2" name="Straight Connector 514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1" name="Group 4980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122" name="Group 512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30" name="Straight Connector 512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31" name="Straight Connector 513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32" name="Straight Connector 513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33" name="Straight Connector 513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34" name="Straight Connector 513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23" name="Rectangle 512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124" name="Group 512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25" name="Straight Connector 512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26" name="Straight Connector 512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27" name="Straight Connector 512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28" name="Straight Connector 512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29" name="Straight Connector 512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2" name="Group 4981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109" name="Group 510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17" name="Straight Connector 511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18" name="Straight Connector 511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19" name="Straight Connector 511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20" name="Straight Connector 511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21" name="Straight Connector 512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10" name="Rectangle 510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111" name="Group 511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12" name="Straight Connector 511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13" name="Straight Connector 511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14" name="Straight Connector 511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15" name="Straight Connector 511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16" name="Straight Connector 511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3" name="Group 4982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96" name="Group 509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04" name="Straight Connector 510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5" name="Straight Connector 510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6" name="Straight Connector 510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7" name="Straight Connector 510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8" name="Straight Connector 510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97" name="Rectangle 509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098" name="Group 509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99" name="Straight Connector 509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0" name="Straight Connector 509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1" name="Straight Connector 510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2" name="Straight Connector 510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3" name="Straight Connector 510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4" name="Group 4983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83" name="Group 508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91" name="Straight Connector 509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92" name="Straight Connector 509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93" name="Straight Connector 509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94" name="Straight Connector 509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95" name="Straight Connector 509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84" name="Rectangle 508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085" name="Group 508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86" name="Straight Connector 508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87" name="Straight Connector 508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88" name="Straight Connector 508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89" name="Straight Connector 508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90" name="Straight Connector 508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5" name="Group 4984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70" name="Group 506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78" name="Straight Connector 507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79" name="Straight Connector 507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80" name="Straight Connector 507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81" name="Straight Connector 508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82" name="Straight Connector 508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072" name="Group 507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73" name="Straight Connector 507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74" name="Straight Connector 507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75" name="Straight Connector 507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76" name="Straight Connector 507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77" name="Straight Connector 507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6" name="Group 4985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57" name="Group 505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65" name="Straight Connector 506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6" name="Straight Connector 506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7" name="Straight Connector 506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8" name="Straight Connector 506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9" name="Straight Connector 506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58" name="Rectangle 505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059" name="Group 505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60" name="Straight Connector 505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1" name="Straight Connector 506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2" name="Straight Connector 506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3" name="Straight Connector 506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4" name="Straight Connector 506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7" name="Group 4986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44" name="Group 504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52" name="Straight Connector 505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53" name="Straight Connector 505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54" name="Straight Connector 505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55" name="Straight Connector 505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56" name="Straight Connector 505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45" name="Rectangle 504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046" name="Group 504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47" name="Straight Connector 504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48" name="Straight Connector 504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49" name="Straight Connector 504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50" name="Straight Connector 504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51" name="Straight Connector 505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8" name="Group 4987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31" name="Group 503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39" name="Straight Connector 503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40" name="Straight Connector 503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41" name="Straight Connector 504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42" name="Straight Connector 504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43" name="Straight Connector 504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32" name="Rectangle 503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033" name="Group 503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34" name="Straight Connector 503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35" name="Straight Connector 503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36" name="Straight Connector 503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37" name="Straight Connector 503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38" name="Straight Connector 503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9" name="Group 4988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18" name="Group 501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26" name="Straight Connector 502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7" name="Straight Connector 502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8" name="Straight Connector 502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9" name="Straight Connector 502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30" name="Straight Connector 502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19" name="Rectangle 501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020" name="Group 501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21" name="Straight Connector 502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2" name="Straight Connector 502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3" name="Straight Connector 502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4" name="Straight Connector 502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5" name="Straight Connector 502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90" name="Group 4989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05" name="Group 500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13" name="Straight Connector 501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4" name="Straight Connector 501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5" name="Straight Connector 501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6" name="Straight Connector 501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7" name="Straight Connector 501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06" name="Rectangle 500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007" name="Group 500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08" name="Straight Connector 500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09" name="Straight Connector 500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0" name="Straight Connector 500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1" name="Straight Connector 501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2" name="Straight Connector 501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91" name="Group 4990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992" name="Group 499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00" name="Straight Connector 499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01" name="Straight Connector 500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02" name="Straight Connector 500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03" name="Straight Connector 500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04" name="Straight Connector 500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93" name="Rectangle 499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994" name="Group 499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95" name="Straight Connector 499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96" name="Straight Connector 499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97" name="Straight Connector 499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98" name="Straight Connector 499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99" name="Straight Connector 499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5174" name="Group 5173"/>
                  <p:cNvGrpSpPr/>
                  <p:nvPr/>
                </p:nvGrpSpPr>
                <p:grpSpPr>
                  <a:xfrm>
                    <a:off x="1969087" y="469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5175" name="Group 5174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58" name="Group 535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66" name="Straight Connector 536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7" name="Straight Connector 536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8" name="Straight Connector 536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9" name="Straight Connector 536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70" name="Straight Connector 536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359" name="Rectangle 535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360" name="Group 535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61" name="Straight Connector 536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2" name="Straight Connector 536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3" name="Straight Connector 536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4" name="Straight Connector 536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5" name="Straight Connector 536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76" name="Group 5175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45" name="Group 534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53" name="Straight Connector 535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4" name="Straight Connector 535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5" name="Straight Connector 535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6" name="Straight Connector 535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7" name="Straight Connector 535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346" name="Rectangle 534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347" name="Group 534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48" name="Straight Connector 534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49" name="Straight Connector 534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0" name="Straight Connector 534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1" name="Straight Connector 535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2" name="Straight Connector 535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77" name="Group 5176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32" name="Group 533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40" name="Straight Connector 533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41" name="Straight Connector 534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42" name="Straight Connector 534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43" name="Straight Connector 534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44" name="Straight Connector 534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333" name="Rectangle 533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334" name="Group 533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35" name="Straight Connector 533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36" name="Straight Connector 533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37" name="Straight Connector 533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38" name="Straight Connector 533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39" name="Straight Connector 533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78" name="Group 5177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19" name="Group 531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27" name="Straight Connector 532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28" name="Straight Connector 532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29" name="Straight Connector 532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30" name="Straight Connector 532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31" name="Straight Connector 533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320" name="Rectangle 531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321" name="Group 532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22" name="Straight Connector 532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23" name="Straight Connector 532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24" name="Straight Connector 532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25" name="Straight Connector 532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26" name="Straight Connector 532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79" name="Group 5178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06" name="Group 530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14" name="Straight Connector 531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5" name="Straight Connector 531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6" name="Straight Connector 531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7" name="Straight Connector 531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8" name="Straight Connector 531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307" name="Rectangle 530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308" name="Group 530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09" name="Straight Connector 530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0" name="Straight Connector 530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1" name="Straight Connector 531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2" name="Straight Connector 531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3" name="Straight Connector 531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0" name="Group 5179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93" name="Group 529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01" name="Straight Connector 530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02" name="Straight Connector 530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03" name="Straight Connector 530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04" name="Straight Connector 530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05" name="Straight Connector 530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94" name="Rectangle 529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295" name="Group 529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96" name="Straight Connector 529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97" name="Straight Connector 529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98" name="Straight Connector 529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99" name="Straight Connector 529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00" name="Straight Connector 529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1" name="Group 5180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80" name="Group 527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88" name="Straight Connector 528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89" name="Straight Connector 528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90" name="Straight Connector 528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91" name="Straight Connector 529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92" name="Straight Connector 529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81" name="Rectangle 528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282" name="Group 528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83" name="Straight Connector 528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84" name="Straight Connector 528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85" name="Straight Connector 528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86" name="Straight Connector 528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87" name="Straight Connector 528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2" name="Group 5181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67" name="Group 526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75" name="Straight Connector 527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6" name="Straight Connector 527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7" name="Straight Connector 527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8" name="Straight Connector 527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9" name="Straight Connector 527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68" name="Rectangle 526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269" name="Group 526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70" name="Straight Connector 526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1" name="Straight Connector 527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2" name="Straight Connector 527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3" name="Straight Connector 527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4" name="Straight Connector 527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3" name="Group 5182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54" name="Group 525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62" name="Straight Connector 526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63" name="Straight Connector 526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64" name="Straight Connector 526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65" name="Straight Connector 526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66" name="Straight Connector 526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55" name="Rectangle 525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256" name="Group 525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57" name="Straight Connector 525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58" name="Straight Connector 525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59" name="Straight Connector 525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60" name="Straight Connector 525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61" name="Straight Connector 526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4" name="Group 5183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41" name="Group 524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49" name="Straight Connector 524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50" name="Straight Connector 524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51" name="Straight Connector 525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52" name="Straight Connector 525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53" name="Straight Connector 525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42" name="Rectangle 524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243" name="Group 524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44" name="Straight Connector 524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45" name="Straight Connector 524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46" name="Straight Connector 524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47" name="Straight Connector 524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48" name="Straight Connector 524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5" name="Group 5184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28" name="Group 522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36" name="Straight Connector 523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7" name="Straight Connector 523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8" name="Straight Connector 523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9" name="Straight Connector 523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40" name="Straight Connector 523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29" name="Rectangle 522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230" name="Group 522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31" name="Straight Connector 523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2" name="Straight Connector 523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3" name="Straight Connector 523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4" name="Straight Connector 523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5" name="Straight Connector 523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6" name="Group 5185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15" name="Group 521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23" name="Straight Connector 522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4" name="Straight Connector 522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5" name="Straight Connector 522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6" name="Straight Connector 522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7" name="Straight Connector 522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16" name="Rectangle 521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217" name="Group 521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18" name="Straight Connector 521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19" name="Straight Connector 521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0" name="Straight Connector 521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1" name="Straight Connector 522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2" name="Straight Connector 522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7" name="Group 5186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02" name="Group 520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10" name="Straight Connector 520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11" name="Straight Connector 521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12" name="Straight Connector 521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13" name="Straight Connector 521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14" name="Straight Connector 521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03" name="Rectangle 520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204" name="Group 520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05" name="Straight Connector 520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06" name="Straight Connector 520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07" name="Straight Connector 520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08" name="Straight Connector 520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09" name="Straight Connector 520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8" name="Group 5187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189" name="Group 518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97" name="Straight Connector 519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98" name="Straight Connector 519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99" name="Straight Connector 519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00" name="Straight Connector 519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01" name="Straight Connector 520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90" name="Rectangle 518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191" name="Group 519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92" name="Straight Connector 519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93" name="Straight Connector 519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94" name="Straight Connector 519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95" name="Straight Connector 519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96" name="Straight Connector 519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52" name="Group 51"/>
                  <p:cNvGrpSpPr/>
                  <p:nvPr/>
                </p:nvGrpSpPr>
                <p:grpSpPr>
                  <a:xfrm>
                    <a:off x="1969087" y="5411948"/>
                    <a:ext cx="10080000" cy="720000"/>
                    <a:chOff x="1969087" y="5411948"/>
                    <a:chExt cx="10080000" cy="720000"/>
                  </a:xfrm>
                </p:grpSpPr>
                <p:grpSp>
                  <p:nvGrpSpPr>
                    <p:cNvPr id="5372" name="Group 5371"/>
                    <p:cNvGrpSpPr/>
                    <p:nvPr/>
                  </p:nvGrpSpPr>
                  <p:grpSpPr>
                    <a:xfrm>
                      <a:off x="196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555" name="Group 555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63" name="Straight Connector 556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4" name="Straight Connector 556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5" name="Straight Connector 556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6" name="Straight Connector 556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7" name="Straight Connector 556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556" name="Rectangle 555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557" name="Group 555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58" name="Straight Connector 555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59" name="Straight Connector 555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0" name="Straight Connector 555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1" name="Straight Connector 556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2" name="Straight Connector 556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3" name="Group 5372"/>
                    <p:cNvGrpSpPr/>
                    <p:nvPr/>
                  </p:nvGrpSpPr>
                  <p:grpSpPr>
                    <a:xfrm>
                      <a:off x="268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542" name="Group 554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50" name="Straight Connector 554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51" name="Straight Connector 555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52" name="Straight Connector 555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53" name="Straight Connector 555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54" name="Straight Connector 555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543" name="Rectangle 554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544" name="Group 554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45" name="Straight Connector 554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46" name="Straight Connector 554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47" name="Straight Connector 554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48" name="Straight Connector 554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49" name="Straight Connector 554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4" name="Group 5373"/>
                    <p:cNvGrpSpPr/>
                    <p:nvPr/>
                  </p:nvGrpSpPr>
                  <p:grpSpPr>
                    <a:xfrm>
                      <a:off x="340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529" name="Group 552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37" name="Straight Connector 553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38" name="Straight Connector 553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39" name="Straight Connector 553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40" name="Straight Connector 553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41" name="Straight Connector 554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530" name="Rectangle 552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531" name="Group 553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32" name="Straight Connector 553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33" name="Straight Connector 553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34" name="Straight Connector 553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35" name="Straight Connector 553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36" name="Straight Connector 553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5" name="Group 5374"/>
                    <p:cNvGrpSpPr/>
                    <p:nvPr/>
                  </p:nvGrpSpPr>
                  <p:grpSpPr>
                    <a:xfrm>
                      <a:off x="412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516" name="Group 551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24" name="Straight Connector 552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5" name="Straight Connector 552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6" name="Straight Connector 552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7" name="Straight Connector 552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8" name="Straight Connector 552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517" name="Rectangle 551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518" name="Group 551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19" name="Straight Connector 551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0" name="Straight Connector 551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1" name="Straight Connector 552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2" name="Straight Connector 552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3" name="Straight Connector 552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6" name="Group 5375"/>
                    <p:cNvGrpSpPr/>
                    <p:nvPr/>
                  </p:nvGrpSpPr>
                  <p:grpSpPr>
                    <a:xfrm>
                      <a:off x="484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503" name="Group 550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11" name="Straight Connector 551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12" name="Straight Connector 551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13" name="Straight Connector 551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14" name="Straight Connector 551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15" name="Straight Connector 551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504" name="Rectangle 550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505" name="Group 550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06" name="Straight Connector 550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07" name="Straight Connector 550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08" name="Straight Connector 550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09" name="Straight Connector 550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10" name="Straight Connector 550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7" name="Group 5376"/>
                    <p:cNvGrpSpPr/>
                    <p:nvPr/>
                  </p:nvGrpSpPr>
                  <p:grpSpPr>
                    <a:xfrm>
                      <a:off x="556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90" name="Group 548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98" name="Straight Connector 549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99" name="Straight Connector 549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00" name="Straight Connector 549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01" name="Straight Connector 550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02" name="Straight Connector 550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91" name="Rectangle 549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492" name="Group 549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93" name="Straight Connector 549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94" name="Straight Connector 549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95" name="Straight Connector 549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96" name="Straight Connector 549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97" name="Straight Connector 549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8" name="Group 5377"/>
                    <p:cNvGrpSpPr/>
                    <p:nvPr/>
                  </p:nvGrpSpPr>
                  <p:grpSpPr>
                    <a:xfrm>
                      <a:off x="628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77" name="Group 547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85" name="Straight Connector 548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6" name="Straight Connector 548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7" name="Straight Connector 548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8" name="Straight Connector 548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9" name="Straight Connector 548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78" name="Rectangle 547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479" name="Group 547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80" name="Straight Connector 547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1" name="Straight Connector 548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2" name="Straight Connector 548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3" name="Straight Connector 548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4" name="Straight Connector 548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9" name="Group 5378"/>
                    <p:cNvGrpSpPr/>
                    <p:nvPr/>
                  </p:nvGrpSpPr>
                  <p:grpSpPr>
                    <a:xfrm>
                      <a:off x="700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64" name="Group 546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72" name="Straight Connector 547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73" name="Straight Connector 547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74" name="Straight Connector 547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75" name="Straight Connector 547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76" name="Straight Connector 547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65" name="Rectangle 546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466" name="Group 546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67" name="Straight Connector 546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68" name="Straight Connector 546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69" name="Straight Connector 546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70" name="Straight Connector 546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71" name="Straight Connector 547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80" name="Group 5379"/>
                    <p:cNvGrpSpPr/>
                    <p:nvPr/>
                  </p:nvGrpSpPr>
                  <p:grpSpPr>
                    <a:xfrm>
                      <a:off x="772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51" name="Group 545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59" name="Straight Connector 545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60" name="Straight Connector 545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61" name="Straight Connector 546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62" name="Straight Connector 546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63" name="Straight Connector 546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52" name="Rectangle 545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453" name="Group 545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54" name="Straight Connector 545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55" name="Straight Connector 545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56" name="Straight Connector 545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57" name="Straight Connector 545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58" name="Straight Connector 545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81" name="Group 5380"/>
                    <p:cNvGrpSpPr/>
                    <p:nvPr/>
                  </p:nvGrpSpPr>
                  <p:grpSpPr>
                    <a:xfrm>
                      <a:off x="844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38" name="Group 543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46" name="Straight Connector 544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7" name="Straight Connector 544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8" name="Straight Connector 544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9" name="Straight Connector 544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50" name="Straight Connector 544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39" name="Rectangle 543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440" name="Group 543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41" name="Straight Connector 544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2" name="Straight Connector 544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3" name="Straight Connector 544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4" name="Straight Connector 544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5" name="Straight Connector 544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82" name="Group 5381"/>
                    <p:cNvGrpSpPr/>
                    <p:nvPr/>
                  </p:nvGrpSpPr>
                  <p:grpSpPr>
                    <a:xfrm>
                      <a:off x="916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25" name="Group 542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33" name="Straight Connector 543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4" name="Straight Connector 543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5" name="Straight Connector 543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6" name="Straight Connector 543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7" name="Straight Connector 543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26" name="Rectangle 542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427" name="Group 542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28" name="Straight Connector 542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29" name="Straight Connector 542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0" name="Straight Connector 542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1" name="Straight Connector 543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2" name="Straight Connector 543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83" name="Group 5382"/>
                    <p:cNvGrpSpPr/>
                    <p:nvPr/>
                  </p:nvGrpSpPr>
                  <p:grpSpPr>
                    <a:xfrm>
                      <a:off x="988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12" name="Group 541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20" name="Straight Connector 541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21" name="Straight Connector 542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22" name="Straight Connector 542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23" name="Straight Connector 542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24" name="Straight Connector 542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13" name="Rectangle 541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414" name="Group 541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15" name="Straight Connector 541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16" name="Straight Connector 541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17" name="Straight Connector 541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18" name="Straight Connector 541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19" name="Straight Connector 541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84" name="Group 5383"/>
                    <p:cNvGrpSpPr/>
                    <p:nvPr/>
                  </p:nvGrpSpPr>
                  <p:grpSpPr>
                    <a:xfrm>
                      <a:off x="1060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99" name="Group 539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07" name="Straight Connector 540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08" name="Straight Connector 540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09" name="Straight Connector 540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10" name="Straight Connector 540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11" name="Straight Connector 541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00" name="Rectangle 539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401" name="Group 540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02" name="Straight Connector 540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03" name="Straight Connector 540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04" name="Straight Connector 540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05" name="Straight Connector 540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06" name="Straight Connector 540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85" name="Group 5384"/>
                    <p:cNvGrpSpPr/>
                    <p:nvPr/>
                  </p:nvGrpSpPr>
                  <p:grpSpPr>
                    <a:xfrm>
                      <a:off x="1132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86" name="Group 538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94" name="Straight Connector 539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5" name="Straight Connector 539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6" name="Straight Connector 539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7" name="Straight Connector 539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8" name="Straight Connector 539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387" name="Rectangle 538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388" name="Group 538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89" name="Straight Connector 538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0" name="Straight Connector 538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1" name="Straight Connector 539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2" name="Straight Connector 539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3" name="Straight Connector 539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54" name="Group 53"/>
                  <p:cNvGrpSpPr/>
                  <p:nvPr/>
                </p:nvGrpSpPr>
                <p:grpSpPr>
                  <a:xfrm>
                    <a:off x="1249087" y="6138500"/>
                    <a:ext cx="10800000" cy="576000"/>
                    <a:chOff x="1249087" y="6138500"/>
                    <a:chExt cx="10800000" cy="576000"/>
                  </a:xfrm>
                </p:grpSpPr>
                <p:grpSp>
                  <p:nvGrpSpPr>
                    <p:cNvPr id="5873" name="Group 5872"/>
                    <p:cNvGrpSpPr/>
                    <p:nvPr/>
                  </p:nvGrpSpPr>
                  <p:grpSpPr>
                    <a:xfrm>
                      <a:off x="196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874" name="Group 5873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880" name="Straight Connector 5879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81" name="Straight Connector 5880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82" name="Straight Connector 5881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83" name="Straight Connector 5882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84" name="Straight Connector 5883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875" name="Group 5874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876" name="Straight Connector 5875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77" name="Straight Connector 5876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78" name="Straight Connector 5877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79" name="Straight Connector 5878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885" name="Group 5884"/>
                    <p:cNvGrpSpPr/>
                    <p:nvPr/>
                  </p:nvGrpSpPr>
                  <p:grpSpPr>
                    <a:xfrm>
                      <a:off x="268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886" name="Group 5885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892" name="Straight Connector 5891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93" name="Straight Connector 5892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94" name="Straight Connector 5893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95" name="Straight Connector 5894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96" name="Straight Connector 5895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887" name="Group 5886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888" name="Straight Connector 5887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89" name="Straight Connector 5888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90" name="Straight Connector 5889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91" name="Straight Connector 5890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897" name="Group 5896"/>
                    <p:cNvGrpSpPr/>
                    <p:nvPr/>
                  </p:nvGrpSpPr>
                  <p:grpSpPr>
                    <a:xfrm>
                      <a:off x="340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898" name="Group 5897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04" name="Straight Connector 5903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5" name="Straight Connector 5904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6" name="Straight Connector 5905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7" name="Straight Connector 5906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8" name="Straight Connector 5907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899" name="Group 5898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00" name="Straight Connector 5899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1" name="Straight Connector 5900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2" name="Straight Connector 5901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3" name="Straight Connector 5902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09" name="Group 5908"/>
                    <p:cNvGrpSpPr/>
                    <p:nvPr/>
                  </p:nvGrpSpPr>
                  <p:grpSpPr>
                    <a:xfrm>
                      <a:off x="412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10" name="Group 5909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16" name="Straight Connector 5915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17" name="Straight Connector 5916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18" name="Straight Connector 5917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19" name="Straight Connector 5918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20" name="Straight Connector 5919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11" name="Group 5910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12" name="Straight Connector 5911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13" name="Straight Connector 5912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14" name="Straight Connector 5913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15" name="Straight Connector 5914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21" name="Group 5920"/>
                    <p:cNvGrpSpPr/>
                    <p:nvPr/>
                  </p:nvGrpSpPr>
                  <p:grpSpPr>
                    <a:xfrm>
                      <a:off x="484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22" name="Group 5921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28" name="Straight Connector 5927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29" name="Straight Connector 5928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30" name="Straight Connector 5929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31" name="Straight Connector 5930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32" name="Straight Connector 5931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23" name="Group 5922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24" name="Straight Connector 5923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25" name="Straight Connector 5924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26" name="Straight Connector 5925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27" name="Straight Connector 5926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33" name="Group 5932"/>
                    <p:cNvGrpSpPr/>
                    <p:nvPr/>
                  </p:nvGrpSpPr>
                  <p:grpSpPr>
                    <a:xfrm>
                      <a:off x="556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34" name="Group 5933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40" name="Straight Connector 5939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41" name="Straight Connector 5940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42" name="Straight Connector 5941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43" name="Straight Connector 5942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44" name="Straight Connector 5943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35" name="Group 5934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36" name="Straight Connector 5935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37" name="Straight Connector 5936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38" name="Straight Connector 5937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39" name="Straight Connector 5938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45" name="Group 5944"/>
                    <p:cNvGrpSpPr/>
                    <p:nvPr/>
                  </p:nvGrpSpPr>
                  <p:grpSpPr>
                    <a:xfrm>
                      <a:off x="628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46" name="Group 5945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52" name="Straight Connector 5951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53" name="Straight Connector 5952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54" name="Straight Connector 5953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55" name="Straight Connector 5954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56" name="Straight Connector 5955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47" name="Group 5946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48" name="Straight Connector 5947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49" name="Straight Connector 5948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50" name="Straight Connector 5949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51" name="Straight Connector 5950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57" name="Group 5956"/>
                    <p:cNvGrpSpPr/>
                    <p:nvPr/>
                  </p:nvGrpSpPr>
                  <p:grpSpPr>
                    <a:xfrm>
                      <a:off x="700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58" name="Group 5957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64" name="Straight Connector 5963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5" name="Straight Connector 5964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6" name="Straight Connector 5965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7" name="Straight Connector 5966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8" name="Straight Connector 5967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59" name="Group 5958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60" name="Straight Connector 5959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1" name="Straight Connector 5960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2" name="Straight Connector 5961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3" name="Straight Connector 5962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69" name="Group 5968"/>
                    <p:cNvGrpSpPr/>
                    <p:nvPr/>
                  </p:nvGrpSpPr>
                  <p:grpSpPr>
                    <a:xfrm>
                      <a:off x="772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70" name="Group 5969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76" name="Straight Connector 5975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77" name="Straight Connector 5976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78" name="Straight Connector 5977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79" name="Straight Connector 5978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80" name="Straight Connector 5979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71" name="Group 5970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72" name="Straight Connector 5971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73" name="Straight Connector 5972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74" name="Straight Connector 5973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75" name="Straight Connector 5974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81" name="Group 5980"/>
                    <p:cNvGrpSpPr/>
                    <p:nvPr/>
                  </p:nvGrpSpPr>
                  <p:grpSpPr>
                    <a:xfrm>
                      <a:off x="844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82" name="Group 5981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88" name="Straight Connector 5987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89" name="Straight Connector 5988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90" name="Straight Connector 5989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91" name="Straight Connector 5990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92" name="Straight Connector 5991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83" name="Group 5982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84" name="Straight Connector 5983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85" name="Straight Connector 5984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86" name="Straight Connector 5985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87" name="Straight Connector 5986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93" name="Group 5992"/>
                    <p:cNvGrpSpPr/>
                    <p:nvPr/>
                  </p:nvGrpSpPr>
                  <p:grpSpPr>
                    <a:xfrm>
                      <a:off x="916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94" name="Group 5993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6000" name="Straight Connector 5999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01" name="Straight Connector 6000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02" name="Straight Connector 6001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03" name="Straight Connector 6002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04" name="Straight Connector 6003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95" name="Group 5994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96" name="Straight Connector 5995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97" name="Straight Connector 5996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98" name="Straight Connector 5997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99" name="Straight Connector 5998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6005" name="Group 6004"/>
                    <p:cNvGrpSpPr/>
                    <p:nvPr/>
                  </p:nvGrpSpPr>
                  <p:grpSpPr>
                    <a:xfrm>
                      <a:off x="988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6006" name="Group 6005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6012" name="Straight Connector 6011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13" name="Straight Connector 6012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14" name="Straight Connector 6013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15" name="Straight Connector 6014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16" name="Straight Connector 6015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6007" name="Group 6006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6008" name="Straight Connector 6007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09" name="Straight Connector 6008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10" name="Straight Connector 6009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11" name="Straight Connector 6010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6017" name="Group 6016"/>
                    <p:cNvGrpSpPr/>
                    <p:nvPr/>
                  </p:nvGrpSpPr>
                  <p:grpSpPr>
                    <a:xfrm>
                      <a:off x="1060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6018" name="Group 6017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6024" name="Straight Connector 6023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5" name="Straight Connector 6024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6" name="Straight Connector 6025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7" name="Straight Connector 6026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8" name="Straight Connector 6027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6019" name="Group 6018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6020" name="Straight Connector 6019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1" name="Straight Connector 6020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2" name="Straight Connector 6021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3" name="Straight Connector 6022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6029" name="Group 6028"/>
                    <p:cNvGrpSpPr/>
                    <p:nvPr/>
                  </p:nvGrpSpPr>
                  <p:grpSpPr>
                    <a:xfrm>
                      <a:off x="1132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6030" name="Group 6029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6036" name="Straight Connector 6035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37" name="Straight Connector 6036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38" name="Straight Connector 6037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39" name="Straight Connector 6038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40" name="Straight Connector 6039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6031" name="Group 6030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6032" name="Straight Connector 6031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33" name="Straight Connector 6032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34" name="Straight Connector 6033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35" name="Straight Connector 6034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6181" name="Group 6180"/>
                    <p:cNvGrpSpPr/>
                    <p:nvPr/>
                  </p:nvGrpSpPr>
                  <p:grpSpPr>
                    <a:xfrm>
                      <a:off x="124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6182" name="Group 6181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6188" name="Straight Connector 6187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89" name="Straight Connector 6188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90" name="Straight Connector 6189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91" name="Straight Connector 6190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92" name="Straight Connector 6191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6183" name="Group 6182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6184" name="Straight Connector 6183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85" name="Straight Connector 6184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86" name="Straight Connector 6185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87" name="Straight Connector 6186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</p:grpSp>
          </p:grpSp>
        </p:grpSp>
        <p:cxnSp>
          <p:nvCxnSpPr>
            <p:cNvPr id="37" name="Straight Connector 36"/>
            <p:cNvCxnSpPr/>
            <p:nvPr/>
          </p:nvCxnSpPr>
          <p:spPr>
            <a:xfrm>
              <a:off x="1191562" y="99000"/>
              <a:ext cx="0" cy="6660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ounded Rectangle 3"/>
          <p:cNvSpPr/>
          <p:nvPr/>
        </p:nvSpPr>
        <p:spPr>
          <a:xfrm>
            <a:off x="1199730" y="698625"/>
            <a:ext cx="6744541" cy="3746250"/>
          </a:xfrm>
          <a:prstGeom prst="roundRect">
            <a:avLst>
              <a:gd name="adj" fmla="val 2469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>
              <a:latin typeface="HP001 4 hàng" panose="020B0603050302020204" pitchFamily="34" charset="0"/>
            </a:endParaRPr>
          </a:p>
        </p:txBody>
      </p:sp>
      <p:sp>
        <p:nvSpPr>
          <p:cNvPr id="1941" name="TextBox 1940">
            <a:extLst>
              <a:ext uri="{FF2B5EF4-FFF2-40B4-BE49-F238E27FC236}">
                <a16:creationId xmlns="" xmlns:a16="http://schemas.microsoft.com/office/drawing/2014/main" id="{89E3D107-2C60-4113-BAD2-BBA806A348BD}"/>
              </a:ext>
            </a:extLst>
          </p:cNvPr>
          <p:cNvSpPr txBox="1"/>
          <p:nvPr/>
        </p:nvSpPr>
        <p:spPr>
          <a:xfrm>
            <a:off x="1655504" y="1250549"/>
            <a:ext cx="178644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algn="ctr">
              <a:defRPr sz="3500" b="1">
                <a:solidFill>
                  <a:srgbClr val="000099"/>
                </a:solidFill>
                <a:latin typeface="HP001 4 hàng" panose="020B0603050302020204" pitchFamily="34" charset="-93"/>
              </a:defRPr>
            </a:lvl1pPr>
          </a:lstStyle>
          <a:p>
            <a:pPr algn="l"/>
            <a:r>
              <a:rPr lang="en-US" sz="4050" dirty="0">
                <a:latin typeface="HP001 4 hàng" panose="020B0603050302020204" pitchFamily="34" charset="0"/>
              </a:rPr>
              <a:t> </a:t>
            </a:r>
            <a:r>
              <a:rPr lang="en-US" sz="2100" dirty="0" err="1">
                <a:latin typeface="HP001 4 hàng" panose="020B0603050302020204" pitchFamily="34" charset="0"/>
              </a:rPr>
              <a:t>hã</a:t>
            </a:r>
            <a:r>
              <a:rPr lang="el-GR" sz="2100" dirty="0">
                <a:latin typeface="HP001 4 hàng" panose="020B0603050302020204" pitchFamily="34" charset="0"/>
              </a:rPr>
              <a:t>ζ </a:t>
            </a:r>
            <a:r>
              <a:rPr lang="en-US" sz="2100" dirty="0">
                <a:latin typeface="HP001 4 hàng" panose="020B0603050302020204" pitchFamily="34" charset="0"/>
              </a:rPr>
              <a:t>d</a:t>
            </a:r>
            <a:r>
              <a:rPr lang="el-GR" sz="2100" dirty="0">
                <a:latin typeface="HP001 4 hàng" panose="020B0603050302020204" pitchFamily="34" charset="0"/>
              </a:rPr>
              <a:t>Η</a:t>
            </a:r>
            <a:r>
              <a:rPr lang="en-US" sz="2100" dirty="0">
                <a:latin typeface="HP001 4 hàng" panose="020B0603050302020204" pitchFamily="34" charset="0"/>
              </a:rPr>
              <a:t>İn</a:t>
            </a:r>
            <a:endParaRPr lang="vi-VN" sz="4050" b="0" dirty="0">
              <a:latin typeface="HP001 4 hàng" panose="020B0603050302020204" pitchFamily="34" charset="0"/>
            </a:endParaRPr>
          </a:p>
        </p:txBody>
      </p:sp>
      <p:sp>
        <p:nvSpPr>
          <p:cNvPr id="1931" name="TextBox 1930">
            <a:extLst>
              <a:ext uri="{FF2B5EF4-FFF2-40B4-BE49-F238E27FC236}">
                <a16:creationId xmlns="" xmlns:a16="http://schemas.microsoft.com/office/drawing/2014/main" id="{68328DE5-6C51-4009-B011-95776F5E8AF3}"/>
              </a:ext>
            </a:extLst>
          </p:cNvPr>
          <p:cNvSpPr txBox="1"/>
          <p:nvPr/>
        </p:nvSpPr>
        <p:spPr>
          <a:xfrm>
            <a:off x="3275504" y="1237322"/>
            <a:ext cx="178644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algn="ctr">
              <a:defRPr sz="3500" b="1">
                <a:solidFill>
                  <a:srgbClr val="000099"/>
                </a:solidFill>
                <a:latin typeface="HP001 4 hàng" panose="020B0603050302020204" pitchFamily="34" charset="-93"/>
              </a:defRPr>
            </a:lvl1pPr>
          </a:lstStyle>
          <a:p>
            <a:pPr algn="l"/>
            <a:r>
              <a:rPr lang="en-US" sz="4050" dirty="0">
                <a:latin typeface="HP001 4 hàng" panose="020B0603050302020204" pitchFamily="34" charset="0"/>
              </a:rPr>
              <a:t> </a:t>
            </a:r>
            <a:r>
              <a:rPr lang="en-US" sz="2100" dirty="0" err="1">
                <a:latin typeface="HP001 4 hàng" panose="020B0603050302020204" pitchFamily="34" charset="0"/>
              </a:rPr>
              <a:t>hã</a:t>
            </a:r>
            <a:r>
              <a:rPr lang="el-GR" sz="2100" dirty="0">
                <a:latin typeface="HP001 4 hàng" panose="020B0603050302020204" pitchFamily="34" charset="0"/>
              </a:rPr>
              <a:t>ζ </a:t>
            </a:r>
            <a:r>
              <a:rPr lang="en-US" sz="2100" dirty="0">
                <a:latin typeface="HP001 4 hàng" panose="020B0603050302020204" pitchFamily="34" charset="0"/>
              </a:rPr>
              <a:t>d</a:t>
            </a:r>
            <a:r>
              <a:rPr lang="el-GR" sz="2100" dirty="0">
                <a:latin typeface="HP001 4 hàng" panose="020B0603050302020204" pitchFamily="34" charset="0"/>
              </a:rPr>
              <a:t>Η</a:t>
            </a:r>
            <a:r>
              <a:rPr lang="en-US" sz="2100" dirty="0">
                <a:latin typeface="HP001 4 hàng" panose="020B0603050302020204" pitchFamily="34" charset="0"/>
              </a:rPr>
              <a:t>İn</a:t>
            </a:r>
            <a:endParaRPr lang="vi-VN" sz="4050" b="0" dirty="0">
              <a:latin typeface="HP001 4 hàng" panose="020B0603050302020204" pitchFamily="34" charset="0"/>
            </a:endParaRPr>
          </a:p>
        </p:txBody>
      </p:sp>
      <p:sp>
        <p:nvSpPr>
          <p:cNvPr id="1933" name="TextBox 1932">
            <a:extLst>
              <a:ext uri="{FF2B5EF4-FFF2-40B4-BE49-F238E27FC236}">
                <a16:creationId xmlns="" xmlns:a16="http://schemas.microsoft.com/office/drawing/2014/main" id="{AE981FA2-9DB1-4C46-8D7C-5297DF372B57}"/>
              </a:ext>
            </a:extLst>
          </p:cNvPr>
          <p:cNvSpPr txBox="1"/>
          <p:nvPr/>
        </p:nvSpPr>
        <p:spPr>
          <a:xfrm>
            <a:off x="4895504" y="1236341"/>
            <a:ext cx="178644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algn="ctr">
              <a:defRPr sz="3500" b="1">
                <a:solidFill>
                  <a:srgbClr val="000099"/>
                </a:solidFill>
                <a:latin typeface="HP001 4 hàng" panose="020B0603050302020204" pitchFamily="34" charset="-93"/>
              </a:defRPr>
            </a:lvl1pPr>
          </a:lstStyle>
          <a:p>
            <a:pPr algn="l"/>
            <a:r>
              <a:rPr lang="en-US" sz="4050" dirty="0">
                <a:latin typeface="HP001 4 hàng" panose="020B0603050302020204" pitchFamily="34" charset="0"/>
              </a:rPr>
              <a:t> </a:t>
            </a:r>
            <a:r>
              <a:rPr lang="en-US" sz="2100" dirty="0" err="1">
                <a:latin typeface="HP001 4 hàng" panose="020B0603050302020204" pitchFamily="34" charset="0"/>
              </a:rPr>
              <a:t>hã</a:t>
            </a:r>
            <a:r>
              <a:rPr lang="el-GR" sz="2100" dirty="0">
                <a:latin typeface="HP001 4 hàng" panose="020B0603050302020204" pitchFamily="34" charset="0"/>
              </a:rPr>
              <a:t>ζ </a:t>
            </a:r>
            <a:r>
              <a:rPr lang="en-US" sz="2100" dirty="0">
                <a:latin typeface="HP001 4 hàng" panose="020B0603050302020204" pitchFamily="34" charset="0"/>
              </a:rPr>
              <a:t>d</a:t>
            </a:r>
            <a:r>
              <a:rPr lang="el-GR" sz="2100" dirty="0">
                <a:latin typeface="HP001 4 hàng" panose="020B0603050302020204" pitchFamily="34" charset="0"/>
              </a:rPr>
              <a:t>Η</a:t>
            </a:r>
            <a:r>
              <a:rPr lang="en-US" sz="2100" dirty="0">
                <a:latin typeface="HP001 4 hàng" panose="020B0603050302020204" pitchFamily="34" charset="0"/>
              </a:rPr>
              <a:t>İn</a:t>
            </a:r>
            <a:endParaRPr lang="vi-VN" sz="4050" b="0" dirty="0">
              <a:latin typeface="HP001 4 hàng" panose="020B0603050302020204" pitchFamily="34" charset="0"/>
            </a:endParaRPr>
          </a:p>
        </p:txBody>
      </p:sp>
      <p:sp>
        <p:nvSpPr>
          <p:cNvPr id="1935" name="TextBox 1934">
            <a:extLst>
              <a:ext uri="{FF2B5EF4-FFF2-40B4-BE49-F238E27FC236}">
                <a16:creationId xmlns="" xmlns:a16="http://schemas.microsoft.com/office/drawing/2014/main" id="{8E110A76-2495-4A7E-A439-043224E9D979}"/>
              </a:ext>
            </a:extLst>
          </p:cNvPr>
          <p:cNvSpPr txBox="1"/>
          <p:nvPr/>
        </p:nvSpPr>
        <p:spPr>
          <a:xfrm>
            <a:off x="3196158" y="2060749"/>
            <a:ext cx="178644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algn="ctr">
              <a:defRPr sz="3500" b="1">
                <a:solidFill>
                  <a:srgbClr val="000099"/>
                </a:solidFill>
                <a:latin typeface="HP001 4 hàng" panose="020B0603050302020204" pitchFamily="34" charset="-93"/>
              </a:defRPr>
            </a:lvl1pPr>
          </a:lstStyle>
          <a:p>
            <a:pPr algn="l"/>
            <a:r>
              <a:rPr lang="en-US" sz="4050" dirty="0">
                <a:latin typeface="HP001 4 hàng" panose="020B0603050302020204" pitchFamily="34" charset="0"/>
              </a:rPr>
              <a:t> </a:t>
            </a:r>
            <a:r>
              <a:rPr lang="el-GR" sz="2100" dirty="0">
                <a:latin typeface="HP001 4 hàng" panose="020B0603050302020204" pitchFamily="34" charset="0"/>
              </a:rPr>
              <a:t> ε</a:t>
            </a:r>
            <a:r>
              <a:rPr lang="en-US" sz="2100" dirty="0" err="1">
                <a:latin typeface="HP001 4 hàng" panose="020B0603050302020204" pitchFamily="34" charset="0"/>
              </a:rPr>
              <a:t>ững</a:t>
            </a:r>
            <a:r>
              <a:rPr lang="en-US" sz="2100" dirty="0">
                <a:latin typeface="HP001 4 hàng" panose="020B0603050302020204" pitchFamily="34" charset="0"/>
              </a:rPr>
              <a:t> </a:t>
            </a:r>
            <a:r>
              <a:rPr lang="el-GR" sz="2100" dirty="0">
                <a:latin typeface="HP001 4 hàng" panose="020B0603050302020204" pitchFamily="34" charset="0"/>
              </a:rPr>
              <a:t>ε</a:t>
            </a:r>
            <a:r>
              <a:rPr lang="en-US" sz="2100" dirty="0" err="1">
                <a:latin typeface="HP001 4 hàng" panose="020B0603050302020204" pitchFamily="34" charset="0"/>
              </a:rPr>
              <a:t>ạc</a:t>
            </a:r>
            <a:r>
              <a:rPr lang="en-US" sz="2100" dirty="0">
                <a:latin typeface="HP001 4 hàng" panose="020B0603050302020204" pitchFamily="34" charset="0"/>
              </a:rPr>
              <a:t> </a:t>
            </a:r>
            <a:endParaRPr lang="vi-VN" sz="4050" b="0" dirty="0">
              <a:latin typeface="HP001 4 hàng" panose="020B0603050302020204" pitchFamily="34" charset="0"/>
            </a:endParaRPr>
          </a:p>
        </p:txBody>
      </p:sp>
      <p:sp>
        <p:nvSpPr>
          <p:cNvPr id="1940" name="TextBox 1939">
            <a:extLst>
              <a:ext uri="{FF2B5EF4-FFF2-40B4-BE49-F238E27FC236}">
                <a16:creationId xmlns="" xmlns:a16="http://schemas.microsoft.com/office/drawing/2014/main" id="{3DD69844-291C-4C3A-9498-9AFD9A3ED532}"/>
              </a:ext>
            </a:extLst>
          </p:cNvPr>
          <p:cNvSpPr txBox="1"/>
          <p:nvPr/>
        </p:nvSpPr>
        <p:spPr>
          <a:xfrm>
            <a:off x="1562814" y="2059371"/>
            <a:ext cx="178644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algn="ctr">
              <a:defRPr sz="3500" b="1">
                <a:solidFill>
                  <a:srgbClr val="000099"/>
                </a:solidFill>
                <a:latin typeface="HP001 4 hàng" panose="020B0603050302020204" pitchFamily="34" charset="-93"/>
              </a:defRPr>
            </a:lvl1pPr>
          </a:lstStyle>
          <a:p>
            <a:pPr algn="l"/>
            <a:r>
              <a:rPr lang="en-US" sz="4050" dirty="0">
                <a:latin typeface="HP001 4 hàng" panose="020B0603050302020204" pitchFamily="34" charset="0"/>
              </a:rPr>
              <a:t> </a:t>
            </a:r>
            <a:r>
              <a:rPr lang="el-GR" sz="2100" dirty="0">
                <a:latin typeface="HP001 4 hàng" panose="020B0603050302020204" pitchFamily="34" charset="0"/>
              </a:rPr>
              <a:t> ε</a:t>
            </a:r>
            <a:r>
              <a:rPr lang="en-US" sz="2100" dirty="0" err="1">
                <a:latin typeface="HP001 4 hàng" panose="020B0603050302020204" pitchFamily="34" charset="0"/>
              </a:rPr>
              <a:t>ững</a:t>
            </a:r>
            <a:r>
              <a:rPr lang="en-US" sz="2100" dirty="0">
                <a:latin typeface="HP001 4 hàng" panose="020B0603050302020204" pitchFamily="34" charset="0"/>
              </a:rPr>
              <a:t> </a:t>
            </a:r>
            <a:r>
              <a:rPr lang="el-GR" sz="2100" dirty="0">
                <a:latin typeface="HP001 4 hàng" panose="020B0603050302020204" pitchFamily="34" charset="0"/>
              </a:rPr>
              <a:t>ε</a:t>
            </a:r>
            <a:r>
              <a:rPr lang="en-US" sz="2100" dirty="0" err="1">
                <a:latin typeface="HP001 4 hàng" panose="020B0603050302020204" pitchFamily="34" charset="0"/>
              </a:rPr>
              <a:t>ạc</a:t>
            </a:r>
            <a:r>
              <a:rPr lang="en-US" sz="2100" dirty="0">
                <a:latin typeface="HP001 4 hàng" panose="020B0603050302020204" pitchFamily="34" charset="0"/>
              </a:rPr>
              <a:t> </a:t>
            </a:r>
            <a:endParaRPr lang="vi-VN" sz="4050" b="0" dirty="0">
              <a:latin typeface="HP001 4 hàng" panose="020B0603050302020204" pitchFamily="34" charset="0"/>
            </a:endParaRPr>
          </a:p>
        </p:txBody>
      </p:sp>
      <p:sp>
        <p:nvSpPr>
          <p:cNvPr id="1942" name="TextBox 1941">
            <a:extLst>
              <a:ext uri="{FF2B5EF4-FFF2-40B4-BE49-F238E27FC236}">
                <a16:creationId xmlns="" xmlns:a16="http://schemas.microsoft.com/office/drawing/2014/main" id="{83159B80-1195-4879-8017-4EEED49C5746}"/>
              </a:ext>
            </a:extLst>
          </p:cNvPr>
          <p:cNvSpPr txBox="1"/>
          <p:nvPr/>
        </p:nvSpPr>
        <p:spPr>
          <a:xfrm>
            <a:off x="4809500" y="2053731"/>
            <a:ext cx="178644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algn="ctr">
              <a:defRPr sz="3500" b="1">
                <a:solidFill>
                  <a:srgbClr val="000099"/>
                </a:solidFill>
                <a:latin typeface="HP001 4 hàng" panose="020B0603050302020204" pitchFamily="34" charset="-93"/>
              </a:defRPr>
            </a:lvl1pPr>
          </a:lstStyle>
          <a:p>
            <a:pPr algn="l"/>
            <a:r>
              <a:rPr lang="en-US" sz="4050" dirty="0">
                <a:latin typeface="HP001 4 hàng" panose="020B0603050302020204" pitchFamily="34" charset="0"/>
              </a:rPr>
              <a:t> </a:t>
            </a:r>
            <a:r>
              <a:rPr lang="el-GR" sz="2100" dirty="0">
                <a:latin typeface="HP001 4 hàng" panose="020B0603050302020204" pitchFamily="34" charset="0"/>
              </a:rPr>
              <a:t> ε</a:t>
            </a:r>
            <a:r>
              <a:rPr lang="en-US" sz="2100" dirty="0" err="1">
                <a:latin typeface="HP001 4 hàng" panose="020B0603050302020204" pitchFamily="34" charset="0"/>
              </a:rPr>
              <a:t>ững</a:t>
            </a:r>
            <a:r>
              <a:rPr lang="en-US" sz="2100" dirty="0">
                <a:latin typeface="HP001 4 hàng" panose="020B0603050302020204" pitchFamily="34" charset="0"/>
              </a:rPr>
              <a:t> </a:t>
            </a:r>
            <a:r>
              <a:rPr lang="el-GR" sz="2100" dirty="0">
                <a:latin typeface="HP001 4 hàng" panose="020B0603050302020204" pitchFamily="34" charset="0"/>
              </a:rPr>
              <a:t>ε</a:t>
            </a:r>
            <a:r>
              <a:rPr lang="en-US" sz="2100" dirty="0" err="1">
                <a:latin typeface="HP001 4 hàng" panose="020B0603050302020204" pitchFamily="34" charset="0"/>
              </a:rPr>
              <a:t>ạc</a:t>
            </a:r>
            <a:r>
              <a:rPr lang="en-US" sz="2100" dirty="0">
                <a:latin typeface="HP001 4 hàng" panose="020B0603050302020204" pitchFamily="34" charset="0"/>
              </a:rPr>
              <a:t> </a:t>
            </a:r>
            <a:endParaRPr lang="vi-VN" sz="4050" b="0" dirty="0">
              <a:latin typeface="HP001 4 hàng" panose="020B0603050302020204" pitchFamily="34" charset="0"/>
            </a:endParaRPr>
          </a:p>
        </p:txBody>
      </p:sp>
      <p:sp>
        <p:nvSpPr>
          <p:cNvPr id="1943" name="TextBox 1942">
            <a:extLst>
              <a:ext uri="{FF2B5EF4-FFF2-40B4-BE49-F238E27FC236}">
                <a16:creationId xmlns="" xmlns:a16="http://schemas.microsoft.com/office/drawing/2014/main" id="{ED6E4141-508F-4245-9AF0-9B0D62C3605E}"/>
              </a:ext>
            </a:extLst>
          </p:cNvPr>
          <p:cNvSpPr txBox="1"/>
          <p:nvPr/>
        </p:nvSpPr>
        <p:spPr>
          <a:xfrm>
            <a:off x="1727060" y="221123"/>
            <a:ext cx="334672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algn="ctr">
              <a:defRPr sz="3500" b="1">
                <a:solidFill>
                  <a:srgbClr val="000099"/>
                </a:solidFill>
                <a:latin typeface="HP001 4 hàng" panose="020B0603050302020204" pitchFamily="34" charset="-93"/>
              </a:defRPr>
            </a:lvl1pPr>
          </a:lstStyle>
          <a:p>
            <a:pPr algn="l"/>
            <a:r>
              <a:rPr lang="en-US" sz="4050" dirty="0">
                <a:latin typeface="HP001 4 hàng" panose="020B0603050302020204" pitchFamily="34" charset="0"/>
              </a:rPr>
              <a:t> </a:t>
            </a:r>
            <a:r>
              <a:rPr lang="el-GR" sz="2100" dirty="0">
                <a:latin typeface="HP001 4 hàng" panose="020B0603050302020204" pitchFamily="34" charset="0"/>
              </a:rPr>
              <a:t> </a:t>
            </a:r>
            <a:r>
              <a:rPr lang="en-US" sz="2100" dirty="0">
                <a:latin typeface="Arial-SGK-TV" pitchFamily="2" charset="0"/>
              </a:rPr>
              <a:t>2</a:t>
            </a:r>
            <a:r>
              <a:rPr lang="en-US" sz="21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100" dirty="0" err="1"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sz="2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100" dirty="0" err="1"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2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100" dirty="0" err="1">
                <a:latin typeface="Arial-SGK-TV" pitchFamily="2" charset="0"/>
                <a:cs typeface="Arial-SGK-TV" pitchFamily="2" charset="0"/>
              </a:rPr>
              <a:t>ngữ</a:t>
            </a:r>
            <a:endParaRPr lang="en-US" sz="2100" dirty="0">
              <a:latin typeface="Arial-SGK-TV" pitchFamily="2" charset="0"/>
              <a:cs typeface="Arial-SGK-TV" pitchFamily="2" charset="0"/>
            </a:endParaRPr>
          </a:p>
          <a:p>
            <a:pPr algn="l"/>
            <a:endParaRPr lang="vi-VN" sz="405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448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1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250"/>
                                        <p:tgtEl>
                                          <p:spTgt spid="1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1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250"/>
                                        <p:tgtEl>
                                          <p:spTgt spid="1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250"/>
                                        <p:tgtEl>
                                          <p:spTgt spid="1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1" grpId="0"/>
      <p:bldP spid="1931" grpId="0"/>
      <p:bldP spid="1933" grpId="0"/>
      <p:bldP spid="1935" grpId="0"/>
      <p:bldP spid="1940" grpId="0"/>
      <p:bldP spid="1942" grpId="0"/>
      <p:bldP spid="19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28750" y="1008746"/>
            <a:ext cx="6172200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dirty="0">
                <a:latin typeface="Arial-SGK-TV" pitchFamily="2" charset="0"/>
                <a:cs typeface="Arial-SGK-TV" pitchFamily="2" charset="0"/>
              </a:rPr>
              <a:t>3. Viết câu trả lời cho câu hỏi a ở mục 3 (SGK trang 5)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256" y="1535002"/>
            <a:ext cx="658177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541640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/>
          <p:cNvSpPr/>
          <p:nvPr/>
        </p:nvSpPr>
        <p:spPr>
          <a:xfrm>
            <a:off x="1949269" y="1087238"/>
            <a:ext cx="50712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/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2304869" y="1087237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bổ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ích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36320" y="255154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khen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87984" y="1107441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3189514" y="2551546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96 -0.04382 L -0.25902 0.279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2" y="16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28750" y="1008746"/>
            <a:ext cx="6172200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dirty="0">
                <a:latin typeface="Arial-SGK-TV" pitchFamily="2" charset="0"/>
                <a:cs typeface="Arial-SGK-TV" pitchFamily="2" charset="0"/>
              </a:rPr>
              <a:t>4. Viết câu hoàn thiện ở mục 5 (SGK trang 6)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820" y="1538731"/>
            <a:ext cx="7175380" cy="149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460231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3" b="36376"/>
          <a:stretch>
            <a:fillRect/>
          </a:stretch>
        </p:blipFill>
        <p:spPr>
          <a:xfrm>
            <a:off x="1196378" y="1148079"/>
            <a:ext cx="6751244" cy="3432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149087" y="563304"/>
            <a:ext cx="94918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9" t="71901" r="14033" b="9549"/>
          <a:stretch>
            <a:fillRect/>
          </a:stretch>
        </p:blipFill>
        <p:spPr>
          <a:xfrm>
            <a:off x="157861" y="1056639"/>
            <a:ext cx="8828278" cy="3432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638354" y="563304"/>
            <a:ext cx="24876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7.Nghe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/>
          <p:cNvSpPr/>
          <p:nvPr/>
        </p:nvSpPr>
        <p:spPr>
          <a:xfrm>
            <a:off x="4008474" y="1807535"/>
            <a:ext cx="1935126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Hình chữ nhật: Góc Tròn 4"/>
          <p:cNvSpPr/>
          <p:nvPr/>
        </p:nvSpPr>
        <p:spPr>
          <a:xfrm>
            <a:off x="3125972" y="2296633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ình chữ nhật: Góc Tròn 5"/>
          <p:cNvSpPr/>
          <p:nvPr/>
        </p:nvSpPr>
        <p:spPr>
          <a:xfrm>
            <a:off x="4465674" y="2327201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596900" y="564002"/>
            <a:ext cx="8877036" cy="4778077"/>
            <a:chOff x="-55000" y="99000"/>
            <a:chExt cx="12104087" cy="6660000"/>
          </a:xfrm>
        </p:grpSpPr>
        <p:cxnSp>
          <p:nvCxnSpPr>
            <p:cNvPr id="49" name="Straight Connector 48"/>
            <p:cNvCxnSpPr/>
            <p:nvPr/>
          </p:nvCxnSpPr>
          <p:spPr>
            <a:xfrm>
              <a:off x="1191562" y="242047"/>
              <a:ext cx="10850400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Group 56"/>
            <p:cNvGrpSpPr/>
            <p:nvPr/>
          </p:nvGrpSpPr>
          <p:grpSpPr>
            <a:xfrm>
              <a:off x="-55000" y="371948"/>
              <a:ext cx="12104087" cy="6342552"/>
              <a:chOff x="-55000" y="371948"/>
              <a:chExt cx="12104087" cy="6342552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-55000" y="371948"/>
                <a:ext cx="1304253" cy="5760000"/>
                <a:chOff x="-152686" y="549000"/>
                <a:chExt cx="2121773" cy="5760000"/>
              </a:xfrm>
            </p:grpSpPr>
            <p:grpSp>
              <p:nvGrpSpPr>
                <p:cNvPr id="31" name="Group 30"/>
                <p:cNvGrpSpPr/>
                <p:nvPr/>
              </p:nvGrpSpPr>
              <p:grpSpPr>
                <a:xfrm>
                  <a:off x="100853" y="54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23" name="Straight Connector 22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68" name="Straight Connector 5567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70" name="Straight Connector 5569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71" name="Straight Connector 5570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72" name="Straight Connector 5571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22" name="Group 5621"/>
                <p:cNvGrpSpPr/>
                <p:nvPr/>
              </p:nvGrpSpPr>
              <p:grpSpPr>
                <a:xfrm>
                  <a:off x="-152686" y="1269000"/>
                  <a:ext cx="2121773" cy="720000"/>
                  <a:chOff x="-152686" y="549000"/>
                  <a:chExt cx="2121773" cy="720000"/>
                </a:xfrm>
              </p:grpSpPr>
              <p:cxnSp>
                <p:nvCxnSpPr>
                  <p:cNvPr id="5623" name="Straight Connector 5622"/>
                  <p:cNvCxnSpPr/>
                  <p:nvPr/>
                </p:nvCxnSpPr>
                <p:spPr>
                  <a:xfrm>
                    <a:off x="-152686" y="549000"/>
                    <a:ext cx="1868233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24" name="Straight Connector 5623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25" name="Straight Connector 5624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26" name="Straight Connector 5625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27" name="Straight Connector 5626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28" name="Group 5627"/>
                <p:cNvGrpSpPr/>
                <p:nvPr/>
              </p:nvGrpSpPr>
              <p:grpSpPr>
                <a:xfrm>
                  <a:off x="100853" y="198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29" name="Straight Connector 5628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0" name="Straight Connector 5629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1" name="Straight Connector 5630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2" name="Straight Connector 5631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3" name="Straight Connector 5632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34" name="Group 5633"/>
                <p:cNvGrpSpPr/>
                <p:nvPr/>
              </p:nvGrpSpPr>
              <p:grpSpPr>
                <a:xfrm>
                  <a:off x="100853" y="270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35" name="Straight Connector 5634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6" name="Straight Connector 5635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7" name="Straight Connector 5636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8" name="Straight Connector 5637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9" name="Straight Connector 5638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40" name="Group 5639"/>
                <p:cNvGrpSpPr/>
                <p:nvPr/>
              </p:nvGrpSpPr>
              <p:grpSpPr>
                <a:xfrm>
                  <a:off x="100853" y="342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41" name="Straight Connector 5640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2" name="Straight Connector 5641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3" name="Straight Connector 5642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4" name="Straight Connector 5643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5" name="Straight Connector 5644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46" name="Group 5645"/>
                <p:cNvGrpSpPr/>
                <p:nvPr/>
              </p:nvGrpSpPr>
              <p:grpSpPr>
                <a:xfrm>
                  <a:off x="100853" y="414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47" name="Straight Connector 5646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8" name="Straight Connector 5647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9" name="Straight Connector 5648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0" name="Straight Connector 5649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1" name="Straight Connector 5650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52" name="Group 5651"/>
                <p:cNvGrpSpPr/>
                <p:nvPr/>
              </p:nvGrpSpPr>
              <p:grpSpPr>
                <a:xfrm>
                  <a:off x="100853" y="486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53" name="Straight Connector 5652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4" name="Straight Connector 5653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5" name="Straight Connector 5654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6" name="Straight Connector 5655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7" name="Straight Connector 5656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58" name="Group 5657"/>
                <p:cNvGrpSpPr/>
                <p:nvPr/>
              </p:nvGrpSpPr>
              <p:grpSpPr>
                <a:xfrm>
                  <a:off x="100853" y="558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59" name="Straight Connector 5658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60" name="Straight Connector 5659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61" name="Straight Connector 5660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62" name="Straight Connector 5661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63" name="Straight Connector 5662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56" name="Group 55"/>
              <p:cNvGrpSpPr/>
              <p:nvPr/>
            </p:nvGrpSpPr>
            <p:grpSpPr>
              <a:xfrm>
                <a:off x="1249087" y="371948"/>
                <a:ext cx="10800000" cy="6342552"/>
                <a:chOff x="1249087" y="371948"/>
                <a:chExt cx="10800000" cy="6342552"/>
              </a:xfrm>
            </p:grpSpPr>
            <p:grpSp>
              <p:nvGrpSpPr>
                <p:cNvPr id="53" name="Group 52"/>
                <p:cNvGrpSpPr/>
                <p:nvPr/>
              </p:nvGrpSpPr>
              <p:grpSpPr>
                <a:xfrm>
                  <a:off x="1249087" y="371948"/>
                  <a:ext cx="720000" cy="5760000"/>
                  <a:chOff x="1249087" y="371948"/>
                  <a:chExt cx="720000" cy="5760000"/>
                </a:xfrm>
              </p:grpSpPr>
              <p:grpSp>
                <p:nvGrpSpPr>
                  <p:cNvPr id="6041" name="Group 6040"/>
                  <p:cNvGrpSpPr/>
                  <p:nvPr/>
                </p:nvGrpSpPr>
                <p:grpSpPr>
                  <a:xfrm>
                    <a:off x="1249087" y="37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042" name="Group 6041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50" name="Straight Connector 6049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51" name="Straight Connector 6050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52" name="Straight Connector 6051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53" name="Straight Connector 6052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54" name="Straight Connector 6053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043" name="Rectangle 6042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6044" name="Group 6043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45" name="Straight Connector 6044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46" name="Straight Connector 6045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47" name="Straight Connector 6046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48" name="Straight Connector 6047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49" name="Straight Connector 6048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055" name="Group 6054"/>
                  <p:cNvGrpSpPr/>
                  <p:nvPr/>
                </p:nvGrpSpPr>
                <p:grpSpPr>
                  <a:xfrm>
                    <a:off x="1249087" y="109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056" name="Group 6055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64" name="Straight Connector 6063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5" name="Straight Connector 6064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6" name="Straight Connector 6065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7" name="Straight Connector 6066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8" name="Straight Connector 6067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057" name="Rectangle 6056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6058" name="Group 6057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59" name="Straight Connector 6058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0" name="Straight Connector 6059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1" name="Straight Connector 6060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2" name="Straight Connector 6061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3" name="Straight Connector 6062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069" name="Group 6068"/>
                  <p:cNvGrpSpPr/>
                  <p:nvPr/>
                </p:nvGrpSpPr>
                <p:grpSpPr>
                  <a:xfrm>
                    <a:off x="1249087" y="181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070" name="Group 6069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78" name="Straight Connector 6077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79" name="Straight Connector 6078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80" name="Straight Connector 6079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81" name="Straight Connector 6080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82" name="Straight Connector 6081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071" name="Rectangle 6070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6072" name="Group 6071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73" name="Straight Connector 6072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74" name="Straight Connector 6073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75" name="Straight Connector 6074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76" name="Straight Connector 6075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77" name="Straight Connector 6076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083" name="Group 6082"/>
                  <p:cNvGrpSpPr/>
                  <p:nvPr/>
                </p:nvGrpSpPr>
                <p:grpSpPr>
                  <a:xfrm>
                    <a:off x="1249087" y="253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084" name="Group 6083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92" name="Straight Connector 6091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3" name="Straight Connector 6092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4" name="Straight Connector 6093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5" name="Straight Connector 6094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6" name="Straight Connector 6095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085" name="Rectangle 6084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6086" name="Group 6085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87" name="Straight Connector 6086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88" name="Straight Connector 6087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89" name="Straight Connector 6088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0" name="Straight Connector 6089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1" name="Straight Connector 6090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097" name="Group 6096"/>
                  <p:cNvGrpSpPr/>
                  <p:nvPr/>
                </p:nvGrpSpPr>
                <p:grpSpPr>
                  <a:xfrm>
                    <a:off x="1249087" y="325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098" name="Group 6097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06" name="Straight Connector 6105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7" name="Straight Connector 6106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8" name="Straight Connector 6107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9" name="Straight Connector 6108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10" name="Straight Connector 6109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099" name="Rectangle 6098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6100" name="Group 6099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01" name="Straight Connector 6100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2" name="Straight Connector 6101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3" name="Straight Connector 6102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4" name="Straight Connector 6103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5" name="Straight Connector 6104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111" name="Group 6110"/>
                  <p:cNvGrpSpPr/>
                  <p:nvPr/>
                </p:nvGrpSpPr>
                <p:grpSpPr>
                  <a:xfrm>
                    <a:off x="1249087" y="397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112" name="Group 6111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20" name="Straight Connector 6119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21" name="Straight Connector 6120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22" name="Straight Connector 6121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23" name="Straight Connector 6122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24" name="Straight Connector 6123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113" name="Rectangle 6112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6114" name="Group 6113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15" name="Straight Connector 6114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16" name="Straight Connector 6115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17" name="Straight Connector 6116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18" name="Straight Connector 6117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19" name="Straight Connector 6118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125" name="Group 6124"/>
                  <p:cNvGrpSpPr/>
                  <p:nvPr/>
                </p:nvGrpSpPr>
                <p:grpSpPr>
                  <a:xfrm>
                    <a:off x="1249087" y="469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126" name="Group 6125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34" name="Straight Connector 6133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5" name="Straight Connector 6134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6" name="Straight Connector 6135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7" name="Straight Connector 6136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8" name="Straight Connector 6137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127" name="Rectangle 6126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6128" name="Group 6127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29" name="Straight Connector 6128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0" name="Straight Connector 6129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1" name="Straight Connector 6130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2" name="Straight Connector 6131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3" name="Straight Connector 6132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139" name="Group 6138"/>
                  <p:cNvGrpSpPr/>
                  <p:nvPr/>
                </p:nvGrpSpPr>
                <p:grpSpPr>
                  <a:xfrm>
                    <a:off x="1249087" y="541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140" name="Group 6139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48" name="Straight Connector 6147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49" name="Straight Connector 6148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50" name="Straight Connector 6149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51" name="Straight Connector 6150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52" name="Straight Connector 6151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141" name="Rectangle 6140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6142" name="Group 6141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43" name="Straight Connector 6142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44" name="Straight Connector 6143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45" name="Straight Connector 6144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46" name="Straight Connector 6145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47" name="Straight Connector 6146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  <p:grpSp>
              <p:nvGrpSpPr>
                <p:cNvPr id="55" name="Group 54"/>
                <p:cNvGrpSpPr/>
                <p:nvPr/>
              </p:nvGrpSpPr>
              <p:grpSpPr>
                <a:xfrm>
                  <a:off x="1249087" y="371948"/>
                  <a:ext cx="10800000" cy="6342552"/>
                  <a:chOff x="1249087" y="371948"/>
                  <a:chExt cx="10800000" cy="6342552"/>
                </a:xfrm>
              </p:grpSpPr>
              <p:grpSp>
                <p:nvGrpSpPr>
                  <p:cNvPr id="17" name="Group 16"/>
                  <p:cNvGrpSpPr/>
                  <p:nvPr/>
                </p:nvGrpSpPr>
                <p:grpSpPr>
                  <a:xfrm>
                    <a:off x="1969087" y="37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12" name="Group 11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10" name="Group 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748" name="Straight Connector 174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49" name="Straight Connector 174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50" name="Straight Connector 174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51" name="Straight Connector 175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52" name="Straight Connector 175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742" name="Rectangle 174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001" name="Group 400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02" name="Straight Connector 400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03" name="Straight Connector 400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04" name="Straight Connector 400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05" name="Straight Connector 400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06" name="Straight Connector 400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07" name="Group 4006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08" name="Group 400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16" name="Straight Connector 401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7" name="Straight Connector 401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8" name="Straight Connector 401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9" name="Straight Connector 401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20" name="Straight Connector 401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09" name="Rectangle 400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010" name="Group 400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11" name="Straight Connector 401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2" name="Straight Connector 401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3" name="Straight Connector 401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4" name="Straight Connector 401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5" name="Straight Connector 401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21" name="Group 4020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22" name="Group 402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30" name="Straight Connector 402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31" name="Straight Connector 403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32" name="Straight Connector 403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33" name="Straight Connector 403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34" name="Straight Connector 403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23" name="Rectangle 402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024" name="Group 402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25" name="Straight Connector 402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26" name="Straight Connector 402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27" name="Straight Connector 402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28" name="Straight Connector 402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29" name="Straight Connector 402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35" name="Group 4034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36" name="Group 403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44" name="Straight Connector 404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5" name="Straight Connector 404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6" name="Straight Connector 404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7" name="Straight Connector 404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8" name="Straight Connector 404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37" name="Rectangle 403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038" name="Group 403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39" name="Straight Connector 403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0" name="Straight Connector 403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1" name="Straight Connector 404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2" name="Straight Connector 404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3" name="Straight Connector 404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49" name="Group 4048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50" name="Group 404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58" name="Straight Connector 405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59" name="Straight Connector 405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60" name="Straight Connector 405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61" name="Straight Connector 406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62" name="Straight Connector 406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51" name="Rectangle 405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052" name="Group 405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53" name="Straight Connector 405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54" name="Straight Connector 405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55" name="Straight Connector 405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56" name="Straight Connector 405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57" name="Straight Connector 405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63" name="Group 4062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64" name="Group 406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72" name="Straight Connector 407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3" name="Straight Connector 407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4" name="Straight Connector 407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5" name="Straight Connector 407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6" name="Straight Connector 407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65" name="Rectangle 406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066" name="Group 406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67" name="Straight Connector 406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68" name="Straight Connector 406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69" name="Straight Connector 406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0" name="Straight Connector 406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1" name="Straight Connector 407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77" name="Group 4076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78" name="Group 407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86" name="Straight Connector 408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7" name="Straight Connector 408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8" name="Straight Connector 408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9" name="Straight Connector 408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90" name="Straight Connector 408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79" name="Rectangle 407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080" name="Group 407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81" name="Straight Connector 408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2" name="Straight Connector 408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3" name="Straight Connector 408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4" name="Straight Connector 408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5" name="Straight Connector 408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91" name="Group 4090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92" name="Group 409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00" name="Straight Connector 409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01" name="Straight Connector 410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02" name="Straight Connector 410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03" name="Straight Connector 410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04" name="Straight Connector 410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93" name="Rectangle 409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094" name="Group 409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95" name="Straight Connector 409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96" name="Straight Connector 409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97" name="Straight Connector 409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98" name="Straight Connector 409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99" name="Straight Connector 409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05" name="Group 4104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106" name="Group 410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14" name="Straight Connector 411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5" name="Straight Connector 411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6" name="Straight Connector 411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7" name="Straight Connector 411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8" name="Straight Connector 411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07" name="Rectangle 410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108" name="Group 410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09" name="Straight Connector 410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0" name="Straight Connector 410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1" name="Straight Connector 411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2" name="Straight Connector 411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3" name="Straight Connector 411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19" name="Group 4118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120" name="Group 411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28" name="Straight Connector 412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29" name="Straight Connector 412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30" name="Straight Connector 412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31" name="Straight Connector 413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32" name="Straight Connector 413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21" name="Rectangle 412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122" name="Group 412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23" name="Straight Connector 412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24" name="Straight Connector 412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25" name="Straight Connector 412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26" name="Straight Connector 412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27" name="Straight Connector 412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33" name="Group 4132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134" name="Group 413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42" name="Straight Connector 414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3" name="Straight Connector 414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4" name="Straight Connector 414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5" name="Straight Connector 414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6" name="Straight Connector 414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35" name="Rectangle 413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136" name="Group 413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37" name="Straight Connector 413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38" name="Straight Connector 413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39" name="Straight Connector 413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0" name="Straight Connector 413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1" name="Straight Connector 414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47" name="Group 4146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148" name="Group 414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56" name="Straight Connector 415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7" name="Straight Connector 415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8" name="Straight Connector 415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9" name="Straight Connector 415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60" name="Straight Connector 415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49" name="Rectangle 414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150" name="Group 414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51" name="Straight Connector 415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2" name="Straight Connector 415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3" name="Straight Connector 415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4" name="Straight Connector 415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5" name="Straight Connector 415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61" name="Group 4160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162" name="Group 416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70" name="Straight Connector 416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71" name="Straight Connector 417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72" name="Straight Connector 417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73" name="Straight Connector 417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74" name="Straight Connector 417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63" name="Rectangle 416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164" name="Group 416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65" name="Straight Connector 416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66" name="Straight Connector 416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67" name="Straight Connector 416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68" name="Straight Connector 416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69" name="Straight Connector 416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75" name="Group 4174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176" name="Group 417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84" name="Straight Connector 418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5" name="Straight Connector 418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6" name="Straight Connector 418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7" name="Straight Connector 418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8" name="Straight Connector 418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77" name="Rectangle 417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178" name="Group 417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79" name="Straight Connector 417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0" name="Straight Connector 417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1" name="Straight Connector 418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2" name="Straight Connector 418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3" name="Straight Connector 418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4189" name="Group 4188"/>
                  <p:cNvGrpSpPr/>
                  <p:nvPr/>
                </p:nvGrpSpPr>
                <p:grpSpPr>
                  <a:xfrm>
                    <a:off x="1969087" y="109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4190" name="Group 4189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373" name="Group 437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81" name="Straight Connector 438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82" name="Straight Connector 438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83" name="Straight Connector 438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84" name="Straight Connector 438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85" name="Straight Connector 438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74" name="Rectangle 437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375" name="Group 437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76" name="Straight Connector 437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7" name="Straight Connector 437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8" name="Straight Connector 437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9" name="Straight Connector 437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80" name="Straight Connector 437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1" name="Group 4190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360" name="Group 435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68" name="Straight Connector 436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69" name="Straight Connector 436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0" name="Straight Connector 436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1" name="Straight Connector 437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2" name="Straight Connector 437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61" name="Rectangle 436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362" name="Group 436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63" name="Straight Connector 436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64" name="Straight Connector 436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65" name="Straight Connector 436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66" name="Straight Connector 436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67" name="Straight Connector 436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2" name="Group 4191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347" name="Group 434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55" name="Straight Connector 435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6" name="Straight Connector 435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7" name="Straight Connector 435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8" name="Straight Connector 435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9" name="Straight Connector 435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48" name="Rectangle 434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349" name="Group 434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50" name="Straight Connector 434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1" name="Straight Connector 435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2" name="Straight Connector 435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3" name="Straight Connector 435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4" name="Straight Connector 435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3" name="Group 4192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334" name="Group 433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42" name="Straight Connector 434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3" name="Straight Connector 434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4" name="Straight Connector 434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5" name="Straight Connector 434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6" name="Straight Connector 434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35" name="Rectangle 433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336" name="Group 433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37" name="Straight Connector 433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8" name="Straight Connector 433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9" name="Straight Connector 433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0" name="Straight Connector 433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1" name="Straight Connector 434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4" name="Group 4193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321" name="Group 432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29" name="Straight Connector 432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0" name="Straight Connector 432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1" name="Straight Connector 433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2" name="Straight Connector 433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3" name="Straight Connector 433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22" name="Rectangle 432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323" name="Group 432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24" name="Straight Connector 432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25" name="Straight Connector 432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26" name="Straight Connector 432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27" name="Straight Connector 432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28" name="Straight Connector 432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5" name="Group 4194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308" name="Group 430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16" name="Straight Connector 431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7" name="Straight Connector 431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8" name="Straight Connector 431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9" name="Straight Connector 431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20" name="Straight Connector 431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09" name="Rectangle 430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310" name="Group 430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11" name="Straight Connector 431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2" name="Straight Connector 431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3" name="Straight Connector 431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4" name="Straight Connector 431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5" name="Straight Connector 431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6" name="Group 4195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95" name="Group 429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03" name="Straight Connector 430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4" name="Straight Connector 430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5" name="Straight Connector 430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6" name="Straight Connector 430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7" name="Straight Connector 430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96" name="Rectangle 429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297" name="Group 429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98" name="Straight Connector 429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99" name="Straight Connector 429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0" name="Straight Connector 429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1" name="Straight Connector 430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2" name="Straight Connector 430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7" name="Group 4196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82" name="Group 428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90" name="Straight Connector 428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91" name="Straight Connector 429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92" name="Straight Connector 429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93" name="Straight Connector 429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94" name="Straight Connector 429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83" name="Rectangle 428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284" name="Group 428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85" name="Straight Connector 428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6" name="Straight Connector 428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7" name="Straight Connector 428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8" name="Straight Connector 428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9" name="Straight Connector 428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8" name="Group 4197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69" name="Group 426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77" name="Straight Connector 427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8" name="Straight Connector 427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9" name="Straight Connector 427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0" name="Straight Connector 427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1" name="Straight Connector 428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70" name="Rectangle 426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271" name="Group 427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72" name="Straight Connector 427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3" name="Straight Connector 427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4" name="Straight Connector 427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5" name="Straight Connector 427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6" name="Straight Connector 427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9" name="Group 4198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56" name="Group 425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64" name="Straight Connector 426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5" name="Straight Connector 426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6" name="Straight Connector 426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7" name="Straight Connector 426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8" name="Straight Connector 426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57" name="Rectangle 425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258" name="Group 425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59" name="Straight Connector 425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0" name="Straight Connector 425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1" name="Straight Connector 426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2" name="Straight Connector 426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3" name="Straight Connector 426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200" name="Group 4199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43" name="Group 424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51" name="Straight Connector 425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52" name="Straight Connector 425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53" name="Straight Connector 425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54" name="Straight Connector 425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55" name="Straight Connector 425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44" name="Rectangle 424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245" name="Group 424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46" name="Straight Connector 424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7" name="Straight Connector 424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8" name="Straight Connector 424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9" name="Straight Connector 424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50" name="Straight Connector 424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201" name="Group 4200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30" name="Group 422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38" name="Straight Connector 423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39" name="Straight Connector 423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0" name="Straight Connector 423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1" name="Straight Connector 424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2" name="Straight Connector 424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31" name="Rectangle 423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232" name="Group 423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33" name="Straight Connector 423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34" name="Straight Connector 423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35" name="Straight Connector 423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36" name="Straight Connector 423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37" name="Straight Connector 423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202" name="Group 4201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17" name="Group 421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25" name="Straight Connector 422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6" name="Straight Connector 422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7" name="Straight Connector 422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8" name="Straight Connector 422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9" name="Straight Connector 422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18" name="Rectangle 421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219" name="Group 421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20" name="Straight Connector 421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1" name="Straight Connector 422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2" name="Straight Connector 422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3" name="Straight Connector 422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4" name="Straight Connector 422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203" name="Group 4202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04" name="Group 420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12" name="Straight Connector 421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13" name="Straight Connector 421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14" name="Straight Connector 421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15" name="Straight Connector 421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16" name="Straight Connector 421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05" name="Rectangle 420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206" name="Group 420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07" name="Straight Connector 420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08" name="Straight Connector 420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09" name="Straight Connector 420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10" name="Straight Connector 420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11" name="Straight Connector 421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4386" name="Group 4385"/>
                  <p:cNvGrpSpPr/>
                  <p:nvPr/>
                </p:nvGrpSpPr>
                <p:grpSpPr>
                  <a:xfrm>
                    <a:off x="1969087" y="181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4387" name="Group 4386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70" name="Group 456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78" name="Straight Connector 457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79" name="Straight Connector 457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80" name="Straight Connector 457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81" name="Straight Connector 458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82" name="Straight Connector 458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71" name="Rectangle 457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572" name="Group 457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73" name="Straight Connector 457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74" name="Straight Connector 457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75" name="Straight Connector 457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76" name="Straight Connector 457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77" name="Straight Connector 457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88" name="Group 4387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57" name="Group 455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65" name="Straight Connector 456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6" name="Straight Connector 456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7" name="Straight Connector 456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8" name="Straight Connector 456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9" name="Straight Connector 456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58" name="Rectangle 455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559" name="Group 455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60" name="Straight Connector 455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1" name="Straight Connector 456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2" name="Straight Connector 456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3" name="Straight Connector 456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4" name="Straight Connector 456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89" name="Group 4388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44" name="Group 454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52" name="Straight Connector 455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53" name="Straight Connector 455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54" name="Straight Connector 455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55" name="Straight Connector 455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56" name="Straight Connector 455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45" name="Rectangle 454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546" name="Group 454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47" name="Straight Connector 454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48" name="Straight Connector 454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49" name="Straight Connector 454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50" name="Straight Connector 454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51" name="Straight Connector 455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0" name="Group 4389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31" name="Group 453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39" name="Straight Connector 453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40" name="Straight Connector 453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41" name="Straight Connector 454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42" name="Straight Connector 454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43" name="Straight Connector 454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32" name="Rectangle 453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533" name="Group 453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34" name="Straight Connector 453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35" name="Straight Connector 453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36" name="Straight Connector 453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37" name="Straight Connector 453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38" name="Straight Connector 453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1" name="Group 4390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18" name="Group 451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26" name="Straight Connector 452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7" name="Straight Connector 452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8" name="Straight Connector 452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9" name="Straight Connector 452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30" name="Straight Connector 452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19" name="Rectangle 451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520" name="Group 451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21" name="Straight Connector 452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2" name="Straight Connector 452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3" name="Straight Connector 452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4" name="Straight Connector 452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5" name="Straight Connector 452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2" name="Group 4391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05" name="Group 450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13" name="Straight Connector 451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4" name="Straight Connector 451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5" name="Straight Connector 451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6" name="Straight Connector 451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7" name="Straight Connector 451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06" name="Rectangle 450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507" name="Group 450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08" name="Straight Connector 450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09" name="Straight Connector 450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0" name="Straight Connector 450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1" name="Straight Connector 451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2" name="Straight Connector 451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3" name="Group 4392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92" name="Group 449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00" name="Straight Connector 449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01" name="Straight Connector 450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02" name="Straight Connector 450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03" name="Straight Connector 450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04" name="Straight Connector 450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93" name="Rectangle 449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494" name="Group 449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95" name="Straight Connector 449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96" name="Straight Connector 449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97" name="Straight Connector 449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98" name="Straight Connector 449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99" name="Straight Connector 449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4" name="Group 4393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79" name="Group 447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87" name="Straight Connector 448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88" name="Straight Connector 448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89" name="Straight Connector 448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90" name="Straight Connector 448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91" name="Straight Connector 449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80" name="Rectangle 447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481" name="Group 448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82" name="Straight Connector 448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83" name="Straight Connector 448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84" name="Straight Connector 448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85" name="Straight Connector 448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86" name="Straight Connector 448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5" name="Group 4394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66" name="Group 446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74" name="Straight Connector 447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5" name="Straight Connector 447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6" name="Straight Connector 447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7" name="Straight Connector 447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8" name="Straight Connector 447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67" name="Rectangle 446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468" name="Group 446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69" name="Straight Connector 446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0" name="Straight Connector 446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1" name="Straight Connector 447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2" name="Straight Connector 447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3" name="Straight Connector 447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6" name="Group 4395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53" name="Group 445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61" name="Straight Connector 446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62" name="Straight Connector 446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63" name="Straight Connector 446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64" name="Straight Connector 446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65" name="Straight Connector 446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54" name="Rectangle 445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455" name="Group 445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56" name="Straight Connector 445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57" name="Straight Connector 445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58" name="Straight Connector 445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59" name="Straight Connector 445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60" name="Straight Connector 445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7" name="Group 4396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40" name="Group 443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48" name="Straight Connector 444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49" name="Straight Connector 444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50" name="Straight Connector 444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51" name="Straight Connector 445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52" name="Straight Connector 445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41" name="Rectangle 444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442" name="Group 444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43" name="Straight Connector 444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44" name="Straight Connector 444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45" name="Straight Connector 444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46" name="Straight Connector 444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47" name="Straight Connector 444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8" name="Group 4397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27" name="Group 442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35" name="Straight Connector 443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6" name="Straight Connector 443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7" name="Straight Connector 443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8" name="Straight Connector 443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9" name="Straight Connector 443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28" name="Rectangle 442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429" name="Group 442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30" name="Straight Connector 442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1" name="Straight Connector 443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2" name="Straight Connector 443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3" name="Straight Connector 443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4" name="Straight Connector 443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9" name="Group 4398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14" name="Group 441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22" name="Straight Connector 442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3" name="Straight Connector 442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4" name="Straight Connector 442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5" name="Straight Connector 442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6" name="Straight Connector 442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15" name="Rectangle 441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416" name="Group 441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17" name="Straight Connector 441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8" name="Straight Connector 441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9" name="Straight Connector 441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0" name="Straight Connector 441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1" name="Straight Connector 442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400" name="Group 4399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01" name="Group 440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09" name="Straight Connector 440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0" name="Straight Connector 440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1" name="Straight Connector 441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2" name="Straight Connector 441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3" name="Straight Connector 441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02" name="Rectangle 440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403" name="Group 440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04" name="Straight Connector 440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05" name="Straight Connector 440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06" name="Straight Connector 440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07" name="Straight Connector 440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08" name="Straight Connector 440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4583" name="Group 4582"/>
                  <p:cNvGrpSpPr/>
                  <p:nvPr/>
                </p:nvGrpSpPr>
                <p:grpSpPr>
                  <a:xfrm>
                    <a:off x="1969087" y="253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4584" name="Group 4583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67" name="Group 476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75" name="Straight Connector 477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6" name="Straight Connector 477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7" name="Straight Connector 477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8" name="Straight Connector 477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9" name="Straight Connector 477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68" name="Rectangle 476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769" name="Group 476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70" name="Straight Connector 476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1" name="Straight Connector 477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2" name="Straight Connector 477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3" name="Straight Connector 477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4" name="Straight Connector 477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85" name="Group 4584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54" name="Group 475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62" name="Straight Connector 476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63" name="Straight Connector 476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64" name="Straight Connector 476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65" name="Straight Connector 476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66" name="Straight Connector 476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55" name="Rectangle 475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756" name="Group 475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57" name="Straight Connector 475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58" name="Straight Connector 475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59" name="Straight Connector 475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60" name="Straight Connector 475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61" name="Straight Connector 476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86" name="Group 4585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41" name="Group 474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49" name="Straight Connector 474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50" name="Straight Connector 474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51" name="Straight Connector 475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52" name="Straight Connector 475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53" name="Straight Connector 475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42" name="Rectangle 474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743" name="Group 474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44" name="Straight Connector 474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45" name="Straight Connector 474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46" name="Straight Connector 474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47" name="Straight Connector 474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48" name="Straight Connector 474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87" name="Group 4586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28" name="Group 472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36" name="Straight Connector 473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7" name="Straight Connector 473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8" name="Straight Connector 473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9" name="Straight Connector 473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40" name="Straight Connector 473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29" name="Rectangle 472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730" name="Group 472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31" name="Straight Connector 473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2" name="Straight Connector 473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3" name="Straight Connector 473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4" name="Straight Connector 473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5" name="Straight Connector 473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88" name="Group 4587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15" name="Group 471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23" name="Straight Connector 472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4" name="Straight Connector 472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5" name="Straight Connector 472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6" name="Straight Connector 472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7" name="Straight Connector 472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16" name="Rectangle 471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717" name="Group 471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18" name="Straight Connector 471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19" name="Straight Connector 471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0" name="Straight Connector 471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1" name="Straight Connector 472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2" name="Straight Connector 472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89" name="Group 4588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02" name="Group 470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10" name="Straight Connector 470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11" name="Straight Connector 471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12" name="Straight Connector 471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13" name="Straight Connector 471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14" name="Straight Connector 471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03" name="Rectangle 470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704" name="Group 470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05" name="Straight Connector 470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06" name="Straight Connector 470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07" name="Straight Connector 470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08" name="Straight Connector 470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09" name="Straight Connector 470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0" name="Group 4589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89" name="Group 468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97" name="Straight Connector 469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98" name="Straight Connector 469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99" name="Straight Connector 469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00" name="Straight Connector 469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01" name="Straight Connector 470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90" name="Rectangle 468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691" name="Group 469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92" name="Straight Connector 469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93" name="Straight Connector 469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94" name="Straight Connector 469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95" name="Straight Connector 469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96" name="Straight Connector 469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1" name="Group 4590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76" name="Group 467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84" name="Straight Connector 468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5" name="Straight Connector 468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6" name="Straight Connector 468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7" name="Straight Connector 468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8" name="Straight Connector 468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77" name="Rectangle 467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678" name="Group 467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79" name="Straight Connector 467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0" name="Straight Connector 467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1" name="Straight Connector 468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2" name="Straight Connector 468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3" name="Straight Connector 468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2" name="Group 4591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63" name="Group 466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71" name="Straight Connector 467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72" name="Straight Connector 467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73" name="Straight Connector 467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74" name="Straight Connector 467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75" name="Straight Connector 467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64" name="Rectangle 466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665" name="Group 466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66" name="Straight Connector 466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67" name="Straight Connector 466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68" name="Straight Connector 466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69" name="Straight Connector 466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70" name="Straight Connector 466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3" name="Group 4592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50" name="Group 464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58" name="Straight Connector 465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59" name="Straight Connector 465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60" name="Straight Connector 465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61" name="Straight Connector 466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62" name="Straight Connector 466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51" name="Rectangle 465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652" name="Group 465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53" name="Straight Connector 465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54" name="Straight Connector 465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55" name="Straight Connector 465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56" name="Straight Connector 465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57" name="Straight Connector 465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4" name="Group 4593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37" name="Group 463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45" name="Straight Connector 464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6" name="Straight Connector 464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7" name="Straight Connector 464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8" name="Straight Connector 464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9" name="Straight Connector 464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38" name="Rectangle 463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639" name="Group 463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40" name="Straight Connector 463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1" name="Straight Connector 464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2" name="Straight Connector 464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3" name="Straight Connector 464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4" name="Straight Connector 464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5" name="Group 4594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24" name="Group 462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32" name="Straight Connector 463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33" name="Straight Connector 463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34" name="Straight Connector 463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35" name="Straight Connector 463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36" name="Straight Connector 463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25" name="Rectangle 462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626" name="Group 462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27" name="Straight Connector 462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28" name="Straight Connector 462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29" name="Straight Connector 462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30" name="Straight Connector 462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31" name="Straight Connector 463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6" name="Group 4595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11" name="Group 461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19" name="Straight Connector 461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20" name="Straight Connector 461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21" name="Straight Connector 462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22" name="Straight Connector 462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23" name="Straight Connector 462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12" name="Rectangle 461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613" name="Group 461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14" name="Straight Connector 461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15" name="Straight Connector 461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16" name="Straight Connector 461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17" name="Straight Connector 461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18" name="Straight Connector 461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7" name="Group 4596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98" name="Group 459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06" name="Straight Connector 460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7" name="Straight Connector 460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8" name="Straight Connector 460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9" name="Straight Connector 460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10" name="Straight Connector 460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99" name="Rectangle 459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600" name="Group 459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01" name="Straight Connector 460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2" name="Straight Connector 460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3" name="Straight Connector 460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4" name="Straight Connector 460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5" name="Straight Connector 460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4780" name="Group 4779"/>
                  <p:cNvGrpSpPr/>
                  <p:nvPr/>
                </p:nvGrpSpPr>
                <p:grpSpPr>
                  <a:xfrm>
                    <a:off x="1969087" y="325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4781" name="Group 4780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964" name="Group 496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72" name="Straight Connector 497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73" name="Straight Connector 497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74" name="Straight Connector 497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75" name="Straight Connector 497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76" name="Straight Connector 497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65" name="Rectangle 496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966" name="Group 496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67" name="Straight Connector 496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8" name="Straight Connector 496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9" name="Straight Connector 496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70" name="Straight Connector 496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71" name="Straight Connector 497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2" name="Group 4781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951" name="Group 495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59" name="Straight Connector 495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0" name="Straight Connector 495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1" name="Straight Connector 496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2" name="Straight Connector 496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3" name="Straight Connector 496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52" name="Rectangle 495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953" name="Group 495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54" name="Straight Connector 495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55" name="Straight Connector 495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56" name="Straight Connector 495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57" name="Straight Connector 495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58" name="Straight Connector 495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3" name="Group 4782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938" name="Group 493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46" name="Straight Connector 494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7" name="Straight Connector 494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8" name="Straight Connector 494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9" name="Straight Connector 494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50" name="Straight Connector 494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39" name="Rectangle 493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940" name="Group 493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41" name="Straight Connector 494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2" name="Straight Connector 494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3" name="Straight Connector 494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4" name="Straight Connector 494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5" name="Straight Connector 494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4" name="Group 4783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925" name="Group 492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33" name="Straight Connector 493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4" name="Straight Connector 493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5" name="Straight Connector 493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6" name="Straight Connector 493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7" name="Straight Connector 493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26" name="Rectangle 492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927" name="Group 492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28" name="Straight Connector 492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29" name="Straight Connector 492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0" name="Straight Connector 492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1" name="Straight Connector 493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2" name="Straight Connector 493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5" name="Group 4784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912" name="Group 491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20" name="Straight Connector 491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21" name="Straight Connector 492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22" name="Straight Connector 492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23" name="Straight Connector 492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24" name="Straight Connector 492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13" name="Rectangle 491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914" name="Group 491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15" name="Straight Connector 491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16" name="Straight Connector 491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17" name="Straight Connector 491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18" name="Straight Connector 491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19" name="Straight Connector 491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6" name="Group 4785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99" name="Group 489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07" name="Straight Connector 490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08" name="Straight Connector 490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09" name="Straight Connector 490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10" name="Straight Connector 490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11" name="Straight Connector 491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00" name="Rectangle 489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901" name="Group 490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02" name="Straight Connector 490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03" name="Straight Connector 490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04" name="Straight Connector 490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05" name="Straight Connector 490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06" name="Straight Connector 490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7" name="Group 4786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86" name="Group 488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94" name="Straight Connector 489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5" name="Straight Connector 489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6" name="Straight Connector 489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7" name="Straight Connector 489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8" name="Straight Connector 489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87" name="Rectangle 488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888" name="Group 488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89" name="Straight Connector 488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0" name="Straight Connector 488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1" name="Straight Connector 489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2" name="Straight Connector 489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3" name="Straight Connector 489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8" name="Group 4787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73" name="Group 487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81" name="Straight Connector 488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82" name="Straight Connector 488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83" name="Straight Connector 488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84" name="Straight Connector 488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85" name="Straight Connector 488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74" name="Rectangle 487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875" name="Group 487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76" name="Straight Connector 487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77" name="Straight Connector 487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78" name="Straight Connector 487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79" name="Straight Connector 487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80" name="Straight Connector 487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9" name="Group 4788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60" name="Group 485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68" name="Straight Connector 486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69" name="Straight Connector 486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70" name="Straight Connector 486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71" name="Straight Connector 487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72" name="Straight Connector 487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61" name="Rectangle 486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862" name="Group 486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63" name="Straight Connector 486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64" name="Straight Connector 486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65" name="Straight Connector 486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66" name="Straight Connector 486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67" name="Straight Connector 486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90" name="Group 4789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47" name="Group 484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55" name="Straight Connector 485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6" name="Straight Connector 485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7" name="Straight Connector 485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8" name="Straight Connector 485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9" name="Straight Connector 485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48" name="Rectangle 484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849" name="Group 484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50" name="Straight Connector 484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1" name="Straight Connector 485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2" name="Straight Connector 485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3" name="Straight Connector 485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4" name="Straight Connector 485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91" name="Group 4790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34" name="Group 483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42" name="Straight Connector 484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3" name="Straight Connector 484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4" name="Straight Connector 484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5" name="Straight Connector 484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6" name="Straight Connector 484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35" name="Rectangle 483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836" name="Group 483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37" name="Straight Connector 483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38" name="Straight Connector 483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39" name="Straight Connector 483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0" name="Straight Connector 483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1" name="Straight Connector 484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92" name="Group 4791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21" name="Group 482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29" name="Straight Connector 482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30" name="Straight Connector 482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31" name="Straight Connector 483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32" name="Straight Connector 483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33" name="Straight Connector 483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22" name="Rectangle 482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823" name="Group 482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24" name="Straight Connector 482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25" name="Straight Connector 482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26" name="Straight Connector 482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27" name="Straight Connector 482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28" name="Straight Connector 482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93" name="Group 4792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08" name="Group 480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16" name="Straight Connector 481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7" name="Straight Connector 481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8" name="Straight Connector 481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9" name="Straight Connector 481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20" name="Straight Connector 481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09" name="Rectangle 480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810" name="Group 480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11" name="Straight Connector 481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2" name="Straight Connector 481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3" name="Straight Connector 481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4" name="Straight Connector 481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5" name="Straight Connector 481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94" name="Group 4793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95" name="Group 479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03" name="Straight Connector 480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4" name="Straight Connector 480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5" name="Straight Connector 480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6" name="Straight Connector 480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7" name="Straight Connector 480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96" name="Rectangle 479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797" name="Group 479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98" name="Straight Connector 479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99" name="Straight Connector 479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0" name="Straight Connector 479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1" name="Straight Connector 480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2" name="Straight Connector 480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4977" name="Group 4976"/>
                  <p:cNvGrpSpPr/>
                  <p:nvPr/>
                </p:nvGrpSpPr>
                <p:grpSpPr>
                  <a:xfrm>
                    <a:off x="1969087" y="397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4978" name="Group 4977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161" name="Group 516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69" name="Straight Connector 516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70" name="Straight Connector 516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71" name="Straight Connector 517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72" name="Straight Connector 517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73" name="Straight Connector 517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62" name="Rectangle 516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163" name="Group 516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64" name="Straight Connector 516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65" name="Straight Connector 516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66" name="Straight Connector 516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67" name="Straight Connector 516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68" name="Straight Connector 516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79" name="Group 4978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148" name="Group 514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56" name="Straight Connector 515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7" name="Straight Connector 515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8" name="Straight Connector 515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9" name="Straight Connector 515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60" name="Straight Connector 515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49" name="Rectangle 514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150" name="Group 514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51" name="Straight Connector 515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2" name="Straight Connector 515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3" name="Straight Connector 515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4" name="Straight Connector 515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5" name="Straight Connector 515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0" name="Group 4979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135" name="Group 513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43" name="Straight Connector 514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4" name="Straight Connector 514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5" name="Straight Connector 514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6" name="Straight Connector 514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7" name="Straight Connector 514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36" name="Rectangle 513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137" name="Group 513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38" name="Straight Connector 513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39" name="Straight Connector 513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0" name="Straight Connector 513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1" name="Straight Connector 514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2" name="Straight Connector 514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1" name="Group 4980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122" name="Group 512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30" name="Straight Connector 512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31" name="Straight Connector 513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32" name="Straight Connector 513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33" name="Straight Connector 513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34" name="Straight Connector 513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23" name="Rectangle 512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124" name="Group 512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25" name="Straight Connector 512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26" name="Straight Connector 512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27" name="Straight Connector 512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28" name="Straight Connector 512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29" name="Straight Connector 512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2" name="Group 4981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109" name="Group 510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17" name="Straight Connector 511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18" name="Straight Connector 511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19" name="Straight Connector 511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20" name="Straight Connector 511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21" name="Straight Connector 512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10" name="Rectangle 510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111" name="Group 511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12" name="Straight Connector 511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13" name="Straight Connector 511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14" name="Straight Connector 511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15" name="Straight Connector 511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16" name="Straight Connector 511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3" name="Group 4982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96" name="Group 509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04" name="Straight Connector 510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5" name="Straight Connector 510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6" name="Straight Connector 510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7" name="Straight Connector 510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8" name="Straight Connector 510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97" name="Rectangle 509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098" name="Group 509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99" name="Straight Connector 509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0" name="Straight Connector 509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1" name="Straight Connector 510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2" name="Straight Connector 510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3" name="Straight Connector 510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4" name="Group 4983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83" name="Group 508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91" name="Straight Connector 509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92" name="Straight Connector 509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93" name="Straight Connector 509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94" name="Straight Connector 509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95" name="Straight Connector 509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84" name="Rectangle 508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085" name="Group 508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86" name="Straight Connector 508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87" name="Straight Connector 508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88" name="Straight Connector 508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89" name="Straight Connector 508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90" name="Straight Connector 508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5" name="Group 4984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70" name="Group 506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78" name="Straight Connector 507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79" name="Straight Connector 507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80" name="Straight Connector 507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81" name="Straight Connector 508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82" name="Straight Connector 508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072" name="Group 507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73" name="Straight Connector 507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74" name="Straight Connector 507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75" name="Straight Connector 507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76" name="Straight Connector 507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77" name="Straight Connector 507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6" name="Group 4985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57" name="Group 505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65" name="Straight Connector 506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6" name="Straight Connector 506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7" name="Straight Connector 506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8" name="Straight Connector 506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9" name="Straight Connector 506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58" name="Rectangle 505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059" name="Group 505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60" name="Straight Connector 505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1" name="Straight Connector 506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2" name="Straight Connector 506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3" name="Straight Connector 506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4" name="Straight Connector 506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7" name="Group 4986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44" name="Group 504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52" name="Straight Connector 505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53" name="Straight Connector 505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54" name="Straight Connector 505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55" name="Straight Connector 505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56" name="Straight Connector 505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45" name="Rectangle 504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046" name="Group 504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47" name="Straight Connector 504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48" name="Straight Connector 504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49" name="Straight Connector 504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50" name="Straight Connector 504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51" name="Straight Connector 505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8" name="Group 4987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31" name="Group 503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39" name="Straight Connector 503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40" name="Straight Connector 503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41" name="Straight Connector 504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42" name="Straight Connector 504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43" name="Straight Connector 504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32" name="Rectangle 503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033" name="Group 503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34" name="Straight Connector 503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35" name="Straight Connector 503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36" name="Straight Connector 503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37" name="Straight Connector 503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38" name="Straight Connector 503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9" name="Group 4988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18" name="Group 501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26" name="Straight Connector 502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7" name="Straight Connector 502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8" name="Straight Connector 502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9" name="Straight Connector 502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30" name="Straight Connector 502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19" name="Rectangle 501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020" name="Group 501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21" name="Straight Connector 502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2" name="Straight Connector 502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3" name="Straight Connector 502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4" name="Straight Connector 502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5" name="Straight Connector 502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90" name="Group 4989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05" name="Group 500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13" name="Straight Connector 501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4" name="Straight Connector 501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5" name="Straight Connector 501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6" name="Straight Connector 501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7" name="Straight Connector 501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06" name="Rectangle 500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007" name="Group 500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08" name="Straight Connector 500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09" name="Straight Connector 500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0" name="Straight Connector 500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1" name="Straight Connector 501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2" name="Straight Connector 501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91" name="Group 4990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992" name="Group 499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00" name="Straight Connector 499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01" name="Straight Connector 500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02" name="Straight Connector 500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03" name="Straight Connector 500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04" name="Straight Connector 500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93" name="Rectangle 499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994" name="Group 499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95" name="Straight Connector 499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96" name="Straight Connector 499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97" name="Straight Connector 499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98" name="Straight Connector 499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99" name="Straight Connector 499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5174" name="Group 5173"/>
                  <p:cNvGrpSpPr/>
                  <p:nvPr/>
                </p:nvGrpSpPr>
                <p:grpSpPr>
                  <a:xfrm>
                    <a:off x="1969087" y="469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5175" name="Group 5174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58" name="Group 535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66" name="Straight Connector 536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7" name="Straight Connector 536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8" name="Straight Connector 536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9" name="Straight Connector 536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70" name="Straight Connector 536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359" name="Rectangle 535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360" name="Group 535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61" name="Straight Connector 536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2" name="Straight Connector 536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3" name="Straight Connector 536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4" name="Straight Connector 536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5" name="Straight Connector 536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76" name="Group 5175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45" name="Group 534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53" name="Straight Connector 535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4" name="Straight Connector 535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5" name="Straight Connector 535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6" name="Straight Connector 535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7" name="Straight Connector 535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346" name="Rectangle 534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347" name="Group 534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48" name="Straight Connector 534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49" name="Straight Connector 534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0" name="Straight Connector 534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1" name="Straight Connector 535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2" name="Straight Connector 535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77" name="Group 5176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32" name="Group 533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40" name="Straight Connector 533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41" name="Straight Connector 534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42" name="Straight Connector 534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43" name="Straight Connector 534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44" name="Straight Connector 534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333" name="Rectangle 533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334" name="Group 533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35" name="Straight Connector 533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36" name="Straight Connector 533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37" name="Straight Connector 533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38" name="Straight Connector 533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39" name="Straight Connector 533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78" name="Group 5177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19" name="Group 531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27" name="Straight Connector 532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28" name="Straight Connector 532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29" name="Straight Connector 532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30" name="Straight Connector 532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31" name="Straight Connector 533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320" name="Rectangle 531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321" name="Group 532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22" name="Straight Connector 532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23" name="Straight Connector 532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24" name="Straight Connector 532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25" name="Straight Connector 532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26" name="Straight Connector 532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79" name="Group 5178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06" name="Group 530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14" name="Straight Connector 531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5" name="Straight Connector 531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6" name="Straight Connector 531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7" name="Straight Connector 531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8" name="Straight Connector 531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307" name="Rectangle 530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308" name="Group 530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09" name="Straight Connector 530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0" name="Straight Connector 530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1" name="Straight Connector 531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2" name="Straight Connector 531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3" name="Straight Connector 531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0" name="Group 5179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93" name="Group 529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01" name="Straight Connector 530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02" name="Straight Connector 530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03" name="Straight Connector 530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04" name="Straight Connector 530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05" name="Straight Connector 530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94" name="Rectangle 529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295" name="Group 529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96" name="Straight Connector 529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97" name="Straight Connector 529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98" name="Straight Connector 529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99" name="Straight Connector 529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00" name="Straight Connector 529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1" name="Group 5180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80" name="Group 527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88" name="Straight Connector 528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89" name="Straight Connector 528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90" name="Straight Connector 528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91" name="Straight Connector 529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92" name="Straight Connector 529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81" name="Rectangle 528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282" name="Group 528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83" name="Straight Connector 528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84" name="Straight Connector 528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85" name="Straight Connector 528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86" name="Straight Connector 528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87" name="Straight Connector 528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2" name="Group 5181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67" name="Group 526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75" name="Straight Connector 527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6" name="Straight Connector 527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7" name="Straight Connector 527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8" name="Straight Connector 527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9" name="Straight Connector 527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68" name="Rectangle 526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269" name="Group 526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70" name="Straight Connector 526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1" name="Straight Connector 527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2" name="Straight Connector 527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3" name="Straight Connector 527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4" name="Straight Connector 527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3" name="Group 5182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54" name="Group 525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62" name="Straight Connector 526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63" name="Straight Connector 526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64" name="Straight Connector 526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65" name="Straight Connector 526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66" name="Straight Connector 526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55" name="Rectangle 525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256" name="Group 525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57" name="Straight Connector 525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58" name="Straight Connector 525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59" name="Straight Connector 525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60" name="Straight Connector 525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61" name="Straight Connector 526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4" name="Group 5183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41" name="Group 524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49" name="Straight Connector 524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50" name="Straight Connector 524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51" name="Straight Connector 525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52" name="Straight Connector 525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53" name="Straight Connector 525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42" name="Rectangle 524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243" name="Group 524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44" name="Straight Connector 524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45" name="Straight Connector 524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46" name="Straight Connector 524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47" name="Straight Connector 524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48" name="Straight Connector 524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5" name="Group 5184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28" name="Group 522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36" name="Straight Connector 523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7" name="Straight Connector 523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8" name="Straight Connector 523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9" name="Straight Connector 523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40" name="Straight Connector 523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29" name="Rectangle 522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230" name="Group 522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31" name="Straight Connector 523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2" name="Straight Connector 523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3" name="Straight Connector 523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4" name="Straight Connector 523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5" name="Straight Connector 523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6" name="Group 5185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15" name="Group 521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23" name="Straight Connector 522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4" name="Straight Connector 522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5" name="Straight Connector 522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6" name="Straight Connector 522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7" name="Straight Connector 522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16" name="Rectangle 521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217" name="Group 521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18" name="Straight Connector 521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19" name="Straight Connector 521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0" name="Straight Connector 521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1" name="Straight Connector 522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2" name="Straight Connector 522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7" name="Group 5186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02" name="Group 520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10" name="Straight Connector 520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11" name="Straight Connector 521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12" name="Straight Connector 521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13" name="Straight Connector 521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14" name="Straight Connector 521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03" name="Rectangle 520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204" name="Group 520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05" name="Straight Connector 520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06" name="Straight Connector 520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07" name="Straight Connector 520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08" name="Straight Connector 520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09" name="Straight Connector 520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8" name="Group 5187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189" name="Group 518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97" name="Straight Connector 519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98" name="Straight Connector 519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99" name="Straight Connector 519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00" name="Straight Connector 519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01" name="Straight Connector 520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90" name="Rectangle 518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191" name="Group 519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92" name="Straight Connector 519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93" name="Straight Connector 519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94" name="Straight Connector 519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95" name="Straight Connector 519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96" name="Straight Connector 519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52" name="Group 51"/>
                  <p:cNvGrpSpPr/>
                  <p:nvPr/>
                </p:nvGrpSpPr>
                <p:grpSpPr>
                  <a:xfrm>
                    <a:off x="1969087" y="5411948"/>
                    <a:ext cx="10080000" cy="720000"/>
                    <a:chOff x="1969087" y="5411948"/>
                    <a:chExt cx="10080000" cy="720000"/>
                  </a:xfrm>
                </p:grpSpPr>
                <p:grpSp>
                  <p:nvGrpSpPr>
                    <p:cNvPr id="5372" name="Group 5371"/>
                    <p:cNvGrpSpPr/>
                    <p:nvPr/>
                  </p:nvGrpSpPr>
                  <p:grpSpPr>
                    <a:xfrm>
                      <a:off x="196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555" name="Group 555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63" name="Straight Connector 556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4" name="Straight Connector 556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5" name="Straight Connector 556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6" name="Straight Connector 556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7" name="Straight Connector 556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556" name="Rectangle 555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557" name="Group 555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58" name="Straight Connector 555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59" name="Straight Connector 555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0" name="Straight Connector 555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1" name="Straight Connector 556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2" name="Straight Connector 556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3" name="Group 5372"/>
                    <p:cNvGrpSpPr/>
                    <p:nvPr/>
                  </p:nvGrpSpPr>
                  <p:grpSpPr>
                    <a:xfrm>
                      <a:off x="268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542" name="Group 554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50" name="Straight Connector 554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51" name="Straight Connector 555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52" name="Straight Connector 555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53" name="Straight Connector 555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54" name="Straight Connector 555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543" name="Rectangle 554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544" name="Group 554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45" name="Straight Connector 554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46" name="Straight Connector 554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47" name="Straight Connector 554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48" name="Straight Connector 554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49" name="Straight Connector 554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4" name="Group 5373"/>
                    <p:cNvGrpSpPr/>
                    <p:nvPr/>
                  </p:nvGrpSpPr>
                  <p:grpSpPr>
                    <a:xfrm>
                      <a:off x="340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529" name="Group 552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37" name="Straight Connector 553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38" name="Straight Connector 553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39" name="Straight Connector 553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40" name="Straight Connector 553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41" name="Straight Connector 554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530" name="Rectangle 552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531" name="Group 553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32" name="Straight Connector 553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33" name="Straight Connector 553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34" name="Straight Connector 553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35" name="Straight Connector 553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36" name="Straight Connector 553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5" name="Group 5374"/>
                    <p:cNvGrpSpPr/>
                    <p:nvPr/>
                  </p:nvGrpSpPr>
                  <p:grpSpPr>
                    <a:xfrm>
                      <a:off x="412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516" name="Group 551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24" name="Straight Connector 552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5" name="Straight Connector 552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6" name="Straight Connector 552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7" name="Straight Connector 552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8" name="Straight Connector 552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517" name="Rectangle 551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518" name="Group 551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19" name="Straight Connector 551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0" name="Straight Connector 551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1" name="Straight Connector 552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2" name="Straight Connector 552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3" name="Straight Connector 552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6" name="Group 5375"/>
                    <p:cNvGrpSpPr/>
                    <p:nvPr/>
                  </p:nvGrpSpPr>
                  <p:grpSpPr>
                    <a:xfrm>
                      <a:off x="484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503" name="Group 550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11" name="Straight Connector 551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12" name="Straight Connector 551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13" name="Straight Connector 551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14" name="Straight Connector 551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15" name="Straight Connector 551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504" name="Rectangle 550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505" name="Group 550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06" name="Straight Connector 550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07" name="Straight Connector 550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08" name="Straight Connector 550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09" name="Straight Connector 550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10" name="Straight Connector 550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7" name="Group 5376"/>
                    <p:cNvGrpSpPr/>
                    <p:nvPr/>
                  </p:nvGrpSpPr>
                  <p:grpSpPr>
                    <a:xfrm>
                      <a:off x="556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90" name="Group 548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98" name="Straight Connector 549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99" name="Straight Connector 549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00" name="Straight Connector 549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01" name="Straight Connector 550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02" name="Straight Connector 550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91" name="Rectangle 549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492" name="Group 549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93" name="Straight Connector 549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94" name="Straight Connector 549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95" name="Straight Connector 549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96" name="Straight Connector 549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97" name="Straight Connector 549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8" name="Group 5377"/>
                    <p:cNvGrpSpPr/>
                    <p:nvPr/>
                  </p:nvGrpSpPr>
                  <p:grpSpPr>
                    <a:xfrm>
                      <a:off x="628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77" name="Group 547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85" name="Straight Connector 548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6" name="Straight Connector 548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7" name="Straight Connector 548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8" name="Straight Connector 548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9" name="Straight Connector 548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78" name="Rectangle 547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479" name="Group 547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80" name="Straight Connector 547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1" name="Straight Connector 548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2" name="Straight Connector 548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3" name="Straight Connector 548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4" name="Straight Connector 548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9" name="Group 5378"/>
                    <p:cNvGrpSpPr/>
                    <p:nvPr/>
                  </p:nvGrpSpPr>
                  <p:grpSpPr>
                    <a:xfrm>
                      <a:off x="700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64" name="Group 546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72" name="Straight Connector 547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73" name="Straight Connector 547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74" name="Straight Connector 547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75" name="Straight Connector 547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76" name="Straight Connector 547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65" name="Rectangle 546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466" name="Group 546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67" name="Straight Connector 546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68" name="Straight Connector 546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69" name="Straight Connector 546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70" name="Straight Connector 546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71" name="Straight Connector 547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80" name="Group 5379"/>
                    <p:cNvGrpSpPr/>
                    <p:nvPr/>
                  </p:nvGrpSpPr>
                  <p:grpSpPr>
                    <a:xfrm>
                      <a:off x="772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51" name="Group 545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59" name="Straight Connector 545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60" name="Straight Connector 545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61" name="Straight Connector 546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62" name="Straight Connector 546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63" name="Straight Connector 546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52" name="Rectangle 545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453" name="Group 545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54" name="Straight Connector 545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55" name="Straight Connector 545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56" name="Straight Connector 545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57" name="Straight Connector 545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58" name="Straight Connector 545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81" name="Group 5380"/>
                    <p:cNvGrpSpPr/>
                    <p:nvPr/>
                  </p:nvGrpSpPr>
                  <p:grpSpPr>
                    <a:xfrm>
                      <a:off x="844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38" name="Group 543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46" name="Straight Connector 544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7" name="Straight Connector 544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8" name="Straight Connector 544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9" name="Straight Connector 544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50" name="Straight Connector 544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39" name="Rectangle 543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440" name="Group 543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41" name="Straight Connector 544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2" name="Straight Connector 544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3" name="Straight Connector 544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4" name="Straight Connector 544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5" name="Straight Connector 544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82" name="Group 5381"/>
                    <p:cNvGrpSpPr/>
                    <p:nvPr/>
                  </p:nvGrpSpPr>
                  <p:grpSpPr>
                    <a:xfrm>
                      <a:off x="916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25" name="Group 542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33" name="Straight Connector 543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4" name="Straight Connector 543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5" name="Straight Connector 543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6" name="Straight Connector 543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7" name="Straight Connector 543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26" name="Rectangle 542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427" name="Group 542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28" name="Straight Connector 542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29" name="Straight Connector 542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0" name="Straight Connector 542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1" name="Straight Connector 543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2" name="Straight Connector 543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83" name="Group 5382"/>
                    <p:cNvGrpSpPr/>
                    <p:nvPr/>
                  </p:nvGrpSpPr>
                  <p:grpSpPr>
                    <a:xfrm>
                      <a:off x="988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12" name="Group 541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20" name="Straight Connector 541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21" name="Straight Connector 542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22" name="Straight Connector 542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23" name="Straight Connector 542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24" name="Straight Connector 542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13" name="Rectangle 541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414" name="Group 541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15" name="Straight Connector 541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16" name="Straight Connector 541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17" name="Straight Connector 541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18" name="Straight Connector 541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19" name="Straight Connector 541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84" name="Group 5383"/>
                    <p:cNvGrpSpPr/>
                    <p:nvPr/>
                  </p:nvGrpSpPr>
                  <p:grpSpPr>
                    <a:xfrm>
                      <a:off x="1060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99" name="Group 539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07" name="Straight Connector 540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08" name="Straight Connector 540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09" name="Straight Connector 540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10" name="Straight Connector 540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11" name="Straight Connector 541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00" name="Rectangle 539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401" name="Group 540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02" name="Straight Connector 540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03" name="Straight Connector 540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04" name="Straight Connector 540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05" name="Straight Connector 540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06" name="Straight Connector 540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85" name="Group 5384"/>
                    <p:cNvGrpSpPr/>
                    <p:nvPr/>
                  </p:nvGrpSpPr>
                  <p:grpSpPr>
                    <a:xfrm>
                      <a:off x="1132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86" name="Group 538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94" name="Straight Connector 539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5" name="Straight Connector 539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6" name="Straight Connector 539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7" name="Straight Connector 539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8" name="Straight Connector 539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387" name="Rectangle 538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388" name="Group 538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89" name="Straight Connector 538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0" name="Straight Connector 538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1" name="Straight Connector 539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2" name="Straight Connector 539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3" name="Straight Connector 539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54" name="Group 53"/>
                  <p:cNvGrpSpPr/>
                  <p:nvPr/>
                </p:nvGrpSpPr>
                <p:grpSpPr>
                  <a:xfrm>
                    <a:off x="1249087" y="6138500"/>
                    <a:ext cx="10800000" cy="576000"/>
                    <a:chOff x="1249087" y="6138500"/>
                    <a:chExt cx="10800000" cy="576000"/>
                  </a:xfrm>
                </p:grpSpPr>
                <p:grpSp>
                  <p:nvGrpSpPr>
                    <p:cNvPr id="5873" name="Group 5872"/>
                    <p:cNvGrpSpPr/>
                    <p:nvPr/>
                  </p:nvGrpSpPr>
                  <p:grpSpPr>
                    <a:xfrm>
                      <a:off x="196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874" name="Group 5873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880" name="Straight Connector 5879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81" name="Straight Connector 5880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82" name="Straight Connector 5881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83" name="Straight Connector 5882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84" name="Straight Connector 5883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875" name="Group 5874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876" name="Straight Connector 5875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77" name="Straight Connector 5876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78" name="Straight Connector 5877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79" name="Straight Connector 5878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885" name="Group 5884"/>
                    <p:cNvGrpSpPr/>
                    <p:nvPr/>
                  </p:nvGrpSpPr>
                  <p:grpSpPr>
                    <a:xfrm>
                      <a:off x="268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886" name="Group 5885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892" name="Straight Connector 5891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93" name="Straight Connector 5892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94" name="Straight Connector 5893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95" name="Straight Connector 5894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96" name="Straight Connector 5895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887" name="Group 5886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888" name="Straight Connector 5887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89" name="Straight Connector 5888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90" name="Straight Connector 5889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91" name="Straight Connector 5890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897" name="Group 5896"/>
                    <p:cNvGrpSpPr/>
                    <p:nvPr/>
                  </p:nvGrpSpPr>
                  <p:grpSpPr>
                    <a:xfrm>
                      <a:off x="340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898" name="Group 5897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04" name="Straight Connector 5903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5" name="Straight Connector 5904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6" name="Straight Connector 5905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7" name="Straight Connector 5906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8" name="Straight Connector 5907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899" name="Group 5898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00" name="Straight Connector 5899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1" name="Straight Connector 5900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2" name="Straight Connector 5901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3" name="Straight Connector 5902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09" name="Group 5908"/>
                    <p:cNvGrpSpPr/>
                    <p:nvPr/>
                  </p:nvGrpSpPr>
                  <p:grpSpPr>
                    <a:xfrm>
                      <a:off x="412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10" name="Group 5909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16" name="Straight Connector 5915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17" name="Straight Connector 5916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18" name="Straight Connector 5917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19" name="Straight Connector 5918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20" name="Straight Connector 5919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11" name="Group 5910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12" name="Straight Connector 5911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13" name="Straight Connector 5912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14" name="Straight Connector 5913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15" name="Straight Connector 5914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21" name="Group 5920"/>
                    <p:cNvGrpSpPr/>
                    <p:nvPr/>
                  </p:nvGrpSpPr>
                  <p:grpSpPr>
                    <a:xfrm>
                      <a:off x="484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22" name="Group 5921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28" name="Straight Connector 5927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29" name="Straight Connector 5928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30" name="Straight Connector 5929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31" name="Straight Connector 5930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32" name="Straight Connector 5931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23" name="Group 5922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24" name="Straight Connector 5923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25" name="Straight Connector 5924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26" name="Straight Connector 5925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27" name="Straight Connector 5926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33" name="Group 5932"/>
                    <p:cNvGrpSpPr/>
                    <p:nvPr/>
                  </p:nvGrpSpPr>
                  <p:grpSpPr>
                    <a:xfrm>
                      <a:off x="556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34" name="Group 5933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40" name="Straight Connector 5939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41" name="Straight Connector 5940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42" name="Straight Connector 5941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43" name="Straight Connector 5942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44" name="Straight Connector 5943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35" name="Group 5934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36" name="Straight Connector 5935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37" name="Straight Connector 5936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38" name="Straight Connector 5937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39" name="Straight Connector 5938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45" name="Group 5944"/>
                    <p:cNvGrpSpPr/>
                    <p:nvPr/>
                  </p:nvGrpSpPr>
                  <p:grpSpPr>
                    <a:xfrm>
                      <a:off x="628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46" name="Group 5945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52" name="Straight Connector 5951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53" name="Straight Connector 5952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54" name="Straight Connector 5953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55" name="Straight Connector 5954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56" name="Straight Connector 5955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47" name="Group 5946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48" name="Straight Connector 5947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49" name="Straight Connector 5948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50" name="Straight Connector 5949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51" name="Straight Connector 5950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57" name="Group 5956"/>
                    <p:cNvGrpSpPr/>
                    <p:nvPr/>
                  </p:nvGrpSpPr>
                  <p:grpSpPr>
                    <a:xfrm>
                      <a:off x="700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58" name="Group 5957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64" name="Straight Connector 5963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5" name="Straight Connector 5964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6" name="Straight Connector 5965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7" name="Straight Connector 5966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8" name="Straight Connector 5967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59" name="Group 5958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60" name="Straight Connector 5959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1" name="Straight Connector 5960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2" name="Straight Connector 5961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3" name="Straight Connector 5962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69" name="Group 5968"/>
                    <p:cNvGrpSpPr/>
                    <p:nvPr/>
                  </p:nvGrpSpPr>
                  <p:grpSpPr>
                    <a:xfrm>
                      <a:off x="772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70" name="Group 5969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76" name="Straight Connector 5975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77" name="Straight Connector 5976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78" name="Straight Connector 5977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79" name="Straight Connector 5978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80" name="Straight Connector 5979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71" name="Group 5970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72" name="Straight Connector 5971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73" name="Straight Connector 5972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74" name="Straight Connector 5973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75" name="Straight Connector 5974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81" name="Group 5980"/>
                    <p:cNvGrpSpPr/>
                    <p:nvPr/>
                  </p:nvGrpSpPr>
                  <p:grpSpPr>
                    <a:xfrm>
                      <a:off x="844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82" name="Group 5981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88" name="Straight Connector 5987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89" name="Straight Connector 5988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90" name="Straight Connector 5989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91" name="Straight Connector 5990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92" name="Straight Connector 5991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83" name="Group 5982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84" name="Straight Connector 5983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85" name="Straight Connector 5984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86" name="Straight Connector 5985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87" name="Straight Connector 5986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93" name="Group 5992"/>
                    <p:cNvGrpSpPr/>
                    <p:nvPr/>
                  </p:nvGrpSpPr>
                  <p:grpSpPr>
                    <a:xfrm>
                      <a:off x="916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94" name="Group 5993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6000" name="Straight Connector 5999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01" name="Straight Connector 6000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02" name="Straight Connector 6001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03" name="Straight Connector 6002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04" name="Straight Connector 6003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95" name="Group 5994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96" name="Straight Connector 5995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97" name="Straight Connector 5996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98" name="Straight Connector 5997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99" name="Straight Connector 5998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6005" name="Group 6004"/>
                    <p:cNvGrpSpPr/>
                    <p:nvPr/>
                  </p:nvGrpSpPr>
                  <p:grpSpPr>
                    <a:xfrm>
                      <a:off x="988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6006" name="Group 6005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6012" name="Straight Connector 6011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13" name="Straight Connector 6012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14" name="Straight Connector 6013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15" name="Straight Connector 6014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16" name="Straight Connector 6015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6007" name="Group 6006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6008" name="Straight Connector 6007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09" name="Straight Connector 6008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10" name="Straight Connector 6009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11" name="Straight Connector 6010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6017" name="Group 6016"/>
                    <p:cNvGrpSpPr/>
                    <p:nvPr/>
                  </p:nvGrpSpPr>
                  <p:grpSpPr>
                    <a:xfrm>
                      <a:off x="1060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6018" name="Group 6017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6024" name="Straight Connector 6023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5" name="Straight Connector 6024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6" name="Straight Connector 6025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7" name="Straight Connector 6026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8" name="Straight Connector 6027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6019" name="Group 6018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6020" name="Straight Connector 6019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1" name="Straight Connector 6020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2" name="Straight Connector 6021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3" name="Straight Connector 6022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6029" name="Group 6028"/>
                    <p:cNvGrpSpPr/>
                    <p:nvPr/>
                  </p:nvGrpSpPr>
                  <p:grpSpPr>
                    <a:xfrm>
                      <a:off x="1132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6030" name="Group 6029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6036" name="Straight Connector 6035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37" name="Straight Connector 6036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38" name="Straight Connector 6037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39" name="Straight Connector 6038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40" name="Straight Connector 6039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6031" name="Group 6030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6032" name="Straight Connector 6031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33" name="Straight Connector 6032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34" name="Straight Connector 6033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35" name="Straight Connector 6034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6181" name="Group 6180"/>
                    <p:cNvGrpSpPr/>
                    <p:nvPr/>
                  </p:nvGrpSpPr>
                  <p:grpSpPr>
                    <a:xfrm>
                      <a:off x="124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6182" name="Group 6181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6188" name="Straight Connector 6187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89" name="Straight Connector 6188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90" name="Straight Connector 6189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91" name="Straight Connector 6190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92" name="Straight Connector 6191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6183" name="Group 6182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6184" name="Straight Connector 6183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85" name="Straight Connector 6184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86" name="Straight Connector 6185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87" name="Straight Connector 6186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</p:grpSp>
          </p:grpSp>
        </p:grpSp>
        <p:cxnSp>
          <p:nvCxnSpPr>
            <p:cNvPr id="37" name="Straight Connector 36"/>
            <p:cNvCxnSpPr/>
            <p:nvPr/>
          </p:nvCxnSpPr>
          <p:spPr>
            <a:xfrm>
              <a:off x="1191562" y="99000"/>
              <a:ext cx="0" cy="6660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41" name="TextBox 1940">
            <a:extLst>
              <a:ext uri="{FF2B5EF4-FFF2-40B4-BE49-F238E27FC236}">
                <a16:creationId xmlns="" xmlns:a16="http://schemas.microsoft.com/office/drawing/2014/main" id="{89E3D107-2C60-4113-BAD2-BBA806A348BD}"/>
              </a:ext>
            </a:extLst>
          </p:cNvPr>
          <p:cNvSpPr txBox="1"/>
          <p:nvPr/>
        </p:nvSpPr>
        <p:spPr>
          <a:xfrm>
            <a:off x="1890156" y="980300"/>
            <a:ext cx="7253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algn="ctr">
              <a:defRPr sz="3500" b="1">
                <a:solidFill>
                  <a:srgbClr val="000099"/>
                </a:solidFill>
                <a:latin typeface="HP001 4 hàng" panose="020B0603050302020204" pitchFamily="34" charset="-93"/>
              </a:defRPr>
            </a:lvl1pPr>
          </a:lstStyle>
          <a:p>
            <a:pPr algn="l"/>
            <a:r>
              <a:rPr lang="en-US" sz="2800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HP001 4 hàng" panose="020B0603050302020204" pitchFamily="34" charset="0"/>
              </a:rPr>
              <a:t>Nam đã đǌ đư</a:t>
            </a:r>
            <a:r>
              <a:rPr lang="el-GR" sz="2800" dirty="0">
                <a:solidFill>
                  <a:srgbClr val="FF0000"/>
                </a:solidFill>
                <a:latin typeface="HP001 4 hàng" panose="020B0603050302020204" pitchFamily="34" charset="0"/>
              </a:rPr>
              <a:t>ϑ </a:t>
            </a:r>
            <a:r>
              <a:rPr lang="vi-VN" sz="2800" dirty="0">
                <a:solidFill>
                  <a:srgbClr val="FF0000"/>
                </a:solidFill>
                <a:latin typeface="HP001 4 hàng" panose="020B0603050302020204" pitchFamily="34" charset="0"/>
              </a:rPr>
              <a:t>Ǉru</a:t>
            </a:r>
            <a:r>
              <a:rPr lang="el-GR" sz="2800" dirty="0">
                <a:solidFill>
                  <a:srgbClr val="FF0000"/>
                </a:solidFill>
                <a:latin typeface="HP001 4 hàng" panose="020B0603050302020204" pitchFamily="34" charset="0"/>
              </a:rPr>
              <a:t>ΐ</a:t>
            </a:r>
            <a:r>
              <a:rPr lang="vi-VN" sz="2800" dirty="0">
                <a:solidFill>
                  <a:srgbClr val="FF0000"/>
                </a:solidFill>
                <a:latin typeface="HP001 4 hàng" panose="020B0603050302020204" pitchFamily="34" charset="0"/>
              </a:rPr>
              <a:t>İn Ǉra</a:t>
            </a:r>
            <a:r>
              <a:rPr lang="el-GR" sz="2800" dirty="0">
                <a:solidFill>
                  <a:srgbClr val="FF0000"/>
                </a:solidFill>
                <a:latin typeface="HP001 4 hàng" panose="020B0603050302020204" pitchFamily="34" charset="0"/>
              </a:rPr>
              <a:t>ζ. </a:t>
            </a:r>
            <a:r>
              <a:rPr lang="vi-VN" sz="2800" dirty="0">
                <a:solidFill>
                  <a:srgbClr val="FF0000"/>
                </a:solidFill>
                <a:latin typeface="HP001 4 hàng" panose="020B0603050302020204" pitchFamily="34" charset="0"/>
              </a:rPr>
              <a:t>Nam</a:t>
            </a:r>
            <a:r>
              <a:rPr lang="en-US" sz="2800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  </a:t>
            </a:r>
            <a:r>
              <a:rPr lang="vi-VN" sz="2800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endParaRPr lang="vi-VN" sz="2800" b="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940" name="TextBox 1939">
            <a:extLst>
              <a:ext uri="{FF2B5EF4-FFF2-40B4-BE49-F238E27FC236}">
                <a16:creationId xmlns="" xmlns:a16="http://schemas.microsoft.com/office/drawing/2014/main" id="{3DD69844-291C-4C3A-9498-9AFD9A3ED532}"/>
              </a:ext>
            </a:extLst>
          </p:cNvPr>
          <p:cNvSpPr txBox="1"/>
          <p:nvPr/>
        </p:nvSpPr>
        <p:spPr>
          <a:xfrm>
            <a:off x="1295401" y="1478375"/>
            <a:ext cx="6200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algn="ctr">
              <a:defRPr sz="3500" b="1">
                <a:solidFill>
                  <a:srgbClr val="000099"/>
                </a:solidFill>
                <a:latin typeface="HP001 4 hàng" panose="020B0603050302020204" pitchFamily="34" charset="-93"/>
              </a:defRPr>
            </a:lvl1pPr>
          </a:lstStyle>
          <a:p>
            <a:pPr algn="l"/>
            <a:r>
              <a:rPr lang="en-US" sz="2800" dirty="0">
                <a:latin typeface="HP001 4 hàng" panose="020B0603050302020204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còn</a:t>
            </a:r>
            <a:r>
              <a:rPr lang="en-US" sz="2800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biết</a:t>
            </a:r>
            <a:r>
              <a:rPr lang="en-US" sz="2800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P001 4 hàng" panose="020B0603050302020204" pitchFamily="34" charset="0"/>
              </a:rPr>
              <a:t>ǇǨn</a:t>
            </a:r>
            <a:r>
              <a:rPr lang="en-US" sz="2800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P001 4 hàng" panose="020B0603050302020204" pitchFamily="34" charset="0"/>
              </a:rPr>
              <a:t>wữa</a:t>
            </a:r>
            <a:r>
              <a:rPr lang="en-US" sz="2800" dirty="0">
                <a:solidFill>
                  <a:srgbClr val="FF0000"/>
                </a:solidFill>
                <a:latin typeface="HP001 4 hàng" panose="020B0603050302020204" pitchFamily="34" charset="0"/>
              </a:rPr>
              <a:t>.  </a:t>
            </a:r>
            <a:endParaRPr lang="vi-VN" sz="2800" b="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943" name="TextBox 1942">
            <a:extLst>
              <a:ext uri="{FF2B5EF4-FFF2-40B4-BE49-F238E27FC236}">
                <a16:creationId xmlns="" xmlns:a16="http://schemas.microsoft.com/office/drawing/2014/main" id="{ED6E4141-508F-4245-9AF0-9B0D62C3605E}"/>
              </a:ext>
            </a:extLst>
          </p:cNvPr>
          <p:cNvSpPr txBox="1"/>
          <p:nvPr/>
        </p:nvSpPr>
        <p:spPr>
          <a:xfrm>
            <a:off x="1727060" y="221123"/>
            <a:ext cx="334672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algn="ctr">
              <a:defRPr sz="3500" b="1">
                <a:solidFill>
                  <a:srgbClr val="000099"/>
                </a:solidFill>
                <a:latin typeface="HP001 4 hàng" panose="020B0603050302020204" pitchFamily="34" charset="-93"/>
              </a:defRPr>
            </a:lvl1pPr>
          </a:lstStyle>
          <a:p>
            <a:pPr algn="l"/>
            <a:r>
              <a:rPr lang="en-US" sz="4050" dirty="0">
                <a:latin typeface="HP001 4 hàng" panose="020B0603050302020204" pitchFamily="34" charset="0"/>
              </a:rPr>
              <a:t> </a:t>
            </a:r>
            <a:r>
              <a:rPr lang="el-GR" sz="2100" dirty="0">
                <a:latin typeface="HP001 4 hàng" panose="020B0603050302020204" pitchFamily="34" charset="0"/>
              </a:rPr>
              <a:t> </a:t>
            </a:r>
            <a:r>
              <a:rPr lang="en-US" sz="2100" dirty="0">
                <a:latin typeface="Arial-SGK-TV" pitchFamily="2" charset="0"/>
              </a:rPr>
              <a:t>5</a:t>
            </a:r>
            <a:r>
              <a:rPr lang="en-US" sz="2100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100" dirty="0">
                <a:latin typeface="Arial-SGK-TV" pitchFamily="2" charset="0"/>
                <a:cs typeface="Arial-SGK-TV" pitchFamily="2" charset="0"/>
              </a:rPr>
              <a:t>Nghe </a:t>
            </a:r>
            <a:r>
              <a:rPr lang="en-US" sz="2100" dirty="0" err="1">
                <a:latin typeface="Arial-SGK-TV" pitchFamily="2" charset="0"/>
                <a:cs typeface="Arial-SGK-TV" pitchFamily="2" charset="0"/>
              </a:rPr>
              <a:t>viết</a:t>
            </a:r>
            <a:endParaRPr lang="en-US" sz="2100" dirty="0">
              <a:latin typeface="Arial-SGK-TV" pitchFamily="2" charset="0"/>
              <a:cs typeface="Arial-SGK-TV" pitchFamily="2" charset="0"/>
            </a:endParaRPr>
          </a:p>
          <a:p>
            <a:pPr algn="l"/>
            <a:endParaRPr lang="vi-VN" sz="405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1483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1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1" grpId="0"/>
      <p:bldP spid="1940" grpId="0"/>
      <p:bldP spid="194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9" t="12713" r="9732" b="78613"/>
          <a:stretch>
            <a:fillRect/>
          </a:stretch>
        </p:blipFill>
        <p:spPr>
          <a:xfrm>
            <a:off x="263347" y="1599576"/>
            <a:ext cx="8719287" cy="1821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851995" y="54178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/>
          <p:cNvSpPr/>
          <p:nvPr/>
        </p:nvSpPr>
        <p:spPr>
          <a:xfrm>
            <a:off x="2581835" y="167819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học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ình chữ nhật: Góc Tròn 4"/>
          <p:cNvSpPr/>
          <p:nvPr/>
        </p:nvSpPr>
        <p:spPr>
          <a:xfrm>
            <a:off x="4900323" y="167819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đẹp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ình chữ nhật: Góc Tròn 5"/>
          <p:cNvSpPr/>
          <p:nvPr/>
        </p:nvSpPr>
        <p:spPr>
          <a:xfrm>
            <a:off x="7118977" y="1678192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ách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vở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ình chữ nhật: Góc Tròn 7"/>
          <p:cNvSpPr/>
          <p:nvPr/>
        </p:nvSpPr>
        <p:spPr>
          <a:xfrm>
            <a:off x="4755091" y="2445300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ữ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ình chữ nhật: Góc Tròn 8"/>
          <p:cNvSpPr/>
          <p:nvPr/>
        </p:nvSpPr>
        <p:spPr>
          <a:xfrm>
            <a:off x="2581835" y="2427099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anh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ảnh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ình chữ nhật: Góc Tròn 10"/>
          <p:cNvSpPr/>
          <p:nvPr/>
        </p:nvSpPr>
        <p:spPr>
          <a:xfrm>
            <a:off x="7134039" y="2427099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vui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ơi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ý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" t="49923" r="5129" b="8389"/>
          <a:stretch>
            <a:fillRect/>
          </a:stretch>
        </p:blipFill>
        <p:spPr>
          <a:xfrm>
            <a:off x="4572000" y="1247888"/>
            <a:ext cx="4645860" cy="350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508540" y="262090"/>
            <a:ext cx="63863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ý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400963" y="955500"/>
            <a:ext cx="40957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5128" y="1648910"/>
            <a:ext cx="49617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sớm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hơn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hơn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khóc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nhè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ngóng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4" t="33558" r="14396" b="45268"/>
          <a:stretch>
            <a:fillRect/>
          </a:stretch>
        </p:blipFill>
        <p:spPr>
          <a:xfrm>
            <a:off x="1345915" y="824890"/>
            <a:ext cx="6082301" cy="3493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矩形 8"/>
          <p:cNvSpPr/>
          <p:nvPr/>
        </p:nvSpPr>
        <p:spPr>
          <a:xfrm>
            <a:off x="319177" y="3297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48816"/>
            <a:ext cx="6858000" cy="525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3" name="WordArt 16"/>
          <p:cNvSpPr>
            <a:spLocks noChangeArrowheads="1" noChangeShapeType="1" noTextEdit="1"/>
          </p:cNvSpPr>
          <p:nvPr/>
        </p:nvSpPr>
        <p:spPr bwMode="auto">
          <a:xfrm>
            <a:off x="2628900" y="1432322"/>
            <a:ext cx="4457700" cy="80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35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Chúc các con </a:t>
            </a:r>
          </a:p>
          <a:p>
            <a:pPr algn="ctr"/>
            <a:r>
              <a:rPr lang="vi-VN" sz="135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chăm ngoan, học giỏi!</a:t>
            </a:r>
            <a:endParaRPr lang="en-US" sz="135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8" name="AB4B77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178" y="4663678"/>
            <a:ext cx="365522" cy="36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3831078"/>
      </p:ext>
    </p:extLst>
  </p:cSld>
  <p:clrMapOvr>
    <a:masterClrMapping/>
  </p:clrMapOvr>
  <p:transition spd="slow" advTm="16234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7" t="59298" r="5553" b="4637"/>
          <a:stretch>
            <a:fillRect/>
          </a:stretch>
        </p:blipFill>
        <p:spPr>
          <a:xfrm>
            <a:off x="269822" y="0"/>
            <a:ext cx="8664316" cy="5950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2. d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636770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Ai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91123" y="66985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3094074" y="1137683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691119" y="21132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7793655" y="21132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/>
          <p:cNvSpPr/>
          <p:nvPr/>
        </p:nvSpPr>
        <p:spPr>
          <a:xfrm>
            <a:off x="7868088" y="257175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/>
          <p:cNvSpPr/>
          <p:nvPr/>
        </p:nvSpPr>
        <p:spPr>
          <a:xfrm>
            <a:off x="4391245" y="307148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/>
          <p:cNvSpPr/>
          <p:nvPr/>
        </p:nvSpPr>
        <p:spPr>
          <a:xfrm>
            <a:off x="691119" y="401953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/>
          <p:cNvSpPr/>
          <p:nvPr/>
        </p:nvSpPr>
        <p:spPr>
          <a:xfrm>
            <a:off x="0" y="-237530"/>
            <a:ext cx="9143999" cy="561855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Ai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Sơn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16688" y="679268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/>
          <p:cNvSpPr/>
          <p:nvPr/>
        </p:nvSpPr>
        <p:spPr>
          <a:xfrm>
            <a:off x="616688" y="2090054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2. d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8595" y="4426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43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9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1" t="32390" r="10031" b="19294"/>
          <a:stretch>
            <a:fillRect/>
          </a:stretch>
        </p:blipFill>
        <p:spPr>
          <a:xfrm>
            <a:off x="1045029" y="1463040"/>
            <a:ext cx="6766560" cy="3485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1045029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1045029" y="8782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97280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  <p:tag name="INKNOELEADERBOARD" val="-99213558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</TotalTime>
  <Words>382</Words>
  <Application>Microsoft Office PowerPoint</Application>
  <PresentationFormat>On-screen Show (16:9)</PresentationFormat>
  <Paragraphs>104</Paragraphs>
  <Slides>30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Arial</vt:lpstr>
      <vt:lpstr>Calibri Light</vt:lpstr>
      <vt:lpstr>HL Hoctro</vt:lpstr>
      <vt:lpstr>宋体</vt:lpstr>
      <vt:lpstr>Times New Roman</vt:lpstr>
      <vt:lpstr>Calibri</vt:lpstr>
      <vt:lpstr>Arial-SGK-TV</vt:lpstr>
      <vt:lpstr>等线</vt:lpstr>
      <vt:lpstr>Arial-Rounded</vt:lpstr>
      <vt:lpstr>HP001 4 hàng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Techsi.vn</cp:lastModifiedBy>
  <cp:revision>26</cp:revision>
  <dcterms:created xsi:type="dcterms:W3CDTF">2020-08-13T09:19:00Z</dcterms:created>
  <dcterms:modified xsi:type="dcterms:W3CDTF">2022-01-18T13:40:20Z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