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2" r:id="rId1"/>
  </p:sldMasterIdLst>
  <p:notesMasterIdLst>
    <p:notesMasterId r:id="rId48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302" r:id="rId11"/>
    <p:sldId id="316" r:id="rId12"/>
    <p:sldId id="305" r:id="rId13"/>
    <p:sldId id="304" r:id="rId14"/>
    <p:sldId id="284" r:id="rId15"/>
    <p:sldId id="263" r:id="rId16"/>
    <p:sldId id="264" r:id="rId17"/>
    <p:sldId id="290" r:id="rId18"/>
    <p:sldId id="291" r:id="rId19"/>
    <p:sldId id="265" r:id="rId20"/>
    <p:sldId id="267" r:id="rId21"/>
    <p:sldId id="315" r:id="rId22"/>
    <p:sldId id="307" r:id="rId23"/>
    <p:sldId id="308" r:id="rId24"/>
    <p:sldId id="309" r:id="rId25"/>
    <p:sldId id="312" r:id="rId26"/>
    <p:sldId id="268" r:id="rId27"/>
    <p:sldId id="269" r:id="rId28"/>
    <p:sldId id="313" r:id="rId29"/>
    <p:sldId id="270" r:id="rId30"/>
    <p:sldId id="271" r:id="rId31"/>
    <p:sldId id="294" r:id="rId32"/>
    <p:sldId id="298" r:id="rId33"/>
    <p:sldId id="299" r:id="rId34"/>
    <p:sldId id="300" r:id="rId35"/>
    <p:sldId id="297" r:id="rId36"/>
    <p:sldId id="272" r:id="rId37"/>
    <p:sldId id="273" r:id="rId38"/>
    <p:sldId id="301" r:id="rId39"/>
    <p:sldId id="314" r:id="rId40"/>
    <p:sldId id="274" r:id="rId41"/>
    <p:sldId id="275" r:id="rId42"/>
    <p:sldId id="276" r:id="rId43"/>
    <p:sldId id="317" r:id="rId44"/>
    <p:sldId id="277" r:id="rId45"/>
    <p:sldId id="278" r:id="rId46"/>
    <p:sldId id="279" r:id="rId47"/>
  </p:sldIdLst>
  <p:sldSz cx="9144000" cy="5143500" type="screen16x9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36462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3964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9983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8922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624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9799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864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292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887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807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736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931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0547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17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988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10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8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1151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934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837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1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49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2633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8665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662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429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1612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312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034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1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84" r:id="rId9"/>
    <p:sldLayoutId id="2147483682" r:id="rId10"/>
    <p:sldLayoutId id="2147483678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83" r:id="rId17"/>
    <p:sldLayoutId id="2147483680" r:id="rId18"/>
    <p:sldLayoutId id="2147483679" r:id="rId19"/>
    <p:sldLayoutId id="2147483677" r:id="rId20"/>
    <p:sldLayoutId id="2147483676" r:id="rId21"/>
    <p:sldLayoutId id="2147483675" r:id="rId2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8071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0823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0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54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3717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88" y="924642"/>
            <a:ext cx="857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-SGK-TV" pitchFamily="2" charset="0"/>
                <a:cs typeface="Arial-SGK-TV" pitchFamily="2" charset="0"/>
              </a:rPr>
              <a:t>1. Tô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464469"/>
            <a:ext cx="65913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31" y="2243137"/>
            <a:ext cx="658653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677528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99729" y="698625"/>
            <a:ext cx="6720882" cy="374625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199730" y="698625"/>
            <a:ext cx="6744541" cy="3746250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>
              <a:latin typeface="HP001 4 hàng" panose="020B0603050302020204" pitchFamily="34" charset="0"/>
            </a:endParaRPr>
          </a:p>
        </p:txBody>
      </p:sp>
      <p:sp>
        <p:nvSpPr>
          <p:cNvPr id="1941" name="TextBox 1940">
            <a:extLst>
              <a:ext uri="{FF2B5EF4-FFF2-40B4-BE49-F238E27FC236}">
                <a16:creationId xmlns:a16="http://schemas.microsoft.com/office/drawing/2014/main" xmlns="" id="{89E3D107-2C60-4113-BAD2-BBA806A348BD}"/>
              </a:ext>
            </a:extLst>
          </p:cNvPr>
          <p:cNvSpPr txBox="1"/>
          <p:nvPr/>
        </p:nvSpPr>
        <p:spPr>
          <a:xfrm>
            <a:off x="1599137" y="1250549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Ǖ</a:t>
            </a:r>
            <a:r>
              <a:rPr lang="el-GR" sz="2100" dirty="0">
                <a:latin typeface="HP001 4 hàng" panose="020B0603050302020204" pitchFamily="34" charset="0"/>
              </a:rPr>
              <a:t>Μ</a:t>
            </a:r>
            <a:r>
              <a:rPr lang="en-US" sz="2100" dirty="0" err="1">
                <a:latin typeface="HP001 4 hàng" panose="020B0603050302020204" pitchFamily="34" charset="0"/>
              </a:rPr>
              <a:t>łn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δ</a:t>
            </a:r>
            <a:r>
              <a:rPr lang="en-US" sz="2100" dirty="0" err="1">
                <a:latin typeface="HP001 4 hàng" panose="020B0603050302020204" pitchFamily="34" charset="0"/>
              </a:rPr>
              <a:t>uấy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1" name="TextBox 1930">
            <a:extLst>
              <a:ext uri="{FF2B5EF4-FFF2-40B4-BE49-F238E27FC236}">
                <a16:creationId xmlns:a16="http://schemas.microsoft.com/office/drawing/2014/main" xmlns="" id="{68328DE5-6C51-4009-B011-95776F5E8AF3}"/>
              </a:ext>
            </a:extLst>
          </p:cNvPr>
          <p:cNvSpPr txBox="1"/>
          <p:nvPr/>
        </p:nvSpPr>
        <p:spPr>
          <a:xfrm>
            <a:off x="3222383" y="124215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Ǖ</a:t>
            </a:r>
            <a:r>
              <a:rPr lang="el-GR" sz="2100" dirty="0">
                <a:latin typeface="HP001 4 hàng" panose="020B0603050302020204" pitchFamily="34" charset="0"/>
              </a:rPr>
              <a:t>Μ</a:t>
            </a:r>
            <a:r>
              <a:rPr lang="en-US" sz="2100" dirty="0" err="1">
                <a:latin typeface="HP001 4 hàng" panose="020B0603050302020204" pitchFamily="34" charset="0"/>
              </a:rPr>
              <a:t>łn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δ</a:t>
            </a:r>
            <a:r>
              <a:rPr lang="en-US" sz="2100" dirty="0" err="1">
                <a:latin typeface="HP001 4 hàng" panose="020B0603050302020204" pitchFamily="34" charset="0"/>
              </a:rPr>
              <a:t>uấy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3" name="TextBox 1932">
            <a:extLst>
              <a:ext uri="{FF2B5EF4-FFF2-40B4-BE49-F238E27FC236}">
                <a16:creationId xmlns:a16="http://schemas.microsoft.com/office/drawing/2014/main" xmlns="" id="{AE981FA2-9DB1-4C46-8D7C-5297DF372B57}"/>
              </a:ext>
            </a:extLst>
          </p:cNvPr>
          <p:cNvSpPr txBox="1"/>
          <p:nvPr/>
        </p:nvSpPr>
        <p:spPr>
          <a:xfrm>
            <a:off x="4837553" y="1241170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Ǖ</a:t>
            </a:r>
            <a:r>
              <a:rPr lang="el-GR" sz="2100" dirty="0">
                <a:latin typeface="HP001 4 hàng" panose="020B0603050302020204" pitchFamily="34" charset="0"/>
              </a:rPr>
              <a:t>Μ</a:t>
            </a:r>
            <a:r>
              <a:rPr lang="en-US" sz="2100" dirty="0" err="1">
                <a:latin typeface="HP001 4 hàng" panose="020B0603050302020204" pitchFamily="34" charset="0"/>
              </a:rPr>
              <a:t>łn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δ</a:t>
            </a:r>
            <a:r>
              <a:rPr lang="en-US" sz="2100" dirty="0" err="1">
                <a:latin typeface="HP001 4 hàng" panose="020B0603050302020204" pitchFamily="34" charset="0"/>
              </a:rPr>
              <a:t>uấy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35" name="TextBox 1934">
            <a:extLst>
              <a:ext uri="{FF2B5EF4-FFF2-40B4-BE49-F238E27FC236}">
                <a16:creationId xmlns:a16="http://schemas.microsoft.com/office/drawing/2014/main" xmlns="" id="{8E110A76-2495-4A7E-A439-043224E9D979}"/>
              </a:ext>
            </a:extLst>
          </p:cNvPr>
          <p:cNvSpPr txBox="1"/>
          <p:nvPr/>
        </p:nvSpPr>
        <p:spPr>
          <a:xfrm>
            <a:off x="3294271" y="2060749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Ǉ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en-US" sz="2100" dirty="0" err="1">
                <a:latin typeface="HP001 4 hàng" panose="020B0603050302020204" pitchFamily="34" charset="0"/>
              </a:rPr>
              <a:t>Ğng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gĊ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0" name="TextBox 1939">
            <a:extLst>
              <a:ext uri="{FF2B5EF4-FFF2-40B4-BE49-F238E27FC236}">
                <a16:creationId xmlns:a16="http://schemas.microsoft.com/office/drawing/2014/main" xmlns="" id="{3DD69844-291C-4C3A-9498-9AFD9A3ED532}"/>
              </a:ext>
            </a:extLst>
          </p:cNvPr>
          <p:cNvSpPr txBox="1"/>
          <p:nvPr/>
        </p:nvSpPr>
        <p:spPr>
          <a:xfrm>
            <a:off x="1670726" y="205937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Ǉ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en-US" sz="2100" dirty="0" err="1">
                <a:latin typeface="HP001 4 hàng" panose="020B0603050302020204" pitchFamily="34" charset="0"/>
              </a:rPr>
              <a:t>Ğng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gĊ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2" name="TextBox 1941">
            <a:extLst>
              <a:ext uri="{FF2B5EF4-FFF2-40B4-BE49-F238E27FC236}">
                <a16:creationId xmlns:a16="http://schemas.microsoft.com/office/drawing/2014/main" xmlns="" id="{83159B80-1195-4879-8017-4EEED49C5746}"/>
              </a:ext>
            </a:extLst>
          </p:cNvPr>
          <p:cNvSpPr txBox="1"/>
          <p:nvPr/>
        </p:nvSpPr>
        <p:spPr>
          <a:xfrm>
            <a:off x="4913788" y="2058561"/>
            <a:ext cx="1786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HP001 4 hàng" panose="020B0603050302020204" pitchFamily="34" charset="0"/>
              </a:rPr>
              <a:t>Ǉ</a:t>
            </a:r>
            <a:r>
              <a:rPr lang="el-GR" sz="2100" dirty="0">
                <a:latin typeface="HP001 4 hàng" panose="020B0603050302020204" pitchFamily="34" charset="0"/>
              </a:rPr>
              <a:t>Η</a:t>
            </a:r>
            <a:r>
              <a:rPr lang="en-US" sz="2100" dirty="0" err="1">
                <a:latin typeface="HP001 4 hàng" panose="020B0603050302020204" pitchFamily="34" charset="0"/>
              </a:rPr>
              <a:t>Ğng</a:t>
            </a:r>
            <a:r>
              <a:rPr lang="en-US" sz="2100" dirty="0"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latin typeface="HP001 4 hàng" panose="020B0603050302020204" pitchFamily="34" charset="0"/>
              </a:rPr>
              <a:t>gĊ</a:t>
            </a:r>
            <a:endParaRPr lang="vi-VN" sz="4050" b="0" dirty="0">
              <a:latin typeface="HP001 4 hàng" panose="020B0603050302020204" pitchFamily="34" charset="0"/>
            </a:endParaRPr>
          </a:p>
        </p:txBody>
      </p:sp>
      <p:sp>
        <p:nvSpPr>
          <p:cNvPr id="1943" name="TextBox 1942">
            <a:extLst>
              <a:ext uri="{FF2B5EF4-FFF2-40B4-BE49-F238E27FC236}">
                <a16:creationId xmlns:a16="http://schemas.microsoft.com/office/drawing/2014/main" xmlns="" id="{ED6E4141-508F-4245-9AF0-9B0D62C3605E}"/>
              </a:ext>
            </a:extLst>
          </p:cNvPr>
          <p:cNvSpPr txBox="1"/>
          <p:nvPr/>
        </p:nvSpPr>
        <p:spPr>
          <a:xfrm>
            <a:off x="1707743" y="221123"/>
            <a:ext cx="33467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Arial-SGK-TV" pitchFamily="2" charset="0"/>
              </a:rPr>
              <a:t>2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ngữ</a:t>
            </a:r>
            <a:endParaRPr lang="en-US" sz="2100" dirty="0">
              <a:latin typeface="Arial-SGK-TV" pitchFamily="2" charset="0"/>
              <a:cs typeface="Arial-SGK-TV" pitchFamily="2" charset="0"/>
            </a:endParaRPr>
          </a:p>
          <a:p>
            <a:pPr algn="l"/>
            <a:endParaRPr lang="vi-VN" sz="405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31" grpId="0"/>
      <p:bldP spid="1933" grpId="0"/>
      <p:bldP spid="1935" grpId="0"/>
      <p:bldP spid="1940" grpId="0"/>
      <p:bldP spid="1942" grpId="0"/>
      <p:bldP spid="19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0" y="1008746"/>
            <a:ext cx="61722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rial-SGK-TV" pitchFamily="2" charset="0"/>
                <a:cs typeface="Arial-SGK-TV" pitchFamily="2" charset="0"/>
              </a:rPr>
              <a:t>3. Viết câu trả lời cho câu hỏi c ở mục 3 (SGK trang 9)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7" y="1485899"/>
            <a:ext cx="8471647" cy="175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370231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4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50" y="1008746"/>
            <a:ext cx="61722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>
                <a:latin typeface="Arial-SGK-TV" pitchFamily="2" charset="0"/>
                <a:cs typeface="Arial-SGK-TV" pitchFamily="2" charset="0"/>
              </a:rPr>
              <a:t>4. Viết câu đã hoàn thiện ở mục 5 (SGK trang 10)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8" y="1828800"/>
            <a:ext cx="8794376" cy="18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0223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24" y="1077178"/>
            <a:ext cx="7368989" cy="38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" y="0"/>
            <a:ext cx="8269942" cy="45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966608"/>
            <a:ext cx="8269941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-112715" y="506115"/>
            <a:ext cx="8922088" cy="444221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433138" y="183845"/>
            <a:ext cx="8446160" cy="4959655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>
              <a:latin typeface="HP001 4 hàng" panose="020B0603050302020204" pitchFamily="34" charset="0"/>
            </a:endParaRPr>
          </a:p>
        </p:txBody>
      </p:sp>
      <p:sp>
        <p:nvSpPr>
          <p:cNvPr id="1941" name="TextBox 1940">
            <a:extLst>
              <a:ext uri="{FF2B5EF4-FFF2-40B4-BE49-F238E27FC236}">
                <a16:creationId xmlns:a16="http://schemas.microsoft.com/office/drawing/2014/main" xmlns="" id="{89E3D107-2C60-4113-BAD2-BBA806A348BD}"/>
              </a:ext>
            </a:extLst>
          </p:cNvPr>
          <p:cNvSpPr txBox="1"/>
          <p:nvPr/>
        </p:nvSpPr>
        <p:spPr>
          <a:xfrm>
            <a:off x="986494" y="754824"/>
            <a:ext cx="722606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vi-VN" sz="2600" dirty="0">
                <a:latin typeface="HP001 4 hàng" panose="020B0603050302020204" pitchFamily="34" charset="0"/>
              </a:rPr>
              <a:t>Các bạn cùng </a:t>
            </a:r>
            <a:r>
              <a:rPr lang="el-GR" sz="2600" dirty="0">
                <a:latin typeface="HP001 4 hàng" panose="020B0603050302020204" pitchFamily="34" charset="0"/>
              </a:rPr>
              <a:t>κ</a:t>
            </a:r>
            <a:r>
              <a:rPr lang="vi-VN" sz="2600" dirty="0">
                <a:latin typeface="HP001 4 hàng" panose="020B0603050302020204" pitchFamily="34" charset="0"/>
              </a:rPr>
              <a:t>ỏ đi </a:t>
            </a:r>
            <a:r>
              <a:rPr lang="el-GR" sz="2600" dirty="0">
                <a:latin typeface="HP001 4 hàng" panose="020B0603050302020204" pitchFamily="34" charset="0"/>
              </a:rPr>
              <a:t>Ό;</a:t>
            </a:r>
            <a:r>
              <a:rPr lang="vi-VN" sz="2600" dirty="0">
                <a:latin typeface="HP001 4 hàng" panose="020B0603050302020204" pitchFamily="34" charset="0"/>
              </a:rPr>
              <a:t>o hưņg có Ǉ</a:t>
            </a:r>
            <a:r>
              <a:rPr lang="el-GR" sz="2600" dirty="0">
                <a:latin typeface="HP001 4 hàng" panose="020B0603050302020204" pitchFamily="34" charset="0"/>
              </a:rPr>
              <a:t>Η</a:t>
            </a:r>
            <a:r>
              <a:rPr lang="vi-VN" sz="2600" dirty="0">
                <a:latin typeface="HP001 4 hàng" panose="020B0603050302020204" pitchFamily="34" charset="0"/>
              </a:rPr>
              <a:t>Ğng gĊ</a:t>
            </a:r>
            <a:r>
              <a:rPr lang="en-US" sz="2600" dirty="0">
                <a:latin typeface="HP001 4 hàng" panose="020B0603050302020204" pitchFamily="34" charset="0"/>
              </a:rPr>
              <a:t>. </a:t>
            </a:r>
            <a:endParaRPr lang="vi-VN" sz="2600" b="0" dirty="0">
              <a:latin typeface="HP001 4 hàng" panose="020B0603050302020204" pitchFamily="34" charset="0"/>
            </a:endParaRPr>
          </a:p>
        </p:txBody>
      </p:sp>
      <p:sp>
        <p:nvSpPr>
          <p:cNvPr id="1940" name="TextBox 1939">
            <a:extLst>
              <a:ext uri="{FF2B5EF4-FFF2-40B4-BE49-F238E27FC236}">
                <a16:creationId xmlns:a16="http://schemas.microsoft.com/office/drawing/2014/main" xmlns="" id="{3DD69844-291C-4C3A-9498-9AFD9A3ED532}"/>
              </a:ext>
            </a:extLst>
          </p:cNvPr>
          <p:cNvSpPr txBox="1"/>
          <p:nvPr/>
        </p:nvSpPr>
        <p:spPr>
          <a:xfrm>
            <a:off x="446681" y="1219917"/>
            <a:ext cx="58775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vi-VN" sz="2600" dirty="0">
                <a:latin typeface="HP001 4 hàng" panose="020B0603050302020204" pitchFamily="34" charset="0"/>
              </a:rPr>
              <a:t>Cả </a:t>
            </a:r>
            <a:r>
              <a:rPr lang="el-GR" sz="2600" dirty="0">
                <a:latin typeface="HP001 4 hàng" panose="020B0603050302020204" pitchFamily="34" charset="0"/>
              </a:rPr>
              <a:t>η</a:t>
            </a:r>
            <a:r>
              <a:rPr lang="vi-VN" sz="2600" dirty="0">
                <a:latin typeface="HP001 4 hàng" panose="020B0603050302020204" pitchFamily="34" charset="0"/>
              </a:rPr>
              <a:t>Ī </a:t>
            </a:r>
            <a:r>
              <a:rPr lang="el-GR" sz="2600" dirty="0">
                <a:latin typeface="HP001 4 hàng" panose="020B0603050302020204" pitchFamily="34" charset="0"/>
              </a:rPr>
              <a:t>ωϙ </a:t>
            </a:r>
            <a:r>
              <a:rPr lang="vi-VN" sz="2600" dirty="0">
                <a:latin typeface="HP001 4 hàng" panose="020B0603050302020204" pitchFamily="34" charset="0"/>
              </a:rPr>
              <a:t>đư</a:t>
            </a:r>
            <a:r>
              <a:rPr lang="el-GR" sz="2600" dirty="0">
                <a:latin typeface="HP001 4 hàng" panose="020B0603050302020204" pitchFamily="34" charset="0"/>
              </a:rPr>
              <a:t>ϑ η</a:t>
            </a:r>
            <a:r>
              <a:rPr lang="vi-VN" sz="2600" dirty="0">
                <a:latin typeface="HP001 4 hàng" panose="020B0603050302020204" pitchFamily="34" charset="0"/>
              </a:rPr>
              <a:t>à</a:t>
            </a:r>
            <a:r>
              <a:rPr lang="en-US" sz="2600" dirty="0">
                <a:latin typeface="HP001 4 hàng" panose="020B0603050302020204" pitchFamily="34" charset="0"/>
              </a:rPr>
              <a:t>.  </a:t>
            </a:r>
            <a:endParaRPr lang="vi-VN" sz="2600" b="0" dirty="0">
              <a:latin typeface="HP001 4 hàng" panose="020B0603050302020204" pitchFamily="34" charset="0"/>
            </a:endParaRPr>
          </a:p>
        </p:txBody>
      </p:sp>
      <p:sp>
        <p:nvSpPr>
          <p:cNvPr id="1943" name="TextBox 1942">
            <a:extLst>
              <a:ext uri="{FF2B5EF4-FFF2-40B4-BE49-F238E27FC236}">
                <a16:creationId xmlns:a16="http://schemas.microsoft.com/office/drawing/2014/main" xmlns="" id="{ED6E4141-508F-4245-9AF0-9B0D62C3605E}"/>
              </a:ext>
            </a:extLst>
          </p:cNvPr>
          <p:cNvSpPr txBox="1"/>
          <p:nvPr/>
        </p:nvSpPr>
        <p:spPr>
          <a:xfrm>
            <a:off x="1313544" y="-95871"/>
            <a:ext cx="454588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l-GR" sz="2100" dirty="0">
                <a:latin typeface="HP001 4 hàng" panose="020B0603050302020204" pitchFamily="34" charset="0"/>
              </a:rPr>
              <a:t> </a:t>
            </a:r>
            <a:r>
              <a:rPr lang="en-US" sz="2100" dirty="0">
                <a:latin typeface="Arial-SGK-TV" pitchFamily="2" charset="0"/>
              </a:rPr>
              <a:t>5</a:t>
            </a:r>
            <a:r>
              <a:rPr lang="en-US" sz="21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Nghe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( SHS </a:t>
            </a:r>
            <a:r>
              <a:rPr lang="en-US" sz="2100" dirty="0" err="1"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2100" dirty="0">
                <a:latin typeface="Arial-SGK-TV" pitchFamily="2" charset="0"/>
                <a:cs typeface="Arial-SGK-TV" pitchFamily="2" charset="0"/>
              </a:rPr>
              <a:t> 11)</a:t>
            </a:r>
          </a:p>
          <a:p>
            <a:pPr algn="l"/>
            <a:endParaRPr lang="vi-VN" sz="405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88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/>
      <p:bldP spid="1940" grpId="0"/>
      <p:bldP spid="19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12715" y="506115"/>
            <a:ext cx="8922088" cy="4442210"/>
            <a:chOff x="100853" y="99000"/>
            <a:chExt cx="11948234" cy="6660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1878" name="Group 1877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1921" name="Straight Connector 192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2" name="Straight Connector 192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3" name="Straight Connector 192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4" name="Straight Connector 192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5" name="Straight Connector 192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79" name="Group 1878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1916" name="Straight Connector 1915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7" name="Straight Connector 1916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8" name="Straight Connector 1917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9" name="Straight Connector 1918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0" name="Straight Connector 1919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80" name="Group 1879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1911" name="Straight Connector 191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2" name="Straight Connector 191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3" name="Straight Connector 191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4" name="Straight Connector 191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5" name="Straight Connector 191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81" name="Group 1880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1906" name="Straight Connector 1905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7" name="Straight Connector 1906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8" name="Straight Connector 1907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9" name="Straight Connector 1908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0" name="Straight Connector 1909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82" name="Group 1881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1901" name="Straight Connector 190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2" name="Straight Connector 190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3" name="Straight Connector 190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4" name="Straight Connector 190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5" name="Straight Connector 190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83" name="Group 1882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1896" name="Straight Connector 1895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7" name="Straight Connector 1896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8" name="Straight Connector 1897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9" name="Straight Connector 1898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0" name="Straight Connector 1899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84" name="Group 1883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1891" name="Straight Connector 189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2" name="Straight Connector 189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3" name="Straight Connector 189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4" name="Straight Connector 189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5" name="Straight Connector 189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85" name="Group 1884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1886" name="Straight Connector 1885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7" name="Straight Connector 1886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8" name="Straight Connector 1887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9" name="Straight Connector 1888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0" name="Straight Connector 1889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1766" name="Group 1765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1865" name="Group 1864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73" name="Straight Connector 18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4" name="Straight Connector 18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5" name="Straight Connector 18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6" name="Straight Connector 18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7" name="Straight Connector 18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66" name="Rectangle 1865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1867" name="Group 1866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68" name="Straight Connector 186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9" name="Straight Connector 186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0" name="Straight Connector 186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1" name="Straight Connector 187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2" name="Straight Connector 187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767" name="Group 1766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1852" name="Group 185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60" name="Straight Connector 185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1" name="Straight Connector 186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2" name="Straight Connector 186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3" name="Straight Connector 186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4" name="Straight Connector 186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53" name="Rectangle 185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1854" name="Group 185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55" name="Straight Connector 185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6" name="Straight Connector 185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7" name="Straight Connector 185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8" name="Straight Connector 185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9" name="Straight Connector 185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768" name="Group 1767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1839" name="Group 1838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47" name="Straight Connector 184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8" name="Straight Connector 184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9" name="Straight Connector 184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0" name="Straight Connector 184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1" name="Straight Connector 185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40" name="Rectangle 1839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1841" name="Group 1840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42" name="Straight Connector 184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3" name="Straight Connector 184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4" name="Straight Connector 184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5" name="Straight Connector 184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46" name="Straight Connector 184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769" name="Group 1768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1826" name="Group 18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34" name="Straight Connector 18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5" name="Straight Connector 18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6" name="Straight Connector 18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7" name="Straight Connector 18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8" name="Straight Connector 18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27" name="Rectangle 18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1828" name="Group 18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29" name="Straight Connector 18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0" name="Straight Connector 18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1" name="Straight Connector 18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2" name="Straight Connector 18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33" name="Straight Connector 18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770" name="Group 1769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1813" name="Group 1812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21" name="Straight Connector 182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2" name="Straight Connector 182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3" name="Straight Connector 182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4" name="Straight Connector 182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5" name="Straight Connector 182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14" name="Rectangle 1813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1815" name="Group 1814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16" name="Straight Connector 181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7" name="Straight Connector 181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8" name="Straight Connector 181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9" name="Straight Connector 181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20" name="Straight Connector 181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771" name="Group 177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1800" name="Group 179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08" name="Straight Connector 180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9" name="Straight Connector 180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0" name="Straight Connector 180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1" name="Straight Connector 181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12" name="Straight Connector 181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01" name="Rectangle 180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1802" name="Group 180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803" name="Straight Connector 180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4" name="Straight Connector 180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5" name="Straight Connector 180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6" name="Straight Connector 180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07" name="Straight Connector 180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772" name="Group 1771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1787" name="Group 1786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795" name="Straight Connector 179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6" name="Straight Connector 179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7" name="Straight Connector 179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8" name="Straight Connector 179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9" name="Straight Connector 179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788" name="Rectangle 1787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1789" name="Group 1788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790" name="Straight Connector 178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1" name="Straight Connector 179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2" name="Straight Connector 179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3" name="Straight Connector 179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94" name="Straight Connector 179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773" name="Group 1772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1774" name="Group 177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782" name="Straight Connector 178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3" name="Straight Connector 178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4" name="Straight Connector 178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5" name="Straight Connector 178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6" name="Straight Connector 178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775" name="Rectangle 177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 sz="1013">
                        <a:solidFill>
                          <a:srgbClr val="002060"/>
                        </a:solidFill>
                        <a:latin typeface="HP001 4 hàng" panose="020B0603050302020204" pitchFamily="34" charset="0"/>
                      </a:endParaRPr>
                    </a:p>
                  </p:txBody>
                </p:sp>
                <p:grpSp>
                  <p:nvGrpSpPr>
                    <p:cNvPr id="1776" name="Group 177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1777" name="Straight Connector 177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78" name="Straight Connector 177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79" name="Straight Connector 177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0" name="Straight Connector 177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81" name="Straight Connector 178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9" name="Group 8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570" name="Group 156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753" name="Group 17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61" name="Straight Connector 17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62" name="Straight Connector 17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63" name="Straight Connector 17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64" name="Straight Connector 17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65" name="Straight Connector 17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54" name="Rectangle 17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755" name="Group 17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56" name="Straight Connector 17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7" name="Straight Connector 17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8" name="Straight Connector 17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9" name="Straight Connector 17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60" name="Straight Connector 17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71" name="Group 157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740" name="Group 17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1" name="Rectangle 17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742" name="Group 17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3" name="Straight Connector 17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4" name="Straight Connector 17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5" name="Straight Connector 17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6" name="Straight Connector 17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7" name="Straight Connector 17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72" name="Group 157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727" name="Group 17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35" name="Straight Connector 17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6" name="Straight Connector 17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7" name="Straight Connector 17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8" name="Straight Connector 17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9" name="Straight Connector 17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28" name="Rectangle 17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729" name="Group 17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30" name="Straight Connector 17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1" name="Straight Connector 17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2" name="Straight Connector 17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3" name="Straight Connector 17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4" name="Straight Connector 17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73" name="Group 157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714" name="Group 17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22" name="Straight Connector 17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23" name="Straight Connector 17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24" name="Straight Connector 17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25" name="Straight Connector 17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26" name="Straight Connector 17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15" name="Rectangle 17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716" name="Group 17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17" name="Straight Connector 17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18" name="Straight Connector 17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19" name="Straight Connector 17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20" name="Straight Connector 17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21" name="Straight Connector 17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74" name="Group 157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701" name="Group 17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09" name="Straight Connector 17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10" name="Straight Connector 17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11" name="Straight Connector 17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12" name="Straight Connector 17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13" name="Straight Connector 17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02" name="Rectangle 17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703" name="Group 17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04" name="Straight Connector 17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05" name="Straight Connector 17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06" name="Straight Connector 17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07" name="Straight Connector 17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08" name="Straight Connector 17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75" name="Group 157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688" name="Group 168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96" name="Straight Connector 16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7" name="Straight Connector 16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8" name="Straight Connector 16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9" name="Straight Connector 16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00" name="Straight Connector 16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89" name="Rectangle 168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690" name="Group 168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91" name="Straight Connector 16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2" name="Straight Connector 16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3" name="Straight Connector 16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4" name="Straight Connector 16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5" name="Straight Connector 16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76" name="Group 157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675" name="Group 167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83" name="Straight Connector 16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84" name="Straight Connector 16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85" name="Straight Connector 16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86" name="Straight Connector 16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87" name="Straight Connector 16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76" name="Rectangle 167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677" name="Group 167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78" name="Straight Connector 16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79" name="Straight Connector 16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80" name="Straight Connector 16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81" name="Straight Connector 16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82" name="Straight Connector 16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77" name="Group 157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662" name="Group 16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70" name="Straight Connector 16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71" name="Straight Connector 16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72" name="Straight Connector 16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73" name="Straight Connector 16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74" name="Straight Connector 16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63" name="Rectangle 16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664" name="Group 16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65" name="Straight Connector 16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66" name="Straight Connector 16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67" name="Straight Connector 16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68" name="Straight Connector 16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69" name="Straight Connector 16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78" name="Group 157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649" name="Group 164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57" name="Straight Connector 16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58" name="Straight Connector 16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59" name="Straight Connector 16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60" name="Straight Connector 16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61" name="Straight Connector 16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50" name="Rectangle 164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651" name="Group 165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52" name="Straight Connector 16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53" name="Straight Connector 16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54" name="Straight Connector 16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55" name="Straight Connector 16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56" name="Straight Connector 16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79" name="Group 157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636" name="Group 16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44" name="Straight Connector 16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45" name="Straight Connector 16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46" name="Straight Connector 16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47" name="Straight Connector 16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48" name="Straight Connector 16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37" name="Rectangle 16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638" name="Group 16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39" name="Straight Connector 16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40" name="Straight Connector 16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41" name="Straight Connector 16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42" name="Straight Connector 16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43" name="Straight Connector 16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80" name="Group 157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623" name="Group 162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31" name="Straight Connector 16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32" name="Straight Connector 16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33" name="Straight Connector 16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34" name="Straight Connector 16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35" name="Straight Connector 16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24" name="Rectangle 162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625" name="Group 162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26" name="Straight Connector 16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7" name="Straight Connector 16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8" name="Straight Connector 16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9" name="Straight Connector 16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30" name="Straight Connector 16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81" name="Group 158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610" name="Group 160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18" name="Straight Connector 16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9" name="Straight Connector 16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0" name="Straight Connector 16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1" name="Straight Connector 16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2" name="Straight Connector 16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11" name="Rectangle 161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612" name="Group 161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13" name="Straight Connector 16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4" name="Straight Connector 16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5" name="Straight Connector 16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6" name="Straight Connector 16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17" name="Straight Connector 16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82" name="Group 158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597" name="Group 159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05" name="Straight Connector 16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6" name="Straight Connector 16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7" name="Straight Connector 16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8" name="Straight Connector 16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9" name="Straight Connector 16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598" name="Rectangle 159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599" name="Group 159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600" name="Straight Connector 15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1" name="Straight Connector 16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2" name="Straight Connector 16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3" name="Straight Connector 16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4" name="Straight Connector 16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583" name="Group 158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584" name="Group 158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92" name="Straight Connector 15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3" name="Straight Connector 15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4" name="Straight Connector 15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5" name="Straight Connector 15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6" name="Straight Connector 15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585" name="Rectangle 158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586" name="Group 158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87" name="Straight Connector 15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88" name="Straight Connector 15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89" name="Straight Connector 15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0" name="Straight Connector 15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1" name="Straight Connector 15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374" name="Group 137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557" name="Group 1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65" name="Straight Connector 1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66" name="Straight Connector 1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67" name="Straight Connector 1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68" name="Straight Connector 1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69" name="Straight Connector 1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558" name="Rectangle 1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559" name="Group 1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60" name="Straight Connector 1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61" name="Straight Connector 1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62" name="Straight Connector 1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63" name="Straight Connector 1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64" name="Straight Connector 1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75" name="Group 137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544" name="Group 1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52" name="Straight Connector 1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53" name="Straight Connector 1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54" name="Straight Connector 1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55" name="Straight Connector 1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56" name="Straight Connector 1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545" name="Rectangle 1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546" name="Group 1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47" name="Straight Connector 1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48" name="Straight Connector 1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49" name="Straight Connector 1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50" name="Straight Connector 1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51" name="Straight Connector 1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76" name="Group 137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531" name="Group 1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39" name="Straight Connector 1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40" name="Straight Connector 1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41" name="Straight Connector 1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42" name="Straight Connector 1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43" name="Straight Connector 1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532" name="Rectangle 1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533" name="Group 1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34" name="Straight Connector 1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35" name="Straight Connector 1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36" name="Straight Connector 1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37" name="Straight Connector 1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38" name="Straight Connector 1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77" name="Group 137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518" name="Group 1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26" name="Straight Connector 1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27" name="Straight Connector 1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28" name="Straight Connector 1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29" name="Straight Connector 1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30" name="Straight Connector 1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519" name="Rectangle 1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520" name="Group 1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21" name="Straight Connector 1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22" name="Straight Connector 1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23" name="Straight Connector 1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24" name="Straight Connector 1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25" name="Straight Connector 1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78" name="Group 137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505" name="Group 1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13" name="Straight Connector 1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14" name="Straight Connector 1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15" name="Straight Connector 1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16" name="Straight Connector 1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17" name="Straight Connector 1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506" name="Rectangle 1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507" name="Group 1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08" name="Straight Connector 1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09" name="Straight Connector 1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10" name="Straight Connector 1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11" name="Straight Connector 1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12" name="Straight Connector 1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79" name="Group 137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492" name="Group 1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500" name="Straight Connector 1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01" name="Straight Connector 1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02" name="Straight Connector 1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03" name="Straight Connector 1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04" name="Straight Connector 1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93" name="Rectangle 1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494" name="Group 1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95" name="Straight Connector 1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6" name="Straight Connector 1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7" name="Straight Connector 1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8" name="Straight Connector 1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9" name="Straight Connector 1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80" name="Group 137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479" name="Group 1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87" name="Straight Connector 1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88" name="Straight Connector 1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89" name="Straight Connector 1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0" name="Straight Connector 1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1" name="Straight Connector 1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80" name="Rectangle 1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481" name="Group 1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82" name="Straight Connector 1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83" name="Straight Connector 1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84" name="Straight Connector 1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85" name="Straight Connector 1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86" name="Straight Connector 1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81" name="Group 138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466" name="Group 1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74" name="Straight Connector 1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5" name="Straight Connector 1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6" name="Straight Connector 1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7" name="Straight Connector 1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8" name="Straight Connector 1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67" name="Rectangle 1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468" name="Group 1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69" name="Straight Connector 1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0" name="Straight Connector 1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1" name="Straight Connector 1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2" name="Straight Connector 1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3" name="Straight Connector 1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82" name="Group 138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453" name="Group 1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61" name="Straight Connector 1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62" name="Straight Connector 1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63" name="Straight Connector 1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64" name="Straight Connector 1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65" name="Straight Connector 1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54" name="Rectangle 1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455" name="Group 1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56" name="Straight Connector 1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57" name="Straight Connector 1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58" name="Straight Connector 1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59" name="Straight Connector 1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60" name="Straight Connector 1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83" name="Group 138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440" name="Group 1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48" name="Straight Connector 1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49" name="Straight Connector 1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50" name="Straight Connector 1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51" name="Straight Connector 1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52" name="Straight Connector 1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41" name="Rectangle 1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442" name="Group 1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43" name="Straight Connector 1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44" name="Straight Connector 1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45" name="Straight Connector 1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46" name="Straight Connector 1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47" name="Straight Connector 1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84" name="Group 138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427" name="Group 1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35" name="Straight Connector 1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6" name="Straight Connector 1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7" name="Straight Connector 1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8" name="Straight Connector 1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9" name="Straight Connector 1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28" name="Rectangle 1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429" name="Group 1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30" name="Straight Connector 1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1" name="Straight Connector 1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2" name="Straight Connector 1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3" name="Straight Connector 1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4" name="Straight Connector 1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85" name="Group 138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414" name="Group 1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22" name="Straight Connector 1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3" name="Straight Connector 1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4" name="Straight Connector 1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5" name="Straight Connector 1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6" name="Straight Connector 1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15" name="Rectangle 1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416" name="Group 1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17" name="Straight Connector 1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18" name="Straight Connector 1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19" name="Straight Connector 1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0" name="Straight Connector 1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1" name="Straight Connector 1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86" name="Group 138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401" name="Group 1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09" name="Straight Connector 1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10" name="Straight Connector 1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11" name="Straight Connector 1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12" name="Straight Connector 1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13" name="Straight Connector 1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402" name="Rectangle 1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403" name="Group 1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404" name="Straight Connector 1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05" name="Straight Connector 1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06" name="Straight Connector 1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07" name="Straight Connector 1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08" name="Straight Connector 1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387" name="Group 138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388" name="Group 138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96" name="Straight Connector 13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7" name="Straight Connector 13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8" name="Straight Connector 13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9" name="Straight Connector 13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00" name="Straight Connector 13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89" name="Rectangle 138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390" name="Group 138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91" name="Straight Connector 13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2" name="Straight Connector 13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3" name="Straight Connector 13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4" name="Straight Connector 13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5" name="Straight Connector 13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12" name="Group 11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178" name="Group 11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361" name="Group 13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69" name="Straight Connector 13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70" name="Straight Connector 13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71" name="Straight Connector 13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72" name="Straight Connector 13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73" name="Straight Connector 13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62" name="Rectangle 13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363" name="Group 13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64" name="Straight Connector 13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65" name="Straight Connector 13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66" name="Straight Connector 13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67" name="Straight Connector 13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68" name="Straight Connector 13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79" name="Group 11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348" name="Group 13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56" name="Straight Connector 13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7" name="Straight Connector 13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8" name="Straight Connector 13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9" name="Straight Connector 13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60" name="Straight Connector 13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49" name="Rectangle 13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350" name="Group 13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51" name="Straight Connector 13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2" name="Straight Connector 13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3" name="Straight Connector 13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4" name="Straight Connector 13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55" name="Straight Connector 13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0" name="Group 11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335" name="Group 13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43" name="Straight Connector 13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4" name="Straight Connector 13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5" name="Straight Connector 13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6" name="Straight Connector 13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7" name="Straight Connector 13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36" name="Rectangle 13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337" name="Group 13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38" name="Straight Connector 13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39" name="Straight Connector 13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0" name="Straight Connector 13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1" name="Straight Connector 13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2" name="Straight Connector 13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1" name="Group 11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322" name="Group 13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30" name="Straight Connector 13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31" name="Straight Connector 13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32" name="Straight Connector 13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33" name="Straight Connector 13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34" name="Straight Connector 13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23" name="Rectangle 13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324" name="Group 13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25" name="Straight Connector 13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6" name="Straight Connector 13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7" name="Straight Connector 13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8" name="Straight Connector 13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9" name="Straight Connector 13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2" name="Group 11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309" name="Group 13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17" name="Straight Connector 13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8" name="Straight Connector 13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9" name="Straight Connector 13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0" name="Straight Connector 13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1" name="Straight Connector 13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10" name="Rectangle 13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311" name="Group 13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12" name="Straight Connector 13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3" name="Straight Connector 13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4" name="Straight Connector 13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5" name="Straight Connector 13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6" name="Straight Connector 13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3" name="Group 11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296" name="Group 12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304" name="Straight Connector 13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5" name="Straight Connector 13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6" name="Straight Connector 13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7" name="Straight Connector 13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8" name="Straight Connector 13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97" name="Rectangle 12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298" name="Group 12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99" name="Straight Connector 12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0" name="Straight Connector 12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1" name="Straight Connector 13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2" name="Straight Connector 13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3" name="Straight Connector 13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4" name="Group 11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283" name="Group 12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91" name="Straight Connector 12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92" name="Straight Connector 12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93" name="Straight Connector 12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94" name="Straight Connector 12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95" name="Straight Connector 12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84" name="Rectangle 12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285" name="Group 12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86" name="Straight Connector 12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7" name="Straight Connector 12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8" name="Straight Connector 12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9" name="Straight Connector 12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90" name="Straight Connector 12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5" name="Group 11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270" name="Group 12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78" name="Straight Connector 12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9" name="Straight Connector 12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0" name="Straight Connector 12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1" name="Straight Connector 12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2" name="Straight Connector 12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71" name="Rectangle 12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272" name="Group 12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73" name="Straight Connector 12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4" name="Straight Connector 12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5" name="Straight Connector 12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6" name="Straight Connector 12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7" name="Straight Connector 12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6" name="Group 11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257" name="Group 12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65" name="Straight Connector 12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6" name="Straight Connector 12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7" name="Straight Connector 12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8" name="Straight Connector 12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9" name="Straight Connector 12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58" name="Rectangle 12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259" name="Group 12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60" name="Straight Connector 12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1" name="Straight Connector 12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2" name="Straight Connector 12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3" name="Straight Connector 12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4" name="Straight Connector 12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7" name="Group 11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244" name="Group 12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52" name="Straight Connector 12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3" name="Straight Connector 12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4" name="Straight Connector 12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5" name="Straight Connector 12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6" name="Straight Connector 12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45" name="Rectangle 12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246" name="Group 12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47" name="Straight Connector 12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48" name="Straight Connector 12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49" name="Straight Connector 12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0" name="Straight Connector 12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1" name="Straight Connector 12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8" name="Group 11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231" name="Group 12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39" name="Straight Connector 12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40" name="Straight Connector 12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41" name="Straight Connector 12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42" name="Straight Connector 12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43" name="Straight Connector 12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32" name="Rectangle 12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233" name="Group 12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34" name="Straight Connector 12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35" name="Straight Connector 12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36" name="Straight Connector 12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37" name="Straight Connector 12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38" name="Straight Connector 12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89" name="Group 11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218" name="Group 12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26" name="Straight Connector 12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27" name="Straight Connector 12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28" name="Straight Connector 12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29" name="Straight Connector 12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30" name="Straight Connector 12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19" name="Rectangle 12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220" name="Group 12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21" name="Straight Connector 12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22" name="Straight Connector 12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23" name="Straight Connector 12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24" name="Straight Connector 12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25" name="Straight Connector 12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90" name="Group 11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205" name="Group 12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13" name="Straight Connector 12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14" name="Straight Connector 12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15" name="Straight Connector 12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16" name="Straight Connector 12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17" name="Straight Connector 12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206" name="Rectangle 12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207" name="Group 12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08" name="Straight Connector 12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09" name="Straight Connector 12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10" name="Straight Connector 12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11" name="Straight Connector 12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12" name="Straight Connector 12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1191" name="Group 11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192" name="Group 11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200" name="Straight Connector 11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01" name="Straight Connector 12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02" name="Straight Connector 12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03" name="Straight Connector 12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04" name="Straight Connector 12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93" name="Rectangle 11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194" name="Group 11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95" name="Straight Connector 11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6" name="Straight Connector 11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7" name="Straight Connector 11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8" name="Straight Connector 11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9" name="Straight Connector 11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982" name="Group 98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165" name="Group 116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73" name="Straight Connector 11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4" name="Straight Connector 11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5" name="Straight Connector 11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6" name="Straight Connector 11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7" name="Straight Connector 11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66" name="Rectangle 116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167" name="Group 116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68" name="Straight Connector 11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9" name="Straight Connector 11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0" name="Straight Connector 11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1" name="Straight Connector 11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2" name="Straight Connector 11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83" name="Group 982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152" name="Group 115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60" name="Straight Connector 11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1" name="Straight Connector 11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2" name="Straight Connector 11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3" name="Straight Connector 11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4" name="Straight Connector 11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53" name="Rectangle 115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154" name="Group 115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55" name="Straight Connector 11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6" name="Straight Connector 11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7" name="Straight Connector 11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8" name="Straight Connector 11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9" name="Straight Connector 11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84" name="Group 983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139" name="Group 113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47" name="Straight Connector 11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8" name="Straight Connector 11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9" name="Straight Connector 11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0" name="Straight Connector 11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1" name="Straight Connector 11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40" name="Rectangle 113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141" name="Group 114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42" name="Straight Connector 1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3" name="Straight Connector 1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4" name="Straight Connector 1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5" name="Straight Connector 1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6" name="Straight Connector 1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85" name="Group 98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126" name="Group 112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34" name="Straight Connector 11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5" name="Straight Connector 11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6" name="Straight Connector 11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7" name="Straight Connector 11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8" name="Straight Connector 11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27" name="Rectangle 112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128" name="Group 112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29" name="Straight Connector 11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0" name="Straight Connector 11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1" name="Straight Connector 11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2" name="Straight Connector 11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3" name="Straight Connector 11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86" name="Group 985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113" name="Group 111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21" name="Straight Connector 11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2" name="Straight Connector 11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3" name="Straight Connector 11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4" name="Straight Connector 11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5" name="Straight Connector 11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14" name="Rectangle 111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115" name="Group 111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16" name="Straight Connector 11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7" name="Straight Connector 11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8" name="Straight Connector 11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9" name="Straight Connector 11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0" name="Straight Connector 11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87" name="Group 986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100" name="Group 109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08" name="Straight Connector 11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9" name="Straight Connector 11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0" name="Straight Connector 11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1" name="Straight Connector 11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2" name="Straight Connector 11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01" name="Rectangle 110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102" name="Group 110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103" name="Straight Connector 11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4" name="Straight Connector 11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5" name="Straight Connector 11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6" name="Straight Connector 11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7" name="Straight Connector 11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88" name="Group 987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87" name="Group 108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95" name="Straight Connector 1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6" name="Straight Connector 1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7" name="Straight Connector 1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8" name="Straight Connector 1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9" name="Straight Connector 1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88" name="Rectangle 108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089" name="Group 108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90" name="Straight Connector 10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1" name="Straight Connector 10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2" name="Straight Connector 10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3" name="Straight Connector 10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4" name="Straight Connector 10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89" name="Group 988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74" name="Group 107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82" name="Straight Connector 10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3" name="Straight Connector 10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4" name="Straight Connector 10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5" name="Straight Connector 10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6" name="Straight Connector 10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75" name="Rectangle 107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076" name="Group 107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77" name="Straight Connector 10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8" name="Straight Connector 10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9" name="Straight Connector 10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0" name="Straight Connector 10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1" name="Straight Connector 10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90" name="Group 989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61" name="Group 10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69" name="Straight Connector 10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0" name="Straight Connector 10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1" name="Straight Connector 10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2" name="Straight Connector 10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3" name="Straight Connector 10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62" name="Rectangle 10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063" name="Group 10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64" name="Straight Connector 10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5" name="Straight Connector 10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6" name="Straight Connector 10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7" name="Straight Connector 10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8" name="Straight Connector 10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91" name="Group 990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48" name="Group 10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56" name="Straight Connector 10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7" name="Straight Connector 10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8" name="Straight Connector 10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9" name="Straight Connector 10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0" name="Straight Connector 10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49" name="Rectangle 10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050" name="Group 10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51" name="Straight Connector 10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2" name="Straight Connector 10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3" name="Straight Connector 10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4" name="Straight Connector 10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5" name="Straight Connector 10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92" name="Group 991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35" name="Group 10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43" name="Straight Connector 10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4" name="Straight Connector 10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5" name="Straight Connector 10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6" name="Straight Connector 10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7" name="Straight Connector 10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36" name="Rectangle 10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037" name="Group 10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38" name="Straight Connector 10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9" name="Straight Connector 10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0" name="Straight Connector 10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1" name="Straight Connector 10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2" name="Straight Connector 10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93" name="Group 992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22" name="Group 1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30" name="Straight Connector 1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1" name="Straight Connector 1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2" name="Straight Connector 1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3" name="Straight Connector 1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4" name="Straight Connector 1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23" name="Rectangle 1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024" name="Group 1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25" name="Straight Connector 1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6" name="Straight Connector 1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7" name="Straight Connector 1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8" name="Straight Connector 1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9" name="Straight Connector 1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94" name="Group 993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09" name="Group 10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17" name="Straight Connector 10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8" name="Straight Connector 10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9" name="Straight Connector 10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0" name="Straight Connector 10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1" name="Straight Connector 10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010" name="Rectangle 10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1011" name="Group 10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12" name="Straight Connector 10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3" name="Straight Connector 10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4" name="Straight Connector 10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5" name="Straight Connector 10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6" name="Straight Connector 10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95" name="Group 99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996" name="Group 9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004" name="Straight Connector 10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5" name="Straight Connector 10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6" name="Straight Connector 10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7" name="Straight Connector 10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8" name="Straight Connector 10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97" name="Rectangle 9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998" name="Group 9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99" name="Straight Connector 9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0" name="Straight Connector 9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1" name="Straight Connector 10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2" name="Straight Connector 10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3" name="Straight Connector 10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786" name="Group 785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969" name="Group 9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77" name="Straight Connector 9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8" name="Straight Connector 9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9" name="Straight Connector 9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80" name="Straight Connector 9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81" name="Straight Connector 9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70" name="Rectangle 9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971" name="Group 9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72" name="Straight Connector 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3" name="Straight Connector 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4" name="Straight Connector 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5" name="Straight Connector 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6" name="Straight Connector 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87" name="Group 78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956" name="Group 9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64" name="Straight Connector 9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5" name="Straight Connector 9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6" name="Straight Connector 9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7" name="Straight Connector 9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8" name="Straight Connector 9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57" name="Rectangle 9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958" name="Group 9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59" name="Straight Connector 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0" name="Straight Connector 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1" name="Straight Connector 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2" name="Straight Connector 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3" name="Straight Connector 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88" name="Group 787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943" name="Group 9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51" name="Straight Connector 9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52" name="Straight Connector 9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53" name="Straight Connector 9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54" name="Straight Connector 9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55" name="Straight Connector 9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44" name="Rectangle 9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945" name="Group 9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46" name="Straight Connector 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7" name="Straight Connector 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8" name="Straight Connector 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9" name="Straight Connector 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50" name="Straight Connector 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89" name="Group 788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930" name="Group 9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38" name="Straight Connector 9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9" name="Straight Connector 9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0" name="Straight Connector 9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1" name="Straight Connector 9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2" name="Straight Connector 9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31" name="Rectangle 9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932" name="Group 9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33" name="Straight Connector 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4" name="Straight Connector 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5" name="Straight Connector 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6" name="Straight Connector 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7" name="Straight Connector 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0" name="Group 789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917" name="Group 9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25" name="Straight Connector 9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6" name="Straight Connector 9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7" name="Straight Connector 9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8" name="Straight Connector 9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9" name="Straight Connector 9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18" name="Rectangle 9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919" name="Group 9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20" name="Straight Connector 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1" name="Straight Connector 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2" name="Straight Connector 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3" name="Straight Connector 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4" name="Straight Connector 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1" name="Group 790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904" name="Group 9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12" name="Straight Connector 9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3" name="Straight Connector 9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4" name="Straight Connector 9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5" name="Straight Connector 9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6" name="Straight Connector 9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905" name="Rectangle 9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906" name="Group 9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907" name="Straight Connector 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8" name="Straight Connector 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9" name="Straight Connector 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0" name="Straight Connector 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11" name="Straight Connector 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2" name="Group 791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891" name="Group 89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99" name="Straight Connector 8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0" name="Straight Connector 8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1" name="Straight Connector 9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2" name="Straight Connector 9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03" name="Straight Connector 9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92" name="Rectangle 89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893" name="Group 89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94" name="Straight Connector 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5" name="Straight Connector 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6" name="Straight Connector 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7" name="Straight Connector 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8" name="Straight Connector 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3" name="Group 792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878" name="Group 8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86" name="Straight Connector 8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7" name="Straight Connector 8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8" name="Straight Connector 8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9" name="Straight Connector 8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0" name="Straight Connector 8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79" name="Rectangle 8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880" name="Group 8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81" name="Straight Connector 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2" name="Straight Connector 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3" name="Straight Connector 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4" name="Straight Connector 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5" name="Straight Connector 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4" name="Group 793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865" name="Group 86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73" name="Straight Connector 8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4" name="Straight Connector 8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5" name="Straight Connector 8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6" name="Straight Connector 8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7" name="Straight Connector 8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66" name="Rectangle 86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867" name="Group 86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68" name="Straight Connector 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9" name="Straight Connector 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0" name="Straight Connector 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1" name="Straight Connector 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2" name="Straight Connector 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5" name="Group 794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852" name="Group 85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60" name="Straight Connector 8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1" name="Straight Connector 8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2" name="Straight Connector 8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3" name="Straight Connector 8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4" name="Straight Connector 8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53" name="Rectangle 85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854" name="Group 85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55" name="Straight Connector 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6" name="Straight Connector 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7" name="Straight Connector 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8" name="Straight Connector 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9" name="Straight Connector 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6" name="Group 795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839" name="Group 83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47" name="Straight Connector 8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8" name="Straight Connector 8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9" name="Straight Connector 8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0" name="Straight Connector 8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1" name="Straight Connector 8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40" name="Rectangle 83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841" name="Group 84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42" name="Straight Connector 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3" name="Straight Connector 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4" name="Straight Connector 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5" name="Straight Connector 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6" name="Straight Connector 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7" name="Group 79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826" name="Group 82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34" name="Straight Connector 8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5" name="Straight Connector 8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6" name="Straight Connector 8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7" name="Straight Connector 8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8" name="Straight Connector 8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27" name="Rectangle 82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828" name="Group 82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29" name="Straight Connector 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0" name="Straight Connector 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1" name="Straight Connector 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2" name="Straight Connector 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3" name="Straight Connector 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8" name="Group 797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813" name="Group 81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21" name="Straight Connector 8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2" name="Straight Connector 8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3" name="Straight Connector 8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4" name="Straight Connector 8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5" name="Straight Connector 8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14" name="Rectangle 81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815" name="Group 81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16" name="Straight Connector 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7" name="Straight Connector 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8" name="Straight Connector 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9" name="Straight Connector 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0" name="Straight Connector 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799" name="Group 798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800" name="Group 79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08" name="Straight Connector 8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9" name="Straight Connector 8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0" name="Straight Connector 8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1" name="Straight Connector 8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2" name="Straight Connector 8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801" name="Rectangle 80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802" name="Group 80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803" name="Straight Connector 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4" name="Straight Connector 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5" name="Straight Connector 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6" name="Straight Connector 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7" name="Straight Connector 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91" name="Group 59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773" name="Group 7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81" name="Straight Connector 7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2" name="Straight Connector 7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3" name="Straight Connector 7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4" name="Straight Connector 7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5" name="Straight Connector 7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74" name="Rectangle 7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775" name="Group 7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76" name="Straight Connector 7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7" name="Straight Connector 7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8" name="Straight Connector 7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9" name="Straight Connector 7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80" name="Straight Connector 7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" name="Group 59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760" name="Group 7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68" name="Straight Connector 7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9" name="Straight Connector 7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0" name="Straight Connector 7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1" name="Straight Connector 7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2" name="Straight Connector 7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61" name="Rectangle 7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762" name="Group 7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63" name="Straight Connector 7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4" name="Straight Connector 7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5" name="Straight Connector 7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6" name="Straight Connector 7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7" name="Straight Connector 7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" name="Group 59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747" name="Group 7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55" name="Straight Connector 7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6" name="Straight Connector 7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7" name="Straight Connector 7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8" name="Straight Connector 7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9" name="Straight Connector 7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48" name="Rectangle 7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749" name="Group 7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50" name="Straight Connector 7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1" name="Straight Connector 7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2" name="Straight Connector 7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3" name="Straight Connector 7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4" name="Straight Connector 7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" name="Group 59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734" name="Group 7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42" name="Straight Connector 7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3" name="Straight Connector 7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4" name="Straight Connector 7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5" name="Straight Connector 7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6" name="Straight Connector 7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35" name="Rectangle 7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736" name="Group 7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37" name="Straight Connector 7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38" name="Straight Connector 7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39" name="Straight Connector 7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0" name="Straight Connector 7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1" name="Straight Connector 7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" name="Group 59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721" name="Group 7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29" name="Straight Connector 7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30" name="Straight Connector 7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31" name="Straight Connector 7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32" name="Straight Connector 7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33" name="Straight Connector 7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22" name="Rectangle 7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723" name="Group 7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24" name="Straight Connector 7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5" name="Straight Connector 7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6" name="Straight Connector 7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7" name="Straight Connector 7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8" name="Straight Connector 7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" name="Group 59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708" name="Group 7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16" name="Straight Connector 7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7" name="Straight Connector 7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8" name="Straight Connector 7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9" name="Straight Connector 7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0" name="Straight Connector 7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09" name="Rectangle 7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710" name="Group 7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11" name="Straight Connector 7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2" name="Straight Connector 7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3" name="Straight Connector 7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4" name="Straight Connector 7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5" name="Straight Connector 7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7" name="Group 59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695" name="Group 6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703" name="Straight Connector 7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4" name="Straight Connector 7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5" name="Straight Connector 7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6" name="Straight Connector 7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7" name="Straight Connector 7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96" name="Rectangle 6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697" name="Group 6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98" name="Straight Connector 6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9" name="Straight Connector 6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0" name="Straight Connector 6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1" name="Straight Connector 7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2" name="Straight Connector 7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" name="Group 59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683" name="Group 6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90" name="Straight Connector 6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1" name="Straight Connector 6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2" name="Straight Connector 6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3" name="Straight Connector 6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4" name="Straight Connector 6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84" name="Group 6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85" name="Straight Connector 6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86" name="Straight Connector 6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87" name="Straight Connector 6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88" name="Straight Connector 6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89" name="Straight Connector 6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" name="Group 59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670" name="Group 6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78" name="Straight Connector 6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79" name="Straight Connector 6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80" name="Straight Connector 6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81" name="Straight Connector 6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82" name="Straight Connector 6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71" name="Rectangle 6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672" name="Group 6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73" name="Straight Connector 6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74" name="Straight Connector 6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75" name="Straight Connector 6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76" name="Straight Connector 6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77" name="Straight Connector 6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" name="Group 59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657" name="Group 6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65" name="Straight Connector 6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6" name="Straight Connector 6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7" name="Straight Connector 6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8" name="Straight Connector 6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9" name="Straight Connector 6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58" name="Rectangle 6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659" name="Group 6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60" name="Straight Connector 6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1" name="Straight Connector 6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2" name="Straight Connector 6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3" name="Straight Connector 6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4" name="Straight Connector 6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" name="Group 60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644" name="Group 6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52" name="Straight Connector 6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53" name="Straight Connector 6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54" name="Straight Connector 6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55" name="Straight Connector 6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56" name="Straight Connector 6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45" name="Rectangle 6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646" name="Group 6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47" name="Straight Connector 6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48" name="Straight Connector 6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49" name="Straight Connector 6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50" name="Straight Connector 6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51" name="Straight Connector 6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" name="Group 60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631" name="Group 6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39" name="Straight Connector 6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40" name="Straight Connector 6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41" name="Straight Connector 6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42" name="Straight Connector 6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43" name="Straight Connector 6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32" name="Rectangle 6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633" name="Group 6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34" name="Straight Connector 6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35" name="Straight Connector 6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36" name="Straight Connector 6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37" name="Straight Connector 6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38" name="Straight Connector 6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3" name="Group 60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618" name="Group 6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26" name="Straight Connector 6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7" name="Straight Connector 6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8" name="Straight Connector 6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9" name="Straight Connector 6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30" name="Straight Connector 6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19" name="Rectangle 6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620" name="Group 6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21" name="Straight Connector 6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2" name="Straight Connector 6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3" name="Straight Connector 6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4" name="Straight Connector 6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5" name="Straight Connector 6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4" name="Group 60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605" name="Group 6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13" name="Straight Connector 6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4" name="Straight Connector 6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5" name="Straight Connector 6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6" name="Straight Connector 6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7" name="Straight Connector 6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606" name="Rectangle 6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607" name="Group 6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608" name="Straight Connector 6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9" name="Straight Connector 6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0" name="Straight Connector 6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1" name="Straight Connector 6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2" name="Straight Connector 6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395" name="Group 39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78" name="Group 5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86" name="Straight Connector 5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" name="Straight Connector 5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" name="Straight Connector 5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" name="Straight Connector 5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" name="Straight Connector 5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79" name="Rectangle 5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80" name="Group 5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81" name="Straight Connector 5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2" name="Straight Connector 5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3" name="Straight Connector 5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4" name="Straight Connector 5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5" name="Straight Connector 5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96" name="Group 39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65" name="Group 56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73" name="Straight Connector 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74" name="Straight Connector 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75" name="Straight Connector 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76" name="Straight Connector 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77" name="Straight Connector 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66" name="Rectangle 56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67" name="Group 56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68" name="Straight Connector 5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69" name="Straight Connector 5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70" name="Straight Connector 5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71" name="Straight Connector 5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72" name="Straight Connector 5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97" name="Group 39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" name="Group 55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60" name="Straight Connector 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61" name="Straight Connector 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62" name="Straight Connector 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63" name="Straight Connector 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64" name="Straight Connector 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" name="Rectangle 55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54" name="Group 55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" name="Straight Connector 5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" name="Straight Connector 5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7" name="Straight Connector 5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8" name="Straight Connector 5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9" name="Straight Connector 5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98" name="Group 39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" name="Group 53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" name="Straight Connector 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" name="Straight Connector 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" name="Straight Connector 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" name="Straight Connector 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" name="Straight Connector 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" name="Rectangle 53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41" name="Group 54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" name="Straight Connector 5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" name="Straight Connector 5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" name="Straight Connector 5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" name="Straight Connector 5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" name="Straight Connector 5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99" name="Group 39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" name="Group 52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" name="Straight Connector 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" name="Straight Connector 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" name="Straight Connector 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" name="Straight Connector 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8" name="Straight Connector 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7" name="Rectangle 52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28" name="Group 52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" name="Straight Connector 5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" name="Straight Connector 5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" name="Straight Connector 5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" name="Straight Connector 5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" name="Straight Connector 5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" name="Group 39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" name="Group 51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" name="Straight Connector 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" name="Straight Connector 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" name="Straight Connector 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" name="Straight Connector 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" name="Straight Connector 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" name="Rectangle 51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15" name="Group 51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" name="Straight Connector 5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" name="Straight Connector 5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8" name="Straight Connector 5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" name="Straight Connector 5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" name="Straight Connector 5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1" name="Group 40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" name="Group 49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" name="Straight Connector 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" name="Straight Connector 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" name="Straight Connector 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" name="Straight Connector 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" name="Straight Connector 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" name="Rectangle 50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502" name="Group 50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" name="Straight Connector 5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" name="Straight Connector 5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" name="Straight Connector 5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" name="Straight Connector 5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" name="Straight Connector 5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" name="Group 40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" name="Group 48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" name="Straight Connector 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" name="Straight Connector 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" name="Straight Connector 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8" name="Straight Connector 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" name="Straight Connector 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" name="Rectangle 48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89" name="Group 48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" name="Straight Connector 4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" name="Straight Connector 4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" name="Straight Connector 4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" name="Straight Connector 4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" name="Straight Connector 4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" name="Group 40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" name="Group 47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" name="Straight Connector 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" name="Straight Connector 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" name="Straight Connector 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" name="Straight Connector 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" name="Straight Connector 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" name="Rectangle 47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76" name="Group 47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" name="Straight Connector 4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8" name="Straight Connector 4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" name="Straight Connector 4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" name="Straight Connector 4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" name="Straight Connector 4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" name="Group 40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" name="Group 4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" name="Straight Connector 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" name="Straight Connector 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" name="Straight Connector 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" name="Straight Connector 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" name="Straight Connector 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" name="Rectangle 4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63" name="Group 4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" name="Straight Connector 4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" name="Straight Connector 4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" name="Straight Connector 4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" name="Straight Connector 4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" name="Straight Connector 4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5" name="Group 40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8" name="Group 4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" name="Straight Connector 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" name="Straight Connector 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" name="Straight Connector 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9" name="Straight Connector 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" name="Straight Connector 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" name="Rectangle 4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50" name="Group 4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" name="Straight Connector 4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" name="Straight Connector 4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" name="Straight Connector 4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" name="Straight Connector 4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" name="Straight Connector 4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" name="Group 40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5" name="Group 4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" name="Straight Connector 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" name="Straight Connector 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" name="Straight Connector 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" name="Straight Connector 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" name="Straight Connector 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" name="Rectangle 4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37" name="Group 4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" name="Straight Connector 4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9" name="Straight Connector 4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" name="Straight Connector 4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" name="Straight Connector 4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" name="Straight Connector 4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" name="Group 40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2" name="Group 4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" name="Straight Connector 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" name="Straight Connector 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" name="Straight Connector 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" name="Straight Connector 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" name="Straight Connector 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" name="Rectangle 4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24" name="Group 4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" name="Straight Connector 4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" name="Straight Connector 4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" name="Straight Connector 4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" name="Straight Connector 4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" name="Straight Connector 4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8" name="Group 40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" name="Group 4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" name="Straight Connector 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" name="Straight Connector 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9" name="Straight Connector 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" name="Straight Connector 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" name="Straight Connector 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" name="Rectangle 4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411" name="Group 4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" name="Straight Connector 4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" name="Straight Connector 4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" name="Straight Connector 4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" name="Straight Connector 4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" name="Straight Connector 4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199" name="Group 198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382" name="Group 3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90" name="Straight Connector 3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1" name="Straight Connector 3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2" name="Straight Connector 3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3" name="Straight Connector 3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4" name="Straight Connector 3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83" name="Rectangle 3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384" name="Group 3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85" name="Straight Connector 3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6" name="Straight Connector 3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7" name="Straight Connector 3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8" name="Straight Connector 3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9" name="Straight Connector 3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0" name="Group 199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369" name="Group 3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77" name="Straight Connector 3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8" name="Straight Connector 3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9" name="Straight Connector 3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0" name="Straight Connector 3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1" name="Straight Connector 3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70" name="Rectangle 3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371" name="Group 3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72" name="Straight Connector 3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3" name="Straight Connector 3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4" name="Straight Connector 3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5" name="Straight Connector 3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6" name="Straight Connector 3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1" name="Group 200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356" name="Group 3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64" name="Straight Connector 3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5" name="Straight Connector 3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6" name="Straight Connector 3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7" name="Straight Connector 3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8" name="Straight Connector 3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57" name="Rectangle 3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358" name="Group 3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59" name="Straight Connector 3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0" name="Straight Connector 3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1" name="Straight Connector 3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2" name="Straight Connector 3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63" name="Straight Connector 3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343" name="Group 3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51" name="Straight Connector 3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2" name="Straight Connector 3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3" name="Straight Connector 3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4" name="Straight Connector 3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5" name="Straight Connector 3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44" name="Rectangle 3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345" name="Group 3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46" name="Straight Connector 3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7" name="Straight Connector 3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8" name="Straight Connector 3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9" name="Straight Connector 3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50" name="Straight Connector 3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3" name="Group 202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330" name="Group 3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38" name="Straight Connector 3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9" name="Straight Connector 3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0" name="Straight Connector 3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1" name="Straight Connector 3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2" name="Straight Connector 3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31" name="Rectangle 3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332" name="Group 3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33" name="Straight Connector 3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4" name="Straight Connector 3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5" name="Straight Connector 3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6" name="Straight Connector 3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7" name="Straight Connector 3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4" name="Group 203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317" name="Group 3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25" name="Straight Connector 3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6" name="Straight Connector 3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7" name="Straight Connector 3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8" name="Straight Connector 3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9" name="Straight Connector 3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18" name="Rectangle 3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319" name="Group 3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20" name="Straight Connector 3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1" name="Straight Connector 3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2" name="Straight Connector 3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3" name="Straight Connector 3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24" name="Straight Connector 3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5" name="Group 204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304" name="Group 3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12" name="Straight Connector 3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3" name="Straight Connector 3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4" name="Straight Connector 3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5" name="Straight Connector 3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6" name="Straight Connector 3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05" name="Rectangle 3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306" name="Group 3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307" name="Straight Connector 3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8" name="Straight Connector 3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9" name="Straight Connector 3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0" name="Straight Connector 3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11" name="Straight Connector 3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6" name="Group 205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291" name="Group 29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99" name="Straight Connector 2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0" name="Straight Connector 2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1" name="Straight Connector 3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2" name="Straight Connector 3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3" name="Straight Connector 3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92" name="Rectangle 29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293" name="Group 29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94" name="Straight Connector 2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5" name="Straight Connector 2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6" name="Straight Connector 2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7" name="Straight Connector 2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8" name="Straight Connector 2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7" name="Group 206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278" name="Group 2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86" name="Straight Connector 2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7" name="Straight Connector 2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8" name="Straight Connector 2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9" name="Straight Connector 2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90" name="Straight Connector 2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79" name="Rectangle 2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280" name="Group 2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81" name="Straight Connector 2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2" name="Straight Connector 2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3" name="Straight Connector 2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4" name="Straight Connector 2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85" name="Straight Connector 2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8" name="Group 207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265" name="Group 26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73" name="Straight Connector 2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4" name="Straight Connector 2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5" name="Straight Connector 2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6" name="Straight Connector 2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7" name="Straight Connector 2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66" name="Rectangle 26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267" name="Group 26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68" name="Straight Connector 2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9" name="Straight Connector 2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0" name="Straight Connector 2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1" name="Straight Connector 2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72" name="Straight Connector 2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9" name="Group 208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252" name="Group 25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60" name="Straight Connector 2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1" name="Straight Connector 2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2" name="Straight Connector 2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3" name="Straight Connector 2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64" name="Straight Connector 2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53" name="Rectangle 25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254" name="Group 25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55" name="Straight Connector 2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6" name="Straight Connector 2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7" name="Straight Connector 2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8" name="Straight Connector 2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9" name="Straight Connector 2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10" name="Group 209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239" name="Group 23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47" name="Straight Connector 2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8" name="Straight Connector 2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9" name="Straight Connector 2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0" name="Straight Connector 2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51" name="Straight Connector 2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40" name="Rectangle 23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241" name="Group 24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42" name="Straight Connector 2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3" name="Straight Connector 2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4" name="Straight Connector 2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5" name="Straight Connector 2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6" name="Straight Connector 2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11" name="Group 210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226" name="Group 22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34" name="Straight Connector 2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5" name="Straight Connector 2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6" name="Straight Connector 2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7" name="Straight Connector 2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8" name="Straight Connector 2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27" name="Rectangle 22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228" name="Group 22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29" name="Straight Connector 2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0" name="Straight Connector 2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1" name="Straight Connector 2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2" name="Straight Connector 2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3" name="Straight Connector 2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12" name="Group 211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213" name="Group 21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21" name="Straight Connector 2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2" name="Straight Connector 2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3" name="Straight Connector 2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4" name="Straight Connector 2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5" name="Straight Connector 2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14" name="Rectangle 21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 sz="1013">
                          <a:solidFill>
                            <a:srgbClr val="002060"/>
                          </a:solidFill>
                          <a:latin typeface="HP001 4 hàng" panose="020B0603050302020204" pitchFamily="34" charset="0"/>
                        </a:endParaRPr>
                      </a:p>
                    </p:txBody>
                  </p:sp>
                  <p:grpSp>
                    <p:nvGrpSpPr>
                      <p:cNvPr id="215" name="Group 21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216" name="Straight Connector 2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7" name="Straight Connector 2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8" name="Straight Connector 2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9" name="Straight Connector 2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0" name="Straight Connector 2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19" name="Group 18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188" name="Group 18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194" name="Straight Connector 19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5" name="Straight Connector 19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6" name="Straight Connector 19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7" name="Straight Connector 19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8" name="Straight Connector 19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89" name="Group 18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190" name="Straight Connector 18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1" name="Straight Connector 19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2" name="Straight Connector 19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3" name="Straight Connector 19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0" name="Group 19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177" name="Group 17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183" name="Straight Connector 182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4" name="Straight Connector 183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5" name="Straight Connector 184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6" name="Straight Connector 185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7" name="Straight Connector 186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78" name="Group 17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179" name="Straight Connector 178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0" name="Straight Connector 179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1" name="Straight Connector 180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2" name="Straight Connector 181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1" name="Group 20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166" name="Group 16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172" name="Straight Connector 17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3" name="Straight Connector 17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" name="Straight Connector 17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" name="Straight Connector 17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6" name="Straight Connector 17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67" name="Group 16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168" name="Straight Connector 16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9" name="Straight Connector 16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0" name="Straight Connector 16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1" name="Straight Connector 17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155" name="Group 15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161" name="Straight Connector 160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2" name="Straight Connector 161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3" name="Straight Connector 162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4" name="Straight Connector 163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5" name="Straight Connector 164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56" name="Group 15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157" name="Straight Connector 156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8" name="Straight Connector 157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9" name="Straight Connector 158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60" name="Straight Connector 159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3" name="Group 22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144" name="Group 14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150" name="Straight Connector 14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1" name="Straight Connector 15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2" name="Straight Connector 15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3" name="Straight Connector 15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4" name="Straight Connector 15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45" name="Group 14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146" name="Straight Connector 14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7" name="Straight Connector 14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8" name="Straight Connector 14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9" name="Straight Connector 14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4" name="Group 23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133" name="Group 13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139" name="Straight Connector 138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0" name="Straight Connector 139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1" name="Straight Connector 140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" name="Straight Connector 141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" name="Straight Connector 142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34" name="Group 1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135" name="Straight Connector 134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6" name="Straight Connector 135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7" name="Straight Connector 136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8" name="Straight Connector 137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5" name="Group 2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122" name="Group 1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128" name="Straight Connector 1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9" name="Straight Connector 1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" name="Straight Connector 1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" name="Straight Connector 1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" name="Straight Connector 1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23" name="Group 1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124" name="Straight Connector 1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" name="Straight Connector 1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" name="Straight Connector 1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" name="Straight Connector 1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111" name="Group 1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117" name="Straight Connector 116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8" name="Straight Connector 117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" name="Straight Connector 118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0" name="Straight Connector 119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1" name="Straight Connector 120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12" name="Group 11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113" name="Straight Connector 112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" name="Straight Connector 113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" name="Straight Connector 114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" name="Straight Connector 115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100" name="Group 9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106" name="Straight Connector 10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" name="Straight Connector 10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8" name="Straight Connector 10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" name="Straight Connector 10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" name="Straight Connector 10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01" name="Group 10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102" name="Straight Connector 10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" name="Straight Connector 10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" name="Straight Connector 10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" name="Straight Connector 10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89" name="Group 8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95" name="Straight Connector 94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6" name="Straight Connector 95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" name="Straight Connector 96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8" name="Straight Connector 97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9" name="Straight Connector 98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90" name="Group 8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91" name="Straight Connector 90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" name="Straight Connector 91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3" name="Straight Connector 92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4" name="Straight Connector 93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29" name="Group 28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78" name="Group 7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84" name="Straight Connector 8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" name="Straight Connector 8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" name="Straight Connector 8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" name="Straight Connector 8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" name="Straight Connector 8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79" name="Group 7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80" name="Straight Connector 7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1" name="Straight Connector 8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" name="Straight Connector 8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" name="Straight Connector 8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73" name="Straight Connector 72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" name="Straight Connector 73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" name="Straight Connector 74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" name="Straight Connector 75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" name="Straight Connector 76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8" name="Group 6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9" name="Straight Connector 68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" name="Straight Connector 69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" name="Straight Connector 70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" name="Straight Connector 71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1" name="Group 30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6" name="Group 5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2" name="Straight Connector 6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3" name="Straight Connector 6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4" name="Straight Connector 6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5" name="Straight Connector 6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Connector 6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7" name="Group 5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" name="Straight Connector 5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" name="Straight Connector 5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" name="Straight Connector 5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" name="Straight Connector 6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2" name="Group 31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45" name="Group 4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1" name="Straight Connector 50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" name="Straight Connector 54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46" name="Group 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47" name="Straight Connector 46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" name="Straight Connector 47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" name="Straight Connector 48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3" name="Group 32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34" name="Group 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40" name="Straight Connector 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" name="Straight Connector 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" name="Straight Connector 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" name="Straight Connector 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" name="Straight Connector 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35" name="Group 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36" name="Straight Connector 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" name="Straight Connector 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" name="Straight Connector 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" name="Straight Connector 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5" name="Straight Connector 4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6" name="TextBox 1925">
            <a:extLst>
              <a:ext uri="{FF2B5EF4-FFF2-40B4-BE49-F238E27FC236}">
                <a16:creationId xmlns:a16="http://schemas.microsoft.com/office/drawing/2014/main" xmlns="" id="{3DD69844-291C-4C3A-9498-9AFD9A3ED532}"/>
              </a:ext>
            </a:extLst>
          </p:cNvPr>
          <p:cNvSpPr txBox="1"/>
          <p:nvPr/>
        </p:nvSpPr>
        <p:spPr>
          <a:xfrm>
            <a:off x="446684" y="743380"/>
            <a:ext cx="58775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2400" dirty="0" smtClean="0">
                <a:latin typeface="HP001 4 hàng" panose="020B0603050302020204" pitchFamily="34" charset="0"/>
              </a:rPr>
              <a:t>8</a:t>
            </a:r>
            <a:r>
              <a:rPr lang="en-US" sz="4050" dirty="0" smtClean="0">
                <a:latin typeface="HP001 4 hàng" panose="020B0603050302020204" pitchFamily="34" charset="0"/>
              </a:rPr>
              <a:t>, </a:t>
            </a:r>
            <a:r>
              <a:rPr lang="en-US" sz="2600" dirty="0" err="1" smtClean="0">
                <a:latin typeface="HP001 4 hàng" panose="020B0603050302020204" pitchFamily="34" charset="0"/>
              </a:rPr>
              <a:t>uyt</a:t>
            </a:r>
            <a:r>
              <a:rPr lang="en-US" sz="2600" dirty="0" smtClean="0">
                <a:latin typeface="HP001 4 hàng" panose="020B0603050302020204" pitchFamily="34" charset="0"/>
              </a:rPr>
              <a:t>: </a:t>
            </a:r>
            <a:r>
              <a:rPr lang="en-US" sz="2600" dirty="0" err="1" smtClean="0">
                <a:latin typeface="HP001 4 hàng" panose="020B0603050302020204" pitchFamily="34" charset="0"/>
              </a:rPr>
              <a:t>suỵt</a:t>
            </a:r>
            <a:r>
              <a:rPr lang="en-US" sz="2600" dirty="0" smtClean="0">
                <a:latin typeface="HP001 4 hàng" panose="020B0603050302020204" pitchFamily="34" charset="0"/>
              </a:rPr>
              <a:t>,…. </a:t>
            </a:r>
            <a:endParaRPr lang="vi-VN" sz="2600" b="0" dirty="0">
              <a:latin typeface="HP001 4 hàng" panose="020B0603050302020204" pitchFamily="34" charset="0"/>
            </a:endParaRPr>
          </a:p>
        </p:txBody>
      </p:sp>
      <p:sp>
        <p:nvSpPr>
          <p:cNvPr id="1927" name="TextBox 1926">
            <a:extLst>
              <a:ext uri="{FF2B5EF4-FFF2-40B4-BE49-F238E27FC236}">
                <a16:creationId xmlns:a16="http://schemas.microsoft.com/office/drawing/2014/main" xmlns="" id="{3DD69844-291C-4C3A-9498-9AFD9A3ED532}"/>
              </a:ext>
            </a:extLst>
          </p:cNvPr>
          <p:cNvSpPr txBox="1"/>
          <p:nvPr/>
        </p:nvSpPr>
        <p:spPr>
          <a:xfrm>
            <a:off x="446684" y="1212934"/>
            <a:ext cx="58775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>
                <a:latin typeface="HP001 4 hàng" panose="020B0603050302020204" pitchFamily="34" charset="0"/>
              </a:rPr>
              <a:t> </a:t>
            </a:r>
            <a:r>
              <a:rPr lang="en-US" sz="4050" dirty="0" smtClean="0">
                <a:latin typeface="HP001 4 hàng" panose="020B0603050302020204" pitchFamily="34" charset="0"/>
              </a:rPr>
              <a:t> </a:t>
            </a:r>
            <a:r>
              <a:rPr lang="en-US" sz="2600" dirty="0">
                <a:latin typeface="HP001 4 hàng" panose="020B0603050302020204" pitchFamily="34" charset="0"/>
              </a:rPr>
              <a:t>i</a:t>
            </a:r>
            <a:r>
              <a:rPr lang="en-US" sz="2600" dirty="0" smtClean="0">
                <a:latin typeface="HP001 4 hàng" panose="020B0603050302020204" pitchFamily="34" charset="0"/>
              </a:rPr>
              <a:t>t: </a:t>
            </a:r>
            <a:r>
              <a:rPr lang="en-US" sz="2600" dirty="0" err="1" smtClean="0">
                <a:latin typeface="HP001 4 hàng" panose="020B0603050302020204" pitchFamily="34" charset="0"/>
              </a:rPr>
              <a:t>mít</a:t>
            </a:r>
            <a:r>
              <a:rPr lang="en-US" sz="2600" dirty="0" smtClean="0">
                <a:latin typeface="HP001 4 hàng" panose="020B0603050302020204" pitchFamily="34" charset="0"/>
              </a:rPr>
              <a:t>, …. </a:t>
            </a:r>
            <a:endParaRPr lang="vi-VN" sz="2600" b="0" dirty="0">
              <a:latin typeface="HP001 4 hàng" panose="020B0603050302020204" pitchFamily="34" charset="0"/>
            </a:endParaRPr>
          </a:p>
        </p:txBody>
      </p:sp>
      <p:sp>
        <p:nvSpPr>
          <p:cNvPr id="1928" name="TextBox 1927">
            <a:extLst>
              <a:ext uri="{FF2B5EF4-FFF2-40B4-BE49-F238E27FC236}">
                <a16:creationId xmlns:a16="http://schemas.microsoft.com/office/drawing/2014/main" xmlns="" id="{3DD69844-291C-4C3A-9498-9AFD9A3ED532}"/>
              </a:ext>
            </a:extLst>
          </p:cNvPr>
          <p:cNvSpPr txBox="1"/>
          <p:nvPr/>
        </p:nvSpPr>
        <p:spPr>
          <a:xfrm>
            <a:off x="599084" y="1702986"/>
            <a:ext cx="58775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4050" dirty="0" smtClean="0">
                <a:latin typeface="HP001 4 hàng" panose="020B0603050302020204" pitchFamily="34" charset="0"/>
              </a:rPr>
              <a:t> </a:t>
            </a:r>
            <a:r>
              <a:rPr lang="en-US" sz="2600" dirty="0" err="1" smtClean="0">
                <a:latin typeface="HP001 4 hàng" panose="020B0603050302020204" pitchFamily="34" charset="0"/>
              </a:rPr>
              <a:t>uyêt</a:t>
            </a:r>
            <a:r>
              <a:rPr lang="en-US" sz="2600" dirty="0" smtClean="0">
                <a:latin typeface="HP001 4 hàng" panose="020B0603050302020204" pitchFamily="34" charset="0"/>
              </a:rPr>
              <a:t>: </a:t>
            </a:r>
            <a:r>
              <a:rPr lang="en-US" sz="2600" dirty="0" err="1" smtClean="0">
                <a:latin typeface="HP001 4 hàng" panose="020B0603050302020204" pitchFamily="34" charset="0"/>
              </a:rPr>
              <a:t>tuyết</a:t>
            </a:r>
            <a:r>
              <a:rPr lang="en-US" sz="2600" dirty="0" smtClean="0">
                <a:latin typeface="HP001 4 hàng" panose="020B0603050302020204" pitchFamily="34" charset="0"/>
              </a:rPr>
              <a:t>, …</a:t>
            </a:r>
            <a:endParaRPr lang="vi-VN" sz="2600" b="0" dirty="0">
              <a:latin typeface="HP001 4 hàng" panose="020B0603050302020204" pitchFamily="34" charset="0"/>
            </a:endParaRPr>
          </a:p>
        </p:txBody>
      </p:sp>
      <p:sp>
        <p:nvSpPr>
          <p:cNvPr id="1929" name="TextBox 1928">
            <a:extLst>
              <a:ext uri="{FF2B5EF4-FFF2-40B4-BE49-F238E27FC236}">
                <a16:creationId xmlns:a16="http://schemas.microsoft.com/office/drawing/2014/main" xmlns="" id="{3DD69844-291C-4C3A-9498-9AFD9A3ED532}"/>
              </a:ext>
            </a:extLst>
          </p:cNvPr>
          <p:cNvSpPr txBox="1"/>
          <p:nvPr/>
        </p:nvSpPr>
        <p:spPr>
          <a:xfrm>
            <a:off x="781255" y="2329479"/>
            <a:ext cx="58775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en-US" sz="2600" dirty="0" err="1">
                <a:latin typeface="HP001 4 hàng" panose="020B0603050302020204" pitchFamily="34" charset="0"/>
              </a:rPr>
              <a:t>i</a:t>
            </a:r>
            <a:r>
              <a:rPr lang="en-US" sz="2600" dirty="0" err="1" smtClean="0">
                <a:latin typeface="HP001 4 hàng" panose="020B0603050302020204" pitchFamily="34" charset="0"/>
              </a:rPr>
              <a:t>êt</a:t>
            </a:r>
            <a:r>
              <a:rPr lang="en-US" sz="2600" dirty="0" smtClean="0">
                <a:latin typeface="HP001 4 hàng" panose="020B0603050302020204" pitchFamily="34" charset="0"/>
              </a:rPr>
              <a:t>: </a:t>
            </a:r>
            <a:r>
              <a:rPr lang="en-US" sz="2600" dirty="0" err="1" smtClean="0">
                <a:latin typeface="HP001 4 hàng" panose="020B0603050302020204" pitchFamily="34" charset="0"/>
              </a:rPr>
              <a:t>tiết</a:t>
            </a:r>
            <a:r>
              <a:rPr lang="en-US" sz="2600" dirty="0" smtClean="0">
                <a:latin typeface="HP001 4 hàng" panose="020B0603050302020204" pitchFamily="34" charset="0"/>
              </a:rPr>
              <a:t>,…. </a:t>
            </a:r>
            <a:endParaRPr lang="vi-VN" sz="2600" b="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01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" grpId="0"/>
      <p:bldP spid="1927" grpId="0"/>
      <p:bldP spid="1928" grpId="0"/>
      <p:bldP spid="19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33635" y="-3048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0" y="1"/>
            <a:ext cx="6443331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380971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1757" y="733647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02293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1144</Words>
  <Application>Microsoft Office PowerPoint</Application>
  <PresentationFormat>On-screen Show (16:9)</PresentationFormat>
  <Paragraphs>148</Paragraphs>
  <Slides>46</Slides>
  <Notes>39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Techsi.vn</cp:lastModifiedBy>
  <cp:revision>61</cp:revision>
  <dcterms:created xsi:type="dcterms:W3CDTF">2020-08-13T09:19:00Z</dcterms:created>
  <dcterms:modified xsi:type="dcterms:W3CDTF">2022-01-20T13:59:40Z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