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26"/>
  </p:notesMasterIdLst>
  <p:sldIdLst>
    <p:sldId id="301" r:id="rId5"/>
    <p:sldId id="302" r:id="rId6"/>
    <p:sldId id="258" r:id="rId7"/>
    <p:sldId id="275" r:id="rId8"/>
    <p:sldId id="266" r:id="rId9"/>
    <p:sldId id="276" r:id="rId10"/>
    <p:sldId id="277" r:id="rId11"/>
    <p:sldId id="290" r:id="rId12"/>
    <p:sldId id="289" r:id="rId13"/>
    <p:sldId id="300" r:id="rId14"/>
    <p:sldId id="267" r:id="rId15"/>
    <p:sldId id="279" r:id="rId16"/>
    <p:sldId id="299" r:id="rId17"/>
    <p:sldId id="291" r:id="rId18"/>
    <p:sldId id="288" r:id="rId19"/>
    <p:sldId id="278" r:id="rId20"/>
    <p:sldId id="308" r:id="rId21"/>
    <p:sldId id="309" r:id="rId22"/>
    <p:sldId id="298" r:id="rId23"/>
    <p:sldId id="305" r:id="rId24"/>
    <p:sldId id="297" r:id="rId25"/>
  </p:sldIdLst>
  <p:sldSz cx="9144000" cy="5143500" type="screen16x9"/>
  <p:notesSz cx="6858000" cy="9144000"/>
  <p:embeddedFontLs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HP001 4 hàng" pitchFamily="34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宋体" charset="-122"/>
      <p:regular r:id="rId37"/>
    </p:embeddedFont>
    <p:embeddedFont>
      <p:font typeface="VNI-Brush" pitchFamily="2" charset="0"/>
      <p:italic r:id="rId38"/>
    </p:embeddedFont>
    <p:embeddedFont>
      <p:font typeface="Arial-Rounded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308"/>
            <p14:sldId id="309"/>
            <p14:sldId id="298"/>
            <p14:sldId id="305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CA420"/>
    <a:srgbClr val="F14420"/>
    <a:srgbClr val="EF2A19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48" d="100"/>
          <a:sy n="48" d="100"/>
        </p:scale>
        <p:origin x="-84" y="-52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9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85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01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5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9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2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2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74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4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32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4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39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62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42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5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88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4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22" r:id="rId2"/>
    <p:sldLayoutId id="2147483721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20" r:id="rId10"/>
    <p:sldLayoutId id="2147483719" r:id="rId11"/>
    <p:sldLayoutId id="2147483718" r:id="rId12"/>
    <p:sldLayoutId id="2147483717" r:id="rId13"/>
    <p:sldLayoutId id="2147483715" r:id="rId14"/>
    <p:sldLayoutId id="2147483714" r:id="rId15"/>
    <p:sldLayoutId id="2147483713" r:id="rId16"/>
    <p:sldLayoutId id="2147483711" r:id="rId17"/>
    <p:sldLayoutId id="2147483710" r:id="rId18"/>
    <p:sldLayoutId id="2147483709" r:id="rId19"/>
    <p:sldLayoutId id="2147483708" r:id="rId20"/>
    <p:sldLayoutId id="2147483706" r:id="rId21"/>
    <p:sldLayoutId id="2147483705" r:id="rId22"/>
    <p:sldLayoutId id="2147483704" r:id="rId23"/>
    <p:sldLayoutId id="2147483670" r:id="rId24"/>
    <p:sldLayoutId id="2147483671" r:id="rId25"/>
    <p:sldLayoutId id="2147483672" r:id="rId26"/>
    <p:sldLayoutId id="2147483673" r:id="rId2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16" r:id="rId3"/>
    <p:sldLayoutId id="2147483712" r:id="rId4"/>
    <p:sldLayoutId id="2147483707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  <a:solidFill>
            <a:srgbClr val="4CA42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xmlns="" id="{89E3D107-2C60-4113-BAD2-BBA806A348BD}"/>
              </a:ext>
            </a:extLst>
          </p:cNvPr>
          <p:cNvSpPr txBox="1"/>
          <p:nvPr/>
        </p:nvSpPr>
        <p:spPr>
          <a:xfrm>
            <a:off x="1612717" y="12505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cá</a:t>
            </a:r>
            <a:r>
              <a:rPr lang="el-GR" sz="2100" dirty="0">
                <a:latin typeface="HP001 4 hàng" panose="020B0603050302020204" pitchFamily="34" charset="0"/>
              </a:rPr>
              <a:t>ζ ε</a:t>
            </a:r>
            <a:r>
              <a:rPr lang="en-US" sz="2100" dirty="0" err="1">
                <a:latin typeface="HP001 4 hàng" panose="020B0603050302020204" pitchFamily="34" charset="0"/>
              </a:rPr>
              <a:t>im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1" name="TextBox 1930">
            <a:extLst>
              <a:ext uri="{FF2B5EF4-FFF2-40B4-BE49-F238E27FC236}">
                <a16:creationId xmlns:a16="http://schemas.microsoft.com/office/drawing/2014/main" xmlns="" id="{68328DE5-6C51-4009-B011-95776F5E8AF3}"/>
              </a:ext>
            </a:extLst>
          </p:cNvPr>
          <p:cNvSpPr txBox="1"/>
          <p:nvPr/>
        </p:nvSpPr>
        <p:spPr>
          <a:xfrm>
            <a:off x="3222383" y="124215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cá</a:t>
            </a:r>
            <a:r>
              <a:rPr lang="el-GR" sz="2100" dirty="0">
                <a:latin typeface="HP001 4 hàng" panose="020B0603050302020204" pitchFamily="34" charset="0"/>
              </a:rPr>
              <a:t>ζ ε</a:t>
            </a:r>
            <a:r>
              <a:rPr lang="en-US" sz="2100" dirty="0" err="1">
                <a:latin typeface="HP001 4 hàng" panose="020B0603050302020204" pitchFamily="34" charset="0"/>
              </a:rPr>
              <a:t>im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3" name="TextBox 1932">
            <a:extLst>
              <a:ext uri="{FF2B5EF4-FFF2-40B4-BE49-F238E27FC236}">
                <a16:creationId xmlns:a16="http://schemas.microsoft.com/office/drawing/2014/main" xmlns="" id="{AE981FA2-9DB1-4C46-8D7C-5297DF372B57}"/>
              </a:ext>
            </a:extLst>
          </p:cNvPr>
          <p:cNvSpPr txBox="1"/>
          <p:nvPr/>
        </p:nvSpPr>
        <p:spPr>
          <a:xfrm>
            <a:off x="4859363" y="1241170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cá</a:t>
            </a:r>
            <a:r>
              <a:rPr lang="el-GR" sz="2100" dirty="0">
                <a:latin typeface="HP001 4 hàng" panose="020B0603050302020204" pitchFamily="34" charset="0"/>
              </a:rPr>
              <a:t>ζ ε</a:t>
            </a:r>
            <a:r>
              <a:rPr lang="en-US" sz="2100" dirty="0" err="1">
                <a:latin typeface="HP001 4 hàng" panose="020B0603050302020204" pitchFamily="34" charset="0"/>
              </a:rPr>
              <a:t>im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5" name="TextBox 1934">
            <a:extLst>
              <a:ext uri="{FF2B5EF4-FFF2-40B4-BE49-F238E27FC236}">
                <a16:creationId xmlns:a16="http://schemas.microsoft.com/office/drawing/2014/main" xmlns="" id="{8E110A76-2495-4A7E-A439-043224E9D979}"/>
              </a:ext>
            </a:extLst>
          </p:cNvPr>
          <p:cNvSpPr txBox="1"/>
          <p:nvPr/>
        </p:nvSpPr>
        <p:spPr>
          <a:xfrm>
            <a:off x="3273902" y="20607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lặng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Łm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1647728" y="205937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lặng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Łm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2" name="TextBox 1941">
            <a:extLst>
              <a:ext uri="{FF2B5EF4-FFF2-40B4-BE49-F238E27FC236}">
                <a16:creationId xmlns:a16="http://schemas.microsoft.com/office/drawing/2014/main" xmlns="" id="{83159B80-1195-4879-8017-4EEED49C5746}"/>
              </a:ext>
            </a:extLst>
          </p:cNvPr>
          <p:cNvSpPr txBox="1"/>
          <p:nvPr/>
        </p:nvSpPr>
        <p:spPr>
          <a:xfrm>
            <a:off x="4886629" y="205856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lặng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Łm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xmlns="" id="{ED6E4141-508F-4245-9AF0-9B0D62C3605E}"/>
              </a:ext>
            </a:extLst>
          </p:cNvPr>
          <p:cNvSpPr txBox="1"/>
          <p:nvPr/>
        </p:nvSpPr>
        <p:spPr>
          <a:xfrm>
            <a:off x="1707743" y="221123"/>
            <a:ext cx="33467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1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ngữ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9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31" grpId="0"/>
      <p:bldP spid="1933" grpId="0"/>
      <p:bldP spid="1935" grpId="0"/>
      <p:bldP spid="1940" grpId="0"/>
      <p:bldP spid="1942" grpId="0"/>
      <p:bldP spid="19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xmlns="" id="{89E3D107-2C60-4113-BAD2-BBA806A348BD}"/>
              </a:ext>
            </a:extLst>
          </p:cNvPr>
          <p:cNvSpPr txBox="1"/>
          <p:nvPr/>
        </p:nvSpPr>
        <p:spPr>
          <a:xfrm>
            <a:off x="1647728" y="833108"/>
            <a:ext cx="65787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i</a:t>
            </a:r>
            <a:r>
              <a:rPr lang="en-US" sz="2100" dirty="0">
                <a:latin typeface="HP001 4 hàng" panose="020B0603050302020204" pitchFamily="34" charset="0"/>
              </a:rPr>
              <a:t> – </a:t>
            </a:r>
            <a:r>
              <a:rPr lang="en-US" sz="2100" dirty="0" err="1">
                <a:latin typeface="HP001 4 hàng" panose="020B0603050302020204" pitchFamily="34" charset="0"/>
              </a:rPr>
              <a:t>đi</a:t>
            </a:r>
            <a:r>
              <a:rPr lang="en-US" sz="2100" dirty="0">
                <a:latin typeface="HP001 4 hàng" panose="020B0603050302020204" pitchFamily="34" charset="0"/>
              </a:rPr>
              <a:t>, </a:t>
            </a:r>
            <a:r>
              <a:rPr lang="en-US" sz="2100" dirty="0" err="1">
                <a:latin typeface="HP001 4 hàng" panose="020B0603050302020204" pitchFamily="34" charset="0"/>
              </a:rPr>
              <a:t>lá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n-US" sz="2100" dirty="0" err="1">
                <a:latin typeface="HP001 4 hàng" panose="020B0603050302020204" pitchFamily="34" charset="0"/>
              </a:rPr>
              <a:t>cả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n-US" sz="2100" dirty="0" err="1">
                <a:latin typeface="HP001 4 hàng" panose="020B0603050302020204" pitchFamily="34" charset="0"/>
              </a:rPr>
              <a:t>ǟa</a:t>
            </a:r>
            <a:r>
              <a:rPr lang="en-US" sz="2100" dirty="0">
                <a:latin typeface="HP001 4 hàng" panose="020B0603050302020204" pitchFamily="34" charset="0"/>
              </a:rPr>
              <a:t>, </a:t>
            </a:r>
            <a:r>
              <a:rPr lang="en-US" sz="2100" dirty="0" err="1">
                <a:latin typeface="HP001 4 hàng" panose="020B0603050302020204" pitchFamily="34" charset="0"/>
              </a:rPr>
              <a:t>gió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n-US" sz="2100" dirty="0" err="1">
                <a:latin typeface="HP001 4 hàng" panose="020B0603050302020204" pitchFamily="34" charset="0"/>
              </a:rPr>
              <a:t>gõ</a:t>
            </a:r>
            <a:r>
              <a:rPr lang="en-US" sz="2100" dirty="0">
                <a:latin typeface="HP001 4 hàng" panose="020B0603050302020204" pitchFamily="34" charset="0"/>
              </a:rPr>
              <a:t>, </a:t>
            </a:r>
            <a:r>
              <a:rPr lang="en-US" sz="2100" dirty="0" err="1">
                <a:latin typeface="HP001 4 hàng" panose="020B0603050302020204" pitchFamily="34" charset="0"/>
              </a:rPr>
              <a:t>vắng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n-US" sz="2100" dirty="0" err="1">
                <a:latin typeface="HP001 4 hàng" panose="020B0603050302020204" pitchFamily="34" charset="0"/>
              </a:rPr>
              <a:t>lặng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l-GR" sz="2100" dirty="0">
                <a:latin typeface="HP001 4 hàng" panose="020B0603050302020204" pitchFamily="34" charset="0"/>
              </a:rPr>
              <a:t>ε</a:t>
            </a:r>
            <a:r>
              <a:rPr lang="en-US" sz="2100" dirty="0" err="1">
                <a:latin typeface="HP001 4 hàng" panose="020B0603050302020204" pitchFamily="34" charset="0"/>
              </a:rPr>
              <a:t>ẳng</a:t>
            </a:r>
            <a:r>
              <a:rPr lang="en-US" sz="2100" dirty="0">
                <a:latin typeface="HP001 4 hàng" panose="020B0603050302020204" pitchFamily="34" charset="0"/>
              </a:rPr>
              <a:t>,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1536949" y="1250603"/>
            <a:ext cx="50342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Łm</a:t>
            </a:r>
            <a:r>
              <a:rPr lang="en-US" sz="2100" dirty="0">
                <a:latin typeface="HP001 4 hàng" panose="020B0603050302020204" pitchFamily="34" charset="0"/>
              </a:rPr>
              <a:t> - </a:t>
            </a:r>
            <a:r>
              <a:rPr lang="el-GR" sz="2100" dirty="0">
                <a:latin typeface="HP001 4 hàng" panose="020B0603050302020204" pitchFamily="34" charset="0"/>
              </a:rPr>
              <a:t>ε</a:t>
            </a:r>
            <a:r>
              <a:rPr lang="en-US" sz="2100" dirty="0" err="1">
                <a:latin typeface="HP001 4 hàng" panose="020B0603050302020204" pitchFamily="34" charset="0"/>
              </a:rPr>
              <a:t>im</a:t>
            </a:r>
            <a:r>
              <a:rPr lang="en-US" sz="2100" dirty="0">
                <a:latin typeface="HP001 4 hàng" panose="020B0603050302020204" pitchFamily="34" charset="0"/>
              </a:rPr>
              <a:t>, </a:t>
            </a:r>
            <a:r>
              <a:rPr lang="el-GR" sz="2100" dirty="0">
                <a:latin typeface="HP001 4 hàng" panose="020B0603050302020204" pitchFamily="34" charset="0"/>
              </a:rPr>
              <a:t>Π </a:t>
            </a:r>
            <a:r>
              <a:rPr lang="el-GR" sz="2100" dirty="0" smtClean="0">
                <a:latin typeface="HP001 4 hàng" panose="020B0603050302020204" pitchFamily="34" charset="0"/>
              </a:rPr>
              <a:t>– δΠ</a:t>
            </a:r>
            <a:r>
              <a:rPr lang="en-US" sz="2100" dirty="0" smtClean="0">
                <a:latin typeface="HP001 4 hàng" panose="020B0603050302020204" pitchFamily="34" charset="0"/>
              </a:rPr>
              <a:t>, </a:t>
            </a:r>
            <a:r>
              <a:rPr lang="en-US" sz="2100" dirty="0" err="1" smtClean="0">
                <a:latin typeface="HP001 4 hàng" panose="020B0603050302020204" pitchFamily="34" charset="0"/>
              </a:rPr>
              <a:t>sóng</a:t>
            </a:r>
            <a:r>
              <a:rPr lang="en-US" sz="2100" dirty="0" smtClean="0">
                <a:latin typeface="HP001 4 hàng" panose="020B0603050302020204" pitchFamily="34" charset="0"/>
              </a:rPr>
              <a:t> – </a:t>
            </a:r>
            <a:r>
              <a:rPr lang="en-US" sz="2100" dirty="0" err="1" smtClean="0">
                <a:latin typeface="HP001 4 hàng" panose="020B0603050302020204" pitchFamily="34" charset="0"/>
              </a:rPr>
              <a:t>trong</a:t>
            </a:r>
            <a:r>
              <a:rPr lang="en-US" sz="2100" dirty="0" smtClean="0">
                <a:latin typeface="HP001 4 hàng" panose="020B0603050302020204" pitchFamily="34" charset="0"/>
              </a:rPr>
              <a:t>.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xmlns="" id="{ED6E4141-508F-4245-9AF0-9B0D62C3605E}"/>
              </a:ext>
            </a:extLst>
          </p:cNvPr>
          <p:cNvSpPr txBox="1"/>
          <p:nvPr/>
        </p:nvSpPr>
        <p:spPr>
          <a:xfrm>
            <a:off x="1707743" y="221124"/>
            <a:ext cx="5402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1500" dirty="0">
                <a:latin typeface="Arial-SGK-TV" pitchFamily="2" charset="0"/>
              </a:rPr>
              <a:t>2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cuối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( SHS </a:t>
            </a:r>
            <a:r>
              <a:rPr lang="en-US" sz="1500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1500" dirty="0">
                <a:latin typeface="Arial-SGK-TV" pitchFamily="2" charset="0"/>
                <a:cs typeface="Arial-SGK-TV" pitchFamily="2" charset="0"/>
              </a:rPr>
              <a:t> 12)</a:t>
            </a:r>
          </a:p>
        </p:txBody>
      </p:sp>
    </p:spTree>
    <p:extLst>
      <p:ext uri="{BB962C8B-B14F-4D97-AF65-F5344CB8AC3E}">
        <p14:creationId xmlns:p14="http://schemas.microsoft.com/office/powerpoint/2010/main" val="206153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0" grpId="0"/>
      <p:bldP spid="19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8816"/>
            <a:ext cx="68580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2628900" y="1432322"/>
            <a:ext cx="44577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13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</a:t>
            </a:r>
          </a:p>
          <a:p>
            <a:pPr algn="ctr"/>
            <a:r>
              <a:rPr lang="vi-VN" sz="1013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chăm ngoan, học giỏi!</a:t>
            </a:r>
            <a:endParaRPr lang="en-US" sz="1013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AB4B7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78" y="4663678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261705"/>
      </p:ext>
    </p:extLst>
  </p:cSld>
  <p:clrMapOvr>
    <a:masterClrMapping/>
  </p:clrMapOvr>
  <p:transition spd="slow" advTm="162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063556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53644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523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443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687282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04882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30568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0132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24279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0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NKNOELEADERBOARD" val="-12021881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354</Words>
  <Application>Microsoft Office PowerPoint</Application>
  <PresentationFormat>On-screen Show (16:9)</PresentationFormat>
  <Paragraphs>88</Paragraphs>
  <Slides>21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Verdana</vt:lpstr>
      <vt:lpstr>Times New Roman</vt:lpstr>
      <vt:lpstr>HP001 4 hàng</vt:lpstr>
      <vt:lpstr>inpin heiti</vt:lpstr>
      <vt:lpstr>Wingdings</vt:lpstr>
      <vt:lpstr>Calibri</vt:lpstr>
      <vt:lpstr>Arial-SGK-TV</vt:lpstr>
      <vt:lpstr>宋体</vt:lpstr>
      <vt:lpstr>VNI-Brush</vt:lpstr>
      <vt:lpstr>Arial-Rounded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79</cp:revision>
  <dcterms:created xsi:type="dcterms:W3CDTF">2020-08-13T09:19:00Z</dcterms:created>
  <dcterms:modified xsi:type="dcterms:W3CDTF">2022-01-21T14:38:23Z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