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2" r:id="rId1"/>
  </p:sldMasterIdLst>
  <p:notesMasterIdLst>
    <p:notesMasterId r:id="rId47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302" r:id="rId11"/>
    <p:sldId id="316" r:id="rId12"/>
    <p:sldId id="305" r:id="rId13"/>
    <p:sldId id="304" r:id="rId14"/>
    <p:sldId id="284" r:id="rId15"/>
    <p:sldId id="263" r:id="rId16"/>
    <p:sldId id="264" r:id="rId17"/>
    <p:sldId id="290" r:id="rId18"/>
    <p:sldId id="291" r:id="rId19"/>
    <p:sldId id="265" r:id="rId20"/>
    <p:sldId id="267" r:id="rId21"/>
    <p:sldId id="315" r:id="rId22"/>
    <p:sldId id="307" r:id="rId23"/>
    <p:sldId id="308" r:id="rId24"/>
    <p:sldId id="309" r:id="rId25"/>
    <p:sldId id="312" r:id="rId26"/>
    <p:sldId id="268" r:id="rId27"/>
    <p:sldId id="269" r:id="rId28"/>
    <p:sldId id="313" r:id="rId29"/>
    <p:sldId id="270" r:id="rId30"/>
    <p:sldId id="271" r:id="rId31"/>
    <p:sldId id="294" r:id="rId32"/>
    <p:sldId id="298" r:id="rId33"/>
    <p:sldId id="299" r:id="rId34"/>
    <p:sldId id="300" r:id="rId35"/>
    <p:sldId id="297" r:id="rId36"/>
    <p:sldId id="272" r:id="rId37"/>
    <p:sldId id="273" r:id="rId38"/>
    <p:sldId id="301" r:id="rId39"/>
    <p:sldId id="314" r:id="rId40"/>
    <p:sldId id="274" r:id="rId41"/>
    <p:sldId id="275" r:id="rId42"/>
    <p:sldId id="276" r:id="rId43"/>
    <p:sldId id="277" r:id="rId44"/>
    <p:sldId id="278" r:id="rId45"/>
    <p:sldId id="279" r:id="rId46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4" y="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96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9983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922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624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799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86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292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887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07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736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931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0547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7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988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0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8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115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34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37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49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63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866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662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29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161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12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34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4" r:id="rId9"/>
    <p:sldLayoutId id="2147483682" r:id="rId10"/>
    <p:sldLayoutId id="2147483678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3" r:id="rId17"/>
    <p:sldLayoutId id="2147483680" r:id="rId18"/>
    <p:sldLayoutId id="2147483679" r:id="rId19"/>
    <p:sldLayoutId id="2147483677" r:id="rId20"/>
    <p:sldLayoutId id="2147483676" r:id="rId21"/>
    <p:sldLayoutId id="2147483675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8071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0823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5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717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88" y="924642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-SGK-TV" pitchFamily="2" charset="0"/>
                <a:cs typeface="Arial-SGK-TV" pitchFamily="2" charset="0"/>
              </a:rPr>
              <a:t>1. Tô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464469"/>
            <a:ext cx="65913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1" y="2243137"/>
            <a:ext cx="658653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77528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99729" y="698625"/>
            <a:ext cx="6720882" cy="374625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199730" y="698625"/>
            <a:ext cx="6744541" cy="374625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id="{89E3D107-2C60-4113-BAD2-BBA806A348BD}"/>
              </a:ext>
            </a:extLst>
          </p:cNvPr>
          <p:cNvSpPr txBox="1"/>
          <p:nvPr/>
        </p:nvSpPr>
        <p:spPr>
          <a:xfrm>
            <a:off x="1599137" y="12505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Ǖ</a:t>
            </a:r>
            <a:r>
              <a:rPr lang="el-GR" sz="2100" dirty="0">
                <a:latin typeface="HP001 4 hàng" panose="020B0603050302020204" pitchFamily="34" charset="0"/>
              </a:rPr>
              <a:t>Μ</a:t>
            </a:r>
            <a:r>
              <a:rPr lang="en-US" sz="2100" dirty="0" err="1">
                <a:latin typeface="HP001 4 hàng" panose="020B0603050302020204" pitchFamily="34" charset="0"/>
              </a:rPr>
              <a:t>łn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uấy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1" name="TextBox 1930">
            <a:extLst>
              <a:ext uri="{FF2B5EF4-FFF2-40B4-BE49-F238E27FC236}">
                <a16:creationId xmlns:a16="http://schemas.microsoft.com/office/drawing/2014/main" id="{68328DE5-6C51-4009-B011-95776F5E8AF3}"/>
              </a:ext>
            </a:extLst>
          </p:cNvPr>
          <p:cNvSpPr txBox="1"/>
          <p:nvPr/>
        </p:nvSpPr>
        <p:spPr>
          <a:xfrm>
            <a:off x="3222383" y="124215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Ǖ</a:t>
            </a:r>
            <a:r>
              <a:rPr lang="el-GR" sz="2100" dirty="0">
                <a:latin typeface="HP001 4 hàng" panose="020B0603050302020204" pitchFamily="34" charset="0"/>
              </a:rPr>
              <a:t>Μ</a:t>
            </a:r>
            <a:r>
              <a:rPr lang="en-US" sz="2100" dirty="0" err="1">
                <a:latin typeface="HP001 4 hàng" panose="020B0603050302020204" pitchFamily="34" charset="0"/>
              </a:rPr>
              <a:t>łn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uấy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3" name="TextBox 1932">
            <a:extLst>
              <a:ext uri="{FF2B5EF4-FFF2-40B4-BE49-F238E27FC236}">
                <a16:creationId xmlns:a16="http://schemas.microsoft.com/office/drawing/2014/main" id="{AE981FA2-9DB1-4C46-8D7C-5297DF372B57}"/>
              </a:ext>
            </a:extLst>
          </p:cNvPr>
          <p:cNvSpPr txBox="1"/>
          <p:nvPr/>
        </p:nvSpPr>
        <p:spPr>
          <a:xfrm>
            <a:off x="4837553" y="1241170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Ǖ</a:t>
            </a:r>
            <a:r>
              <a:rPr lang="el-GR" sz="2100" dirty="0">
                <a:latin typeface="HP001 4 hàng" panose="020B0603050302020204" pitchFamily="34" charset="0"/>
              </a:rPr>
              <a:t>Μ</a:t>
            </a:r>
            <a:r>
              <a:rPr lang="en-US" sz="2100" dirty="0" err="1">
                <a:latin typeface="HP001 4 hàng" panose="020B0603050302020204" pitchFamily="34" charset="0"/>
              </a:rPr>
              <a:t>łn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uấy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5" name="TextBox 1934">
            <a:extLst>
              <a:ext uri="{FF2B5EF4-FFF2-40B4-BE49-F238E27FC236}">
                <a16:creationId xmlns:a16="http://schemas.microsoft.com/office/drawing/2014/main" id="{8E110A76-2495-4A7E-A439-043224E9D979}"/>
              </a:ext>
            </a:extLst>
          </p:cNvPr>
          <p:cNvSpPr txBox="1"/>
          <p:nvPr/>
        </p:nvSpPr>
        <p:spPr>
          <a:xfrm>
            <a:off x="3294271" y="20607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 err="1">
                <a:latin typeface="HP001 4 hàng" panose="020B0603050302020204" pitchFamily="34" charset="0"/>
              </a:rPr>
              <a:t>Ğng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gĊ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:a16="http://schemas.microsoft.com/office/drawing/2014/main" id="{3DD69844-291C-4C3A-9498-9AFD9A3ED532}"/>
              </a:ext>
            </a:extLst>
          </p:cNvPr>
          <p:cNvSpPr txBox="1"/>
          <p:nvPr/>
        </p:nvSpPr>
        <p:spPr>
          <a:xfrm>
            <a:off x="1670726" y="205937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 err="1">
                <a:latin typeface="HP001 4 hàng" panose="020B0603050302020204" pitchFamily="34" charset="0"/>
              </a:rPr>
              <a:t>Ğng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gĊ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2" name="TextBox 1941">
            <a:extLst>
              <a:ext uri="{FF2B5EF4-FFF2-40B4-BE49-F238E27FC236}">
                <a16:creationId xmlns:a16="http://schemas.microsoft.com/office/drawing/2014/main" id="{83159B80-1195-4879-8017-4EEED49C5746}"/>
              </a:ext>
            </a:extLst>
          </p:cNvPr>
          <p:cNvSpPr txBox="1"/>
          <p:nvPr/>
        </p:nvSpPr>
        <p:spPr>
          <a:xfrm>
            <a:off x="4913788" y="205856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 err="1">
                <a:latin typeface="HP001 4 hàng" panose="020B0603050302020204" pitchFamily="34" charset="0"/>
              </a:rPr>
              <a:t>Ğng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gĊ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:a16="http://schemas.microsoft.com/office/drawing/2014/main" id="{ED6E4141-508F-4245-9AF0-9B0D62C3605E}"/>
              </a:ext>
            </a:extLst>
          </p:cNvPr>
          <p:cNvSpPr txBox="1"/>
          <p:nvPr/>
        </p:nvSpPr>
        <p:spPr>
          <a:xfrm>
            <a:off x="1707743" y="221123"/>
            <a:ext cx="33467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2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ngữ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31" grpId="0"/>
      <p:bldP spid="1933" grpId="0"/>
      <p:bldP spid="1935" grpId="0"/>
      <p:bldP spid="1940" grpId="0"/>
      <p:bldP spid="1942" grpId="0"/>
      <p:bldP spid="19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3. Viết câu trả lời cho câu hỏi c ở mục 3 (SGK trang 9)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" y="1485899"/>
            <a:ext cx="8471647" cy="175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370231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487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4. Viết câu đã hoàn thiện ở mục 5 (SGK trang 10)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8" y="1828800"/>
            <a:ext cx="8794376" cy="18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022313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24" y="1077178"/>
            <a:ext cx="7368989" cy="38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" y="0"/>
            <a:ext cx="8269942" cy="45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966608"/>
            <a:ext cx="8269941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99729" y="698625"/>
            <a:ext cx="6720882" cy="374625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199730" y="698625"/>
            <a:ext cx="6744541" cy="374625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id="{89E3D107-2C60-4113-BAD2-BBA806A348BD}"/>
              </a:ext>
            </a:extLst>
          </p:cNvPr>
          <p:cNvSpPr txBox="1"/>
          <p:nvPr/>
        </p:nvSpPr>
        <p:spPr>
          <a:xfrm>
            <a:off x="1988285" y="1247000"/>
            <a:ext cx="61168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vi-VN" sz="2100" dirty="0">
                <a:latin typeface="HP001 4 hàng" panose="020B0603050302020204" pitchFamily="34" charset="0"/>
              </a:rPr>
              <a:t>Các bạn cùng </a:t>
            </a:r>
            <a:r>
              <a:rPr lang="el-GR" sz="2100" dirty="0">
                <a:latin typeface="HP001 4 hàng" panose="020B0603050302020204" pitchFamily="34" charset="0"/>
              </a:rPr>
              <a:t>κ</a:t>
            </a:r>
            <a:r>
              <a:rPr lang="vi-VN" sz="2100" dirty="0">
                <a:latin typeface="HP001 4 hàng" panose="020B0603050302020204" pitchFamily="34" charset="0"/>
              </a:rPr>
              <a:t>ỏ đi </a:t>
            </a:r>
            <a:r>
              <a:rPr lang="el-GR" sz="2100" dirty="0">
                <a:latin typeface="HP001 4 hàng" panose="020B0603050302020204" pitchFamily="34" charset="0"/>
              </a:rPr>
              <a:t>Ό;</a:t>
            </a:r>
            <a:r>
              <a:rPr lang="vi-VN" sz="2100" dirty="0">
                <a:latin typeface="HP001 4 hàng" panose="020B0603050302020204" pitchFamily="34" charset="0"/>
              </a:rPr>
              <a:t>o hưņg có 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vi-VN" sz="2100" dirty="0">
                <a:latin typeface="HP001 4 hàng" panose="020B0603050302020204" pitchFamily="34" charset="0"/>
              </a:rPr>
              <a:t>Ğng gĊ</a:t>
            </a:r>
            <a:r>
              <a:rPr lang="en-US" sz="2100" dirty="0">
                <a:latin typeface="HP001 4 hàng" panose="020B0603050302020204" pitchFamily="34" charset="0"/>
              </a:rPr>
              <a:t>.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:a16="http://schemas.microsoft.com/office/drawing/2014/main" id="{3DD69844-291C-4C3A-9498-9AFD9A3ED532}"/>
              </a:ext>
            </a:extLst>
          </p:cNvPr>
          <p:cNvSpPr txBox="1"/>
          <p:nvPr/>
        </p:nvSpPr>
        <p:spPr>
          <a:xfrm>
            <a:off x="1587721" y="1650653"/>
            <a:ext cx="36129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vi-VN" sz="2100" dirty="0">
                <a:latin typeface="HP001 4 hàng" panose="020B0603050302020204" pitchFamily="34" charset="0"/>
              </a:rPr>
              <a:t>Cả 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vi-VN" sz="2100" dirty="0">
                <a:latin typeface="HP001 4 hàng" panose="020B0603050302020204" pitchFamily="34" charset="0"/>
              </a:rPr>
              <a:t>Ī </a:t>
            </a:r>
            <a:r>
              <a:rPr lang="el-GR" sz="2100" dirty="0">
                <a:latin typeface="HP001 4 hàng" panose="020B0603050302020204" pitchFamily="34" charset="0"/>
              </a:rPr>
              <a:t>ωϙ </a:t>
            </a:r>
            <a:r>
              <a:rPr lang="vi-VN" sz="2100" dirty="0">
                <a:latin typeface="HP001 4 hàng" panose="020B0603050302020204" pitchFamily="34" charset="0"/>
              </a:rPr>
              <a:t>đư</a:t>
            </a:r>
            <a:r>
              <a:rPr lang="el-GR" sz="2100" dirty="0">
                <a:latin typeface="HP001 4 hàng" panose="020B0603050302020204" pitchFamily="34" charset="0"/>
              </a:rPr>
              <a:t>ϑ η</a:t>
            </a:r>
            <a:r>
              <a:rPr lang="vi-VN" sz="2100" dirty="0">
                <a:latin typeface="HP001 4 hàng" panose="020B0603050302020204" pitchFamily="34" charset="0"/>
              </a:rPr>
              <a:t>à</a:t>
            </a:r>
            <a:r>
              <a:rPr lang="en-US" sz="2100" dirty="0">
                <a:latin typeface="HP001 4 hàng" panose="020B0603050302020204" pitchFamily="34" charset="0"/>
              </a:rPr>
              <a:t>. 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:a16="http://schemas.microsoft.com/office/drawing/2014/main" id="{ED6E4141-508F-4245-9AF0-9B0D62C3605E}"/>
              </a:ext>
            </a:extLst>
          </p:cNvPr>
          <p:cNvSpPr txBox="1"/>
          <p:nvPr/>
        </p:nvSpPr>
        <p:spPr>
          <a:xfrm>
            <a:off x="1727060" y="221123"/>
            <a:ext cx="45458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7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. Nghe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( SHS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11)</a:t>
            </a: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88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40" grpId="0"/>
      <p:bldP spid="19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33635" y="-3048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0" y="1"/>
            <a:ext cx="6443331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380971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757" y="733647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02293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1121</Words>
  <Application>Microsoft Office PowerPoint</Application>
  <PresentationFormat>On-screen Show (16:9)</PresentationFormat>
  <Paragraphs>144</Paragraphs>
  <Slides>45</Slides>
  <Notes>39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Arial Rounded</vt:lpstr>
      <vt:lpstr>Arial-SGK-TV</vt:lpstr>
      <vt:lpstr>AvantGarde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59</cp:revision>
  <dcterms:created xsi:type="dcterms:W3CDTF">2020-08-13T09:19:00Z</dcterms:created>
  <dcterms:modified xsi:type="dcterms:W3CDTF">2022-01-19T11:51:33Z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