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4" r:id="rId3"/>
    <p:sldId id="269" r:id="rId4"/>
    <p:sldId id="270" r:id="rId5"/>
    <p:sldId id="271" r:id="rId6"/>
    <p:sldId id="272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8200"/>
    <a:srgbClr val="00CC00"/>
    <a:srgbClr val="ED3705"/>
    <a:srgbClr val="00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14" autoAdjust="0"/>
    <p:restoredTop sz="94660"/>
  </p:normalViewPr>
  <p:slideViewPr>
    <p:cSldViewPr>
      <p:cViewPr>
        <p:scale>
          <a:sx n="71" d="100"/>
          <a:sy n="71" d="100"/>
        </p:scale>
        <p:origin x="101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445585-BAA7-4E1F-8F6D-64E44961FC7E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A57A19-FBE0-4479-88EA-21D109640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000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06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51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991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251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27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523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997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559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939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526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866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92A49-2FFF-4880-9AE7-9F55890CAEA3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220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12" Type="http://schemas.microsoft.com/office/2007/relationships/hdphoto" Target="../media/hdphoto5.wdp"/><Relationship Id="rId2" Type="http://schemas.openxmlformats.org/officeDocument/2006/relationships/image" Target="../media/image3.png"/><Relationship Id="rId16" Type="http://schemas.microsoft.com/office/2007/relationships/hdphoto" Target="../media/hdphoto7.wdp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5" Type="http://schemas.openxmlformats.org/officeDocument/2006/relationships/image" Target="../media/image11.png"/><Relationship Id="rId10" Type="http://schemas.microsoft.com/office/2007/relationships/hdphoto" Target="../media/hdphoto4.wdp"/><Relationship Id="rId4" Type="http://schemas.openxmlformats.org/officeDocument/2006/relationships/image" Target="../media/image5.png"/><Relationship Id="rId9" Type="http://schemas.openxmlformats.org/officeDocument/2006/relationships/image" Target="../media/image8.png"/><Relationship Id="rId14" Type="http://schemas.microsoft.com/office/2007/relationships/hdphoto" Target="../media/hdphoto6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openxmlformats.org/officeDocument/2006/relationships/image" Target="../media/image17.png"/><Relationship Id="rId3" Type="http://schemas.microsoft.com/office/2007/relationships/hdphoto" Target="../media/hdphoto1.wdp"/><Relationship Id="rId7" Type="http://schemas.openxmlformats.org/officeDocument/2006/relationships/image" Target="../media/image14.png"/><Relationship Id="rId12" Type="http://schemas.microsoft.com/office/2007/relationships/hdphoto" Target="../media/hdphoto11.wdp"/><Relationship Id="rId2" Type="http://schemas.openxmlformats.org/officeDocument/2006/relationships/image" Target="../media/image3.png"/><Relationship Id="rId16" Type="http://schemas.microsoft.com/office/2007/relationships/hdphoto" Target="../media/hdphoto13.wdp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5" Type="http://schemas.openxmlformats.org/officeDocument/2006/relationships/image" Target="../media/image18.png"/><Relationship Id="rId10" Type="http://schemas.microsoft.com/office/2007/relationships/hdphoto" Target="../media/hdphoto10.wdp"/><Relationship Id="rId4" Type="http://schemas.openxmlformats.org/officeDocument/2006/relationships/image" Target="../media/image12.png"/><Relationship Id="rId9" Type="http://schemas.openxmlformats.org/officeDocument/2006/relationships/image" Target="../media/image15.png"/><Relationship Id="rId14" Type="http://schemas.microsoft.com/office/2007/relationships/hdphoto" Target="../media/hdphoto1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microsoft.com/office/2007/relationships/hdphoto" Target="../media/hdphoto14.wdp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microsoft.com/office/2007/relationships/hdphoto" Target="../media/hdphoto1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24365" y="2209800"/>
            <a:ext cx="3089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22:</a:t>
            </a:r>
            <a:endParaRPr lang="en-US" sz="4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6929" y="3155988"/>
            <a:ext cx="8144435" cy="950670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>
                <a:gd name="adj" fmla="val 21394"/>
              </a:avLst>
            </a:prstTxWarp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 SÁNH SỐ CÓ HAI CHỮ SỐ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6435" y="1692610"/>
            <a:ext cx="1870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TOÁN:</a:t>
            </a:r>
            <a:endParaRPr lang="en-US" sz="36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33965" y="4572000"/>
            <a:ext cx="1870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  <a:endParaRPr lang="en-US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73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00" b="94667" l="0" r="96825">
                        <a14:foregroundMark x1="16508" y1="24667" x2="16508" y2="24667"/>
                        <a14:foregroundMark x1="20000" y1="24667" x2="20000" y2="24667"/>
                        <a14:foregroundMark x1="34921" y1="62667" x2="34921" y2="62667"/>
                        <a14:foregroundMark x1="41905" y1="67333" x2="41905" y2="67333"/>
                        <a14:foregroundMark x1="47302" y1="65333" x2="47302" y2="65333"/>
                        <a14:foregroundMark x1="49206" y1="74000" x2="49206" y2="74000"/>
                        <a14:foregroundMark x1="54921" y1="70667" x2="54921" y2="70667"/>
                        <a14:foregroundMark x1="60317" y1="72667" x2="60317" y2="72667"/>
                        <a14:foregroundMark x1="64444" y1="74667" x2="64444" y2="74667"/>
                        <a14:foregroundMark x1="64127" y1="70667" x2="64127" y2="70667"/>
                        <a14:foregroundMark x1="64762" y1="67333" x2="64762" y2="67333"/>
                        <a14:foregroundMark x1="60317" y1="59333" x2="60317" y2="59333"/>
                        <a14:foregroundMark x1="77778" y1="60667" x2="77778" y2="60667"/>
                        <a14:foregroundMark x1="89206" y1="62667" x2="89206" y2="62667"/>
                        <a14:foregroundMark x1="85079" y1="58000" x2="85079" y2="58000"/>
                        <a14:foregroundMark x1="88254" y1="82000" x2="88254" y2="82000"/>
                        <a14:foregroundMark x1="82222" y1="83333" x2="82222" y2="83333"/>
                        <a14:foregroundMark x1="74603" y1="76667" x2="74603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93" y="-27710"/>
            <a:ext cx="2797269" cy="1240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34" y="1240053"/>
            <a:ext cx="8849566" cy="518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Oval 12"/>
          <p:cNvSpPr/>
          <p:nvPr/>
        </p:nvSpPr>
        <p:spPr>
          <a:xfrm>
            <a:off x="1443318" y="1600200"/>
            <a:ext cx="726141" cy="9278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" name="Oval 14"/>
          <p:cNvSpPr/>
          <p:nvPr/>
        </p:nvSpPr>
        <p:spPr>
          <a:xfrm>
            <a:off x="5181600" y="1752600"/>
            <a:ext cx="726141" cy="9278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" name="Oval 15"/>
          <p:cNvSpPr/>
          <p:nvPr/>
        </p:nvSpPr>
        <p:spPr>
          <a:xfrm>
            <a:off x="7696200" y="1734671"/>
            <a:ext cx="726141" cy="9278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7" name="Oval 16"/>
          <p:cNvSpPr/>
          <p:nvPr/>
        </p:nvSpPr>
        <p:spPr>
          <a:xfrm>
            <a:off x="2667000" y="4419600"/>
            <a:ext cx="772366" cy="914400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8" name="Oval 17"/>
          <p:cNvSpPr/>
          <p:nvPr/>
        </p:nvSpPr>
        <p:spPr>
          <a:xfrm>
            <a:off x="5181600" y="4419600"/>
            <a:ext cx="772366" cy="914400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9" name="Oval 18"/>
          <p:cNvSpPr/>
          <p:nvPr/>
        </p:nvSpPr>
        <p:spPr>
          <a:xfrm>
            <a:off x="6477000" y="4267200"/>
            <a:ext cx="772366" cy="914400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8426561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3411" y="2133600"/>
            <a:ext cx="7446589" cy="14859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00" b="94667" l="0" r="96825">
                        <a14:foregroundMark x1="16508" y1="24667" x2="16508" y2="24667"/>
                        <a14:foregroundMark x1="20000" y1="24667" x2="20000" y2="24667"/>
                        <a14:foregroundMark x1="34921" y1="62667" x2="34921" y2="62667"/>
                        <a14:foregroundMark x1="41905" y1="67333" x2="41905" y2="67333"/>
                        <a14:foregroundMark x1="47302" y1="65333" x2="47302" y2="65333"/>
                        <a14:foregroundMark x1="49206" y1="74000" x2="49206" y2="74000"/>
                        <a14:foregroundMark x1="54921" y1="70667" x2="54921" y2="70667"/>
                        <a14:foregroundMark x1="60317" y1="72667" x2="60317" y2="72667"/>
                        <a14:foregroundMark x1="64444" y1="74667" x2="64444" y2="74667"/>
                        <a14:foregroundMark x1="64127" y1="70667" x2="64127" y2="70667"/>
                        <a14:foregroundMark x1="64762" y1="67333" x2="64762" y2="67333"/>
                        <a14:foregroundMark x1="60317" y1="59333" x2="60317" y2="59333"/>
                        <a14:foregroundMark x1="77778" y1="60667" x2="77778" y2="60667"/>
                        <a14:foregroundMark x1="89206" y1="62667" x2="89206" y2="62667"/>
                        <a14:foregroundMark x1="85079" y1="58000" x2="85079" y2="58000"/>
                        <a14:foregroundMark x1="88254" y1="82000" x2="88254" y2="82000"/>
                        <a14:foregroundMark x1="82222" y1="83333" x2="82222" y2="83333"/>
                        <a14:foregroundMark x1="74603" y1="76667" x2="74603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11" y="-32192"/>
            <a:ext cx="2645989" cy="1173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10" y="1183153"/>
            <a:ext cx="8828087" cy="514350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0" y="21336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24" b="96032" l="962" r="961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82" y="2228850"/>
            <a:ext cx="19812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184" b="96939" l="1105" r="939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409825"/>
            <a:ext cx="1724025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929" b="96429" l="2679" r="89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362200"/>
            <a:ext cx="2133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1344706" y="4114800"/>
            <a:ext cx="7418293" cy="14859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344706" y="41910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780" b="99153" l="0" r="979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504" y="4295775"/>
            <a:ext cx="1876425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439" b="89431" l="0" r="898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304179"/>
            <a:ext cx="179070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4717" b="94340" l="4663" r="948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410075"/>
            <a:ext cx="1838325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8239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55" dur="1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57" dur="1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1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39 -0.0037 L -0.20313 0.00185 " pathEditMode="relative" rAng="0" ptsTypes="AA">
                                      <p:cBhvr>
                                        <p:cTn id="63" dur="1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85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2" grpId="0" animBg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3411" y="2133600"/>
            <a:ext cx="7446589" cy="14859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00" b="94667" l="0" r="96825">
                        <a14:foregroundMark x1="16508" y1="24667" x2="16508" y2="24667"/>
                        <a14:foregroundMark x1="20000" y1="24667" x2="20000" y2="24667"/>
                        <a14:foregroundMark x1="34921" y1="62667" x2="34921" y2="62667"/>
                        <a14:foregroundMark x1="41905" y1="67333" x2="41905" y2="67333"/>
                        <a14:foregroundMark x1="47302" y1="65333" x2="47302" y2="65333"/>
                        <a14:foregroundMark x1="49206" y1="74000" x2="49206" y2="74000"/>
                        <a14:foregroundMark x1="54921" y1="70667" x2="54921" y2="70667"/>
                        <a14:foregroundMark x1="60317" y1="72667" x2="60317" y2="72667"/>
                        <a14:foregroundMark x1="64444" y1="74667" x2="64444" y2="74667"/>
                        <a14:foregroundMark x1="64127" y1="70667" x2="64127" y2="70667"/>
                        <a14:foregroundMark x1="64762" y1="67333" x2="64762" y2="67333"/>
                        <a14:foregroundMark x1="60317" y1="59333" x2="60317" y2="59333"/>
                        <a14:foregroundMark x1="77778" y1="60667" x2="77778" y2="60667"/>
                        <a14:foregroundMark x1="89206" y1="62667" x2="89206" y2="62667"/>
                        <a14:foregroundMark x1="85079" y1="58000" x2="85079" y2="58000"/>
                        <a14:foregroundMark x1="88254" y1="82000" x2="88254" y2="82000"/>
                        <a14:foregroundMark x1="82222" y1="83333" x2="82222" y2="83333"/>
                        <a14:foregroundMark x1="74603" y1="76667" x2="74603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11" y="-32192"/>
            <a:ext cx="2645989" cy="1173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0" y="21336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344706" y="4114800"/>
            <a:ext cx="7418293" cy="14859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344706" y="41910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11" y="1141569"/>
            <a:ext cx="8818189" cy="6762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577" b="9423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612" y="2492188"/>
            <a:ext cx="1752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072" b="92029" l="4825" r="938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249581"/>
            <a:ext cx="217170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375" b="93750" l="7080" r="893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330216"/>
            <a:ext cx="215265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500" b="95000" l="191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642" y="4366932"/>
            <a:ext cx="19907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877" b="89474" l="4082" r="897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350" y="4452610"/>
            <a:ext cx="186690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8491" b="89623" l="2041" r="954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25" y="4473388"/>
            <a:ext cx="1866900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005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59259E-6 L 0.25625 -0.00162 " pathEditMode="relative" rAng="0" ptsTypes="AA">
                                      <p:cBhvr>
                                        <p:cTn id="52" dur="1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12" y="-93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54" dur="1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58" dur="1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0" dur="1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2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52" y="1264024"/>
            <a:ext cx="8772807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237" b="94737" l="6745" r="92962">
                        <a14:foregroundMark x1="20235" y1="75000" x2="20235" y2="75000"/>
                        <a14:foregroundMark x1="29619" y1="77632" x2="29619" y2="77632"/>
                        <a14:foregroundMark x1="35777" y1="72368" x2="35777" y2="72368"/>
                        <a14:foregroundMark x1="13490" y1="45395" x2="12317" y2="68421"/>
                        <a14:foregroundMark x1="12317" y1="72368" x2="19062" y2="85526"/>
                        <a14:foregroundMark x1="19648" y1="88158" x2="29326" y2="88816"/>
                        <a14:foregroundMark x1="30499" y1="88816" x2="36364" y2="81579"/>
                        <a14:foregroundMark x1="33724" y1="36184" x2="33724" y2="36184"/>
                        <a14:foregroundMark x1="22581" y1="36842" x2="22581" y2="36842"/>
                        <a14:foregroundMark x1="74487" y1="71053" x2="74487" y2="71053"/>
                        <a14:foregroundMark x1="66276" y1="74342" x2="66276" y2="74342"/>
                        <a14:foregroundMark x1="54839" y1="76974" x2="54839" y2="76974"/>
                        <a14:foregroundMark x1="49267" y1="77632" x2="49267" y2="77632"/>
                        <a14:foregroundMark x1="44282" y1="80921" x2="44282" y2="80921"/>
                        <a14:foregroundMark x1="49267" y1="76316" x2="49267" y2="76316"/>
                        <a14:foregroundMark x1="42229" y1="75000" x2="42229" y2="75000"/>
                        <a14:foregroundMark x1="84751" y1="76974" x2="84751" y2="76974"/>
                        <a14:foregroundMark x1="88563" y1="78947" x2="88563" y2="789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93" y="152400"/>
            <a:ext cx="3438807" cy="1532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5514476"/>
            <a:ext cx="3612293" cy="1243885"/>
          </a:xfrm>
          <a:prstGeom prst="rect">
            <a:avLst/>
          </a:prstGeom>
        </p:spPr>
      </p:pic>
      <p:pic>
        <p:nvPicPr>
          <p:cNvPr id="7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50" y="5324164"/>
            <a:ext cx="4191000" cy="144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199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37" b="94737" l="6745" r="92962">
                        <a14:foregroundMark x1="20235" y1="75000" x2="20235" y2="75000"/>
                        <a14:foregroundMark x1="29619" y1="77632" x2="29619" y2="77632"/>
                        <a14:foregroundMark x1="35777" y1="72368" x2="35777" y2="72368"/>
                        <a14:foregroundMark x1="13490" y1="45395" x2="12317" y2="68421"/>
                        <a14:foregroundMark x1="12317" y1="72368" x2="19062" y2="85526"/>
                        <a14:foregroundMark x1="19648" y1="88158" x2="29326" y2="88816"/>
                        <a14:foregroundMark x1="30499" y1="88816" x2="36364" y2="81579"/>
                        <a14:foregroundMark x1="33724" y1="36184" x2="33724" y2="36184"/>
                        <a14:foregroundMark x1="22581" y1="36842" x2="22581" y2="36842"/>
                        <a14:foregroundMark x1="74487" y1="71053" x2="74487" y2="71053"/>
                        <a14:foregroundMark x1="66276" y1="74342" x2="66276" y2="74342"/>
                        <a14:foregroundMark x1="54839" y1="76974" x2="54839" y2="76974"/>
                        <a14:foregroundMark x1="49267" y1="77632" x2="49267" y2="77632"/>
                        <a14:foregroundMark x1="44282" y1="80921" x2="44282" y2="80921"/>
                        <a14:foregroundMark x1="49267" y1="76316" x2="49267" y2="76316"/>
                        <a14:foregroundMark x1="42229" y1="75000" x2="42229" y2="75000"/>
                        <a14:foregroundMark x1="84751" y1="76974" x2="84751" y2="76974"/>
                        <a14:foregroundMark x1="88563" y1="78947" x2="88563" y2="789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97762"/>
            <a:ext cx="2362200" cy="1052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5514476"/>
            <a:ext cx="3612293" cy="1243885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931" y="70868"/>
            <a:ext cx="6997869" cy="6700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 descr="C:\Users\MANHTUONG\Desktop\TLieu anh lien quan đen BT google doc\vecto hs gv\images (4)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47174" y="5320427"/>
            <a:ext cx="1587312" cy="158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图片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55862" b="44547"/>
          <a:stretch/>
        </p:blipFill>
        <p:spPr>
          <a:xfrm>
            <a:off x="0" y="3124200"/>
            <a:ext cx="1676400" cy="1501899"/>
          </a:xfrm>
          <a:prstGeom prst="rect">
            <a:avLst/>
          </a:prstGeom>
        </p:spPr>
      </p:pic>
      <p:pic>
        <p:nvPicPr>
          <p:cNvPr id="7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0" y="4114800"/>
            <a:ext cx="3593931" cy="2639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521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2551" r="99490">
                        <a14:foregroundMark x1="81122" y1="42675" x2="83163" y2="42675"/>
                        <a14:foregroundMark x1="73980" y1="27389" x2="73980" y2="27389"/>
                        <a14:foregroundMark x1="60714" y1="18471" x2="60714" y2="18471"/>
                        <a14:foregroundMark x1="43367" y1="24204" x2="43367" y2="24204"/>
                        <a14:foregroundMark x1="31122" y1="33121" x2="31122" y2="33121"/>
                        <a14:foregroundMark x1="29592" y1="52866" x2="29592" y2="52866"/>
                        <a14:foregroundMark x1="34694" y1="72611" x2="34694" y2="72611"/>
                        <a14:foregroundMark x1="49490" y1="83439" x2="49490" y2="83439"/>
                        <a14:foregroundMark x1="68878" y1="83439" x2="68878" y2="83439"/>
                        <a14:foregroundMark x1="86735" y1="68153" x2="86735" y2="681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0"/>
            <a:ext cx="1920987" cy="2007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209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</TotalTime>
  <Words>24</Words>
  <Application>Microsoft Office PowerPoint</Application>
  <PresentationFormat>On-screen Show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MANHTUONG</dc:creator>
  <cp:lastModifiedBy>Techsi.vn</cp:lastModifiedBy>
  <cp:revision>43</cp:revision>
  <dcterms:created xsi:type="dcterms:W3CDTF">2020-08-07T10:00:55Z</dcterms:created>
  <dcterms:modified xsi:type="dcterms:W3CDTF">2022-02-09T14:49:43Z</dcterms:modified>
</cp:coreProperties>
</file>