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70" r:id="rId4"/>
    <p:sldId id="27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00"/>
    <a:srgbClr val="00CC00"/>
    <a:srgbClr val="FF33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70" d="100"/>
          <a:sy n="70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1228165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2442882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00A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572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3939116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 smtClean="0">
                <a:solidFill>
                  <a:srgbClr val="00A4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i="1" dirty="0">
              <a:solidFill>
                <a:srgbClr val="00A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63" r="3176" b="2926"/>
          <a:stretch/>
        </p:blipFill>
        <p:spPr bwMode="auto">
          <a:xfrm>
            <a:off x="524435" y="1309968"/>
            <a:ext cx="8001000" cy="497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924800" y="3497940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10585" y="5786132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4800" y="5786132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36385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010585" y="3548049"/>
            <a:ext cx="514350" cy="497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829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5345"/>
            <a:ext cx="8382000" cy="515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03284" y="3939989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2337962" y="4836459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5050" y="1981200"/>
            <a:ext cx="367138" cy="381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5394512" y="3200400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3975847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45106" y="1981202"/>
            <a:ext cx="381000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4952998" y="4303061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2400" y="3939989"/>
            <a:ext cx="381000" cy="3810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8" y="-58272"/>
            <a:ext cx="3134427" cy="126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1"/>
          <a:stretch/>
        </p:blipFill>
        <p:spPr bwMode="auto">
          <a:xfrm>
            <a:off x="1" y="990601"/>
            <a:ext cx="9144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196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100000" l="3927" r="95026">
                        <a14:foregroundMark x1="18325" y1="25974" x2="18325" y2="25974"/>
                        <a14:foregroundMark x1="22251" y1="25974" x2="22251" y2="25974"/>
                        <a14:foregroundMark x1="47382" y1="69481" x2="47382" y2="69481"/>
                        <a14:foregroundMark x1="37696" y1="68182" x2="37696" y2="68182"/>
                        <a14:foregroundMark x1="58115" y1="72078" x2="58115" y2="72078"/>
                        <a14:foregroundMark x1="55497" y1="74026" x2="55497" y2="74026"/>
                        <a14:foregroundMark x1="69110" y1="74026" x2="69110" y2="74026"/>
                        <a14:foregroundMark x1="74346" y1="74026" x2="74346" y2="74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340228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446469">
            <a:off x="948792" y="2389366"/>
            <a:ext cx="7161842" cy="1169065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222572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Viet</cp:lastModifiedBy>
  <cp:revision>38</cp:revision>
  <dcterms:created xsi:type="dcterms:W3CDTF">2020-08-07T10:00:55Z</dcterms:created>
  <dcterms:modified xsi:type="dcterms:W3CDTF">2021-02-04T09:55:38Z</dcterms:modified>
</cp:coreProperties>
</file>