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61" r:id="rId4"/>
    <p:sldId id="266" r:id="rId5"/>
    <p:sldId id="271" r:id="rId6"/>
    <p:sldId id="272" r:id="rId7"/>
    <p:sldId id="267" r:id="rId8"/>
    <p:sldId id="268" r:id="rId9"/>
    <p:sldId id="257" r:id="rId10"/>
    <p:sldId id="262" r:id="rId11"/>
    <p:sldId id="274" r:id="rId12"/>
    <p:sldId id="273" r:id="rId13"/>
    <p:sldId id="270" r:id="rId14"/>
    <p:sldId id="258" r:id="rId15"/>
    <p:sldId id="275" r:id="rId16"/>
    <p:sldId id="276" r:id="rId17"/>
    <p:sldId id="263" r:id="rId18"/>
    <p:sldId id="259" r:id="rId19"/>
    <p:sldId id="277" r:id="rId20"/>
    <p:sldId id="264" r:id="rId21"/>
    <p:sldId id="265" r:id="rId22"/>
  </p:sldIdLst>
  <p:sldSz cx="12192000" cy="6858000"/>
  <p:notesSz cx="6858000" cy="9144000"/>
  <p:custDataLst>
    <p:tags r:id="rId2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-354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FD031C2-9F5D-45EE-B1D9-17259B91A5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EEBCED8E-359F-4DB0-9D24-AC21BA79FA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F03C8F0-C438-4901-BC98-B13D089F1D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03959-5A1A-4F27-AF7E-8CA77466B628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27A01C6-B3B7-42D6-A4C9-562E5D3292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3A88918-48C0-446D-979B-96214BE3C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1B90D-0F59-475D-9282-369831208C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0752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BDA4C00D-2DA3-4F58-8326-187A136A9E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03959-5A1A-4F27-AF7E-8CA77466B628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2AF70015-2CF7-42F1-8DDE-59A02249F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B4A930FB-0273-412B-871F-B8C955A61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1B90D-0F59-475D-9282-369831208C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2357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BDA4C00D-2DA3-4F58-8326-187A136A9E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03959-5A1A-4F27-AF7E-8CA77466B628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2AF70015-2CF7-42F1-8DDE-59A02249F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B4A930FB-0273-412B-871F-B8C955A61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1B90D-0F59-475D-9282-369831208C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3014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BDA4C00D-2DA3-4F58-8326-187A136A9E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03959-5A1A-4F27-AF7E-8CA77466B628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2AF70015-2CF7-42F1-8DDE-59A02249F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B4A930FB-0273-412B-871F-B8C955A61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1B90D-0F59-475D-9282-369831208C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4388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086610E-CFAE-41F8-B39F-0B1331778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8827CCF-CBE0-470B-937E-66B8B1FF16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EBC24516-1191-499E-A215-0BA79CBAE3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A0A0FF5-636E-4CF0-B807-C8C330EACD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03959-5A1A-4F27-AF7E-8CA77466B628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1F3767A-584C-4D4A-977E-0C5365390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18F73DC-CBAB-4B35-A470-FBDE177AC0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1B90D-0F59-475D-9282-369831208C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8797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C165E02-356F-42D6-8C55-359B6AC757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CE691622-3E33-48F8-AD4C-7784379F6B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46FFB56F-72D3-4E15-AFF6-00314600B7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3FF6D09-79CB-41E2-8D5E-5FDB65E5E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03959-5A1A-4F27-AF7E-8CA77466B628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DC7E98B-907D-41FA-A6A0-1709E12C7C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9ABC619-BD04-4332-96A7-6226F0DDF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1B90D-0F59-475D-9282-369831208C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3531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8A60DFE-3CF8-4637-85AB-456D305EE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8D68F80A-619B-4369-86EC-5751A3F4E9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B0F631C-1CE5-4F8D-98A6-A782CA10A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03959-5A1A-4F27-AF7E-8CA77466B628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7AB0628-6BDE-4CD0-8AB8-500DA26A9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9F2818B-0E03-4556-874C-A2C8C3D1C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1B90D-0F59-475D-9282-369831208C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4548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B4F40261-35B3-4402-AA50-43117F2F97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6D353E48-1A11-4EC8-85D0-764B07799C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40C40CE-50C1-42A2-A02A-B8E7B5E6C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03959-5A1A-4F27-AF7E-8CA77466B628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D530AAE-6EF2-4E32-ADA5-F38FF9EEF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D16765C-85CC-4BAF-9F08-6E192427A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1B90D-0F59-475D-9282-369831208C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0346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F6EDDBD-E56C-4D38-AEC9-8FDB43CF72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012386D-7DD9-4B68-A049-3647639C85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1B58102-471C-44E5-8F79-6E9E8191A3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03959-5A1A-4F27-AF7E-8CA77466B628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79F38BA-2D12-4CBB-A199-BB24CF78D1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A745117-DE3A-4FC4-81C4-200E19FFA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1B90D-0F59-475D-9282-369831208C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8002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EAE087C-AB22-4E2F-8909-704F08CCC3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9076BD0-B7A0-462F-B5C2-39A3230BA0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9C25A82-CCFE-4D9A-B96B-2AC39203B7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03959-5A1A-4F27-AF7E-8CA77466B628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EEF8C9C-0EFA-4D81-9B1B-DB06B54C6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B98A1A1-C87B-4CD6-8570-CCA3A52C4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1B90D-0F59-475D-9282-369831208C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3296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429DE38-F8C6-4152-B327-ECDC954FC2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D7F2F6C-E3C9-40F2-9F0C-1CEE62FDD6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B87B0617-B8A8-4261-AA2A-465B4826D4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8326B52-916B-4A98-89EE-21A6AEAB7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03959-5A1A-4F27-AF7E-8CA77466B628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00D9266-101A-4997-A1F8-3D5A7B9E61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7904891-FDDD-4663-A3A1-60BDFD825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1B90D-0F59-475D-9282-369831208C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8600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D709796-5C76-41D9-9211-470915AF3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DE1E68E-2E7A-4388-8247-049C466A32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9AE6367-23D8-4AD2-B1AB-E920A2D483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DF5B4108-67B3-4E19-953B-3E65186D19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87D8DA09-01C6-42C3-98D6-E1C1586F1C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C44E180C-AA6F-4D3E-8E8F-D0F03B12D3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03959-5A1A-4F27-AF7E-8CA77466B628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C7B5BA83-07B8-47DF-9C2C-13E7C54A0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7449534A-6A44-4C43-91FA-D703ADF31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1B90D-0F59-475D-9282-369831208C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0796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BB5E1CB-A794-4965-8497-C72DB835E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CEBDA97-7084-482F-A52B-0554679087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03959-5A1A-4F27-AF7E-8CA77466B628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BC4B53D5-9187-4EDE-8EC1-962D3E1A8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31E315F7-38E7-448B-AB7B-2F3174BE6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1B90D-0F59-475D-9282-369831208C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4073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BDA4C00D-2DA3-4F58-8326-187A136A9E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03959-5A1A-4F27-AF7E-8CA77466B628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2AF70015-2CF7-42F1-8DDE-59A02249F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B4A930FB-0273-412B-871F-B8C955A61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1B90D-0F59-475D-9282-369831208C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6688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BDA4C00D-2DA3-4F58-8326-187A136A9E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03959-5A1A-4F27-AF7E-8CA77466B628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2AF70015-2CF7-42F1-8DDE-59A02249F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B4A930FB-0273-412B-871F-B8C955A61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1B90D-0F59-475D-9282-369831208C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090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BDA4C00D-2DA3-4F58-8326-187A136A9E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03959-5A1A-4F27-AF7E-8CA77466B628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2AF70015-2CF7-42F1-8DDE-59A02249F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B4A930FB-0273-412B-871F-B8C955A61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1B90D-0F59-475D-9282-369831208C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2714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B1BABD38-2D39-4D77-8BDE-14FEAB80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99E56F6-C333-4C61-B06E-A6789AC5F8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5FD495E-A639-45EB-8C02-BBC29CFD42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B03959-5A1A-4F27-AF7E-8CA77466B628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B1D3D13-21C5-450B-B506-0C10444D0E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E280467-D81C-444A-95E3-97A66488CF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31B90D-0F59-475D-9282-369831208C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327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4" r:id="rId8"/>
    <p:sldLayoutId id="2147483663" r:id="rId9"/>
    <p:sldLayoutId id="2147483662" r:id="rId10"/>
    <p:sldLayoutId id="2147483661" r:id="rId11"/>
    <p:sldLayoutId id="2147483660" r:id="rId12"/>
    <p:sldLayoutId id="2147483656" r:id="rId13"/>
    <p:sldLayoutId id="2147483657" r:id="rId14"/>
    <p:sldLayoutId id="2147483658" r:id="rId15"/>
    <p:sldLayoutId id="2147483659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583429E-9F85-4281-A52F-0A9356EE7C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478"/>
          <a:stretch/>
        </p:blipFill>
        <p:spPr>
          <a:xfrm>
            <a:off x="1252537" y="1371599"/>
            <a:ext cx="9686926" cy="2246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615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F43CBB8A-6042-4607-ACA5-85616B34A2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2" t="45074" r="5415" b="10643"/>
          <a:stretch/>
        </p:blipFill>
        <p:spPr>
          <a:xfrm>
            <a:off x="1333507" y="0"/>
            <a:ext cx="9524986" cy="6786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803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/>
          <p:cNvSpPr/>
          <p:nvPr/>
        </p:nvSpPr>
        <p:spPr>
          <a:xfrm>
            <a:off x="410818" y="1209677"/>
            <a:ext cx="11279956" cy="748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267" dirty="0" err="1">
                <a:solidFill>
                  <a:srgbClr val="4CA42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+mn-lt"/>
              </a:rPr>
              <a:t>Viết</a:t>
            </a:r>
            <a:r>
              <a:rPr lang="en-US" altLang="zh-CN" sz="4267" dirty="0">
                <a:solidFill>
                  <a:srgbClr val="4CA42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+mn-lt"/>
              </a:rPr>
              <a:t> </a:t>
            </a:r>
            <a:r>
              <a:rPr lang="en-US" altLang="zh-CN" sz="4267" dirty="0" err="1">
                <a:solidFill>
                  <a:srgbClr val="4CA42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+mn-lt"/>
              </a:rPr>
              <a:t>câu</a:t>
            </a:r>
            <a:r>
              <a:rPr lang="en-US" altLang="zh-CN" sz="4267" dirty="0">
                <a:solidFill>
                  <a:srgbClr val="4CA42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+mn-lt"/>
              </a:rPr>
              <a:t> </a:t>
            </a:r>
            <a:r>
              <a:rPr lang="en-US" altLang="zh-CN" sz="4267" dirty="0" err="1">
                <a:solidFill>
                  <a:srgbClr val="4CA42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+mn-lt"/>
              </a:rPr>
              <a:t>trả</a:t>
            </a:r>
            <a:r>
              <a:rPr lang="en-US" altLang="zh-CN" sz="4267" dirty="0">
                <a:solidFill>
                  <a:srgbClr val="4CA42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+mn-lt"/>
              </a:rPr>
              <a:t> </a:t>
            </a:r>
            <a:r>
              <a:rPr lang="en-US" altLang="zh-CN" sz="4267" dirty="0" err="1">
                <a:solidFill>
                  <a:srgbClr val="4CA42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+mn-lt"/>
              </a:rPr>
              <a:t>lời</a:t>
            </a:r>
            <a:r>
              <a:rPr lang="en-US" altLang="zh-CN" sz="4267" dirty="0">
                <a:solidFill>
                  <a:srgbClr val="4CA42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+mn-lt"/>
              </a:rPr>
              <a:t> </a:t>
            </a:r>
            <a:r>
              <a:rPr lang="en-US" altLang="zh-CN" sz="4267" dirty="0" err="1">
                <a:solidFill>
                  <a:srgbClr val="4CA42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+mn-lt"/>
              </a:rPr>
              <a:t>cho</a:t>
            </a:r>
            <a:r>
              <a:rPr lang="en-US" altLang="zh-CN" sz="4267" dirty="0">
                <a:solidFill>
                  <a:srgbClr val="4CA42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+mn-lt"/>
              </a:rPr>
              <a:t> </a:t>
            </a:r>
            <a:r>
              <a:rPr lang="en-US" altLang="zh-CN" sz="4267" dirty="0" err="1">
                <a:solidFill>
                  <a:srgbClr val="4CA42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+mn-lt"/>
              </a:rPr>
              <a:t>câu</a:t>
            </a:r>
            <a:r>
              <a:rPr lang="en-US" altLang="zh-CN" sz="4267" dirty="0">
                <a:solidFill>
                  <a:srgbClr val="4CA42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+mn-lt"/>
              </a:rPr>
              <a:t> </a:t>
            </a:r>
            <a:r>
              <a:rPr lang="en-US" altLang="zh-CN" sz="4267" dirty="0" err="1">
                <a:solidFill>
                  <a:srgbClr val="4CA42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+mn-lt"/>
              </a:rPr>
              <a:t>hỏi</a:t>
            </a:r>
            <a:r>
              <a:rPr lang="en-US" altLang="zh-CN" sz="4267" dirty="0">
                <a:solidFill>
                  <a:srgbClr val="4CA42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+mn-lt"/>
              </a:rPr>
              <a:t> b ở </a:t>
            </a:r>
            <a:r>
              <a:rPr lang="en-US" altLang="zh-CN" sz="4267" dirty="0" err="1">
                <a:solidFill>
                  <a:srgbClr val="4CA42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+mn-lt"/>
              </a:rPr>
              <a:t>mục</a:t>
            </a:r>
            <a:r>
              <a:rPr lang="en-US" altLang="zh-CN" sz="4267" dirty="0">
                <a:solidFill>
                  <a:srgbClr val="4CA42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+mn-lt"/>
              </a:rPr>
              <a:t> 3</a:t>
            </a:r>
            <a:endParaRPr lang="zh-CN" altLang="en-US" sz="4267" b="1" dirty="0">
              <a:solidFill>
                <a:srgbClr val="4CA42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  <a:sym typeface="+mn-lt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0" y="2319294"/>
            <a:ext cx="4784156" cy="9130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5333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+mn-lt"/>
              </a:rPr>
              <a:t>Voi</a:t>
            </a:r>
            <a:r>
              <a:rPr lang="en-US" altLang="zh-CN" sz="5333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+mn-lt"/>
              </a:rPr>
              <a:t> con</a:t>
            </a:r>
            <a:endParaRPr lang="zh-CN" altLang="en-US" sz="5333" b="1" dirty="0">
              <a:solidFill>
                <a:srgbClr val="0070C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  <a:sym typeface="+mn-lt"/>
            </a:endParaRPr>
          </a:p>
        </p:txBody>
      </p:sp>
      <p:sp>
        <p:nvSpPr>
          <p:cNvPr id="10" name="矩形 8"/>
          <p:cNvSpPr/>
          <p:nvPr/>
        </p:nvSpPr>
        <p:spPr>
          <a:xfrm>
            <a:off x="2610679" y="2311106"/>
            <a:ext cx="10170804" cy="9130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5333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+mn-lt"/>
              </a:rPr>
              <a:t>(…) </a:t>
            </a:r>
            <a:r>
              <a:rPr lang="en-US" altLang="zh-CN" sz="5333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+mn-lt"/>
              </a:rPr>
              <a:t>đê</a:t>
            </a:r>
            <a:r>
              <a:rPr lang="en-US" altLang="zh-CN" sz="5333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+mn-lt"/>
              </a:rPr>
              <a:t>̉ </a:t>
            </a:r>
            <a:r>
              <a:rPr lang="en-US" altLang="zh-CN" sz="5333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+mn-lt"/>
              </a:rPr>
              <a:t>cảm</a:t>
            </a:r>
            <a:r>
              <a:rPr lang="en-US" altLang="zh-CN" sz="5333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+mn-lt"/>
              </a:rPr>
              <a:t> </a:t>
            </a:r>
            <a:r>
              <a:rPr lang="en-US" altLang="zh-CN" sz="5333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+mn-lt"/>
              </a:rPr>
              <a:t>ơn</a:t>
            </a:r>
            <a:r>
              <a:rPr lang="en-US" altLang="zh-CN" sz="5333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+mn-lt"/>
              </a:rPr>
              <a:t> </a:t>
            </a:r>
            <a:r>
              <a:rPr lang="en-US" altLang="zh-CN" sz="5333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+mn-lt"/>
              </a:rPr>
              <a:t>các</a:t>
            </a:r>
            <a:r>
              <a:rPr lang="en-US" altLang="zh-CN" sz="5333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+mn-lt"/>
              </a:rPr>
              <a:t> </a:t>
            </a:r>
            <a:r>
              <a:rPr lang="en-US" altLang="zh-CN" sz="5333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+mn-lt"/>
              </a:rPr>
              <a:t>bạn</a:t>
            </a:r>
            <a:r>
              <a:rPr lang="en-US" altLang="zh-CN" sz="5333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+mn-lt"/>
              </a:rPr>
              <a:t>.</a:t>
            </a:r>
            <a:endParaRPr lang="zh-CN" altLang="en-US" sz="5333" b="1" dirty="0">
              <a:solidFill>
                <a:srgbClr val="0070C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  <a:sym typeface="+mn-lt"/>
            </a:endParaRPr>
          </a:p>
        </p:txBody>
      </p:sp>
      <p:sp>
        <p:nvSpPr>
          <p:cNvPr id="11" name="矩形 8"/>
          <p:cNvSpPr/>
          <p:nvPr/>
        </p:nvSpPr>
        <p:spPr>
          <a:xfrm>
            <a:off x="2610679" y="2303515"/>
            <a:ext cx="10170804" cy="9130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5333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+mn-lt"/>
              </a:rPr>
              <a:t>huơ</a:t>
            </a:r>
            <a:r>
              <a:rPr lang="en-US" altLang="zh-CN" sz="5333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+mn-lt"/>
              </a:rPr>
              <a:t> </a:t>
            </a:r>
            <a:r>
              <a:rPr lang="en-US" altLang="zh-CN" sz="5333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+mn-lt"/>
              </a:rPr>
              <a:t>vòi</a:t>
            </a:r>
            <a:r>
              <a:rPr lang="en-US" altLang="zh-CN" sz="5333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+mn-lt"/>
              </a:rPr>
              <a:t> </a:t>
            </a:r>
            <a:r>
              <a:rPr lang="en-US" altLang="zh-CN" sz="5333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+mn-lt"/>
              </a:rPr>
              <a:t>đê</a:t>
            </a:r>
            <a:r>
              <a:rPr lang="en-US" altLang="zh-CN" sz="5333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+mn-lt"/>
              </a:rPr>
              <a:t>̉ </a:t>
            </a:r>
            <a:r>
              <a:rPr lang="en-US" altLang="zh-CN" sz="5333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+mn-lt"/>
              </a:rPr>
              <a:t>cảm</a:t>
            </a:r>
            <a:r>
              <a:rPr lang="en-US" altLang="zh-CN" sz="5333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+mn-lt"/>
              </a:rPr>
              <a:t> </a:t>
            </a:r>
            <a:r>
              <a:rPr lang="en-US" altLang="zh-CN" sz="5333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+mn-lt"/>
              </a:rPr>
              <a:t>ơn</a:t>
            </a:r>
            <a:r>
              <a:rPr lang="en-US" altLang="zh-CN" sz="5333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+mn-lt"/>
              </a:rPr>
              <a:t> </a:t>
            </a:r>
            <a:r>
              <a:rPr lang="en-US" altLang="zh-CN" sz="5333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+mn-lt"/>
              </a:rPr>
              <a:t>các</a:t>
            </a:r>
            <a:r>
              <a:rPr lang="en-US" altLang="zh-CN" sz="5333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+mn-lt"/>
              </a:rPr>
              <a:t> </a:t>
            </a:r>
            <a:r>
              <a:rPr lang="en-US" altLang="zh-CN" sz="5333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+mn-lt"/>
              </a:rPr>
              <a:t>bạn</a:t>
            </a:r>
            <a:r>
              <a:rPr lang="en-US" altLang="zh-CN" sz="5333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+mn-lt"/>
              </a:rPr>
              <a:t>.</a:t>
            </a:r>
            <a:endParaRPr lang="zh-CN" altLang="en-US" sz="5333" b="1" dirty="0">
              <a:solidFill>
                <a:srgbClr val="0070C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13255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0" grpId="1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u 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644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4" y="794159"/>
            <a:ext cx="11954407" cy="3003527"/>
          </a:xfrm>
        </p:spPr>
      </p:pic>
      <p:sp>
        <p:nvSpPr>
          <p:cNvPr id="5" name="TextBox 4">
            <a:extLst/>
          </p:cNvPr>
          <p:cNvSpPr txBox="1"/>
          <p:nvPr/>
        </p:nvSpPr>
        <p:spPr>
          <a:xfrm>
            <a:off x="2312387" y="1105031"/>
            <a:ext cx="9143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algn="ctr">
              <a:defRPr sz="3500" b="1">
                <a:solidFill>
                  <a:srgbClr val="000099"/>
                </a:solidFill>
                <a:latin typeface="HP001 4 hàng" panose="020B0603050302020204" pitchFamily="34" charset="-93"/>
              </a:defRPr>
            </a:lvl1pPr>
          </a:lstStyle>
          <a:p>
            <a:pPr algn="l"/>
            <a:r>
              <a:rPr lang="en-US" sz="3600" b="0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0" dirty="0" err="1">
                <a:solidFill>
                  <a:srgbClr val="FF0000"/>
                </a:solidFill>
                <a:latin typeface="HP001 4 hàng" panose="020B0603050302020204" pitchFamily="34" charset="0"/>
              </a:rPr>
              <a:t>Voi</a:t>
            </a:r>
            <a:r>
              <a:rPr lang="en-US" sz="4000" b="0" dirty="0">
                <a:solidFill>
                  <a:srgbClr val="FF0000"/>
                </a:solidFill>
                <a:latin typeface="HP001 4 hàng" panose="020B0603050302020204" pitchFamily="34" charset="0"/>
              </a:rPr>
              <a:t> con </a:t>
            </a:r>
            <a:r>
              <a:rPr lang="en-US" sz="4000" b="0" dirty="0" err="1">
                <a:solidFill>
                  <a:srgbClr val="FF0000"/>
                </a:solidFill>
                <a:latin typeface="HP001 4 hàng" panose="020B0603050302020204" pitchFamily="34" charset="0"/>
              </a:rPr>
              <a:t>huơ</a:t>
            </a:r>
            <a:r>
              <a:rPr lang="en-US" sz="4000" b="0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0" dirty="0" err="1">
                <a:solidFill>
                  <a:srgbClr val="FF0000"/>
                </a:solidFill>
                <a:latin typeface="HP001 4 hàng" panose="020B0603050302020204" pitchFamily="34" charset="0"/>
              </a:rPr>
              <a:t>vòi</a:t>
            </a:r>
            <a:r>
              <a:rPr lang="en-US" sz="4000" b="0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0" dirty="0" err="1">
                <a:solidFill>
                  <a:srgbClr val="FF0000"/>
                </a:solidFill>
                <a:latin typeface="HP001 4 hàng" panose="020B0603050302020204" pitchFamily="34" charset="0"/>
              </a:rPr>
              <a:t>để</a:t>
            </a:r>
            <a:r>
              <a:rPr lang="en-US" sz="4000" b="0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0" dirty="0" err="1">
                <a:solidFill>
                  <a:srgbClr val="FF0000"/>
                </a:solidFill>
                <a:latin typeface="HP001 4 hàng" panose="020B0603050302020204" pitchFamily="34" charset="0"/>
              </a:rPr>
              <a:t>cảm</a:t>
            </a:r>
            <a:r>
              <a:rPr lang="en-US" sz="4000" b="0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0" dirty="0" err="1">
                <a:solidFill>
                  <a:srgbClr val="FF0000"/>
                </a:solidFill>
                <a:latin typeface="HP001 4 hàng" panose="020B0603050302020204" pitchFamily="34" charset="0"/>
              </a:rPr>
              <a:t>ơn</a:t>
            </a:r>
            <a:r>
              <a:rPr lang="en-US" sz="4000" b="0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0" dirty="0" err="1">
                <a:solidFill>
                  <a:srgbClr val="FF0000"/>
                </a:solidFill>
                <a:latin typeface="HP001 4 hàng" panose="020B0603050302020204" pitchFamily="34" charset="0"/>
              </a:rPr>
              <a:t>các</a:t>
            </a:r>
            <a:r>
              <a:rPr lang="en-US" sz="4000" b="0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0" dirty="0" err="1">
                <a:solidFill>
                  <a:srgbClr val="FF0000"/>
                </a:solidFill>
                <a:latin typeface="HP001 4 hàng" panose="020B0603050302020204" pitchFamily="34" charset="0"/>
              </a:rPr>
              <a:t>bạn</a:t>
            </a:r>
            <a:r>
              <a:rPr lang="en-US" sz="4000" b="0" dirty="0">
                <a:solidFill>
                  <a:srgbClr val="FF0000"/>
                </a:solidFill>
                <a:latin typeface="HP001 4 hàng" panose="020B0603050302020204" pitchFamily="34" charset="0"/>
              </a:rPr>
              <a:t>.</a:t>
            </a:r>
            <a:endParaRPr lang="vi-VN" sz="4000" b="0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0319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E6F12B8-A42C-4098-B614-452DBF06F5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5" t="7541" r="15660" b="77424"/>
          <a:stretch/>
        </p:blipFill>
        <p:spPr>
          <a:xfrm>
            <a:off x="894945" y="739301"/>
            <a:ext cx="10048298" cy="2689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374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8"/>
          <p:cNvSpPr/>
          <p:nvPr/>
        </p:nvSpPr>
        <p:spPr>
          <a:xfrm>
            <a:off x="2599026" y="1449651"/>
            <a:ext cx="6761721" cy="74898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zh-CN" altLang="en-US" sz="4267" dirty="0">
              <a:solidFill>
                <a:srgbClr val="4CA42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  <a:sym typeface="+mn-lt"/>
            </a:endParaRPr>
          </a:p>
        </p:txBody>
      </p:sp>
      <p:sp>
        <p:nvSpPr>
          <p:cNvPr id="4" name="矩形 8"/>
          <p:cNvSpPr/>
          <p:nvPr/>
        </p:nvSpPr>
        <p:spPr>
          <a:xfrm>
            <a:off x="425570" y="11899"/>
            <a:ext cx="11340861" cy="140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267" dirty="0">
                <a:solidFill>
                  <a:srgbClr val="4CA42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+mn-lt"/>
              </a:rPr>
              <a:t>5. </a:t>
            </a:r>
            <a:r>
              <a:rPr lang="en-US" altLang="zh-CN" sz="4267" dirty="0" err="1">
                <a:solidFill>
                  <a:srgbClr val="4CA42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+mn-lt"/>
              </a:rPr>
              <a:t>Chọn</a:t>
            </a:r>
            <a:r>
              <a:rPr lang="en-US" altLang="zh-CN" sz="4267" dirty="0">
                <a:solidFill>
                  <a:srgbClr val="4CA42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+mn-lt"/>
              </a:rPr>
              <a:t> </a:t>
            </a:r>
            <a:r>
              <a:rPr lang="en-US" altLang="zh-CN" sz="4267" dirty="0" err="1">
                <a:solidFill>
                  <a:srgbClr val="4CA42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+mn-lt"/>
              </a:rPr>
              <a:t>từ</a:t>
            </a:r>
            <a:r>
              <a:rPr lang="en-US" altLang="zh-CN" sz="4267" dirty="0">
                <a:solidFill>
                  <a:srgbClr val="4CA42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+mn-lt"/>
              </a:rPr>
              <a:t> </a:t>
            </a:r>
            <a:r>
              <a:rPr lang="en-US" altLang="zh-CN" sz="4267" dirty="0" err="1">
                <a:solidFill>
                  <a:srgbClr val="4CA42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+mn-lt"/>
              </a:rPr>
              <a:t>ngữ</a:t>
            </a:r>
            <a:r>
              <a:rPr lang="en-US" altLang="zh-CN" sz="4267" dirty="0">
                <a:solidFill>
                  <a:srgbClr val="4CA42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+mn-lt"/>
              </a:rPr>
              <a:t> </a:t>
            </a:r>
            <a:r>
              <a:rPr lang="en-US" altLang="zh-CN" sz="4267" dirty="0" err="1">
                <a:solidFill>
                  <a:srgbClr val="4CA42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+mn-lt"/>
              </a:rPr>
              <a:t>để</a:t>
            </a:r>
            <a:r>
              <a:rPr lang="en-US" altLang="zh-CN" sz="4267" dirty="0">
                <a:solidFill>
                  <a:srgbClr val="4CA42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+mn-lt"/>
              </a:rPr>
              <a:t> </a:t>
            </a:r>
            <a:r>
              <a:rPr lang="en-US" altLang="zh-CN" sz="4267" dirty="0" err="1">
                <a:solidFill>
                  <a:srgbClr val="4CA42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+mn-lt"/>
              </a:rPr>
              <a:t>hoàn</a:t>
            </a:r>
            <a:r>
              <a:rPr lang="en-US" altLang="zh-CN" sz="4267" dirty="0">
                <a:solidFill>
                  <a:srgbClr val="4CA42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+mn-lt"/>
              </a:rPr>
              <a:t> </a:t>
            </a:r>
            <a:r>
              <a:rPr lang="en-US" altLang="zh-CN" sz="4267" dirty="0" err="1">
                <a:solidFill>
                  <a:srgbClr val="4CA42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+mn-lt"/>
              </a:rPr>
              <a:t>thiện</a:t>
            </a:r>
            <a:r>
              <a:rPr lang="en-US" altLang="zh-CN" sz="4267" dirty="0">
                <a:solidFill>
                  <a:srgbClr val="4CA42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+mn-lt"/>
              </a:rPr>
              <a:t> </a:t>
            </a:r>
            <a:r>
              <a:rPr lang="en-US" altLang="zh-CN" sz="4267" dirty="0" err="1">
                <a:solidFill>
                  <a:srgbClr val="4CA42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+mn-lt"/>
              </a:rPr>
              <a:t>câu</a:t>
            </a:r>
            <a:r>
              <a:rPr lang="en-US" altLang="zh-CN" sz="4267" dirty="0">
                <a:solidFill>
                  <a:srgbClr val="4CA42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+mn-lt"/>
              </a:rPr>
              <a:t> </a:t>
            </a:r>
            <a:r>
              <a:rPr lang="en-US" altLang="zh-CN" sz="4267" dirty="0" err="1">
                <a:solidFill>
                  <a:srgbClr val="4CA42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+mn-lt"/>
              </a:rPr>
              <a:t>và</a:t>
            </a:r>
            <a:r>
              <a:rPr lang="en-US" altLang="zh-CN" sz="4267" dirty="0">
                <a:solidFill>
                  <a:srgbClr val="4CA42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+mn-lt"/>
              </a:rPr>
              <a:t> </a:t>
            </a:r>
            <a:r>
              <a:rPr lang="en-US" altLang="zh-CN" sz="4267" dirty="0" err="1">
                <a:solidFill>
                  <a:srgbClr val="4CA42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+mn-lt"/>
              </a:rPr>
              <a:t>viết</a:t>
            </a:r>
            <a:r>
              <a:rPr lang="en-US" altLang="zh-CN" sz="4267" dirty="0">
                <a:solidFill>
                  <a:srgbClr val="4CA42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+mn-lt"/>
              </a:rPr>
              <a:t> </a:t>
            </a:r>
            <a:r>
              <a:rPr lang="en-US" altLang="zh-CN" sz="4267" dirty="0" err="1">
                <a:solidFill>
                  <a:srgbClr val="4CA42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+mn-lt"/>
              </a:rPr>
              <a:t>câu</a:t>
            </a:r>
            <a:r>
              <a:rPr lang="en-US" altLang="zh-CN" sz="4267" dirty="0">
                <a:solidFill>
                  <a:srgbClr val="4CA42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+mn-lt"/>
              </a:rPr>
              <a:t> </a:t>
            </a:r>
            <a:r>
              <a:rPr lang="en-US" altLang="zh-CN" sz="4267" dirty="0" err="1">
                <a:solidFill>
                  <a:srgbClr val="4CA42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+mn-lt"/>
              </a:rPr>
              <a:t>vào</a:t>
            </a:r>
            <a:r>
              <a:rPr lang="en-US" altLang="zh-CN" sz="4267" dirty="0">
                <a:solidFill>
                  <a:srgbClr val="4CA42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+mn-lt"/>
              </a:rPr>
              <a:t> </a:t>
            </a:r>
            <a:r>
              <a:rPr lang="en-US" altLang="zh-CN" sz="4267" dirty="0" err="1">
                <a:solidFill>
                  <a:srgbClr val="4CA42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+mn-lt"/>
              </a:rPr>
              <a:t>vở</a:t>
            </a:r>
            <a:endParaRPr lang="zh-CN" altLang="en-US" sz="4267" dirty="0">
              <a:solidFill>
                <a:srgbClr val="4CA42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  <a:sym typeface="+mn-lt"/>
            </a:endParaRPr>
          </a:p>
        </p:txBody>
      </p:sp>
      <p:sp>
        <p:nvSpPr>
          <p:cNvPr id="5" name="矩形 8"/>
          <p:cNvSpPr/>
          <p:nvPr/>
        </p:nvSpPr>
        <p:spPr>
          <a:xfrm>
            <a:off x="2599027" y="1449650"/>
            <a:ext cx="2344764" cy="748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267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+mn-lt"/>
              </a:rPr>
              <a:t>tốt</a:t>
            </a:r>
            <a:r>
              <a:rPr lang="en-US" altLang="zh-CN" sz="4267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+mn-lt"/>
              </a:rPr>
              <a:t> </a:t>
            </a:r>
            <a:r>
              <a:rPr lang="en-US" altLang="zh-CN" sz="4267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+mn-lt"/>
              </a:rPr>
              <a:t>đẹp</a:t>
            </a:r>
            <a:endParaRPr lang="zh-CN" altLang="en-US" sz="4267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  <a:sym typeface="+mn-lt"/>
            </a:endParaRPr>
          </a:p>
        </p:txBody>
      </p:sp>
      <p:sp>
        <p:nvSpPr>
          <p:cNvPr id="6" name="矩形 8"/>
          <p:cNvSpPr/>
          <p:nvPr/>
        </p:nvSpPr>
        <p:spPr>
          <a:xfrm>
            <a:off x="851141" y="3402062"/>
            <a:ext cx="11340860" cy="748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267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+mn-lt"/>
              </a:rPr>
              <a:t>Vân</a:t>
            </a:r>
            <a:r>
              <a:rPr lang="en-US" altLang="zh-CN" sz="4267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+mn-lt"/>
              </a:rPr>
              <a:t> </a:t>
            </a:r>
            <a:r>
              <a:rPr lang="en-US" altLang="zh-CN" sz="4267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+mn-lt"/>
              </a:rPr>
              <a:t>rất</a:t>
            </a:r>
            <a:r>
              <a:rPr lang="en-US" altLang="zh-CN" sz="4267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+mn-lt"/>
              </a:rPr>
              <a:t>          vì </a:t>
            </a:r>
            <a:r>
              <a:rPr lang="en-US" altLang="zh-CN" sz="4267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+mn-lt"/>
              </a:rPr>
              <a:t>được</a:t>
            </a:r>
            <a:r>
              <a:rPr lang="en-US" altLang="zh-CN" sz="4267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+mn-lt"/>
              </a:rPr>
              <a:t> </a:t>
            </a:r>
            <a:r>
              <a:rPr lang="en-US" altLang="zh-CN" sz="4267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+mn-lt"/>
              </a:rPr>
              <a:t>đi</a:t>
            </a:r>
            <a:r>
              <a:rPr lang="en-US" altLang="zh-CN" sz="4267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+mn-lt"/>
              </a:rPr>
              <a:t> </a:t>
            </a:r>
            <a:r>
              <a:rPr lang="en-US" altLang="zh-CN" sz="4267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+mn-lt"/>
              </a:rPr>
              <a:t>cùng</a:t>
            </a:r>
            <a:r>
              <a:rPr lang="en-US" altLang="zh-CN" sz="4267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+mn-lt"/>
              </a:rPr>
              <a:t> </a:t>
            </a:r>
            <a:r>
              <a:rPr lang="en-US" altLang="zh-CN" sz="4267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+mn-lt"/>
              </a:rPr>
              <a:t>các</a:t>
            </a:r>
            <a:r>
              <a:rPr lang="en-US" altLang="zh-CN" sz="4267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+mn-lt"/>
              </a:rPr>
              <a:t> </a:t>
            </a:r>
            <a:r>
              <a:rPr lang="en-US" altLang="zh-CN" sz="4267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+mn-lt"/>
              </a:rPr>
              <a:t>bạn</a:t>
            </a:r>
            <a:r>
              <a:rPr lang="en-US" altLang="zh-CN" sz="4267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+mn-lt"/>
              </a:rPr>
              <a:t>.</a:t>
            </a:r>
            <a:endParaRPr lang="zh-CN" altLang="en-US" sz="4267" dirty="0">
              <a:solidFill>
                <a:srgbClr val="0070C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  <a:sym typeface="+mn-lt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6783979" y="1476588"/>
            <a:ext cx="3564708" cy="748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267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+mn-lt"/>
              </a:rPr>
              <a:t>buồn</a:t>
            </a:r>
            <a:r>
              <a:rPr lang="en-US" altLang="zh-CN" sz="4267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+mn-lt"/>
              </a:rPr>
              <a:t> </a:t>
            </a:r>
            <a:r>
              <a:rPr lang="en-US" altLang="zh-CN" sz="4267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+mn-lt"/>
              </a:rPr>
              <a:t>ba</a:t>
            </a:r>
            <a:r>
              <a:rPr lang="en-US" altLang="zh-CN" sz="4267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+mn-lt"/>
              </a:rPr>
              <a:t>̃</a:t>
            </a:r>
            <a:endParaRPr lang="zh-CN" altLang="en-US" sz="4267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  <a:sym typeface="+mn-lt"/>
            </a:endParaRPr>
          </a:p>
        </p:txBody>
      </p:sp>
      <p:sp>
        <p:nvSpPr>
          <p:cNvPr id="10" name="矩形 8"/>
          <p:cNvSpPr/>
          <p:nvPr/>
        </p:nvSpPr>
        <p:spPr>
          <a:xfrm>
            <a:off x="3355032" y="3402062"/>
            <a:ext cx="1205653" cy="748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267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</a:t>
            </a:r>
            <a:endParaRPr lang="zh-CN" altLang="en-US" sz="4267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矩形 8"/>
          <p:cNvSpPr/>
          <p:nvPr/>
        </p:nvSpPr>
        <p:spPr>
          <a:xfrm>
            <a:off x="5352640" y="1438629"/>
            <a:ext cx="1332856" cy="748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267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+mn-lt"/>
              </a:rPr>
              <a:t>vui</a:t>
            </a:r>
            <a:endParaRPr lang="zh-CN" altLang="en-US" sz="4267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32024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38753E-6 L -0.1684 0.28819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00" y="14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/>
      <p:bldP spid="5" grpId="0"/>
      <p:bldP spid="6" grpId="0"/>
      <p:bldP spid="9" grpId="0"/>
      <p:bldP spid="10" grpId="0"/>
      <p:bldP spid="10" grpId="1"/>
      <p:bldP spid="12" grpId="0"/>
      <p:bldP spid="12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128" y="954158"/>
            <a:ext cx="11317593" cy="2843528"/>
          </a:xfrm>
        </p:spPr>
      </p:pic>
      <p:sp>
        <p:nvSpPr>
          <p:cNvPr id="5" name="TextBox 4">
            <a:extLst/>
          </p:cNvPr>
          <p:cNvSpPr txBox="1"/>
          <p:nvPr/>
        </p:nvSpPr>
        <p:spPr>
          <a:xfrm>
            <a:off x="2875722" y="1276407"/>
            <a:ext cx="914399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algn="ctr">
              <a:defRPr sz="3500" b="1">
                <a:solidFill>
                  <a:srgbClr val="000099"/>
                </a:solidFill>
                <a:latin typeface="HP001 4 hàng" panose="020B0603050302020204" pitchFamily="34" charset="-93"/>
              </a:defRPr>
            </a:lvl1pPr>
          </a:lstStyle>
          <a:p>
            <a:pPr algn="l"/>
            <a:r>
              <a:rPr lang="en-US" sz="3400" b="0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400" b="0" dirty="0" err="1">
                <a:solidFill>
                  <a:srgbClr val="FF0000"/>
                </a:solidFill>
                <a:latin typeface="HP001 4 hàng" panose="020B0603050302020204" pitchFamily="34" charset="0"/>
              </a:rPr>
              <a:t>Vân</a:t>
            </a:r>
            <a:r>
              <a:rPr lang="en-US" sz="3400" b="0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l-GR" sz="3400" b="0" dirty="0">
                <a:solidFill>
                  <a:srgbClr val="FF0000"/>
                </a:solidFill>
                <a:latin typeface="HP001 4 hàng" panose="020B0603050302020204" pitchFamily="34" charset="0"/>
              </a:rPr>
              <a:t>ς</a:t>
            </a:r>
            <a:r>
              <a:rPr lang="en-US" sz="3400" b="0" dirty="0" err="1">
                <a:solidFill>
                  <a:srgbClr val="FF0000"/>
                </a:solidFill>
                <a:latin typeface="HP001 4 hàng" panose="020B0603050302020204" pitchFamily="34" charset="0"/>
              </a:rPr>
              <a:t>ất</a:t>
            </a:r>
            <a:r>
              <a:rPr lang="en-US" sz="3400" b="0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400" b="0" dirty="0" err="1">
                <a:solidFill>
                  <a:srgbClr val="FF0000"/>
                </a:solidFill>
                <a:latin typeface="HP001 4 hàng" panose="020B0603050302020204" pitchFamily="34" charset="0"/>
              </a:rPr>
              <a:t>vui</a:t>
            </a:r>
            <a:r>
              <a:rPr lang="en-US" sz="3400" b="0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400" b="0" dirty="0" err="1">
                <a:solidFill>
                  <a:srgbClr val="FF0000"/>
                </a:solidFill>
                <a:latin typeface="HP001 4 hàng" panose="020B0603050302020204" pitchFamily="34" charset="0"/>
              </a:rPr>
              <a:t>vì</a:t>
            </a:r>
            <a:r>
              <a:rPr lang="en-US" sz="3400" b="0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400" b="0" dirty="0" err="1">
                <a:solidFill>
                  <a:srgbClr val="FF0000"/>
                </a:solidFill>
                <a:latin typeface="HP001 4 hàng" panose="020B0603050302020204" pitchFamily="34" charset="0"/>
              </a:rPr>
              <a:t>được</a:t>
            </a:r>
            <a:r>
              <a:rPr lang="en-US" sz="3400" b="0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400" b="0" dirty="0" err="1">
                <a:solidFill>
                  <a:srgbClr val="FF0000"/>
                </a:solidFill>
                <a:latin typeface="HP001 4 hàng" panose="020B0603050302020204" pitchFamily="34" charset="0"/>
              </a:rPr>
              <a:t>đi</a:t>
            </a:r>
            <a:r>
              <a:rPr lang="en-US" sz="3400" b="0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400" b="0" dirty="0" err="1">
                <a:solidFill>
                  <a:srgbClr val="FF0000"/>
                </a:solidFill>
                <a:latin typeface="HP001 4 hàng" panose="020B0603050302020204" pitchFamily="34" charset="0"/>
              </a:rPr>
              <a:t>ch</a:t>
            </a:r>
            <a:r>
              <a:rPr lang="el-GR" sz="3400" b="0" dirty="0">
                <a:solidFill>
                  <a:srgbClr val="FF0000"/>
                </a:solidFill>
                <a:latin typeface="HP001 4 hàng" panose="020B0603050302020204" pitchFamily="34" charset="0"/>
              </a:rPr>
              <a:t>Π</a:t>
            </a:r>
            <a:r>
              <a:rPr lang="en-US" sz="3400" b="0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400" b="0" dirty="0" err="1">
                <a:solidFill>
                  <a:srgbClr val="FF0000"/>
                </a:solidFill>
                <a:latin typeface="HP001 4 hàng" panose="020B0603050302020204" pitchFamily="34" charset="0"/>
              </a:rPr>
              <a:t>cùng</a:t>
            </a:r>
            <a:r>
              <a:rPr lang="en-US" sz="3400" b="0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400" b="0" dirty="0" err="1">
                <a:solidFill>
                  <a:srgbClr val="FF0000"/>
                </a:solidFill>
                <a:latin typeface="HP001 4 hàng" panose="020B0603050302020204" pitchFamily="34" charset="0"/>
              </a:rPr>
              <a:t>các</a:t>
            </a:r>
            <a:r>
              <a:rPr lang="en-US" sz="3400" b="0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400" b="0" dirty="0" err="1">
                <a:solidFill>
                  <a:srgbClr val="FF0000"/>
                </a:solidFill>
                <a:latin typeface="HP001 4 hàng" panose="020B0603050302020204" pitchFamily="34" charset="0"/>
              </a:rPr>
              <a:t>bạn</a:t>
            </a:r>
            <a:r>
              <a:rPr lang="en-US" sz="3400" b="0" dirty="0">
                <a:solidFill>
                  <a:srgbClr val="FF0000"/>
                </a:solidFill>
                <a:latin typeface="HP001 4 hàng" panose="020B0603050302020204" pitchFamily="34" charset="0"/>
              </a:rPr>
              <a:t>.</a:t>
            </a:r>
            <a:endParaRPr lang="vi-VN" sz="3400" b="0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0165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E6F12B8-A42C-4098-B614-452DBF06F5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0" t="23528" r="13065" b="65378"/>
          <a:stretch/>
        </p:blipFill>
        <p:spPr>
          <a:xfrm>
            <a:off x="2531593" y="952500"/>
            <a:ext cx="7459014" cy="14732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0F14F82C-C5C1-4A54-BCC8-51B0FFB895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70" t="34814" r="13692" b="39459"/>
          <a:stretch/>
        </p:blipFill>
        <p:spPr>
          <a:xfrm>
            <a:off x="258294" y="3000375"/>
            <a:ext cx="5541566" cy="27622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22CA7B8B-896A-4BA1-B853-ACD2CEFD02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04" t="63632" r="13858" b="10641"/>
          <a:stretch/>
        </p:blipFill>
        <p:spPr>
          <a:xfrm>
            <a:off x="6261100" y="3000375"/>
            <a:ext cx="5541566" cy="276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913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5FA3ADD-6F41-45E0-885D-9CD67AB7B2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3" t="8438" r="11126" b="61377"/>
          <a:stretch/>
        </p:blipFill>
        <p:spPr>
          <a:xfrm>
            <a:off x="1423179" y="1003300"/>
            <a:ext cx="9345642" cy="485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545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128" y="1664426"/>
            <a:ext cx="11317593" cy="2843528"/>
          </a:xfrm>
        </p:spPr>
      </p:pic>
      <p:sp>
        <p:nvSpPr>
          <p:cNvPr id="5" name="TextBox 4">
            <a:extLst/>
          </p:cNvPr>
          <p:cNvSpPr txBox="1"/>
          <p:nvPr/>
        </p:nvSpPr>
        <p:spPr>
          <a:xfrm>
            <a:off x="2875722" y="1986675"/>
            <a:ext cx="914399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algn="ctr">
              <a:defRPr sz="3500" b="1">
                <a:solidFill>
                  <a:srgbClr val="000099"/>
                </a:solidFill>
                <a:latin typeface="HP001 4 hàng" panose="020B0603050302020204" pitchFamily="34" charset="-93"/>
              </a:defRPr>
            </a:lvl1pPr>
          </a:lstStyle>
          <a:p>
            <a:pPr algn="l"/>
            <a:r>
              <a:rPr lang="en-US" sz="3400" b="0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400" b="0" dirty="0" err="1">
                <a:solidFill>
                  <a:srgbClr val="FF0000"/>
                </a:solidFill>
                <a:latin typeface="HP001 4 hàng" panose="020B0603050302020204" pitchFamily="34" charset="0"/>
              </a:rPr>
              <a:t>Các</a:t>
            </a:r>
            <a:r>
              <a:rPr lang="en-US" sz="3400" b="0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400" b="0" dirty="0" err="1">
                <a:solidFill>
                  <a:srgbClr val="FF0000"/>
                </a:solidFill>
                <a:latin typeface="HP001 4 hàng" panose="020B0603050302020204" pitchFamily="34" charset="0"/>
              </a:rPr>
              <a:t>bạn</a:t>
            </a:r>
            <a:r>
              <a:rPr lang="en-US" sz="3400" b="0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400" b="0" dirty="0" err="1">
                <a:solidFill>
                  <a:srgbClr val="FF0000"/>
                </a:solidFill>
                <a:latin typeface="HP001 4 hàng" panose="020B0603050302020204" pitchFamily="34" charset="0"/>
              </a:rPr>
              <a:t>chúc</a:t>
            </a:r>
            <a:r>
              <a:rPr lang="en-US" sz="3400" b="0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400" b="0" dirty="0" err="1">
                <a:solidFill>
                  <a:srgbClr val="FF0000"/>
                </a:solidFill>
                <a:latin typeface="HP001 4 hàng" panose="020B0603050302020204" pitchFamily="34" charset="0"/>
              </a:rPr>
              <a:t>mừng</a:t>
            </a:r>
            <a:r>
              <a:rPr lang="en-US" sz="3400" b="0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400" b="0" dirty="0" err="1">
                <a:solidFill>
                  <a:srgbClr val="FF0000"/>
                </a:solidFill>
                <a:latin typeface="HP001 4 hàng" panose="020B0603050302020204" pitchFamily="34" charset="0"/>
              </a:rPr>
              <a:t>sinh</a:t>
            </a:r>
            <a:r>
              <a:rPr lang="en-US" sz="3400" b="0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400" b="0" dirty="0" err="1">
                <a:solidFill>
                  <a:srgbClr val="FF0000"/>
                </a:solidFill>
                <a:latin typeface="HP001 4 hàng" panose="020B0603050302020204" pitchFamily="34" charset="0"/>
              </a:rPr>
              <a:t>nhật</a:t>
            </a:r>
            <a:r>
              <a:rPr lang="en-US" sz="3400" b="0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400" b="0" dirty="0" err="1">
                <a:solidFill>
                  <a:srgbClr val="FF0000"/>
                </a:solidFill>
                <a:latin typeface="HP001 4 hàng" panose="020B0603050302020204" pitchFamily="34" charset="0"/>
              </a:rPr>
              <a:t>voi</a:t>
            </a:r>
            <a:r>
              <a:rPr lang="en-US" sz="3400" b="0" dirty="0">
                <a:solidFill>
                  <a:srgbClr val="FF0000"/>
                </a:solidFill>
                <a:latin typeface="HP001 4 hàng" panose="020B0603050302020204" pitchFamily="34" charset="0"/>
              </a:rPr>
              <a:t> con. </a:t>
            </a:r>
            <a:r>
              <a:rPr lang="en-US" sz="3400" b="0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Nó</a:t>
            </a:r>
            <a:endParaRPr lang="vi-VN" sz="3400" b="0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6" name="TextBox 5">
            <a:extLst/>
          </p:cNvPr>
          <p:cNvSpPr txBox="1"/>
          <p:nvPr/>
        </p:nvSpPr>
        <p:spPr>
          <a:xfrm>
            <a:off x="2199862" y="2695667"/>
            <a:ext cx="997226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algn="ctr">
              <a:defRPr sz="3500" b="1">
                <a:solidFill>
                  <a:srgbClr val="000099"/>
                </a:solidFill>
                <a:latin typeface="HP001 4 hàng" panose="020B0603050302020204" pitchFamily="34" charset="-93"/>
              </a:defRPr>
            </a:lvl1pPr>
          </a:lstStyle>
          <a:p>
            <a:pPr algn="l"/>
            <a:r>
              <a:rPr lang="en-US" sz="3400" b="0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400" b="0" dirty="0" err="1">
                <a:solidFill>
                  <a:srgbClr val="FF0000"/>
                </a:solidFill>
                <a:latin typeface="HP001 4 hàng" panose="020B0603050302020204" pitchFamily="34" charset="0"/>
              </a:rPr>
              <a:t>huơ</a:t>
            </a:r>
            <a:r>
              <a:rPr lang="en-US" sz="3400" b="0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400" b="0" dirty="0" err="1">
                <a:solidFill>
                  <a:srgbClr val="FF0000"/>
                </a:solidFill>
                <a:latin typeface="HP001 4 hàng" panose="020B0603050302020204" pitchFamily="34" charset="0"/>
              </a:rPr>
              <a:t>vòi</a:t>
            </a:r>
            <a:r>
              <a:rPr lang="en-US" sz="3400" b="0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400" b="0" dirty="0" err="1">
                <a:solidFill>
                  <a:srgbClr val="FF0000"/>
                </a:solidFill>
                <a:latin typeface="HP001 4 hàng" panose="020B0603050302020204" pitchFamily="34" charset="0"/>
              </a:rPr>
              <a:t>cảm</a:t>
            </a:r>
            <a:r>
              <a:rPr lang="en-US" sz="3400" b="0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400" b="0" dirty="0" err="1">
                <a:solidFill>
                  <a:srgbClr val="FF0000"/>
                </a:solidFill>
                <a:latin typeface="HP001 4 hàng" panose="020B0603050302020204" pitchFamily="34" charset="0"/>
              </a:rPr>
              <a:t>ơn</a:t>
            </a:r>
            <a:r>
              <a:rPr lang="en-US" sz="3400" b="0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400" b="0" dirty="0" err="1">
                <a:solidFill>
                  <a:srgbClr val="FF0000"/>
                </a:solidFill>
                <a:latin typeface="HP001 4 hàng" panose="020B0603050302020204" pitchFamily="34" charset="0"/>
              </a:rPr>
              <a:t>các</a:t>
            </a:r>
            <a:r>
              <a:rPr lang="en-US" sz="3400" b="0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400" b="0" dirty="0" err="1">
                <a:solidFill>
                  <a:srgbClr val="FF0000"/>
                </a:solidFill>
                <a:latin typeface="HP001 4 hàng" panose="020B0603050302020204" pitchFamily="34" charset="0"/>
              </a:rPr>
              <a:t>bạn</a:t>
            </a:r>
            <a:r>
              <a:rPr lang="en-US" sz="3400" b="0" dirty="0">
                <a:solidFill>
                  <a:srgbClr val="FF0000"/>
                </a:solidFill>
                <a:latin typeface="HP001 4 hàng" panose="020B0603050302020204" pitchFamily="34" charset="0"/>
              </a:rPr>
              <a:t>.</a:t>
            </a:r>
            <a:endParaRPr lang="vi-VN" sz="3400" b="0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7102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583429E-9F85-4281-A52F-0A9356EE7C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6" t="17326" r="9425" b="36667"/>
          <a:stretch/>
        </p:blipFill>
        <p:spPr>
          <a:xfrm>
            <a:off x="1174715" y="0"/>
            <a:ext cx="87590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653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5FA3ADD-6F41-45E0-885D-9CD67AB7B2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4" t="38702" r="9194" b="53791"/>
          <a:stretch/>
        </p:blipFill>
        <p:spPr>
          <a:xfrm>
            <a:off x="1423179" y="1612900"/>
            <a:ext cx="9345642" cy="120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161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5FA3ADD-6F41-45E0-885D-9CD67AB7B2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4" t="46290" r="5374" b="8788"/>
          <a:stretch/>
        </p:blipFill>
        <p:spPr>
          <a:xfrm>
            <a:off x="1449593" y="0"/>
            <a:ext cx="92928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45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583429E-9F85-4281-A52F-0A9356EE7C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5" t="64442" r="8876" b="28823"/>
          <a:stretch/>
        </p:blipFill>
        <p:spPr>
          <a:xfrm>
            <a:off x="744554" y="37426"/>
            <a:ext cx="11447446" cy="131196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AC52F01F-28F8-4E0A-91FA-5F0237F39559}"/>
              </a:ext>
            </a:extLst>
          </p:cNvPr>
          <p:cNvGrpSpPr/>
          <p:nvPr/>
        </p:nvGrpSpPr>
        <p:grpSpPr>
          <a:xfrm>
            <a:off x="115760" y="1330646"/>
            <a:ext cx="12076240" cy="4103391"/>
            <a:chOff x="631375" y="1311964"/>
            <a:chExt cx="12076240" cy="4103391"/>
          </a:xfrm>
        </p:grpSpPr>
        <p:pic>
          <p:nvPicPr>
            <p:cNvPr id="2" name="Picture 1">
              <a:extLst>
                <a:ext uri="{FF2B5EF4-FFF2-40B4-BE49-F238E27FC236}">
                  <a16:creationId xmlns="" xmlns:a16="http://schemas.microsoft.com/office/drawing/2014/main" id="{544ADFF1-6420-4470-86CC-E3B03E8EA8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52" t="6891" r="8210" b="76939"/>
            <a:stretch/>
          </p:blipFill>
          <p:spPr>
            <a:xfrm>
              <a:off x="1289915" y="2111757"/>
              <a:ext cx="11417700" cy="3303598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="" xmlns:a16="http://schemas.microsoft.com/office/drawing/2014/main" id="{7CAF5C8F-8CBE-4F1F-8DC1-5155D52CFB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55" t="85557" r="8876" b="8671"/>
            <a:stretch/>
          </p:blipFill>
          <p:spPr>
            <a:xfrm>
              <a:off x="631375" y="1311964"/>
              <a:ext cx="11962521" cy="1175085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89261C77-6344-40E7-927E-84D1495E6A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68" t="71254" r="25989" b="15481"/>
          <a:stretch/>
        </p:blipFill>
        <p:spPr>
          <a:xfrm>
            <a:off x="0" y="4762678"/>
            <a:ext cx="5294721" cy="2095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245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d1 bai 5.1.png"/>
          <p:cNvPicPr>
            <a:picLocks noChangeAspect="1"/>
          </p:cNvPicPr>
          <p:nvPr/>
        </p:nvPicPr>
        <p:blipFill>
          <a:blip r:embed="rId2"/>
          <a:srcRect l="14443" t="85910" r="9034" b="8274"/>
          <a:stretch>
            <a:fillRect/>
          </a:stretch>
        </p:blipFill>
        <p:spPr>
          <a:xfrm>
            <a:off x="155644" y="777073"/>
            <a:ext cx="11714797" cy="1487155"/>
          </a:xfrm>
          <a:prstGeom prst="rect">
            <a:avLst/>
          </a:prstGeom>
        </p:spPr>
      </p:pic>
      <p:pic>
        <p:nvPicPr>
          <p:cNvPr id="5" name="Picture 4" descr="cd1 bai 5.2.png"/>
          <p:cNvPicPr>
            <a:picLocks noChangeAspect="1"/>
          </p:cNvPicPr>
          <p:nvPr/>
        </p:nvPicPr>
        <p:blipFill>
          <a:blip r:embed="rId3"/>
          <a:srcRect l="13644" t="8895" r="9247" b="71198"/>
          <a:stretch>
            <a:fillRect/>
          </a:stretch>
        </p:blipFill>
        <p:spPr>
          <a:xfrm>
            <a:off x="1" y="2115573"/>
            <a:ext cx="11880715" cy="4635620"/>
          </a:xfrm>
          <a:prstGeom prst="rect">
            <a:avLst/>
          </a:prstGeom>
        </p:spPr>
      </p:pic>
      <p:pic>
        <p:nvPicPr>
          <p:cNvPr id="7" name="Picture 6" descr="cd1 bai 5.1.png"/>
          <p:cNvPicPr/>
          <p:nvPr/>
        </p:nvPicPr>
        <p:blipFill>
          <a:blip r:embed="rId2"/>
          <a:srcRect l="26281" t="6360" r="15362" b="85277"/>
          <a:stretch>
            <a:fillRect/>
          </a:stretch>
        </p:blipFill>
        <p:spPr>
          <a:xfrm>
            <a:off x="3164733" y="1"/>
            <a:ext cx="5719864" cy="901700"/>
          </a:xfrm>
          <a:prstGeom prst="rect">
            <a:avLst/>
          </a:prstGeom>
        </p:spPr>
      </p:pic>
      <p:grpSp>
        <p:nvGrpSpPr>
          <p:cNvPr id="42" name="Group 41"/>
          <p:cNvGrpSpPr/>
          <p:nvPr/>
        </p:nvGrpSpPr>
        <p:grpSpPr>
          <a:xfrm>
            <a:off x="3121677" y="2624109"/>
            <a:ext cx="8572155" cy="1983455"/>
            <a:chOff x="2332892" y="1979093"/>
            <a:chExt cx="6429116" cy="1487591"/>
          </a:xfrm>
        </p:grpSpPr>
        <p:grpSp>
          <p:nvGrpSpPr>
            <p:cNvPr id="28" name="Group 27"/>
            <p:cNvGrpSpPr/>
            <p:nvPr/>
          </p:nvGrpSpPr>
          <p:grpSpPr>
            <a:xfrm>
              <a:off x="2332892" y="1979093"/>
              <a:ext cx="6429116" cy="876316"/>
              <a:chOff x="2332892" y="1999189"/>
              <a:chExt cx="6429116" cy="876316"/>
            </a:xfrm>
          </p:grpSpPr>
          <p:cxnSp>
            <p:nvCxnSpPr>
              <p:cNvPr id="9" name="Straight Connector 8"/>
              <p:cNvCxnSpPr/>
              <p:nvPr/>
            </p:nvCxnSpPr>
            <p:spPr>
              <a:xfrm flipV="1">
                <a:off x="7084519" y="1999189"/>
                <a:ext cx="592853" cy="2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>
                <a:off x="8301612" y="2413281"/>
                <a:ext cx="460396" cy="7066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 flipV="1">
                <a:off x="2332892" y="2875503"/>
                <a:ext cx="592853" cy="2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3" name="Straight Connector 22"/>
            <p:cNvCxnSpPr/>
            <p:nvPr/>
          </p:nvCxnSpPr>
          <p:spPr>
            <a:xfrm flipV="1">
              <a:off x="3858568" y="3466682"/>
              <a:ext cx="311499" cy="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74229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d1 bai 5.1.png"/>
          <p:cNvPicPr>
            <a:picLocks noChangeAspect="1"/>
          </p:cNvPicPr>
          <p:nvPr/>
        </p:nvPicPr>
        <p:blipFill>
          <a:blip r:embed="rId2"/>
          <a:srcRect l="17023" t="39048" r="59151" b="44090"/>
          <a:stretch>
            <a:fillRect/>
          </a:stretch>
        </p:blipFill>
        <p:spPr>
          <a:xfrm>
            <a:off x="2545562" y="589503"/>
            <a:ext cx="6913265" cy="4702628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868920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583429E-9F85-4281-A52F-0A9356EE7C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5" t="64442" r="8876" b="28823"/>
          <a:stretch/>
        </p:blipFill>
        <p:spPr>
          <a:xfrm>
            <a:off x="744554" y="37426"/>
            <a:ext cx="11447446" cy="131196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AC52F01F-28F8-4E0A-91FA-5F0237F39559}"/>
              </a:ext>
            </a:extLst>
          </p:cNvPr>
          <p:cNvGrpSpPr/>
          <p:nvPr/>
        </p:nvGrpSpPr>
        <p:grpSpPr>
          <a:xfrm>
            <a:off x="115760" y="1330646"/>
            <a:ext cx="12076240" cy="4103391"/>
            <a:chOff x="631375" y="1311964"/>
            <a:chExt cx="12076240" cy="4103391"/>
          </a:xfrm>
        </p:grpSpPr>
        <p:pic>
          <p:nvPicPr>
            <p:cNvPr id="2" name="Picture 1">
              <a:extLst>
                <a:ext uri="{FF2B5EF4-FFF2-40B4-BE49-F238E27FC236}">
                  <a16:creationId xmlns="" xmlns:a16="http://schemas.microsoft.com/office/drawing/2014/main" id="{544ADFF1-6420-4470-86CC-E3B03E8EA8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52" t="6891" r="8210" b="76939"/>
            <a:stretch/>
          </p:blipFill>
          <p:spPr>
            <a:xfrm>
              <a:off x="1289915" y="2111757"/>
              <a:ext cx="11417700" cy="3303598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="" xmlns:a16="http://schemas.microsoft.com/office/drawing/2014/main" id="{7CAF5C8F-8CBE-4F1F-8DC1-5155D52CFB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55" t="85557" r="8876" b="8671"/>
            <a:stretch/>
          </p:blipFill>
          <p:spPr>
            <a:xfrm>
              <a:off x="631375" y="1311964"/>
              <a:ext cx="11962521" cy="1175085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89261C77-6344-40E7-927E-84D1495E6A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68" t="71254" r="25989" b="15481"/>
          <a:stretch/>
        </p:blipFill>
        <p:spPr>
          <a:xfrm>
            <a:off x="0" y="4762678"/>
            <a:ext cx="5294721" cy="2095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982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02901" y="491066"/>
            <a:ext cx="11589099" cy="17336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5333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+mn-lt"/>
              </a:rPr>
              <a:t>Khi</a:t>
            </a:r>
            <a:r>
              <a:rPr lang="en-US" altLang="zh-CN" sz="5333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+mn-lt"/>
              </a:rPr>
              <a:t>̉ </a:t>
            </a:r>
            <a:r>
              <a:rPr lang="en-US" altLang="zh-CN" sz="5333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+mn-lt"/>
              </a:rPr>
              <a:t>vàng</a:t>
            </a:r>
            <a:r>
              <a:rPr lang="en-US" altLang="zh-CN" sz="5333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+mn-lt"/>
              </a:rPr>
              <a:t> </a:t>
            </a:r>
            <a:r>
              <a:rPr lang="en-US" altLang="zh-CN" sz="5333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+mn-lt"/>
              </a:rPr>
              <a:t>va</a:t>
            </a:r>
            <a:r>
              <a:rPr lang="en-US" altLang="zh-CN" sz="5333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+mn-lt"/>
              </a:rPr>
              <a:t>̀ </a:t>
            </a:r>
            <a:r>
              <a:rPr lang="en-US" altLang="zh-CN" sz="5333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+mn-lt"/>
              </a:rPr>
              <a:t>sóc</a:t>
            </a:r>
            <a:r>
              <a:rPr lang="en-US" altLang="zh-CN" sz="5333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+mn-lt"/>
              </a:rPr>
              <a:t> </a:t>
            </a:r>
            <a:r>
              <a:rPr lang="en-US" altLang="zh-CN" sz="5333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+mn-lt"/>
              </a:rPr>
              <a:t>nâu</a:t>
            </a:r>
            <a:r>
              <a:rPr lang="en-US" altLang="zh-CN" sz="5333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+mn-lt"/>
              </a:rPr>
              <a:t> </a:t>
            </a:r>
            <a:r>
              <a:rPr lang="en-US" altLang="zh-CN" sz="5333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+mn-lt"/>
              </a:rPr>
              <a:t>/</a:t>
            </a:r>
            <a:r>
              <a:rPr lang="en-US" altLang="zh-CN" sz="5333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+mn-lt"/>
              </a:rPr>
              <a:t> </a:t>
            </a:r>
            <a:r>
              <a:rPr lang="en-US" altLang="zh-CN" sz="5333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+mn-lt"/>
              </a:rPr>
              <a:t>tặng</a:t>
            </a:r>
            <a:r>
              <a:rPr lang="en-US" altLang="zh-CN" sz="5333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+mn-lt"/>
              </a:rPr>
              <a:t> </a:t>
            </a:r>
            <a:r>
              <a:rPr lang="en-US" altLang="zh-CN" sz="5333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+mn-lt"/>
              </a:rPr>
              <a:t>voi</a:t>
            </a:r>
            <a:r>
              <a:rPr lang="en-US" altLang="zh-CN" sz="5333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+mn-lt"/>
              </a:rPr>
              <a:t> </a:t>
            </a:r>
            <a:r>
              <a:rPr lang="en-US" altLang="zh-CN" sz="5333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+mn-lt"/>
              </a:rPr>
              <a:t>/</a:t>
            </a:r>
            <a:r>
              <a:rPr lang="en-US" altLang="zh-CN" sz="5333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+mn-lt"/>
              </a:rPr>
              <a:t> </a:t>
            </a:r>
            <a:r>
              <a:rPr lang="en-US" altLang="zh-CN" sz="5333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+mn-lt"/>
              </a:rPr>
              <a:t>tiết</a:t>
            </a:r>
            <a:r>
              <a:rPr lang="en-US" altLang="zh-CN" sz="5333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+mn-lt"/>
              </a:rPr>
              <a:t> </a:t>
            </a:r>
            <a:r>
              <a:rPr lang="en-US" altLang="zh-CN" sz="5333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+mn-lt"/>
              </a:rPr>
              <a:t>mục</a:t>
            </a:r>
            <a:r>
              <a:rPr lang="en-US" altLang="zh-CN" sz="5333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+mn-lt"/>
              </a:rPr>
              <a:t> “</a:t>
            </a:r>
            <a:r>
              <a:rPr lang="en-US" altLang="zh-CN" sz="5333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+mn-lt"/>
              </a:rPr>
              <a:t>ngúc</a:t>
            </a:r>
            <a:r>
              <a:rPr lang="en-US" altLang="zh-CN" sz="5333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+mn-lt"/>
              </a:rPr>
              <a:t> </a:t>
            </a:r>
            <a:r>
              <a:rPr lang="en-US" altLang="zh-CN" sz="5333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+mn-lt"/>
              </a:rPr>
              <a:t>ngoắc</a:t>
            </a:r>
            <a:r>
              <a:rPr lang="en-US" altLang="zh-CN" sz="5333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+mn-lt"/>
              </a:rPr>
              <a:t> </a:t>
            </a:r>
            <a:r>
              <a:rPr lang="en-US" altLang="zh-CN" sz="5333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+mn-lt"/>
              </a:rPr>
              <a:t>đuôi</a:t>
            </a:r>
            <a:r>
              <a:rPr lang="en-US" altLang="zh-CN" sz="5333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+mn-lt"/>
              </a:rPr>
              <a:t>”.   </a:t>
            </a:r>
            <a:endParaRPr lang="en-US" sz="5333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23482" y="2380172"/>
            <a:ext cx="10463684" cy="28009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5867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+mn-lt"/>
              </a:rPr>
              <a:t>Vẹt</a:t>
            </a:r>
            <a:r>
              <a:rPr lang="en-US" altLang="zh-CN" sz="5867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+mn-lt"/>
              </a:rPr>
              <a:t> mỏ </a:t>
            </a:r>
            <a:r>
              <a:rPr lang="en-US" altLang="zh-CN" sz="5867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+mn-lt"/>
              </a:rPr>
              <a:t>khoằm</a:t>
            </a:r>
            <a:r>
              <a:rPr lang="en-US" altLang="zh-CN" sz="5867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+mn-lt"/>
              </a:rPr>
              <a:t> </a:t>
            </a:r>
            <a:r>
              <a:rPr lang="en-US" altLang="zh-CN" sz="5867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+mn-lt"/>
              </a:rPr>
              <a:t>/</a:t>
            </a:r>
            <a:r>
              <a:rPr lang="en-US" altLang="zh-CN" sz="5867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+mn-lt"/>
              </a:rPr>
              <a:t> </a:t>
            </a:r>
            <a:r>
              <a:rPr lang="en-US" altLang="zh-CN" sz="5867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+mn-lt"/>
              </a:rPr>
              <a:t>thay</a:t>
            </a:r>
            <a:r>
              <a:rPr lang="en-US" altLang="zh-CN" sz="5867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+mn-lt"/>
              </a:rPr>
              <a:t> </a:t>
            </a:r>
            <a:r>
              <a:rPr lang="en-US" altLang="zh-CN" sz="5867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+mn-lt"/>
              </a:rPr>
              <a:t>mặt</a:t>
            </a:r>
            <a:r>
              <a:rPr lang="en-US" altLang="zh-CN" sz="5867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+mn-lt"/>
              </a:rPr>
              <a:t> </a:t>
            </a:r>
            <a:r>
              <a:rPr lang="en-US" altLang="zh-CN" sz="5867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+mn-lt"/>
              </a:rPr>
              <a:t>các</a:t>
            </a:r>
            <a:r>
              <a:rPr lang="en-US" altLang="zh-CN" sz="5867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+mn-lt"/>
              </a:rPr>
              <a:t> </a:t>
            </a:r>
            <a:r>
              <a:rPr lang="en-US" altLang="zh-CN" sz="5867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+mn-lt"/>
              </a:rPr>
              <a:t>bạn</a:t>
            </a:r>
            <a:r>
              <a:rPr lang="en-US" altLang="zh-CN" sz="5867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+mn-lt"/>
              </a:rPr>
              <a:t> </a:t>
            </a:r>
            <a:r>
              <a:rPr lang="en-US" altLang="zh-CN" sz="5867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+mn-lt"/>
              </a:rPr>
              <a:t>/</a:t>
            </a:r>
            <a:r>
              <a:rPr lang="en-US" altLang="zh-CN" sz="5867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+mn-lt"/>
              </a:rPr>
              <a:t> </a:t>
            </a:r>
            <a:r>
              <a:rPr lang="en-US" altLang="zh-CN" sz="5867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+mn-lt"/>
              </a:rPr>
              <a:t>nói</a:t>
            </a:r>
            <a:r>
              <a:rPr lang="en-US" altLang="zh-CN" sz="5867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+mn-lt"/>
              </a:rPr>
              <a:t> </a:t>
            </a:r>
            <a:r>
              <a:rPr lang="en-US" altLang="zh-CN" sz="5867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+mn-lt"/>
              </a:rPr>
              <a:t>những</a:t>
            </a:r>
            <a:r>
              <a:rPr lang="en-US" altLang="zh-CN" sz="5867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+mn-lt"/>
              </a:rPr>
              <a:t> </a:t>
            </a:r>
            <a:r>
              <a:rPr lang="en-US" altLang="zh-CN" sz="5867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+mn-lt"/>
              </a:rPr>
              <a:t>lời</a:t>
            </a:r>
            <a:r>
              <a:rPr lang="en-US" altLang="zh-CN" sz="5867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+mn-lt"/>
              </a:rPr>
              <a:t> </a:t>
            </a:r>
            <a:r>
              <a:rPr lang="en-US" altLang="zh-CN" sz="5867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+mn-lt"/>
              </a:rPr>
              <a:t>chúc</a:t>
            </a:r>
            <a:r>
              <a:rPr lang="en-US" altLang="zh-CN" sz="5867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+mn-lt"/>
              </a:rPr>
              <a:t> </a:t>
            </a:r>
            <a:r>
              <a:rPr lang="en-US" altLang="zh-CN" sz="5867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+mn-lt"/>
              </a:rPr>
              <a:t>tốt</a:t>
            </a:r>
            <a:r>
              <a:rPr lang="en-US" altLang="zh-CN" sz="5867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+mn-lt"/>
              </a:rPr>
              <a:t> </a:t>
            </a:r>
            <a:r>
              <a:rPr lang="en-US" altLang="zh-CN" sz="5867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+mn-lt"/>
              </a:rPr>
              <a:t>đẹp</a:t>
            </a:r>
            <a:r>
              <a:rPr lang="en-US" altLang="zh-CN" sz="5867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+mn-lt"/>
              </a:rPr>
              <a:t>.</a:t>
            </a:r>
            <a:endParaRPr lang="en-US" sz="5867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091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583429E-9F85-4281-A52F-0A9356EE7C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5" t="64442" r="8876" b="28823"/>
          <a:stretch/>
        </p:blipFill>
        <p:spPr>
          <a:xfrm>
            <a:off x="744554" y="37426"/>
            <a:ext cx="11447446" cy="131196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AC52F01F-28F8-4E0A-91FA-5F0237F39559}"/>
              </a:ext>
            </a:extLst>
          </p:cNvPr>
          <p:cNvGrpSpPr/>
          <p:nvPr/>
        </p:nvGrpSpPr>
        <p:grpSpPr>
          <a:xfrm>
            <a:off x="115760" y="1330646"/>
            <a:ext cx="12076240" cy="4103391"/>
            <a:chOff x="631375" y="1311964"/>
            <a:chExt cx="12076240" cy="4103391"/>
          </a:xfrm>
        </p:grpSpPr>
        <p:pic>
          <p:nvPicPr>
            <p:cNvPr id="2" name="Picture 1">
              <a:extLst>
                <a:ext uri="{FF2B5EF4-FFF2-40B4-BE49-F238E27FC236}">
                  <a16:creationId xmlns="" xmlns:a16="http://schemas.microsoft.com/office/drawing/2014/main" id="{544ADFF1-6420-4470-86CC-E3B03E8EA8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52" t="6891" r="8210" b="76939"/>
            <a:stretch/>
          </p:blipFill>
          <p:spPr>
            <a:xfrm>
              <a:off x="1289915" y="2111757"/>
              <a:ext cx="11417700" cy="3303598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="" xmlns:a16="http://schemas.microsoft.com/office/drawing/2014/main" id="{7CAF5C8F-8CBE-4F1F-8DC1-5155D52CFB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55" t="85557" r="8876" b="8671"/>
            <a:stretch/>
          </p:blipFill>
          <p:spPr>
            <a:xfrm>
              <a:off x="631375" y="1311964"/>
              <a:ext cx="11962521" cy="1175085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89261C77-6344-40E7-927E-84D1495E6A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68" t="71254" r="25989" b="15481"/>
          <a:stretch/>
        </p:blipFill>
        <p:spPr>
          <a:xfrm>
            <a:off x="0" y="4762678"/>
            <a:ext cx="5294721" cy="2095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014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F43CBB8A-6042-4607-ACA5-85616B34A2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5" t="29407" r="21609" b="55375"/>
          <a:stretch/>
        </p:blipFill>
        <p:spPr>
          <a:xfrm>
            <a:off x="1078163" y="1759225"/>
            <a:ext cx="8449392" cy="2594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232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79538894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</TotalTime>
  <Words>133</Words>
  <Application>Microsoft Office PowerPoint</Application>
  <PresentationFormat>Custom</PresentationFormat>
  <Paragraphs>16</Paragraphs>
  <Slides>21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NGOC LAN</dc:creator>
  <cp:lastModifiedBy>Techsi.vn</cp:lastModifiedBy>
  <cp:revision>11</cp:revision>
  <dcterms:created xsi:type="dcterms:W3CDTF">2020-08-26T08:59:11Z</dcterms:created>
  <dcterms:modified xsi:type="dcterms:W3CDTF">2022-01-27T13:39:28Z</dcterms:modified>
</cp:coreProperties>
</file>