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9" r:id="rId4"/>
    <p:sldId id="260" r:id="rId5"/>
    <p:sldId id="257" r:id="rId6"/>
    <p:sldId id="270" r:id="rId7"/>
    <p:sldId id="271" r:id="rId8"/>
    <p:sldId id="27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C"/>
    <a:srgbClr val="C6E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-2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81F4A-6452-473E-824A-6319E423BD7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7495F-B7C5-4C6D-9229-F43A541B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13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33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AA6EAB-4541-426F-9B8E-01FAFCA6E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D635A2-B6FF-4F71-98AB-258375984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117E82-4090-40F7-A3E1-99FA35B1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9863BE-FBD0-43DF-96BF-E5D65F16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2D20AB-16AE-4265-A12A-C8C60C9B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7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242A0-0889-4CAB-96B5-4B1F7779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BA8293-C56E-4396-AD2E-C829176DE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C57AC-79B1-4655-AE9A-4B862756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D4CEE8-93E8-425B-B83B-5BCCF210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DF8818-4127-4815-AA88-9AA5E7DA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4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7175D1-E455-41CF-9896-BFE349949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EDEDA9-3BFB-4C76-A7F3-978EDA227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A3BEA-505A-41B8-9836-3002C793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02E679-9B12-43BE-9230-776558BD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DE1C1D-26B7-49FD-BD22-150C2F47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3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2254D-6D81-45EE-8D57-5798B9D4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9FD818-C6E2-4B76-B91B-1A1329CCD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93A7D-7B9C-4F32-8689-F77C1EFF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EC7AB9-65F9-4463-8899-2F205726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AC8C52-EF57-4C3D-89CA-3D3A2227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5BB32-E2E6-4356-A95A-C03FC56C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D70A2E-2F27-4B16-8338-912ABDCE9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FA1EC5-CE3A-4487-8485-5F08E4F6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07714D-BDD8-4457-AFD8-95AA3C66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5FED6D-3173-429D-9332-D10468FA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CEE1C-DE9C-47F2-A974-963F5199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A9539-2A10-4EDB-9416-206570C24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1468DA-E0CD-4D6D-8E6C-FAFCFB00B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003B8D-3C79-430A-B7ED-7EAA8D00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B00B9-6F55-4080-B358-744DDF4A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F22879-863F-4873-8354-5C880DC3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8B75E8-F0EE-4F73-B962-60FED5E2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C5D362-2230-4F9B-9349-6FE84BAD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3E79A7-71D5-4F19-AABA-328820015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DDEC4E-9202-4EC3-A4AF-7DC604A7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4448C1-EDA7-4C6B-8A08-BBE6A1503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E3D8E8-79EE-4008-8912-D1D6EF6F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5E56E3-E8B5-4411-82B1-107C558B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18A07FC-822F-4674-AFCD-B49DE64D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BA23A-A08D-44E9-8ED5-443B353A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6C6636-D6F4-4672-B2AE-83BB9AA9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274C68-55C7-48D0-953A-024C7FCC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9D54D6-420A-4A1A-90A3-D8DD4816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AA500C-F1A0-4989-ACB0-B5037D81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B68B6D-2A95-4537-8349-B3C0E535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FBA627-7750-48B1-BD5A-2670735A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8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3221F-D88C-4728-BEB4-FB574DE9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92D63C-8581-42AE-88A2-46C1C024E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FBB01B-F494-4037-A109-CFCEC1F08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3CB760-70D2-4F6C-A456-0268A3AF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46B711-8E36-4AE1-AD49-6115B12C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BCE9FA-35E3-41C7-BACF-2892569D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D86B6-2CC9-4A06-A583-FC1D6F6F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99166A-44D4-4953-B277-5974441C7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D5220B-3301-4E6B-A506-F71A1F18F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70AF70-70FB-428B-B157-90D50E2F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BB5AF1-174D-4ACA-934B-20BEE146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2B3217-5D83-4DEE-B623-F027E48E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16A6F2-E441-4C96-8070-96E1A9EA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D305AA-3E1C-498A-8269-145CC384F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797586-B9F8-4190-ABCB-7F2D989D9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57B5-9426-4C84-9012-0C6A914DD8C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9F23FF-4CCF-4E1A-BF1A-E3E70814B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ECE50C-6831-4DF9-8D1C-15B35CEE1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AE4631-14DD-4D90-A954-228B744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5" b="84058"/>
          <a:stretch/>
        </p:blipFill>
        <p:spPr>
          <a:xfrm>
            <a:off x="3439871" y="1411356"/>
            <a:ext cx="5312257" cy="25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82F97C-F647-453B-A2A3-4C62DCA91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74733" r="22626" b="21465"/>
          <a:stretch/>
        </p:blipFill>
        <p:spPr>
          <a:xfrm>
            <a:off x="219940" y="2270589"/>
            <a:ext cx="10085040" cy="8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0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3006E2-FD87-42BE-BB40-2BBBBD1AC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78413" r="41273" b="18218"/>
          <a:stretch/>
        </p:blipFill>
        <p:spPr>
          <a:xfrm>
            <a:off x="219940" y="2364059"/>
            <a:ext cx="7217923" cy="7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3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D940A1-F471-4787-9085-10E98443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81833" r="13759" b="11811"/>
          <a:stretch/>
        </p:blipFill>
        <p:spPr>
          <a:xfrm>
            <a:off x="219940" y="1719470"/>
            <a:ext cx="1175212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9B8503-E497-4419-8507-5CE64A69E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87311" r="17267" b="5930"/>
          <a:stretch/>
        </p:blipFill>
        <p:spPr>
          <a:xfrm>
            <a:off x="219940" y="1719470"/>
            <a:ext cx="10908977" cy="14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AE4631-14DD-4D90-A954-228B744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15604" r="8830" b="60858"/>
          <a:stretch/>
        </p:blipFill>
        <p:spPr>
          <a:xfrm>
            <a:off x="1086678" y="198783"/>
            <a:ext cx="9978887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352" y="263587"/>
            <a:ext cx="11721768" cy="6330827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11268" y="339927"/>
            <a:ext cx="11263935" cy="617814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113" y="57364"/>
            <a:ext cx="1169684" cy="101466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 rot="20231429">
            <a:off x="5939873" y="4597716"/>
            <a:ext cx="2722906" cy="14176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6696423" y="1877527"/>
            <a:ext cx="1403229" cy="133687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3118309" y="2167512"/>
            <a:ext cx="1661266" cy="151873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674506" y="3086615"/>
            <a:ext cx="1295100" cy="11427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4931" y="1072029"/>
            <a:ext cx="7110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525" y="1072029"/>
            <a:ext cx="2090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4290" y="1072029"/>
            <a:ext cx="17965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820F1FF-26F0-4B84-96A5-B8550EAF1D61}"/>
              </a:ext>
            </a:extLst>
          </p:cNvPr>
          <p:cNvGrpSpPr/>
          <p:nvPr/>
        </p:nvGrpSpPr>
        <p:grpSpPr>
          <a:xfrm>
            <a:off x="654791" y="1311965"/>
            <a:ext cx="11172774" cy="4462670"/>
            <a:chOff x="654791" y="1311965"/>
            <a:chExt cx="11172774" cy="44626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BAE4631-14DD-4D90-A954-228B74498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" t="69521" r="345" b="2297"/>
            <a:stretch/>
          </p:blipFill>
          <p:spPr>
            <a:xfrm>
              <a:off x="654791" y="1311965"/>
              <a:ext cx="11172774" cy="446267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5BA1E23F-D2E0-4009-BCB4-190D03DA9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04" t="88644" r="42130" b="4201"/>
            <a:stretch/>
          </p:blipFill>
          <p:spPr>
            <a:xfrm rot="21251306">
              <a:off x="1255712" y="4722457"/>
              <a:ext cx="1112629" cy="964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9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22281D-FA55-4820-B37F-D2FD8BB98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2741" r="862" b="61462"/>
          <a:stretch/>
        </p:blipFill>
        <p:spPr>
          <a:xfrm>
            <a:off x="463826" y="-1"/>
            <a:ext cx="10866783" cy="58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34" y="1270216"/>
            <a:ext cx="8227696" cy="484389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Bạn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ấy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là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Học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lớp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mấy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Ở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trường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nào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Bạn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ấy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thích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̀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̀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̀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với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bạn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ấy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Tình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cảm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của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đối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với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bạn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ấy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thê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́ </a:t>
            </a:r>
            <a:r>
              <a:rPr lang="en-US" sz="3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nào</a:t>
            </a:r>
            <a:r>
              <a:rPr lang="en-US" sz="3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6885421" y="60064"/>
            <a:ext cx="5155831" cy="3375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69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1232452" y="0"/>
            <a:ext cx="8812696" cy="606949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113" y="0"/>
            <a:ext cx="1169684" cy="10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5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3543" y="1780955"/>
            <a:ext cx="415592" cy="259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013990" y="1785508"/>
          <a:ext cx="7312550" cy="26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2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16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24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24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24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24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24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24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4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4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5859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52897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97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97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97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97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07" marR="91407" marT="45703" marB="457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5285" y="1825234"/>
            <a:ext cx="4854715" cy="4615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</a:p>
        </p:txBody>
      </p:sp>
      <p:sp>
        <p:nvSpPr>
          <p:cNvPr id="5" name="Oval 4"/>
          <p:cNvSpPr/>
          <p:nvPr/>
        </p:nvSpPr>
        <p:spPr>
          <a:xfrm>
            <a:off x="2135033" y="1780955"/>
            <a:ext cx="609380" cy="304689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5033" y="2314162"/>
            <a:ext cx="609380" cy="304689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5033" y="2923541"/>
            <a:ext cx="609380" cy="304689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5033" y="3456749"/>
            <a:ext cx="609380" cy="304689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5033" y="3913783"/>
            <a:ext cx="609380" cy="304689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6677" y="5099902"/>
            <a:ext cx="8683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(1)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Vê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̀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đích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cuối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cùng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nhưng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nai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̀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hoẵng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đều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được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nhận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(…)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tình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bạn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84322" y="5184052"/>
            <a:ext cx="7007865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(2)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Voi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bị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ốm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̀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đúng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dịp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(…)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của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mình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80713" y="2287877"/>
            <a:ext cx="3884795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4742" y="5468124"/>
            <a:ext cx="5941451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(3)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Tho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̉ có (…)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vừa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dài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vừa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2377" y="2830615"/>
            <a:ext cx="3503933" cy="46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   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53266" y="5120872"/>
            <a:ext cx="6855520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(4) Ai là (…)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gio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́?</a:t>
            </a:r>
          </a:p>
          <a:p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Mà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gio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́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tìm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3156" y="3375947"/>
            <a:ext cx="1539262" cy="4615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43152" y="5062122"/>
            <a:ext cx="5724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(5). Nam là (…)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lớp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1A,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trường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Tiểu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học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́ </a:t>
            </a:r>
            <a:r>
              <a:rPr lang="en-US" sz="2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Đôn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2002" y="3904136"/>
            <a:ext cx="3588382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10746" y="1784485"/>
            <a:ext cx="561679" cy="2630292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9435" y="4766966"/>
            <a:ext cx="533208" cy="30468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6115" y="726994"/>
            <a:ext cx="7008924" cy="1676400"/>
          </a:xfrm>
          <a:prstGeom prst="rect">
            <a:avLst/>
          </a:prstGeom>
        </p:spPr>
        <p:txBody>
          <a:bodyPr spcFirstLastPara="1" wrap="none" lIns="97662" tIns="48832" rIns="97662" bIns="48832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799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799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99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5EAEA6-FF35-4851-B90F-CD2B76095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68863" r="11511" b="24781"/>
          <a:stretch/>
        </p:blipFill>
        <p:spPr>
          <a:xfrm>
            <a:off x="219940" y="1719470"/>
            <a:ext cx="1175212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5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741881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172</Words>
  <Application>Microsoft Office PowerPoint</Application>
  <PresentationFormat>Custom</PresentationFormat>
  <Paragraphs>31</Paragraphs>
  <Slides>13</Slides>
  <Notes>3</Notes>
  <HiddenSlides>5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Techsi.vn</cp:lastModifiedBy>
  <cp:revision>5</cp:revision>
  <dcterms:created xsi:type="dcterms:W3CDTF">2020-08-26T09:07:41Z</dcterms:created>
  <dcterms:modified xsi:type="dcterms:W3CDTF">2022-01-28T13:17:00Z</dcterms:modified>
</cp:coreProperties>
</file>