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2B4A-5C6B-44E9-B15C-069A12A49EC6}" type="datetimeFigureOut">
              <a:rPr lang="en-US" smtClean="0"/>
              <a:pPr/>
              <a:t>15/08/2020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0A5B-2FD3-4BA5-A0AE-8E4E5A87A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585791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d4 bai 2.1.png"/>
          <p:cNvPicPr>
            <a:picLocks noChangeAspect="1"/>
          </p:cNvPicPr>
          <p:nvPr/>
        </p:nvPicPr>
        <p:blipFill>
          <a:blip r:embed="rId3"/>
          <a:srcRect l="17836" r="20760" b="84375"/>
          <a:stretch>
            <a:fillRect/>
          </a:stretch>
        </p:blipFill>
        <p:spPr>
          <a:xfrm>
            <a:off x="714348" y="2143116"/>
            <a:ext cx="7429552" cy="13572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2.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09" t="14792" r="5694" b="66964"/>
          <a:stretch/>
        </p:blipFill>
        <p:spPr>
          <a:xfrm>
            <a:off x="214282" y="476672"/>
            <a:ext cx="8929718" cy="56886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d4 bai 2.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1" t="35738" r="9975" b="8202"/>
          <a:stretch/>
        </p:blipFill>
        <p:spPr>
          <a:xfrm>
            <a:off x="120030" y="980728"/>
            <a:ext cx="8916466" cy="5727476"/>
          </a:xfrm>
        </p:spPr>
      </p:pic>
      <p:sp>
        <p:nvSpPr>
          <p:cNvPr id="3" name="Oval 2"/>
          <p:cNvSpPr/>
          <p:nvPr/>
        </p:nvSpPr>
        <p:spPr>
          <a:xfrm>
            <a:off x="251520" y="1196752"/>
            <a:ext cx="360040" cy="28803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2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683568" y="1088740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Đọc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2.2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5682" r="7910" b="78534"/>
          <a:stretch>
            <a:fillRect/>
          </a:stretch>
        </p:blipFill>
        <p:spPr>
          <a:xfrm>
            <a:off x="251520" y="332657"/>
            <a:ext cx="8496944" cy="2952328"/>
          </a:xfrm>
        </p:spPr>
      </p:pic>
      <p:sp>
        <p:nvSpPr>
          <p:cNvPr id="5" name="12-Point Star 4"/>
          <p:cNvSpPr/>
          <p:nvPr/>
        </p:nvSpPr>
        <p:spPr>
          <a:xfrm>
            <a:off x="2000232" y="3786190"/>
            <a:ext cx="2428892" cy="220028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ngày</a:t>
            </a:r>
            <a:endParaRPr lang="en-US" sz="4400" dirty="0"/>
          </a:p>
        </p:txBody>
      </p:sp>
      <p:sp>
        <p:nvSpPr>
          <p:cNvPr id="6" name="12-Point Star 5"/>
          <p:cNvSpPr/>
          <p:nvPr/>
        </p:nvSpPr>
        <p:spPr>
          <a:xfrm>
            <a:off x="4929190" y="3714752"/>
            <a:ext cx="2428892" cy="228601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tay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358246" cy="1924266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Trả</a:t>
            </a:r>
            <a:r>
              <a:rPr lang="en-US" u="sng" dirty="0" smtClean="0"/>
              <a:t> </a:t>
            </a:r>
            <a:r>
              <a:rPr lang="en-US" u="sng" dirty="0" err="1" smtClean="0"/>
              <a:t>lời</a:t>
            </a:r>
            <a:r>
              <a:rPr lang="en-US" u="sng" dirty="0" smtClean="0"/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bông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cơn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gió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d4 bai 2.2.png"/>
          <p:cNvPicPr>
            <a:picLocks noGrp="1" noChangeAspect="1"/>
          </p:cNvPicPr>
          <p:nvPr>
            <p:ph idx="1"/>
          </p:nvPr>
        </p:nvPicPr>
        <p:blipFill>
          <a:blip r:embed="rId2"/>
          <a:srcRect l="7909" t="23044" r="16771" b="64329"/>
          <a:stretch>
            <a:fillRect/>
          </a:stretch>
        </p:blipFill>
        <p:spPr>
          <a:xfrm>
            <a:off x="107504" y="214290"/>
            <a:ext cx="8712968" cy="278608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35068" r="24365" b="59635"/>
          <a:stretch/>
        </p:blipFill>
        <p:spPr>
          <a:xfrm>
            <a:off x="179512" y="4644882"/>
            <a:ext cx="7776864" cy="116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4800" dirty="0" smtClean="0"/>
          </a:p>
          <a:p>
            <a:pPr>
              <a:buNone/>
            </a:pPr>
            <a:r>
              <a:rPr lang="en-US" sz="4800" smtClean="0"/>
              <a:t>        Học </a:t>
            </a:r>
            <a:r>
              <a:rPr lang="en-US" sz="4800" dirty="0" err="1" smtClean="0"/>
              <a:t>thuộc</a:t>
            </a:r>
            <a:r>
              <a:rPr lang="en-US" sz="4800" dirty="0" smtClean="0"/>
              <a:t> </a:t>
            </a:r>
            <a:r>
              <a:rPr lang="en-US" sz="4800" dirty="0" err="1" smtClean="0"/>
              <a:t>hai</a:t>
            </a:r>
            <a:r>
              <a:rPr lang="en-US" sz="4800" dirty="0" smtClean="0"/>
              <a:t> </a:t>
            </a:r>
            <a:r>
              <a:rPr lang="en-US" sz="4800" dirty="0" err="1" smtClean="0"/>
              <a:t>khổ</a:t>
            </a:r>
            <a:r>
              <a:rPr lang="en-US" sz="4800" dirty="0" smtClean="0"/>
              <a:t> </a:t>
            </a:r>
            <a:r>
              <a:rPr lang="en-US" sz="4800" dirty="0" err="1" smtClean="0"/>
              <a:t>thơ</a:t>
            </a:r>
            <a:r>
              <a:rPr lang="en-US" sz="4800" dirty="0" smtClean="0"/>
              <a:t> </a:t>
            </a:r>
            <a:r>
              <a:rPr lang="en-US" sz="4800" dirty="0" err="1" smtClean="0"/>
              <a:t>đầu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827584" y="1340768"/>
            <a:ext cx="648072" cy="64807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36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endParaRPr lang="en-US" dirty="0"/>
          </a:p>
        </p:txBody>
      </p:sp>
      <p:pic>
        <p:nvPicPr>
          <p:cNvPr id="4" name="Content Placeholder 3" descr="cd4 bai 2.2.png"/>
          <p:cNvPicPr>
            <a:picLocks noGrp="1" noChangeAspect="1"/>
          </p:cNvPicPr>
          <p:nvPr>
            <p:ph idx="1"/>
          </p:nvPr>
        </p:nvPicPr>
        <p:blipFill>
          <a:blip r:embed="rId2"/>
          <a:srcRect l="14555" t="51456" r="16770" b="18554"/>
          <a:stretch>
            <a:fillRect/>
          </a:stretch>
        </p:blipFill>
        <p:spPr>
          <a:xfrm>
            <a:off x="428596" y="1857364"/>
            <a:ext cx="8501090" cy="4643470"/>
          </a:xfrm>
        </p:spPr>
      </p:pic>
      <p:sp>
        <p:nvSpPr>
          <p:cNvPr id="3" name="Oval 2"/>
          <p:cNvSpPr/>
          <p:nvPr/>
        </p:nvSpPr>
        <p:spPr>
          <a:xfrm>
            <a:off x="827584" y="620688"/>
            <a:ext cx="504056" cy="5760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6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79512" y="228600"/>
            <a:ext cx="8856984" cy="6296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0910" y="2644170"/>
            <a:ext cx="39821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6600" b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 biệt và </a:t>
            </a:r>
          </a:p>
          <a:p>
            <a:pPr marL="0" indent="0" algn="ctr">
              <a:buNone/>
            </a:pPr>
            <a:r>
              <a:rPr lang="en-US" altLang="zh-CN" sz="6600" b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 gặp lại!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42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Trả lời: bông hoa, cơn gió, bàn tay</vt:lpstr>
      <vt:lpstr>PowerPoint Presentation</vt:lpstr>
      <vt:lpstr> Hát 1 bài hát về lời chào hỏi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21AK22.COM</dc:creator>
  <cp:lastModifiedBy>Windows User</cp:lastModifiedBy>
  <cp:revision>11</cp:revision>
  <dcterms:created xsi:type="dcterms:W3CDTF">2020-08-14T08:19:44Z</dcterms:created>
  <dcterms:modified xsi:type="dcterms:W3CDTF">2020-08-15T10:06:02Z</dcterms:modified>
</cp:coreProperties>
</file>