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A7D1-7BBB-4203-89BE-5AB18980EFB2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3C09-C3BB-4302-AA69-A01828FAD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A7D1-7BBB-4203-89BE-5AB18980EFB2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3C09-C3BB-4302-AA69-A01828FAD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A7D1-7BBB-4203-89BE-5AB18980EFB2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3C09-C3BB-4302-AA69-A01828FAD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A7D1-7BBB-4203-89BE-5AB18980EFB2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3C09-C3BB-4302-AA69-A01828FAD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A7D1-7BBB-4203-89BE-5AB18980EFB2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3C09-C3BB-4302-AA69-A01828FAD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A7D1-7BBB-4203-89BE-5AB18980EFB2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3C09-C3BB-4302-AA69-A01828FAD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A7D1-7BBB-4203-89BE-5AB18980EFB2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3C09-C3BB-4302-AA69-A01828FAD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A7D1-7BBB-4203-89BE-5AB18980EFB2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3C09-C3BB-4302-AA69-A01828FAD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A7D1-7BBB-4203-89BE-5AB18980EFB2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3C09-C3BB-4302-AA69-A01828FAD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A7D1-7BBB-4203-89BE-5AB18980EFB2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3C09-C3BB-4302-AA69-A01828FAD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A7D1-7BBB-4203-89BE-5AB18980EFB2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3C09-C3BB-4302-AA69-A01828FAD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6A7D1-7BBB-4203-89BE-5AB18980EFB2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03C09-C3BB-4302-AA69-A01828FAD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571480"/>
            <a:ext cx="7858180" cy="578647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d4 bai 3.1.png"/>
          <p:cNvPicPr>
            <a:picLocks noChangeAspect="1"/>
          </p:cNvPicPr>
          <p:nvPr/>
        </p:nvPicPr>
        <p:blipFill>
          <a:blip r:embed="rId3"/>
          <a:srcRect r="292" b="84375"/>
          <a:stretch>
            <a:fillRect/>
          </a:stretch>
        </p:blipFill>
        <p:spPr>
          <a:xfrm>
            <a:off x="714348" y="1484784"/>
            <a:ext cx="7786742" cy="252028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d4 bai 3.4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09" t="29950" r="12340" b="59288"/>
          <a:stretch/>
        </p:blipFill>
        <p:spPr>
          <a:xfrm>
            <a:off x="179512" y="569744"/>
            <a:ext cx="8858280" cy="3645074"/>
          </a:xfrm>
        </p:spPr>
      </p:pic>
      <p:sp>
        <p:nvSpPr>
          <p:cNvPr id="5" name="Oval 4"/>
          <p:cNvSpPr/>
          <p:nvPr/>
        </p:nvSpPr>
        <p:spPr>
          <a:xfrm>
            <a:off x="3245489" y="1892063"/>
            <a:ext cx="64294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k</a:t>
            </a:r>
            <a:endParaRPr lang="en-US" sz="5400" dirty="0"/>
          </a:p>
        </p:txBody>
      </p:sp>
      <p:sp>
        <p:nvSpPr>
          <p:cNvPr id="6" name="Oval 5"/>
          <p:cNvSpPr/>
          <p:nvPr/>
        </p:nvSpPr>
        <p:spPr>
          <a:xfrm>
            <a:off x="4932040" y="1845394"/>
            <a:ext cx="642942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c</a:t>
            </a:r>
            <a:endParaRPr lang="en-US" sz="5400" dirty="0"/>
          </a:p>
        </p:txBody>
      </p:sp>
      <p:sp>
        <p:nvSpPr>
          <p:cNvPr id="7" name="Oval 6"/>
          <p:cNvSpPr/>
          <p:nvPr/>
        </p:nvSpPr>
        <p:spPr>
          <a:xfrm>
            <a:off x="6836698" y="1923979"/>
            <a:ext cx="71438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k</a:t>
            </a:r>
            <a:endParaRPr lang="en-US" sz="5400" dirty="0"/>
          </a:p>
        </p:txBody>
      </p:sp>
      <p:sp>
        <p:nvSpPr>
          <p:cNvPr id="8" name="Oval 7"/>
          <p:cNvSpPr/>
          <p:nvPr/>
        </p:nvSpPr>
        <p:spPr>
          <a:xfrm>
            <a:off x="3316927" y="3143248"/>
            <a:ext cx="571504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v</a:t>
            </a:r>
            <a:endParaRPr lang="en-US" sz="6000" dirty="0"/>
          </a:p>
        </p:txBody>
      </p:sp>
      <p:sp>
        <p:nvSpPr>
          <p:cNvPr id="9" name="Oval 8"/>
          <p:cNvSpPr/>
          <p:nvPr/>
        </p:nvSpPr>
        <p:spPr>
          <a:xfrm>
            <a:off x="4971005" y="3071810"/>
            <a:ext cx="57150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d</a:t>
            </a:r>
            <a:endParaRPr lang="en-US" sz="5400" dirty="0"/>
          </a:p>
        </p:txBody>
      </p:sp>
      <p:sp>
        <p:nvSpPr>
          <p:cNvPr id="10" name="Oval 9"/>
          <p:cNvSpPr/>
          <p:nvPr/>
        </p:nvSpPr>
        <p:spPr>
          <a:xfrm>
            <a:off x="6879564" y="3084219"/>
            <a:ext cx="62864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v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d4 bai 3.4.png"/>
          <p:cNvPicPr>
            <a:picLocks noGrp="1" noChangeAspect="1"/>
          </p:cNvPicPr>
          <p:nvPr>
            <p:ph idx="1"/>
          </p:nvPr>
        </p:nvPicPr>
        <p:blipFill>
          <a:blip r:embed="rId2"/>
          <a:srcRect l="7909" t="40407" r="5694" b="9084"/>
          <a:stretch>
            <a:fillRect/>
          </a:stretch>
        </p:blipFill>
        <p:spPr>
          <a:xfrm>
            <a:off x="142844" y="285728"/>
            <a:ext cx="9001156" cy="65722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28596" y="4286256"/>
            <a:ext cx="3971924" cy="1214446"/>
          </a:xfrm>
        </p:spPr>
        <p:txBody>
          <a:bodyPr/>
          <a:lstStyle/>
          <a:p>
            <a:r>
              <a:rPr lang="en-US" dirty="0" err="1" smtClean="0"/>
              <a:t>Mặc</a:t>
            </a:r>
            <a:r>
              <a:rPr lang="en-US" dirty="0" smtClean="0"/>
              <a:t> </a:t>
            </a:r>
            <a:r>
              <a:rPr lang="en-US" dirty="0" err="1" smtClean="0"/>
              <a:t>quần</a:t>
            </a:r>
            <a:r>
              <a:rPr lang="en-US" dirty="0" smtClean="0"/>
              <a:t> </a:t>
            </a:r>
            <a:r>
              <a:rPr lang="en-US" dirty="0" err="1" smtClean="0"/>
              <a:t>áo</a:t>
            </a:r>
            <a:endParaRPr lang="en-US" dirty="0"/>
          </a:p>
        </p:txBody>
      </p:sp>
      <p:pic>
        <p:nvPicPr>
          <p:cNvPr id="4" name="Content Placeholder 3" descr="cd4 bai 3.4.png"/>
          <p:cNvPicPr>
            <a:picLocks noGrp="1" noChangeAspect="1"/>
          </p:cNvPicPr>
          <p:nvPr>
            <p:ph idx="1"/>
          </p:nvPr>
        </p:nvPicPr>
        <p:blipFill>
          <a:blip r:embed="rId2"/>
          <a:srcRect l="12340" t="54613" r="47785" b="15398"/>
          <a:stretch>
            <a:fillRect/>
          </a:stretch>
        </p:blipFill>
        <p:spPr>
          <a:xfrm>
            <a:off x="0" y="214290"/>
            <a:ext cx="4857752" cy="3929090"/>
          </a:xfrm>
        </p:spPr>
      </p:pic>
      <p:pic>
        <p:nvPicPr>
          <p:cNvPr id="5" name="Picture 4" descr="cd4 bai 3.4.png"/>
          <p:cNvPicPr>
            <a:picLocks noChangeAspect="1"/>
          </p:cNvPicPr>
          <p:nvPr/>
        </p:nvPicPr>
        <p:blipFill>
          <a:blip r:embed="rId2"/>
          <a:srcRect l="55848" t="62500" r="9064" b="10416"/>
          <a:stretch>
            <a:fillRect/>
          </a:stretch>
        </p:blipFill>
        <p:spPr>
          <a:xfrm>
            <a:off x="4786314" y="500042"/>
            <a:ext cx="4357686" cy="3571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H="1">
            <a:off x="4571968" y="4572008"/>
            <a:ext cx="45720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Lấy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đồ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vật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trên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cao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d4 bai 3.1.png"/>
          <p:cNvPicPr>
            <a:picLocks noGrp="1" noChangeAspect="1"/>
          </p:cNvPicPr>
          <p:nvPr>
            <p:ph idx="1"/>
          </p:nvPr>
        </p:nvPicPr>
        <p:blipFill>
          <a:blip r:embed="rId2"/>
          <a:srcRect t="15152" r="5694" b="32760"/>
          <a:stretch>
            <a:fillRect/>
          </a:stretch>
        </p:blipFill>
        <p:spPr>
          <a:xfrm>
            <a:off x="428596" y="500042"/>
            <a:ext cx="8286807" cy="557216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d4 bai 3.1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34" t="67840" r="6186" b="8074"/>
          <a:stretch/>
        </p:blipFill>
        <p:spPr>
          <a:xfrm>
            <a:off x="323528" y="400832"/>
            <a:ext cx="8424936" cy="576447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d4 bai 3.2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356" r="-952" b="51701"/>
          <a:stretch/>
        </p:blipFill>
        <p:spPr>
          <a:xfrm>
            <a:off x="395536" y="285728"/>
            <a:ext cx="8748463" cy="635798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d4 bai 3.2.png"/>
          <p:cNvPicPr>
            <a:picLocks noGrp="1" noChangeAspect="1"/>
          </p:cNvPicPr>
          <p:nvPr>
            <p:ph idx="1"/>
          </p:nvPr>
        </p:nvPicPr>
        <p:blipFill>
          <a:blip r:embed="rId2"/>
          <a:srcRect t="48299" r="-952" b="18555"/>
          <a:stretch>
            <a:fillRect/>
          </a:stretch>
        </p:blipFill>
        <p:spPr>
          <a:xfrm>
            <a:off x="179512" y="285728"/>
            <a:ext cx="8750206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1546"/>
            <a:ext cx="9001156" cy="2143140"/>
          </a:xfrm>
        </p:spPr>
        <p:txBody>
          <a:bodyPr>
            <a:normAutofit fontScale="90000"/>
          </a:bodyPr>
          <a:lstStyle/>
          <a:p>
            <a:r>
              <a:rPr lang="en-US" smtClean="0"/>
              <a:t> </a:t>
            </a:r>
            <a:r>
              <a:rPr lang="en-US" sz="3600" b="1" dirty="0" err="1" smtClean="0"/>
              <a:t>Viết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vào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vở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câu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trả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lời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câu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hỏi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dê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vừa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xa</a:t>
            </a:r>
            <a:r>
              <a:rPr lang="en-US" dirty="0" smtClean="0"/>
              <a:t>, </a:t>
            </a:r>
            <a:r>
              <a:rPr lang="en-US" dirty="0" err="1" smtClean="0"/>
              <a:t>sói</a:t>
            </a:r>
            <a:r>
              <a:rPr lang="en-US" dirty="0" smtClean="0"/>
              <a:t> (…).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3143248"/>
            <a:ext cx="8072494" cy="2000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u="sng" dirty="0" err="1" smtClean="0">
                <a:solidFill>
                  <a:srgbClr val="FF0000"/>
                </a:solidFill>
              </a:rPr>
              <a:t>Trả</a:t>
            </a:r>
            <a:r>
              <a:rPr lang="en-US" sz="4800" u="sng" dirty="0" smtClean="0">
                <a:solidFill>
                  <a:srgbClr val="FF0000"/>
                </a:solidFill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</a:rPr>
              <a:t>lời</a:t>
            </a:r>
            <a:r>
              <a:rPr lang="en-US" sz="4800" dirty="0" smtClean="0">
                <a:solidFill>
                  <a:srgbClr val="FF0000"/>
                </a:solidFill>
              </a:rPr>
              <a:t>: </a:t>
            </a:r>
            <a:r>
              <a:rPr lang="en-US" sz="4800" dirty="0" err="1" smtClean="0"/>
              <a:t>sói</a:t>
            </a:r>
            <a:r>
              <a:rPr lang="en-US" sz="4800" dirty="0" smtClean="0"/>
              <a:t> </a:t>
            </a:r>
            <a:r>
              <a:rPr lang="en-US" sz="4800" dirty="0" err="1" smtClean="0"/>
              <a:t>gõ</a:t>
            </a:r>
            <a:r>
              <a:rPr lang="en-US" sz="4800" dirty="0" smtClean="0"/>
              <a:t> </a:t>
            </a:r>
            <a:r>
              <a:rPr lang="en-US" sz="4800" dirty="0" err="1" smtClean="0"/>
              <a:t>cửa</a:t>
            </a:r>
            <a:r>
              <a:rPr lang="en-US" sz="4800" dirty="0" smtClean="0"/>
              <a:t> </a:t>
            </a:r>
            <a:r>
              <a:rPr lang="en-US" sz="4800" dirty="0" err="1" smtClean="0"/>
              <a:t>và</a:t>
            </a:r>
            <a:r>
              <a:rPr lang="en-US" sz="4800" dirty="0" smtClean="0"/>
              <a:t> </a:t>
            </a:r>
            <a:r>
              <a:rPr lang="en-US" sz="4800" dirty="0" err="1" smtClean="0"/>
              <a:t>giả</a:t>
            </a:r>
            <a:r>
              <a:rPr lang="en-US" sz="4800" dirty="0" smtClean="0"/>
              <a:t> </a:t>
            </a:r>
            <a:r>
              <a:rPr lang="en-US" sz="4800" dirty="0" err="1" smtClean="0"/>
              <a:t>giọng</a:t>
            </a:r>
            <a:r>
              <a:rPr lang="en-US" sz="4800" dirty="0" smtClean="0"/>
              <a:t> </a:t>
            </a:r>
            <a:r>
              <a:rPr lang="en-US" sz="4800" dirty="0" err="1" smtClean="0"/>
              <a:t>dê</a:t>
            </a:r>
            <a:r>
              <a:rPr lang="en-US" sz="4800" dirty="0" smtClean="0"/>
              <a:t> </a:t>
            </a:r>
            <a:r>
              <a:rPr lang="en-US" sz="4800" dirty="0" err="1" smtClean="0"/>
              <a:t>mẹ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sp>
        <p:nvSpPr>
          <p:cNvPr id="4" name="Oval 3"/>
          <p:cNvSpPr/>
          <p:nvPr/>
        </p:nvSpPr>
        <p:spPr>
          <a:xfrm>
            <a:off x="611560" y="692696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85" y="4379789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u="sng" dirty="0" err="1" smtClean="0"/>
              <a:t>Trả</a:t>
            </a:r>
            <a:r>
              <a:rPr lang="en-US" sz="4800" u="sng" dirty="0" smtClean="0"/>
              <a:t> </a:t>
            </a:r>
            <a:r>
              <a:rPr lang="en-US" sz="4800" u="sng" dirty="0" err="1" smtClean="0"/>
              <a:t>lời</a:t>
            </a:r>
            <a:r>
              <a:rPr lang="en-US" sz="4800" u="sng" dirty="0" smtClean="0"/>
              <a:t>: </a:t>
            </a:r>
            <a:r>
              <a:rPr lang="en-US" sz="4800" dirty="0" err="1" smtClean="0">
                <a:solidFill>
                  <a:srgbClr val="FF0000"/>
                </a:solidFill>
              </a:rPr>
              <a:t>mở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cửa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d4 bai 3.3.png"/>
          <p:cNvPicPr>
            <a:picLocks noGrp="1" noChangeAspect="1"/>
          </p:cNvPicPr>
          <p:nvPr>
            <p:ph idx="1"/>
          </p:nvPr>
        </p:nvPicPr>
        <p:blipFill>
          <a:blip r:embed="rId2"/>
          <a:srcRect l="7909" t="5682" r="16771" b="78534"/>
          <a:stretch>
            <a:fillRect/>
          </a:stretch>
        </p:blipFill>
        <p:spPr>
          <a:xfrm>
            <a:off x="0" y="428604"/>
            <a:ext cx="9144000" cy="33575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d4 bai 3.3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94" t="23043" r="12549" b="73799"/>
          <a:stretch/>
        </p:blipFill>
        <p:spPr>
          <a:xfrm>
            <a:off x="539552" y="260648"/>
            <a:ext cx="7853820" cy="952771"/>
          </a:xfrm>
        </p:spPr>
      </p:pic>
      <p:pic>
        <p:nvPicPr>
          <p:cNvPr id="5" name="Picture 4" descr="cd4 bai 3.3.png"/>
          <p:cNvPicPr>
            <a:picLocks noChangeAspect="1"/>
          </p:cNvPicPr>
          <p:nvPr/>
        </p:nvPicPr>
        <p:blipFill>
          <a:blip r:embed="rId2"/>
          <a:srcRect l="14912" t="26041" r="48538" b="40625"/>
          <a:stretch>
            <a:fillRect/>
          </a:stretch>
        </p:blipFill>
        <p:spPr>
          <a:xfrm>
            <a:off x="357158" y="1428736"/>
            <a:ext cx="4286280" cy="2714644"/>
          </a:xfrm>
          <a:prstGeom prst="rect">
            <a:avLst/>
          </a:prstGeom>
        </p:spPr>
      </p:pic>
      <p:pic>
        <p:nvPicPr>
          <p:cNvPr id="6" name="Picture 5" descr="cd4 bai 3.3.png"/>
          <p:cNvPicPr>
            <a:picLocks noChangeAspect="1"/>
          </p:cNvPicPr>
          <p:nvPr/>
        </p:nvPicPr>
        <p:blipFill>
          <a:blip r:embed="rId2"/>
          <a:srcRect l="51462" t="27083" r="10526" b="40625"/>
          <a:stretch>
            <a:fillRect/>
          </a:stretch>
        </p:blipFill>
        <p:spPr>
          <a:xfrm>
            <a:off x="4643438" y="1500174"/>
            <a:ext cx="4500562" cy="2643206"/>
          </a:xfrm>
          <a:prstGeom prst="rect">
            <a:avLst/>
          </a:prstGeom>
        </p:spPr>
      </p:pic>
      <p:pic>
        <p:nvPicPr>
          <p:cNvPr id="7" name="Picture 6" descr="cd4 bai 3.3.png"/>
          <p:cNvPicPr>
            <a:picLocks noChangeAspect="1"/>
          </p:cNvPicPr>
          <p:nvPr/>
        </p:nvPicPr>
        <p:blipFill>
          <a:blip r:embed="rId2"/>
          <a:srcRect l="13450" t="59375" r="48538" b="7291"/>
          <a:stretch>
            <a:fillRect/>
          </a:stretch>
        </p:blipFill>
        <p:spPr>
          <a:xfrm>
            <a:off x="285720" y="4071942"/>
            <a:ext cx="4357718" cy="2786058"/>
          </a:xfrm>
          <a:prstGeom prst="rect">
            <a:avLst/>
          </a:prstGeom>
        </p:spPr>
      </p:pic>
      <p:pic>
        <p:nvPicPr>
          <p:cNvPr id="8" name="Picture 7" descr="cd4 bai 3.3.png"/>
          <p:cNvPicPr>
            <a:picLocks noChangeAspect="1"/>
          </p:cNvPicPr>
          <p:nvPr/>
        </p:nvPicPr>
        <p:blipFill>
          <a:blip r:embed="rId2"/>
          <a:srcRect l="51462" t="59375" r="10526" b="7291"/>
          <a:stretch>
            <a:fillRect/>
          </a:stretch>
        </p:blipFill>
        <p:spPr>
          <a:xfrm>
            <a:off x="4714876" y="4143380"/>
            <a:ext cx="4429124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d4 bai 3.4.png"/>
          <p:cNvPicPr>
            <a:picLocks noGrp="1" noChangeAspect="1"/>
          </p:cNvPicPr>
          <p:nvPr>
            <p:ph idx="1"/>
          </p:nvPr>
        </p:nvPicPr>
        <p:blipFill>
          <a:blip r:embed="rId2"/>
          <a:srcRect l="7909" t="7260" r="10125" b="70642"/>
          <a:stretch>
            <a:fillRect/>
          </a:stretch>
        </p:blipFill>
        <p:spPr>
          <a:xfrm>
            <a:off x="428596" y="0"/>
            <a:ext cx="8715404" cy="6286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42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Viết vào vở câu trả lời cho câu hỏi  Khi dê mẹ vừa đi xa, sói (…).  </vt:lpstr>
      <vt:lpstr>Trả lời: mở cửa</vt:lpstr>
      <vt:lpstr>PowerPoint Presentation</vt:lpstr>
      <vt:lpstr>PowerPoint Presentation</vt:lpstr>
      <vt:lpstr>PowerPoint Presentation</vt:lpstr>
      <vt:lpstr>PowerPoint Presentation</vt:lpstr>
      <vt:lpstr>Mặc quần áo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21AK22.COM</dc:creator>
  <cp:lastModifiedBy>Windows User</cp:lastModifiedBy>
  <cp:revision>17</cp:revision>
  <dcterms:created xsi:type="dcterms:W3CDTF">2020-08-14T13:47:32Z</dcterms:created>
  <dcterms:modified xsi:type="dcterms:W3CDTF">2020-08-15T10:15:24Z</dcterms:modified>
</cp:coreProperties>
</file>