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3"/>
  </p:notesMasterIdLst>
  <p:sldIdLst>
    <p:sldId id="259" r:id="rId2"/>
    <p:sldId id="356" r:id="rId3"/>
    <p:sldId id="357" r:id="rId4"/>
    <p:sldId id="358" r:id="rId5"/>
    <p:sldId id="359" r:id="rId6"/>
    <p:sldId id="360" r:id="rId7"/>
    <p:sldId id="361" r:id="rId8"/>
    <p:sldId id="363" r:id="rId9"/>
    <p:sldId id="362" r:id="rId10"/>
    <p:sldId id="355"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991CB"/>
    <a:srgbClr val="6ABF7F"/>
    <a:srgbClr val="8CDB11"/>
    <a:srgbClr val="E8A83E"/>
    <a:srgbClr val="D2F4FD"/>
    <a:srgbClr val="CEF3FE"/>
    <a:srgbClr val="BC0000"/>
    <a:srgbClr val="E8C8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07" autoAdjust="0"/>
    <p:restoredTop sz="94660"/>
  </p:normalViewPr>
  <p:slideViewPr>
    <p:cSldViewPr snapToGrid="0" showGuides="1">
      <p:cViewPr>
        <p:scale>
          <a:sx n="79" d="100"/>
          <a:sy n="79" d="100"/>
        </p:scale>
        <p:origin x="-1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D0D91-461E-451E-88CD-F7F109D97D9C}" type="datetimeFigureOut">
              <a:rPr lang="en-SG" smtClean="0"/>
              <a:t>15/8/2020</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43A29-CE49-4F65-B40B-CAC08D70590C}" type="slidenum">
              <a:rPr lang="en-SG" smtClean="0"/>
              <a:t>‹#›</a:t>
            </a:fld>
            <a:endParaRPr lang="en-SG"/>
          </a:p>
        </p:txBody>
      </p:sp>
    </p:spTree>
    <p:extLst>
      <p:ext uri="{BB962C8B-B14F-4D97-AF65-F5344CB8AC3E}">
        <p14:creationId xmlns:p14="http://schemas.microsoft.com/office/powerpoint/2010/main" val="3939229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BB279A-D454-406E-A0DD-490F1F308CA9}" type="slidenum">
              <a:rPr lang="zh-CN" altLang="en-US" smtClean="0"/>
              <a:t>11</a:t>
            </a:fld>
            <a:endParaRPr lang="zh-CN" altLang="en-US"/>
          </a:p>
        </p:txBody>
      </p:sp>
    </p:spTree>
    <p:extLst>
      <p:ext uri="{BB962C8B-B14F-4D97-AF65-F5344CB8AC3E}">
        <p14:creationId xmlns:p14="http://schemas.microsoft.com/office/powerpoint/2010/main" val="85482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15/08/2020</a:t>
            </a:fld>
            <a:endParaRPr lang="en-US" dirty="0"/>
          </a:p>
        </p:txBody>
      </p:sp>
      <p:sp>
        <p:nvSpPr>
          <p:cNvPr id="5" name="Footer Placeholder 4">
            <a:extLst>
              <a:ext uri="{FF2B5EF4-FFF2-40B4-BE49-F238E27FC236}">
                <a16:creationId xmlns=""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90955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15/08/2020</a:t>
            </a:fld>
            <a:endParaRPr lang="en-US"/>
          </a:p>
        </p:txBody>
      </p:sp>
      <p:sp>
        <p:nvSpPr>
          <p:cNvPr id="5" name="Footer Placeholder 4">
            <a:extLst>
              <a:ext uri="{FF2B5EF4-FFF2-40B4-BE49-F238E27FC236}">
                <a16:creationId xmlns=""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04093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15/08/2020</a:t>
            </a:fld>
            <a:endParaRPr lang="en-US"/>
          </a:p>
        </p:txBody>
      </p:sp>
      <p:sp>
        <p:nvSpPr>
          <p:cNvPr id="5" name="Footer Placeholder 4">
            <a:extLst>
              <a:ext uri="{FF2B5EF4-FFF2-40B4-BE49-F238E27FC236}">
                <a16:creationId xmlns=""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92027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15/08/2020</a:t>
            </a:fld>
            <a:endParaRPr lang="en-US"/>
          </a:p>
        </p:txBody>
      </p:sp>
      <p:sp>
        <p:nvSpPr>
          <p:cNvPr id="5" name="Footer Placeholder 4">
            <a:extLst>
              <a:ext uri="{FF2B5EF4-FFF2-40B4-BE49-F238E27FC236}">
                <a16:creationId xmlns=""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2367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15/08/2020</a:t>
            </a:fld>
            <a:endParaRPr lang="en-US"/>
          </a:p>
        </p:txBody>
      </p:sp>
      <p:sp>
        <p:nvSpPr>
          <p:cNvPr id="5" name="Footer Placeholder 4">
            <a:extLst>
              <a:ext uri="{FF2B5EF4-FFF2-40B4-BE49-F238E27FC236}">
                <a16:creationId xmlns=""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67620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15/08/2020</a:t>
            </a:fld>
            <a:endParaRPr lang="en-US"/>
          </a:p>
        </p:txBody>
      </p:sp>
      <p:sp>
        <p:nvSpPr>
          <p:cNvPr id="6" name="Footer Placeholder 5">
            <a:extLst>
              <a:ext uri="{FF2B5EF4-FFF2-40B4-BE49-F238E27FC236}">
                <a16:creationId xmlns=""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2709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15/08/2020</a:t>
            </a:fld>
            <a:endParaRPr lang="en-US"/>
          </a:p>
        </p:txBody>
      </p:sp>
      <p:sp>
        <p:nvSpPr>
          <p:cNvPr id="8" name="Footer Placeholder 7">
            <a:extLst>
              <a:ext uri="{FF2B5EF4-FFF2-40B4-BE49-F238E27FC236}">
                <a16:creationId xmlns=""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08208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15/08/2020</a:t>
            </a:fld>
            <a:endParaRPr lang="en-US"/>
          </a:p>
        </p:txBody>
      </p:sp>
      <p:sp>
        <p:nvSpPr>
          <p:cNvPr id="4" name="Footer Placeholder 3">
            <a:extLst>
              <a:ext uri="{FF2B5EF4-FFF2-40B4-BE49-F238E27FC236}">
                <a16:creationId xmlns=""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37976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15/08/2020</a:t>
            </a:fld>
            <a:endParaRPr lang="en-US"/>
          </a:p>
        </p:txBody>
      </p:sp>
      <p:sp>
        <p:nvSpPr>
          <p:cNvPr id="3" name="Footer Placeholder 2">
            <a:extLst>
              <a:ext uri="{FF2B5EF4-FFF2-40B4-BE49-F238E27FC236}">
                <a16:creationId xmlns=""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4802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15/08/2020</a:t>
            </a:fld>
            <a:endParaRPr lang="en-US"/>
          </a:p>
        </p:txBody>
      </p:sp>
      <p:sp>
        <p:nvSpPr>
          <p:cNvPr id="6" name="Footer Placeholder 5">
            <a:extLst>
              <a:ext uri="{FF2B5EF4-FFF2-40B4-BE49-F238E27FC236}">
                <a16:creationId xmlns=""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61068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15/08/2020</a:t>
            </a:fld>
            <a:endParaRPr lang="en-US"/>
          </a:p>
        </p:txBody>
      </p:sp>
      <p:sp>
        <p:nvSpPr>
          <p:cNvPr id="6" name="Footer Placeholder 5">
            <a:extLst>
              <a:ext uri="{FF2B5EF4-FFF2-40B4-BE49-F238E27FC236}">
                <a16:creationId xmlns=""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7076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15/08/2020</a:t>
            </a:fld>
            <a:endParaRPr lang="en-US"/>
          </a:p>
        </p:txBody>
      </p:sp>
      <p:sp>
        <p:nvSpPr>
          <p:cNvPr id="5" name="Footer Placeholder 4">
            <a:extLst>
              <a:ext uri="{FF2B5EF4-FFF2-40B4-BE49-F238E27FC236}">
                <a16:creationId xmlns=""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43216274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3859"/>
          <a:stretch/>
        </p:blipFill>
        <p:spPr>
          <a:xfrm>
            <a:off x="457200" y="685800"/>
            <a:ext cx="10972800" cy="3693695"/>
          </a:xfrm>
          <a:prstGeom prst="rect">
            <a:avLst/>
          </a:prstGeom>
        </p:spPr>
      </p:pic>
    </p:spTree>
    <p:extLst>
      <p:ext uri="{BB962C8B-B14F-4D97-AF65-F5344CB8AC3E}">
        <p14:creationId xmlns:p14="http://schemas.microsoft.com/office/powerpoint/2010/main" val="99794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181"/>
          <a:stretch/>
        </p:blipFill>
        <p:spPr>
          <a:xfrm>
            <a:off x="2" y="228600"/>
            <a:ext cx="12191999" cy="6400800"/>
          </a:xfrm>
          <a:prstGeom prst="rect">
            <a:avLst/>
          </a:prstGeom>
        </p:spPr>
      </p:pic>
      <p:sp>
        <p:nvSpPr>
          <p:cNvPr id="5" name="TextBox 4"/>
          <p:cNvSpPr txBox="1"/>
          <p:nvPr/>
        </p:nvSpPr>
        <p:spPr>
          <a:xfrm>
            <a:off x="2014330" y="1651144"/>
            <a:ext cx="7416800" cy="1897892"/>
          </a:xfrm>
          <a:prstGeom prst="rect">
            <a:avLst/>
          </a:prstGeom>
          <a:noFill/>
        </p:spPr>
        <p:txBody>
          <a:bodyPr wrap="square" rtlCol="0">
            <a:spAutoFit/>
          </a:bodyPr>
          <a:lstStyle/>
          <a:p>
            <a:pPr algn="ctr"/>
            <a:r>
              <a:rPr lang="en-US" sz="11733" b="1" dirty="0" err="1">
                <a:solidFill>
                  <a:srgbClr val="FF0000"/>
                </a:solidFill>
                <a:latin typeface="Times New Roman" panose="02020603050405020304" pitchFamily="18" charset="0"/>
                <a:cs typeface="Times New Roman" panose="02020603050405020304" pitchFamily="18" charset="0"/>
              </a:rPr>
              <a:t>Dặn</a:t>
            </a:r>
            <a:r>
              <a:rPr lang="en-US" sz="11733" b="1" dirty="0">
                <a:solidFill>
                  <a:srgbClr val="FF0000"/>
                </a:solidFill>
                <a:latin typeface="Times New Roman" panose="02020603050405020304" pitchFamily="18" charset="0"/>
                <a:cs typeface="Times New Roman" panose="02020603050405020304" pitchFamily="18" charset="0"/>
              </a:rPr>
              <a:t> </a:t>
            </a:r>
            <a:r>
              <a:rPr lang="en-US" sz="11733" b="1" dirty="0" err="1">
                <a:solidFill>
                  <a:srgbClr val="FF0000"/>
                </a:solidFill>
                <a:latin typeface="Times New Roman" panose="02020603050405020304" pitchFamily="18" charset="0"/>
                <a:cs typeface="Times New Roman" panose="02020603050405020304" pitchFamily="18" charset="0"/>
              </a:rPr>
              <a:t>dò</a:t>
            </a:r>
            <a:endParaRPr lang="en-US" sz="11733"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162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734302"/>
          <p:cNvPicPr>
            <a:picLocks noChangeAspect="1"/>
          </p:cNvPicPr>
          <p:nvPr/>
        </p:nvPicPr>
        <p:blipFill>
          <a:blip r:embed="rId3"/>
          <a:stretch>
            <a:fillRect/>
          </a:stretch>
        </p:blipFill>
        <p:spPr>
          <a:xfrm>
            <a:off x="10721343" y="3478531"/>
            <a:ext cx="1044575" cy="635000"/>
          </a:xfrm>
          <a:prstGeom prst="rect">
            <a:avLst/>
          </a:prstGeom>
        </p:spPr>
      </p:pic>
      <p:pic>
        <p:nvPicPr>
          <p:cNvPr id="5" name="图片 4" descr="资源 134302"/>
          <p:cNvPicPr>
            <a:picLocks noChangeAspect="1"/>
          </p:cNvPicPr>
          <p:nvPr/>
        </p:nvPicPr>
        <p:blipFill>
          <a:blip r:embed="rId4"/>
          <a:stretch>
            <a:fillRect/>
          </a:stretch>
        </p:blipFill>
        <p:spPr>
          <a:xfrm>
            <a:off x="1031875" y="276228"/>
            <a:ext cx="3403600" cy="1571625"/>
          </a:xfrm>
          <a:prstGeom prst="rect">
            <a:avLst/>
          </a:prstGeom>
        </p:spPr>
      </p:pic>
      <p:pic>
        <p:nvPicPr>
          <p:cNvPr id="6" name="图片 5" descr="资源 234302"/>
          <p:cNvPicPr>
            <a:picLocks noChangeAspect="1"/>
          </p:cNvPicPr>
          <p:nvPr/>
        </p:nvPicPr>
        <p:blipFill>
          <a:blip r:embed="rId5"/>
          <a:stretch>
            <a:fillRect/>
          </a:stretch>
        </p:blipFill>
        <p:spPr>
          <a:xfrm>
            <a:off x="551182" y="2658111"/>
            <a:ext cx="2647951" cy="1933575"/>
          </a:xfrm>
          <a:prstGeom prst="rect">
            <a:avLst/>
          </a:prstGeom>
        </p:spPr>
      </p:pic>
      <p:pic>
        <p:nvPicPr>
          <p:cNvPr id="7" name="图片 6" descr="资源 334302"/>
          <p:cNvPicPr>
            <a:picLocks noChangeAspect="1"/>
          </p:cNvPicPr>
          <p:nvPr/>
        </p:nvPicPr>
        <p:blipFill>
          <a:blip r:embed="rId6"/>
          <a:stretch>
            <a:fillRect/>
          </a:stretch>
        </p:blipFill>
        <p:spPr>
          <a:xfrm>
            <a:off x="9441182" y="569597"/>
            <a:ext cx="2079625" cy="1870075"/>
          </a:xfrm>
          <a:prstGeom prst="rect">
            <a:avLst/>
          </a:prstGeom>
        </p:spPr>
      </p:pic>
      <p:pic>
        <p:nvPicPr>
          <p:cNvPr id="9" name="图片 8" descr="资源 534302"/>
          <p:cNvPicPr>
            <a:picLocks noChangeAspect="1"/>
          </p:cNvPicPr>
          <p:nvPr/>
        </p:nvPicPr>
        <p:blipFill>
          <a:blip r:embed="rId7"/>
          <a:stretch>
            <a:fillRect/>
          </a:stretch>
        </p:blipFill>
        <p:spPr>
          <a:xfrm>
            <a:off x="1612900" y="3940177"/>
            <a:ext cx="9367520" cy="2684145"/>
          </a:xfrm>
          <a:prstGeom prst="rect">
            <a:avLst/>
          </a:prstGeom>
        </p:spPr>
      </p:pic>
      <p:pic>
        <p:nvPicPr>
          <p:cNvPr id="10" name="图片 9" descr="资源 634302"/>
          <p:cNvPicPr>
            <a:picLocks noChangeAspect="1"/>
          </p:cNvPicPr>
          <p:nvPr/>
        </p:nvPicPr>
        <p:blipFill>
          <a:blip r:embed="rId8"/>
          <a:stretch>
            <a:fillRect/>
          </a:stretch>
        </p:blipFill>
        <p:spPr>
          <a:xfrm>
            <a:off x="-26035" y="6208396"/>
            <a:ext cx="12243435" cy="710565"/>
          </a:xfrm>
          <a:prstGeom prst="rect">
            <a:avLst/>
          </a:prstGeom>
        </p:spPr>
      </p:pic>
      <p:sp>
        <p:nvSpPr>
          <p:cNvPr id="30" name="TextBox 29"/>
          <p:cNvSpPr txBox="1"/>
          <p:nvPr/>
        </p:nvSpPr>
        <p:spPr>
          <a:xfrm>
            <a:off x="2875426" y="910018"/>
            <a:ext cx="6842467" cy="2554545"/>
          </a:xfrm>
          <a:prstGeom prst="rect">
            <a:avLst/>
          </a:prstGeom>
          <a:noFill/>
        </p:spPr>
        <p:txBody>
          <a:bodyPr wrap="square" rtlCol="0">
            <a:spAutoFit/>
          </a:bodyPr>
          <a:lstStyle/>
          <a:p>
            <a:pPr algn="ctr"/>
            <a:r>
              <a:rPr lang="en-US" altLang="zh-CN" sz="8000" b="1" dirty="0" err="1">
                <a:solidFill>
                  <a:srgbClr val="92A028"/>
                </a:solidFill>
                <a:latin typeface="Times New Roman" panose="02020603050405020304" pitchFamily="18" charset="0"/>
                <a:cs typeface="Times New Roman" panose="02020603050405020304" pitchFamily="18" charset="0"/>
                <a:sym typeface="+mn-lt"/>
              </a:rPr>
              <a:t>Tạm</a:t>
            </a:r>
            <a:r>
              <a:rPr lang="en-US" altLang="zh-CN" sz="8000" b="1" dirty="0">
                <a:solidFill>
                  <a:srgbClr val="92A028"/>
                </a:solidFill>
                <a:latin typeface="Times New Roman" panose="02020603050405020304" pitchFamily="18" charset="0"/>
                <a:cs typeface="Times New Roman" panose="02020603050405020304" pitchFamily="18" charset="0"/>
                <a:sym typeface="+mn-lt"/>
              </a:rPr>
              <a:t> </a:t>
            </a:r>
            <a:r>
              <a:rPr lang="en-US" altLang="zh-CN" sz="8000" b="1" dirty="0" err="1">
                <a:solidFill>
                  <a:srgbClr val="92A028"/>
                </a:solidFill>
                <a:latin typeface="Times New Roman" panose="02020603050405020304" pitchFamily="18" charset="0"/>
                <a:cs typeface="Times New Roman" panose="02020603050405020304" pitchFamily="18" charset="0"/>
                <a:sym typeface="+mn-lt"/>
              </a:rPr>
              <a:t>biệt</a:t>
            </a:r>
            <a:r>
              <a:rPr lang="en-US" altLang="zh-CN" sz="8000" b="1" dirty="0">
                <a:solidFill>
                  <a:srgbClr val="92A028"/>
                </a:solidFill>
                <a:latin typeface="Times New Roman" panose="02020603050405020304" pitchFamily="18" charset="0"/>
                <a:cs typeface="Times New Roman" panose="02020603050405020304" pitchFamily="18" charset="0"/>
                <a:sym typeface="+mn-lt"/>
              </a:rPr>
              <a:t> </a:t>
            </a:r>
            <a:r>
              <a:rPr lang="en-US" altLang="zh-CN" sz="8000" b="1" dirty="0" err="1">
                <a:solidFill>
                  <a:srgbClr val="92A028"/>
                </a:solidFill>
                <a:latin typeface="Times New Roman" panose="02020603050405020304" pitchFamily="18" charset="0"/>
                <a:cs typeface="Times New Roman" panose="02020603050405020304" pitchFamily="18" charset="0"/>
                <a:sym typeface="+mn-lt"/>
              </a:rPr>
              <a:t>và</a:t>
            </a:r>
            <a:r>
              <a:rPr lang="en-US" altLang="zh-CN" sz="8000" b="1" dirty="0">
                <a:solidFill>
                  <a:srgbClr val="92A028"/>
                </a:solidFill>
                <a:latin typeface="Times New Roman" panose="02020603050405020304" pitchFamily="18" charset="0"/>
                <a:cs typeface="Times New Roman" panose="02020603050405020304" pitchFamily="18" charset="0"/>
                <a:sym typeface="+mn-lt"/>
              </a:rPr>
              <a:t> </a:t>
            </a:r>
          </a:p>
          <a:p>
            <a:pPr algn="ctr"/>
            <a:r>
              <a:rPr lang="en-US" altLang="zh-CN" sz="8000" b="1" dirty="0" err="1">
                <a:solidFill>
                  <a:srgbClr val="92A028"/>
                </a:solidFill>
                <a:latin typeface="Times New Roman" panose="02020603050405020304" pitchFamily="18" charset="0"/>
                <a:cs typeface="Times New Roman" panose="02020603050405020304" pitchFamily="18" charset="0"/>
                <a:sym typeface="+mn-lt"/>
              </a:rPr>
              <a:t>hẹn</a:t>
            </a:r>
            <a:r>
              <a:rPr lang="en-US" altLang="zh-CN" sz="8000" b="1" dirty="0">
                <a:solidFill>
                  <a:srgbClr val="92A028"/>
                </a:solidFill>
                <a:latin typeface="Times New Roman" panose="02020603050405020304" pitchFamily="18" charset="0"/>
                <a:cs typeface="Times New Roman" panose="02020603050405020304" pitchFamily="18" charset="0"/>
                <a:sym typeface="+mn-lt"/>
              </a:rPr>
              <a:t> </a:t>
            </a:r>
            <a:r>
              <a:rPr lang="en-US" altLang="zh-CN" sz="8000" b="1" dirty="0" err="1">
                <a:solidFill>
                  <a:srgbClr val="92A028"/>
                </a:solidFill>
                <a:latin typeface="Times New Roman" panose="02020603050405020304" pitchFamily="18" charset="0"/>
                <a:cs typeface="Times New Roman" panose="02020603050405020304" pitchFamily="18" charset="0"/>
                <a:sym typeface="+mn-lt"/>
              </a:rPr>
              <a:t>gặp</a:t>
            </a:r>
            <a:r>
              <a:rPr lang="en-US" altLang="zh-CN" sz="8000" b="1" dirty="0">
                <a:solidFill>
                  <a:srgbClr val="92A028"/>
                </a:solidFill>
                <a:latin typeface="Times New Roman" panose="02020603050405020304" pitchFamily="18" charset="0"/>
                <a:cs typeface="Times New Roman" panose="02020603050405020304" pitchFamily="18" charset="0"/>
                <a:sym typeface="+mn-lt"/>
              </a:rPr>
              <a:t> </a:t>
            </a:r>
            <a:r>
              <a:rPr lang="en-US" altLang="zh-CN" sz="8000" b="1" dirty="0" err="1">
                <a:solidFill>
                  <a:srgbClr val="92A028"/>
                </a:solidFill>
                <a:latin typeface="Times New Roman" panose="02020603050405020304" pitchFamily="18" charset="0"/>
                <a:cs typeface="Times New Roman" panose="02020603050405020304" pitchFamily="18" charset="0"/>
                <a:sym typeface="+mn-lt"/>
              </a:rPr>
              <a:t>lại</a:t>
            </a:r>
            <a:r>
              <a:rPr lang="en-US" altLang="zh-CN" sz="8000" b="1" dirty="0">
                <a:solidFill>
                  <a:srgbClr val="92A028"/>
                </a:solidFill>
                <a:latin typeface="Times New Roman" panose="02020603050405020304" pitchFamily="18" charset="0"/>
                <a:cs typeface="Times New Roman" panose="02020603050405020304" pitchFamily="18" charset="0"/>
                <a:sym typeface="+mn-lt"/>
              </a:rPr>
              <a:t>!</a:t>
            </a:r>
          </a:p>
        </p:txBody>
      </p:sp>
    </p:spTree>
    <p:extLst>
      <p:ext uri="{BB962C8B-B14F-4D97-AF65-F5344CB8AC3E}">
        <p14:creationId xmlns:p14="http://schemas.microsoft.com/office/powerpoint/2010/main" val="3363137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30000"/>
                                  </p:iterate>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5439" b="26491"/>
          <a:stretch/>
        </p:blipFill>
        <p:spPr>
          <a:xfrm>
            <a:off x="433137" y="144378"/>
            <a:ext cx="11237495" cy="6545179"/>
          </a:xfrm>
          <a:prstGeom prst="rect">
            <a:avLst/>
          </a:prstGeom>
        </p:spPr>
      </p:pic>
    </p:spTree>
    <p:extLst>
      <p:ext uri="{BB962C8B-B14F-4D97-AF65-F5344CB8AC3E}">
        <p14:creationId xmlns:p14="http://schemas.microsoft.com/office/powerpoint/2010/main" val="2912184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147" y="409074"/>
            <a:ext cx="6725653" cy="6340641"/>
          </a:xfrm>
        </p:spPr>
        <p:txBody>
          <a:bodyPr>
            <a:normAutofit/>
          </a:bodyPr>
          <a:lstStyle/>
          <a:p>
            <a:pPr marL="0" indent="0">
              <a:buNone/>
            </a:pPr>
            <a:r>
              <a:rPr lang="en-US" sz="3200" smtClean="0">
                <a:latin typeface="Calibri" pitchFamily="34" charset="0"/>
                <a:cs typeface="Calibri" pitchFamily="34" charset="0"/>
              </a:rPr>
              <a:t>       </a:t>
            </a:r>
            <a:r>
              <a:rPr lang="en-US" smtClean="0">
                <a:latin typeface="Calibri" pitchFamily="34" charset="0"/>
                <a:cs typeface="Calibri" pitchFamily="34" charset="0"/>
              </a:rPr>
              <a:t>Đọc</a:t>
            </a:r>
          </a:p>
          <a:p>
            <a:pPr marL="0" indent="0" algn="ctr">
              <a:buNone/>
            </a:pPr>
            <a:r>
              <a:rPr lang="en-US" smtClean="0">
                <a:latin typeface="Calibri" pitchFamily="34" charset="0"/>
                <a:cs typeface="Calibri" pitchFamily="34" charset="0"/>
              </a:rPr>
              <a:t>Nếu không may bị lạc</a:t>
            </a:r>
          </a:p>
          <a:p>
            <a:pPr marL="0" indent="0">
              <a:buNone/>
            </a:pPr>
            <a:r>
              <a:rPr lang="en-US" sz="2200" smtClean="0">
                <a:latin typeface="Calibri" pitchFamily="34" charset="0"/>
                <a:cs typeface="Calibri" pitchFamily="34" charset="0"/>
              </a:rPr>
              <a:t>Sáng chủ nhật, bố cho Nam và em đi công viên. Công viên đông như hội. Khi vào cổng , bố dặn: “Các con cẩn thận kẻo bị lạc. Nếukhông may bị lạc, các con nhớ đi ra cổng này. Nhìn kìa, trên cổng có lá cờ rất to”.</a:t>
            </a:r>
          </a:p>
          <a:p>
            <a:pPr marL="0" indent="0">
              <a:buNone/>
            </a:pPr>
            <a:r>
              <a:rPr lang="en-US" sz="2200">
                <a:latin typeface="Calibri" pitchFamily="34" charset="0"/>
                <a:cs typeface="Calibri" pitchFamily="34" charset="0"/>
              </a:rPr>
              <a:t> </a:t>
            </a:r>
            <a:r>
              <a:rPr lang="en-US" sz="2200" smtClean="0">
                <a:latin typeface="Calibri" pitchFamily="34" charset="0"/>
                <a:cs typeface="Calibri"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marL="0" indent="0" algn="r">
              <a:buNone/>
            </a:pPr>
            <a:r>
              <a:rPr lang="en-US" sz="1900" smtClean="0">
                <a:latin typeface="Calibri" pitchFamily="34" charset="0"/>
                <a:cs typeface="Calibri" pitchFamily="34" charset="0"/>
              </a:rPr>
              <a:t>( </a:t>
            </a:r>
            <a:r>
              <a:rPr lang="en-US" sz="1900" i="1" smtClean="0">
                <a:latin typeface="Calibri" pitchFamily="34" charset="0"/>
                <a:cs typeface="Calibri" pitchFamily="34" charset="0"/>
              </a:rPr>
              <a:t>Theo</a:t>
            </a:r>
            <a:r>
              <a:rPr lang="en-US" sz="1900" smtClean="0">
                <a:latin typeface="Calibri" pitchFamily="34" charset="0"/>
                <a:cs typeface="Calibri" pitchFamily="34" charset="0"/>
              </a:rPr>
              <a:t> Phạm Thị Thúy – Tuấn Hiển)</a:t>
            </a:r>
          </a:p>
          <a:p>
            <a:r>
              <a:rPr lang="en-US" sz="2000" smtClean="0">
                <a:solidFill>
                  <a:srgbClr val="FF0000"/>
                </a:solidFill>
                <a:latin typeface="Calibri" pitchFamily="34" charset="0"/>
                <a:cs typeface="Calibri" pitchFamily="34" charset="0"/>
              </a:rPr>
              <a:t>Vần: </a:t>
            </a:r>
            <a:r>
              <a:rPr lang="en-US" sz="2000" i="1" smtClean="0">
                <a:solidFill>
                  <a:srgbClr val="FF0000"/>
                </a:solidFill>
                <a:latin typeface="Calibri" pitchFamily="34" charset="0"/>
                <a:cs typeface="Calibri" pitchFamily="34" charset="0"/>
              </a:rPr>
              <a:t>oanh</a:t>
            </a:r>
          </a:p>
          <a:p>
            <a:r>
              <a:rPr lang="en-US" sz="2000" smtClean="0">
                <a:solidFill>
                  <a:srgbClr val="FF0000"/>
                </a:solidFill>
                <a:latin typeface="Calibri" pitchFamily="34" charset="0"/>
                <a:cs typeface="Calibri" pitchFamily="34" charset="0"/>
              </a:rPr>
              <a:t>Từ ngữ: </a:t>
            </a:r>
            <a:r>
              <a:rPr lang="en-US" sz="2000" i="1" smtClean="0">
                <a:solidFill>
                  <a:srgbClr val="FF0000"/>
                </a:solidFill>
                <a:latin typeface="Calibri" pitchFamily="34" charset="0"/>
                <a:cs typeface="Calibri" pitchFamily="34" charset="0"/>
              </a:rPr>
              <a:t>đông như hội, mải mê, ngoảnh lại, suýt</a:t>
            </a:r>
          </a:p>
          <a:p>
            <a:endParaRPr lang="en-US" sz="2000" smtClean="0">
              <a:latin typeface="Calibri" pitchFamily="34" charset="0"/>
              <a:cs typeface="Calibri" pitchFamily="34" charset="0"/>
            </a:endParaRPr>
          </a:p>
          <a:p>
            <a:endParaRPr lang="en-US" sz="2000">
              <a:latin typeface="Calibri" pitchFamily="34" charset="0"/>
              <a:cs typeface="Calibri" pitchFamily="34" charset="0"/>
            </a:endParaRPr>
          </a:p>
        </p:txBody>
      </p:sp>
      <p:sp>
        <p:nvSpPr>
          <p:cNvPr id="4" name="Oval 3"/>
          <p:cNvSpPr/>
          <p:nvPr/>
        </p:nvSpPr>
        <p:spPr>
          <a:xfrm>
            <a:off x="926433" y="535591"/>
            <a:ext cx="505326" cy="61361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2</a:t>
            </a:r>
            <a:endParaRPr lang="en-US"/>
          </a:p>
        </p:txBody>
      </p:sp>
      <p:sp>
        <p:nvSpPr>
          <p:cNvPr id="5" name="Content Placeholder 2"/>
          <p:cNvSpPr txBox="1">
            <a:spLocks/>
          </p:cNvSpPr>
          <p:nvPr/>
        </p:nvSpPr>
        <p:spPr>
          <a:xfrm>
            <a:off x="7519737" y="746145"/>
            <a:ext cx="4162926" cy="391809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smtClean="0">
                <a:latin typeface="Calibri" pitchFamily="34" charset="0"/>
                <a:cs typeface="Calibri" pitchFamily="34" charset="0"/>
              </a:rPr>
              <a:t> </a:t>
            </a:r>
            <a:endParaRPr lang="en-US" sz="3200">
              <a:latin typeface="Calibri" pitchFamily="34" charset="0"/>
              <a:cs typeface="Calibri" pitchFamily="34" charset="0"/>
            </a:endParaRPr>
          </a:p>
        </p:txBody>
      </p:sp>
      <p:pic>
        <p:nvPicPr>
          <p:cNvPr id="1026" name="Picture 2" descr="C:\Users\Administrator\Downloads\117333713_761883274571215_7783005261727704383_n.png"/>
          <p:cNvPicPr>
            <a:picLocks noChangeAspect="1" noChangeArrowheads="1"/>
          </p:cNvPicPr>
          <p:nvPr/>
        </p:nvPicPr>
        <p:blipFill rotWithShape="1">
          <a:blip r:embed="rId2">
            <a:extLst>
              <a:ext uri="{28A0092B-C50C-407E-A947-70E740481C1C}">
                <a14:useLocalDpi xmlns:a14="http://schemas.microsoft.com/office/drawing/2010/main" val="0"/>
              </a:ext>
            </a:extLst>
          </a:blip>
          <a:srcRect t="-1604" b="76113"/>
          <a:stretch/>
        </p:blipFill>
        <p:spPr bwMode="auto">
          <a:xfrm>
            <a:off x="7519737" y="1612232"/>
            <a:ext cx="4162926" cy="17205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ownloads\117333713_761883274571215_7783005261727704383_n.png"/>
          <p:cNvPicPr>
            <a:picLocks noChangeAspect="1" noChangeArrowheads="1"/>
          </p:cNvPicPr>
          <p:nvPr/>
        </p:nvPicPr>
        <p:blipFill rotWithShape="1">
          <a:blip r:embed="rId2">
            <a:extLst>
              <a:ext uri="{28A0092B-C50C-407E-A947-70E740481C1C}">
                <a14:useLocalDpi xmlns:a14="http://schemas.microsoft.com/office/drawing/2010/main" val="0"/>
              </a:ext>
            </a:extLst>
          </a:blip>
          <a:srcRect t="64737" b="8771"/>
          <a:stretch/>
        </p:blipFill>
        <p:spPr bwMode="auto">
          <a:xfrm>
            <a:off x="7519737" y="3645568"/>
            <a:ext cx="4159667" cy="181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193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Administrator\Downloads\117333713_761883274571215_7783005261727704383_n.png"/>
          <p:cNvPicPr>
            <a:picLocks noChangeAspect="1" noChangeArrowheads="1"/>
          </p:cNvPicPr>
          <p:nvPr/>
        </p:nvPicPr>
        <p:blipFill rotWithShape="1">
          <a:blip r:embed="rId2">
            <a:extLst>
              <a:ext uri="{28A0092B-C50C-407E-A947-70E740481C1C}">
                <a14:useLocalDpi xmlns:a14="http://schemas.microsoft.com/office/drawing/2010/main" val="0"/>
              </a:ext>
            </a:extLst>
          </a:blip>
          <a:srcRect t="51227" b="8422"/>
          <a:stretch/>
        </p:blipFill>
        <p:spPr bwMode="auto">
          <a:xfrm>
            <a:off x="1094874" y="228600"/>
            <a:ext cx="9841831" cy="635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176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898612"/>
            <a:ext cx="8867274" cy="1077218"/>
          </a:xfrm>
          <a:prstGeom prst="rect">
            <a:avLst/>
          </a:prstGeom>
          <a:noFill/>
          <a:ln>
            <a:noFill/>
          </a:ln>
        </p:spPr>
        <p:txBody>
          <a:bodyPr wrap="square">
            <a:spAutoFit/>
          </a:bodyPr>
          <a:lstStyle/>
          <a:p>
            <a:r>
              <a:rPr lang="en-US">
                <a:latin typeface="Calibri" pitchFamily="34" charset="0"/>
                <a:cs typeface="Calibri" pitchFamily="34" charset="0"/>
              </a:rPr>
              <a:t> </a:t>
            </a:r>
            <a:r>
              <a:rPr lang="en-US" sz="3200" b="1" smtClean="0">
                <a:latin typeface="Calibri" pitchFamily="34" charset="0"/>
                <a:cs typeface="Calibri" pitchFamily="34" charset="0"/>
              </a:rPr>
              <a:t>Viết vào vở câu trả lời cho câu hỏi a ở mục 3</a:t>
            </a:r>
          </a:p>
          <a:p>
            <a:r>
              <a:rPr lang="en-US" sz="3200" smtClean="0">
                <a:latin typeface="Calibri" pitchFamily="34" charset="0"/>
                <a:cs typeface="Calibri" pitchFamily="34" charset="0"/>
              </a:rPr>
              <a:t>Bố </a:t>
            </a:r>
            <a:r>
              <a:rPr lang="en-US" sz="3200">
                <a:latin typeface="Calibri" pitchFamily="34" charset="0"/>
                <a:cs typeface="Calibri" pitchFamily="34" charset="0"/>
              </a:rPr>
              <a:t>cho Nam và em </a:t>
            </a:r>
            <a:r>
              <a:rPr lang="en-US" sz="3200" smtClean="0">
                <a:latin typeface="Calibri" pitchFamily="34" charset="0"/>
                <a:cs typeface="Calibri" pitchFamily="34" charset="0"/>
              </a:rPr>
              <a:t>(…).</a:t>
            </a:r>
            <a:endParaRPr lang="en-US" sz="3200">
              <a:latin typeface="Calibri" pitchFamily="34" charset="0"/>
              <a:cs typeface="Calibri" pitchFamily="34" charset="0"/>
            </a:endParaRPr>
          </a:p>
        </p:txBody>
      </p:sp>
      <p:sp>
        <p:nvSpPr>
          <p:cNvPr id="5" name="Oval 4"/>
          <p:cNvSpPr/>
          <p:nvPr/>
        </p:nvSpPr>
        <p:spPr>
          <a:xfrm>
            <a:off x="1744579" y="923818"/>
            <a:ext cx="409074" cy="4477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4</a:t>
            </a:r>
            <a:endParaRPr lang="en-US"/>
          </a:p>
        </p:txBody>
      </p:sp>
      <p:sp>
        <p:nvSpPr>
          <p:cNvPr id="11" name="Content Placeholder 2"/>
          <p:cNvSpPr>
            <a:spLocks noGrp="1"/>
          </p:cNvSpPr>
          <p:nvPr>
            <p:ph idx="1"/>
          </p:nvPr>
        </p:nvSpPr>
        <p:spPr>
          <a:xfrm>
            <a:off x="1371599" y="2033337"/>
            <a:ext cx="9486901" cy="2598821"/>
          </a:xfrm>
        </p:spPr>
        <p:txBody>
          <a:bodyPr>
            <a:normAutofit/>
          </a:bodyPr>
          <a:lstStyle/>
          <a:p>
            <a:pPr marL="0" indent="0">
              <a:buNone/>
            </a:pPr>
            <a:r>
              <a:rPr lang="en-US" smtClean="0"/>
              <a:t>          </a:t>
            </a:r>
            <a:r>
              <a:rPr lang="en-US" sz="3200" b="1" smtClean="0">
                <a:latin typeface="Calibri" pitchFamily="34" charset="0"/>
                <a:cs typeface="Calibri" pitchFamily="34" charset="0"/>
              </a:rPr>
              <a:t>Chọn từ ngữ để hoàn thiện câu và viết câu vào vở</a:t>
            </a:r>
          </a:p>
          <a:p>
            <a:endParaRPr lang="en-US" smtClean="0">
              <a:latin typeface="Calibri" pitchFamily="34" charset="0"/>
              <a:cs typeface="Calibri" pitchFamily="34" charset="0"/>
            </a:endParaRPr>
          </a:p>
          <a:p>
            <a:pPr marL="0" indent="0">
              <a:buNone/>
            </a:pPr>
            <a:r>
              <a:rPr lang="en-US">
                <a:latin typeface="Calibri" pitchFamily="34" charset="0"/>
                <a:cs typeface="Calibri" pitchFamily="34" charset="0"/>
              </a:rPr>
              <a:t> </a:t>
            </a:r>
            <a:r>
              <a:rPr lang="en-US" smtClean="0">
                <a:latin typeface="Calibri" pitchFamily="34" charset="0"/>
                <a:cs typeface="Calibri" pitchFamily="34" charset="0"/>
              </a:rPr>
              <a:t>                         </a:t>
            </a:r>
          </a:p>
          <a:p>
            <a:pPr marL="0" indent="0">
              <a:buNone/>
            </a:pPr>
            <a:r>
              <a:rPr lang="en-US" smtClean="0">
                <a:latin typeface="Calibri" pitchFamily="34" charset="0"/>
                <a:cs typeface="Calibri" pitchFamily="34" charset="0"/>
              </a:rPr>
              <a:t>          </a:t>
            </a:r>
            <a:r>
              <a:rPr lang="en-US" sz="3200" smtClean="0">
                <a:latin typeface="Calibri" pitchFamily="34" charset="0"/>
                <a:cs typeface="Calibri" pitchFamily="34" charset="0"/>
              </a:rPr>
              <a:t>Uyên không (…) khi bị lạc.</a:t>
            </a:r>
            <a:endParaRPr lang="en-US" sz="3200">
              <a:latin typeface="Calibri" pitchFamily="34" charset="0"/>
              <a:cs typeface="Calibri" pitchFamily="34" charset="0"/>
            </a:endParaRPr>
          </a:p>
        </p:txBody>
      </p:sp>
      <p:sp>
        <p:nvSpPr>
          <p:cNvPr id="12" name="Oval 11"/>
          <p:cNvSpPr/>
          <p:nvPr/>
        </p:nvSpPr>
        <p:spPr>
          <a:xfrm>
            <a:off x="1744579" y="2111540"/>
            <a:ext cx="409074" cy="44516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a:p>
            <a:pPr algn="ctr"/>
            <a:r>
              <a:rPr lang="en-US">
                <a:latin typeface="Calibri" pitchFamily="34" charset="0"/>
                <a:cs typeface="Calibri" pitchFamily="34" charset="0"/>
              </a:rPr>
              <a:t>5</a:t>
            </a:r>
          </a:p>
          <a:p>
            <a:pPr algn="ctr"/>
            <a:endParaRPr lang="en-US">
              <a:solidFill>
                <a:srgbClr val="00B0F0"/>
              </a:solidFill>
              <a:latin typeface="Calibri" pitchFamily="34" charset="0"/>
              <a:cs typeface="Calibri" pitchFamily="34" charset="0"/>
            </a:endParaRPr>
          </a:p>
        </p:txBody>
      </p:sp>
      <p:sp>
        <p:nvSpPr>
          <p:cNvPr id="14" name="Rectangle 13"/>
          <p:cNvSpPr/>
          <p:nvPr/>
        </p:nvSpPr>
        <p:spPr>
          <a:xfrm>
            <a:off x="2093494" y="2749214"/>
            <a:ext cx="8373979" cy="78882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libri" pitchFamily="34" charset="0"/>
                <a:cs typeface="Calibri" pitchFamily="34" charset="0"/>
              </a:rPr>
              <a:t>người lạ             hoảng hốt               mải </a:t>
            </a:r>
            <a:r>
              <a:rPr lang="en-US" sz="3200" smtClean="0">
                <a:solidFill>
                  <a:schemeClr val="tx1"/>
                </a:solidFill>
                <a:latin typeface="Calibri" pitchFamily="34" charset="0"/>
                <a:cs typeface="Calibri" pitchFamily="34" charset="0"/>
              </a:rPr>
              <a:t>mê</a:t>
            </a:r>
            <a:endParaRPr lang="en-US" sz="3200">
              <a:solidFill>
                <a:schemeClr val="tx1"/>
              </a:solidFill>
              <a:latin typeface="Calibri" pitchFamily="34" charset="0"/>
              <a:cs typeface="Calibri" pitchFamily="34" charset="0"/>
            </a:endParaRPr>
          </a:p>
        </p:txBody>
      </p:sp>
      <p:sp>
        <p:nvSpPr>
          <p:cNvPr id="16" name="Rectangle 15"/>
          <p:cNvSpPr/>
          <p:nvPr/>
        </p:nvSpPr>
        <p:spPr>
          <a:xfrm>
            <a:off x="5317957" y="1437221"/>
            <a:ext cx="3681663" cy="4368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FF0000"/>
                </a:solidFill>
                <a:latin typeface="Calibri" pitchFamily="34" charset="0"/>
                <a:cs typeface="Calibri" pitchFamily="34" charset="0"/>
              </a:rPr>
              <a:t>đi công viên</a:t>
            </a:r>
            <a:r>
              <a:rPr lang="en-US" sz="3200" smtClean="0">
                <a:solidFill>
                  <a:schemeClr val="tx1"/>
                </a:solidFill>
                <a:latin typeface="Calibri" pitchFamily="34" charset="0"/>
                <a:cs typeface="Calibri" pitchFamily="34" charset="0"/>
              </a:rPr>
              <a:t>.</a:t>
            </a:r>
            <a:endParaRPr lang="en-US" sz="3200">
              <a:solidFill>
                <a:schemeClr val="tx1"/>
              </a:solidFill>
              <a:latin typeface="Calibri" pitchFamily="34" charset="0"/>
              <a:cs typeface="Calibri" pitchFamily="34" charset="0"/>
            </a:endParaRPr>
          </a:p>
        </p:txBody>
      </p:sp>
      <p:sp>
        <p:nvSpPr>
          <p:cNvPr id="17" name="Rectangle 16"/>
          <p:cNvSpPr/>
          <p:nvPr/>
        </p:nvSpPr>
        <p:spPr>
          <a:xfrm>
            <a:off x="4162926" y="3645566"/>
            <a:ext cx="4235116" cy="5654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FF0000"/>
                </a:solidFill>
                <a:latin typeface="Calibri" pitchFamily="34" charset="0"/>
                <a:cs typeface="Calibri" pitchFamily="34" charset="0"/>
              </a:rPr>
              <a:t>h</a:t>
            </a:r>
            <a:r>
              <a:rPr lang="en-US" sz="3200" smtClean="0">
                <a:solidFill>
                  <a:srgbClr val="FF0000"/>
                </a:solidFill>
                <a:latin typeface="Calibri" pitchFamily="34" charset="0"/>
                <a:cs typeface="Calibri" pitchFamily="34" charset="0"/>
              </a:rPr>
              <a:t>oảng hốt </a:t>
            </a:r>
            <a:r>
              <a:rPr lang="en-US" sz="3200" smtClean="0">
                <a:solidFill>
                  <a:schemeClr val="tx1"/>
                </a:solidFill>
                <a:latin typeface="Calibri" pitchFamily="34" charset="0"/>
                <a:cs typeface="Calibri" pitchFamily="34" charset="0"/>
              </a:rPr>
              <a:t>khi bị lạc.</a:t>
            </a:r>
            <a:endParaRPr lang="en-US" sz="320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85897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barn(inVertical)">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fade">
                                      <p:cBhvr>
                                        <p:cTn id="42" dur="500"/>
                                        <p:tgtEl>
                                          <p:spTgt spid="1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0598" b="8905"/>
          <a:stretch/>
        </p:blipFill>
        <p:spPr>
          <a:xfrm>
            <a:off x="1431758" y="144380"/>
            <a:ext cx="9432757" cy="6436894"/>
          </a:xfrm>
        </p:spPr>
      </p:pic>
    </p:spTree>
    <p:extLst>
      <p:ext uri="{BB962C8B-B14F-4D97-AF65-F5344CB8AC3E}">
        <p14:creationId xmlns:p14="http://schemas.microsoft.com/office/powerpoint/2010/main" val="3890695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39252" y="338982"/>
            <a:ext cx="9035716" cy="6121976"/>
          </a:xfrm>
        </p:spPr>
        <p:txBody>
          <a:bodyPr/>
          <a:lstStyle/>
          <a:p>
            <a:pPr marL="0" indent="0">
              <a:buNone/>
            </a:pPr>
            <a:r>
              <a:rPr lang="en-US" smtClean="0">
                <a:latin typeface="Calibri" pitchFamily="34" charset="0"/>
                <a:cs typeface="Calibri" pitchFamily="34" charset="0"/>
              </a:rPr>
              <a:t>        </a:t>
            </a:r>
            <a:r>
              <a:rPr lang="en-US" sz="3200" b="1" smtClean="0">
                <a:latin typeface="Calibri" pitchFamily="34" charset="0"/>
                <a:cs typeface="Calibri" pitchFamily="34" charset="0"/>
              </a:rPr>
              <a:t>Nghe viết</a:t>
            </a:r>
          </a:p>
          <a:p>
            <a:pPr marL="0" indent="0">
              <a:buNone/>
            </a:pPr>
            <a:r>
              <a:rPr lang="en-US" sz="3200">
                <a:latin typeface="Calibri" pitchFamily="34" charset="0"/>
                <a:cs typeface="Calibri" pitchFamily="34" charset="0"/>
              </a:rPr>
              <a:t> </a:t>
            </a:r>
            <a:r>
              <a:rPr lang="en-US" sz="3200" smtClean="0">
                <a:latin typeface="Calibri" pitchFamily="34" charset="0"/>
                <a:cs typeface="Calibri" pitchFamily="34" charset="0"/>
              </a:rPr>
              <a:t>       Nam bị lạc khi đi chơi công viên. Nhớ lời dặn,</a:t>
            </a:r>
          </a:p>
          <a:p>
            <a:pPr marL="0" indent="0">
              <a:buNone/>
            </a:pPr>
            <a:r>
              <a:rPr lang="en-US" sz="3200" smtClean="0">
                <a:latin typeface="Calibri" pitchFamily="34" charset="0"/>
                <a:cs typeface="Calibri" pitchFamily="34" charset="0"/>
              </a:rPr>
              <a:t> Nam tìm đến điểm hẹn, gặp lại bố và em.</a:t>
            </a:r>
          </a:p>
          <a:p>
            <a:pPr marL="0" indent="0">
              <a:buNone/>
            </a:pPr>
            <a:r>
              <a:rPr lang="en-US" sz="3200" smtClean="0">
                <a:latin typeface="Calibri" pitchFamily="34" charset="0"/>
                <a:cs typeface="Calibri" pitchFamily="34" charset="0"/>
              </a:rPr>
              <a:t>        </a:t>
            </a:r>
          </a:p>
          <a:p>
            <a:pPr marL="0" indent="0">
              <a:buNone/>
            </a:pPr>
            <a:r>
              <a:rPr lang="en-US" sz="3200">
                <a:latin typeface="Calibri" pitchFamily="34" charset="0"/>
                <a:cs typeface="Calibri" pitchFamily="34" charset="0"/>
              </a:rPr>
              <a:t> </a:t>
            </a:r>
            <a:r>
              <a:rPr lang="en-US" sz="3200" smtClean="0">
                <a:latin typeface="Calibri" pitchFamily="34" charset="0"/>
                <a:cs typeface="Calibri" pitchFamily="34" charset="0"/>
              </a:rPr>
              <a:t>    </a:t>
            </a:r>
            <a:endParaRPr lang="en-US" sz="3200">
              <a:latin typeface="Calibri" pitchFamily="34" charset="0"/>
              <a:cs typeface="Calibri" pitchFamily="34" charset="0"/>
            </a:endParaRPr>
          </a:p>
        </p:txBody>
      </p:sp>
      <p:sp>
        <p:nvSpPr>
          <p:cNvPr id="8" name="Oval 7"/>
          <p:cNvSpPr/>
          <p:nvPr/>
        </p:nvSpPr>
        <p:spPr>
          <a:xfrm>
            <a:off x="1431755" y="397038"/>
            <a:ext cx="372979" cy="38501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7</a:t>
            </a:r>
            <a:endParaRPr lang="en-US"/>
          </a:p>
        </p:txBody>
      </p:sp>
    </p:spTree>
    <p:extLst>
      <p:ext uri="{BB962C8B-B14F-4D97-AF65-F5344CB8AC3E}">
        <p14:creationId xmlns:p14="http://schemas.microsoft.com/office/powerpoint/2010/main" val="227554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circle(in)">
                                      <p:cBhvr>
                                        <p:cTn id="15" dur="2000"/>
                                        <p:tgtEl>
                                          <p:spTgt spid="7">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circle(in)">
                                      <p:cBhvr>
                                        <p:cTn id="18"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4560" y="421105"/>
            <a:ext cx="10178714" cy="1467853"/>
          </a:xfrm>
        </p:spPr>
        <p:txBody>
          <a:bodyPr>
            <a:normAutofit/>
          </a:bodyPr>
          <a:lstStyle/>
          <a:p>
            <a:pPr marL="0" indent="0">
              <a:lnSpc>
                <a:spcPct val="120000"/>
              </a:lnSpc>
              <a:buNone/>
            </a:pPr>
            <a:r>
              <a:rPr lang="en-US" b="1" smtClean="0">
                <a:latin typeface="Calibri" pitchFamily="34" charset="0"/>
                <a:cs typeface="Calibri" pitchFamily="34" charset="0"/>
              </a:rPr>
              <a:t>          </a:t>
            </a:r>
            <a:r>
              <a:rPr lang="en-US" sz="3200" b="1" smtClean="0">
                <a:latin typeface="Calibri" pitchFamily="34" charset="0"/>
                <a:cs typeface="Calibri" pitchFamily="34" charset="0"/>
              </a:rPr>
              <a:t>Tìm </a:t>
            </a:r>
            <a:r>
              <a:rPr lang="en-US" sz="3200" b="1">
                <a:latin typeface="Calibri" pitchFamily="34" charset="0"/>
                <a:cs typeface="Calibri" pitchFamily="34" charset="0"/>
              </a:rPr>
              <a:t>trong hoặc ngoài bài đọc </a:t>
            </a:r>
            <a:r>
              <a:rPr lang="en-US" sz="3200" b="1" i="1">
                <a:latin typeface="Calibri" pitchFamily="34" charset="0"/>
                <a:cs typeface="Calibri" pitchFamily="34" charset="0"/>
              </a:rPr>
              <a:t>Nếu không may bị lạc </a:t>
            </a:r>
            <a:r>
              <a:rPr lang="en-US" sz="3200" b="1">
                <a:latin typeface="Calibri" pitchFamily="34" charset="0"/>
                <a:cs typeface="Calibri" pitchFamily="34" charset="0"/>
              </a:rPr>
              <a:t>từ ngữ có tiếng chứa vần im, iêm, ep, </a:t>
            </a:r>
            <a:r>
              <a:rPr lang="en-US" sz="3200" b="1" smtClean="0">
                <a:latin typeface="Calibri" pitchFamily="34" charset="0"/>
                <a:cs typeface="Calibri" pitchFamily="34" charset="0"/>
              </a:rPr>
              <a:t>êp </a:t>
            </a:r>
            <a:endParaRPr lang="en-US" sz="3200"/>
          </a:p>
        </p:txBody>
      </p:sp>
      <p:sp>
        <p:nvSpPr>
          <p:cNvPr id="4" name="Oval 3"/>
          <p:cNvSpPr/>
          <p:nvPr/>
        </p:nvSpPr>
        <p:spPr>
          <a:xfrm>
            <a:off x="1299414" y="553452"/>
            <a:ext cx="360948" cy="4331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Calibri" pitchFamily="34" charset="0"/>
                <a:cs typeface="Calibri" pitchFamily="34" charset="0"/>
              </a:rPr>
              <a:t>8</a:t>
            </a:r>
            <a:endParaRPr lang="en-US" sz="2800">
              <a:latin typeface="Calibri" pitchFamily="34" charset="0"/>
              <a:cs typeface="Calibri" pitchFamily="34" charset="0"/>
            </a:endParaRPr>
          </a:p>
        </p:txBody>
      </p:sp>
      <p:sp>
        <p:nvSpPr>
          <p:cNvPr id="5" name="Rectangle 4"/>
          <p:cNvSpPr/>
          <p:nvPr/>
        </p:nvSpPr>
        <p:spPr>
          <a:xfrm>
            <a:off x="517359" y="1672389"/>
            <a:ext cx="11369842" cy="4692316"/>
          </a:xfrm>
          <a:prstGeom prst="rect">
            <a:avLst/>
          </a:prstGeom>
          <a:solidFill>
            <a:schemeClr val="accent5">
              <a:lumMod val="40000"/>
              <a:lumOff val="6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alibri" pitchFamily="34" charset="0"/>
                <a:cs typeface="Calibri" pitchFamily="34" charset="0"/>
              </a:rPr>
              <a:t>Nếu không may bị lạc</a:t>
            </a:r>
          </a:p>
          <a:p>
            <a:r>
              <a:rPr lang="en-US" sz="2800" smtClean="0">
                <a:solidFill>
                  <a:schemeClr val="tx1"/>
                </a:solidFill>
                <a:latin typeface="Calibri" pitchFamily="34" charset="0"/>
                <a:cs typeface="Calibri" pitchFamily="34" charset="0"/>
              </a:rPr>
              <a:t>     Sáng </a:t>
            </a:r>
            <a:r>
              <a:rPr lang="en-US" sz="2800">
                <a:solidFill>
                  <a:schemeClr val="tx1"/>
                </a:solidFill>
                <a:latin typeface="Calibri" pitchFamily="34" charset="0"/>
                <a:cs typeface="Calibri" pitchFamily="34" charset="0"/>
              </a:rPr>
              <a:t>chủ nhật, bố cho Nam và em đi công viên. Công viên đông như hội. Khi vào cổng , bố dặn: “Các con cẩn thận kẻo bị lạc. Nếukhông may bị lạc, các con nhớ đi ra cổng này. Nhìn kìa, trên cổng có lá cờ rất to”.</a:t>
            </a:r>
          </a:p>
          <a:p>
            <a:r>
              <a:rPr lang="en-US" sz="2800">
                <a:solidFill>
                  <a:schemeClr val="tx1"/>
                </a:solidFill>
                <a:latin typeface="Calibri" pitchFamily="34" charset="0"/>
                <a:cs typeface="Calibri" pitchFamily="34" charset="0"/>
              </a:rPr>
              <a:t>   </a:t>
            </a:r>
            <a:r>
              <a:rPr lang="en-US" sz="2800" smtClean="0">
                <a:solidFill>
                  <a:schemeClr val="tx1"/>
                </a:solidFill>
                <a:latin typeface="Calibri" pitchFamily="34" charset="0"/>
                <a:cs typeface="Calibri" pitchFamily="34" charset="0"/>
              </a:rPr>
              <a:t>  Công </a:t>
            </a:r>
            <a:r>
              <a:rPr lang="en-US" sz="2800">
                <a:solidFill>
                  <a:schemeClr val="tx1"/>
                </a:solidFill>
                <a:latin typeface="Calibri" pitchFamily="34" charset="0"/>
                <a:cs typeface="Calibri" pitchFamily="34" charset="0"/>
              </a:rPr>
              <a:t>viên </a:t>
            </a:r>
            <a:r>
              <a:rPr lang="en-US" sz="2800">
                <a:solidFill>
                  <a:srgbClr val="FF0000"/>
                </a:solidFill>
                <a:latin typeface="Calibri" pitchFamily="34" charset="0"/>
                <a:cs typeface="Calibri" pitchFamily="34" charset="0"/>
              </a:rPr>
              <a:t>đẹp</a:t>
            </a:r>
            <a:r>
              <a:rPr lang="en-US" sz="2800">
                <a:solidFill>
                  <a:schemeClr val="tx1"/>
                </a:solidFill>
                <a:latin typeface="Calibri" pitchFamily="34" charset="0"/>
                <a:cs typeface="Calibri" pitchFamily="34" charset="0"/>
              </a:rPr>
              <a:t> quá. Nam cứ mải mê xem hết chỗ này đến chỗ khác. Lúc ngoảnh lại thì không thấy bố và em đâu. Nam vừa chạy </a:t>
            </a:r>
            <a:r>
              <a:rPr lang="en-US" sz="2800">
                <a:solidFill>
                  <a:srgbClr val="FF0000"/>
                </a:solidFill>
                <a:latin typeface="Calibri" pitchFamily="34" charset="0"/>
                <a:cs typeface="Calibri" pitchFamily="34" charset="0"/>
              </a:rPr>
              <a:t>tìm</a:t>
            </a:r>
            <a:r>
              <a:rPr lang="en-US" sz="2800">
                <a:solidFill>
                  <a:schemeClr val="tx1"/>
                </a:solidFill>
                <a:latin typeface="Calibri" pitchFamily="34" charset="0"/>
                <a:cs typeface="Calibri" pitchFamily="34" charset="0"/>
              </a:rPr>
              <a:t>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ctr"/>
            <a:endParaRPr lang="en-US"/>
          </a:p>
        </p:txBody>
      </p:sp>
    </p:spTree>
    <p:extLst>
      <p:ext uri="{BB962C8B-B14F-4D97-AF65-F5344CB8AC3E}">
        <p14:creationId xmlns:p14="http://schemas.microsoft.com/office/powerpoint/2010/main" val="288503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149" t="33543" r="2681" b="8805"/>
          <a:stretch/>
        </p:blipFill>
        <p:spPr>
          <a:xfrm>
            <a:off x="902368" y="385011"/>
            <a:ext cx="9480885" cy="6124074"/>
          </a:xfrm>
        </p:spPr>
      </p:pic>
      <p:sp>
        <p:nvSpPr>
          <p:cNvPr id="11" name="Rectangle 10"/>
          <p:cNvSpPr/>
          <p:nvPr/>
        </p:nvSpPr>
        <p:spPr>
          <a:xfrm>
            <a:off x="2622885" y="2550691"/>
            <a:ext cx="481262" cy="3128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latin typeface="Calibri" pitchFamily="34" charset="0"/>
                <a:cs typeface="Calibri" pitchFamily="34" charset="0"/>
              </a:rPr>
              <a:t> </a:t>
            </a:r>
            <a:r>
              <a:rPr lang="en-US" sz="2400" smtClean="0">
                <a:solidFill>
                  <a:srgbClr val="FF0000"/>
                </a:solidFill>
                <a:latin typeface="Calibri" pitchFamily="34" charset="0"/>
                <a:cs typeface="Calibri" pitchFamily="34" charset="0"/>
              </a:rPr>
              <a:t>gi</a:t>
            </a:r>
            <a:endParaRPr lang="en-US" sz="2400">
              <a:solidFill>
                <a:srgbClr val="FF0000"/>
              </a:solidFill>
              <a:latin typeface="Calibri" pitchFamily="34" charset="0"/>
              <a:cs typeface="Calibri" pitchFamily="34" charset="0"/>
            </a:endParaRPr>
          </a:p>
        </p:txBody>
      </p:sp>
      <p:sp>
        <p:nvSpPr>
          <p:cNvPr id="15" name="Rectangle 14"/>
          <p:cNvSpPr/>
          <p:nvPr/>
        </p:nvSpPr>
        <p:spPr>
          <a:xfrm>
            <a:off x="4957011" y="2514586"/>
            <a:ext cx="397042" cy="3128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latin typeface="Calibri" pitchFamily="34" charset="0"/>
                <a:cs typeface="Calibri" pitchFamily="34" charset="0"/>
              </a:rPr>
              <a:t>gi</a:t>
            </a:r>
            <a:endParaRPr lang="en-US" sz="2400">
              <a:solidFill>
                <a:srgbClr val="FF0000"/>
              </a:solidFill>
              <a:latin typeface="Calibri" pitchFamily="34" charset="0"/>
              <a:cs typeface="Calibri" pitchFamily="34" charset="0"/>
            </a:endParaRPr>
          </a:p>
        </p:txBody>
      </p:sp>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78873" t="53652" r="16887" b="43178"/>
          <a:stretch/>
        </p:blipFill>
        <p:spPr>
          <a:xfrm>
            <a:off x="2622885" y="2490530"/>
            <a:ext cx="481264" cy="385010"/>
          </a:xfrm>
          <a:prstGeom prst="rect">
            <a:avLst/>
          </a:prstGeom>
        </p:spPr>
      </p:pic>
      <p:sp>
        <p:nvSpPr>
          <p:cNvPr id="10" name="Rectangle 9"/>
          <p:cNvSpPr/>
          <p:nvPr/>
        </p:nvSpPr>
        <p:spPr>
          <a:xfrm>
            <a:off x="6641432" y="3412944"/>
            <a:ext cx="489284" cy="3128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latin typeface="Calibri" pitchFamily="34" charset="0"/>
                <a:cs typeface="Calibri" pitchFamily="34" charset="0"/>
              </a:rPr>
              <a:t> gi</a:t>
            </a:r>
            <a:endParaRPr lang="en-US" sz="2400">
              <a:solidFill>
                <a:srgbClr val="FF0000"/>
              </a:solidFill>
              <a:latin typeface="Calibri" pitchFamily="34" charset="0"/>
              <a:cs typeface="Calibri" pitchFamily="34" charset="0"/>
            </a:endParaRPr>
          </a:p>
        </p:txBody>
      </p:sp>
      <p:sp>
        <p:nvSpPr>
          <p:cNvPr id="12" name="Rectangle 11"/>
          <p:cNvSpPr/>
          <p:nvPr/>
        </p:nvSpPr>
        <p:spPr>
          <a:xfrm>
            <a:off x="8502316" y="3412944"/>
            <a:ext cx="397042" cy="3128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latin typeface="Calibri" pitchFamily="34" charset="0"/>
                <a:cs typeface="Calibri" pitchFamily="34" charset="0"/>
              </a:rPr>
              <a:t>gi</a:t>
            </a:r>
            <a:endParaRPr lang="en-US" sz="2400">
              <a:solidFill>
                <a:srgbClr val="FF0000"/>
              </a:solidFill>
              <a:latin typeface="Calibri" pitchFamily="34" charset="0"/>
              <a:cs typeface="Calibri" pitchFamily="34" charset="0"/>
            </a:endParaRPr>
          </a:p>
        </p:txBody>
      </p:sp>
      <p:sp>
        <p:nvSpPr>
          <p:cNvPr id="13" name="Rectangle 12"/>
          <p:cNvSpPr/>
          <p:nvPr/>
        </p:nvSpPr>
        <p:spPr>
          <a:xfrm>
            <a:off x="5041232" y="3396888"/>
            <a:ext cx="451184" cy="2847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latin typeface="Calibri" pitchFamily="34" charset="0"/>
                <a:cs typeface="Calibri" pitchFamily="34" charset="0"/>
              </a:rPr>
              <a:t> d</a:t>
            </a:r>
            <a:endParaRPr lang="en-US" sz="2400">
              <a:solidFill>
                <a:srgbClr val="FF0000"/>
              </a:solidFill>
              <a:latin typeface="Calibri" pitchFamily="34" charset="0"/>
              <a:cs typeface="Calibri" pitchFamily="34" charset="0"/>
            </a:endParaRPr>
          </a:p>
        </p:txBody>
      </p:sp>
      <p:sp>
        <p:nvSpPr>
          <p:cNvPr id="17" name="Rectangle 16"/>
          <p:cNvSpPr/>
          <p:nvPr/>
        </p:nvSpPr>
        <p:spPr>
          <a:xfrm>
            <a:off x="2707107" y="3364776"/>
            <a:ext cx="397042" cy="3128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latin typeface="Calibri" pitchFamily="34" charset="0"/>
                <a:cs typeface="Calibri" pitchFamily="34" charset="0"/>
              </a:rPr>
              <a:t> r</a:t>
            </a:r>
            <a:endParaRPr lang="en-US" sz="2400">
              <a:solidFill>
                <a:srgbClr val="FF0000"/>
              </a:solidFill>
              <a:latin typeface="Calibri" pitchFamily="34" charset="0"/>
              <a:cs typeface="Calibri" pitchFamily="34" charset="0"/>
            </a:endParaRPr>
          </a:p>
        </p:txBody>
      </p:sp>
      <p:sp>
        <p:nvSpPr>
          <p:cNvPr id="21" name="Rectangle 20"/>
          <p:cNvSpPr/>
          <p:nvPr/>
        </p:nvSpPr>
        <p:spPr>
          <a:xfrm>
            <a:off x="8410074" y="2526624"/>
            <a:ext cx="489284" cy="3128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latin typeface="Calibri" pitchFamily="34" charset="0"/>
                <a:cs typeface="Calibri" pitchFamily="34" charset="0"/>
              </a:rPr>
              <a:t>  d</a:t>
            </a:r>
            <a:endParaRPr lang="en-US" sz="2400">
              <a:solidFill>
                <a:srgbClr val="FF0000"/>
              </a:solidFill>
              <a:latin typeface="Calibri" pitchFamily="34" charset="0"/>
              <a:cs typeface="Calibri" pitchFamily="34" charset="0"/>
            </a:endParaRPr>
          </a:p>
        </p:txBody>
      </p:sp>
      <p:pic>
        <p:nvPicPr>
          <p:cNvPr id="22"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78873" t="53652" r="16887" b="43178"/>
          <a:stretch/>
        </p:blipFill>
        <p:spPr>
          <a:xfrm>
            <a:off x="2664996" y="3328719"/>
            <a:ext cx="481264" cy="385010"/>
          </a:xfrm>
          <a:prstGeom prst="rect">
            <a:avLst/>
          </a:prstGeom>
        </p:spPr>
      </p:pic>
      <p:pic>
        <p:nvPicPr>
          <p:cNvPr id="23"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78873" t="53652" r="16887" b="43178"/>
          <a:stretch/>
        </p:blipFill>
        <p:spPr>
          <a:xfrm>
            <a:off x="5011152" y="3328681"/>
            <a:ext cx="481264" cy="385010"/>
          </a:xfrm>
          <a:prstGeom prst="rect">
            <a:avLst/>
          </a:prstGeom>
        </p:spPr>
      </p:pic>
      <p:pic>
        <p:nvPicPr>
          <p:cNvPr id="2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78873" t="53652" r="16887" b="43178"/>
          <a:stretch/>
        </p:blipFill>
        <p:spPr>
          <a:xfrm>
            <a:off x="8418094" y="2514596"/>
            <a:ext cx="481264" cy="385010"/>
          </a:xfrm>
          <a:prstGeom prst="rect">
            <a:avLst/>
          </a:prstGeom>
        </p:spPr>
      </p:pic>
      <p:pic>
        <p:nvPicPr>
          <p:cNvPr id="2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78873" t="53652" r="16887" b="43178"/>
          <a:stretch/>
        </p:blipFill>
        <p:spPr>
          <a:xfrm>
            <a:off x="8410074" y="3376849"/>
            <a:ext cx="481264" cy="385010"/>
          </a:xfrm>
          <a:prstGeom prst="rect">
            <a:avLst/>
          </a:prstGeom>
        </p:spPr>
      </p:pic>
      <p:pic>
        <p:nvPicPr>
          <p:cNvPr id="26"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78873" t="53652" r="16887" b="43178"/>
          <a:stretch/>
        </p:blipFill>
        <p:spPr>
          <a:xfrm>
            <a:off x="4892844" y="2514586"/>
            <a:ext cx="481264" cy="385010"/>
          </a:xfrm>
          <a:prstGeom prst="rect">
            <a:avLst/>
          </a:prstGeom>
        </p:spPr>
      </p:pic>
      <p:sp>
        <p:nvSpPr>
          <p:cNvPr id="27" name="Rectangle 26"/>
          <p:cNvSpPr/>
          <p:nvPr/>
        </p:nvSpPr>
        <p:spPr>
          <a:xfrm>
            <a:off x="7371348" y="2526624"/>
            <a:ext cx="397042" cy="3128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latin typeface="Calibri" pitchFamily="34" charset="0"/>
                <a:cs typeface="Calibri" pitchFamily="34" charset="0"/>
              </a:rPr>
              <a:t>gi</a:t>
            </a:r>
            <a:endParaRPr lang="en-US" sz="2400">
              <a:solidFill>
                <a:srgbClr val="FF0000"/>
              </a:solidFill>
              <a:latin typeface="Calibri" pitchFamily="34" charset="0"/>
              <a:cs typeface="Calibri" pitchFamily="34" charset="0"/>
            </a:endParaRPr>
          </a:p>
        </p:txBody>
      </p:sp>
      <p:pic>
        <p:nvPicPr>
          <p:cNvPr id="28"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78873" t="53652" r="16887" b="43178"/>
          <a:stretch/>
        </p:blipFill>
        <p:spPr>
          <a:xfrm>
            <a:off x="7287126" y="2502558"/>
            <a:ext cx="481264" cy="385010"/>
          </a:xfrm>
          <a:prstGeom prst="rect">
            <a:avLst/>
          </a:prstGeom>
        </p:spPr>
      </p:pic>
      <p:pic>
        <p:nvPicPr>
          <p:cNvPr id="2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78873" t="53652" r="16887" b="43178"/>
          <a:stretch/>
        </p:blipFill>
        <p:spPr>
          <a:xfrm>
            <a:off x="6661483" y="3376849"/>
            <a:ext cx="481264" cy="385010"/>
          </a:xfrm>
          <a:prstGeom prst="rect">
            <a:avLst/>
          </a:prstGeom>
        </p:spPr>
      </p:pic>
    </p:spTree>
    <p:extLst>
      <p:ext uri="{BB962C8B-B14F-4D97-AF65-F5344CB8AC3E}">
        <p14:creationId xmlns:p14="http://schemas.microsoft.com/office/powerpoint/2010/main" val="139248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26"/>
                                        </p:tgtEl>
                                      </p:cBhvr>
                                    </p:animEffect>
                                    <p:set>
                                      <p:cBhvr>
                                        <p:cTn id="12" dur="1" fill="hold">
                                          <p:stCondLst>
                                            <p:cond delay="1999"/>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28"/>
                                        </p:tgtEl>
                                      </p:cBhvr>
                                    </p:animEffect>
                                    <p:set>
                                      <p:cBhvr>
                                        <p:cTn id="17" dur="1" fill="hold">
                                          <p:stCondLst>
                                            <p:cond delay="1999"/>
                                          </p:stCondLst>
                                        </p:cTn>
                                        <p:tgtEl>
                                          <p:spTgt spid="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nodeType="clickEffect">
                                  <p:stCondLst>
                                    <p:cond delay="0"/>
                                  </p:stCondLst>
                                  <p:childTnLst>
                                    <p:animEffect transition="out" filter="circle(out)">
                                      <p:cBhvr>
                                        <p:cTn id="21" dur="2000"/>
                                        <p:tgtEl>
                                          <p:spTgt spid="29"/>
                                        </p:tgtEl>
                                      </p:cBhvr>
                                    </p:animEffect>
                                    <p:set>
                                      <p:cBhvr>
                                        <p:cTn id="22" dur="1" fill="hold">
                                          <p:stCondLst>
                                            <p:cond delay="1999"/>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nodeType="clickEffect">
                                  <p:stCondLst>
                                    <p:cond delay="0"/>
                                  </p:stCondLst>
                                  <p:childTnLst>
                                    <p:animEffect transition="out" filter="circle(out)">
                                      <p:cBhvr>
                                        <p:cTn id="26" dur="2000"/>
                                        <p:tgtEl>
                                          <p:spTgt spid="25"/>
                                        </p:tgtEl>
                                      </p:cBhvr>
                                    </p:animEffect>
                                    <p:set>
                                      <p:cBhvr>
                                        <p:cTn id="27" dur="1" fill="hold">
                                          <p:stCondLst>
                                            <p:cond delay="1999"/>
                                          </p:stCondLst>
                                        </p:cTn>
                                        <p:tgtEl>
                                          <p:spTgt spid="2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nodeType="clickEffect">
                                  <p:stCondLst>
                                    <p:cond delay="0"/>
                                  </p:stCondLst>
                                  <p:childTnLst>
                                    <p:animEffect transition="out" filter="circle(out)">
                                      <p:cBhvr>
                                        <p:cTn id="31" dur="2000"/>
                                        <p:tgtEl>
                                          <p:spTgt spid="24"/>
                                        </p:tgtEl>
                                      </p:cBhvr>
                                    </p:animEffect>
                                    <p:set>
                                      <p:cBhvr>
                                        <p:cTn id="32" dur="1" fill="hold">
                                          <p:stCondLst>
                                            <p:cond delay="19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2000"/>
                                        <p:tgtEl>
                                          <p:spTgt spid="23"/>
                                        </p:tgtEl>
                                      </p:cBhvr>
                                    </p:animEffect>
                                    <p:set>
                                      <p:cBhvr>
                                        <p:cTn id="37" dur="1" fill="hold">
                                          <p:stCondLst>
                                            <p:cond delay="19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nodeType="clickEffect">
                                  <p:stCondLst>
                                    <p:cond delay="0"/>
                                  </p:stCondLst>
                                  <p:childTnLst>
                                    <p:animEffect transition="out" filter="circle(out)">
                                      <p:cBhvr>
                                        <p:cTn id="41" dur="2000"/>
                                        <p:tgtEl>
                                          <p:spTgt spid="22"/>
                                        </p:tgtEl>
                                      </p:cBhvr>
                                    </p:animEffect>
                                    <p:set>
                                      <p:cBhvr>
                                        <p:cTn id="42"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assicFrameVTI">
  <a:themeElements>
    <a:clrScheme name="AnalogousFromLightSeedLeftStep">
      <a:dk1>
        <a:srgbClr val="000000"/>
      </a:dk1>
      <a:lt1>
        <a:srgbClr val="FFFFFF"/>
      </a:lt1>
      <a:dk2>
        <a:srgbClr val="302441"/>
      </a:dk2>
      <a:lt2>
        <a:srgbClr val="E5E8E2"/>
      </a:lt2>
      <a:accent1>
        <a:srgbClr val="A991CB"/>
      </a:accent1>
      <a:accent2>
        <a:srgbClr val="7979C0"/>
      </a:accent2>
      <a:accent3>
        <a:srgbClr val="8CA6C9"/>
      </a:accent3>
      <a:accent4>
        <a:srgbClr val="73ABB7"/>
      </a:accent4>
      <a:accent5>
        <a:srgbClr val="7CAEA2"/>
      </a:accent5>
      <a:accent6>
        <a:srgbClr val="6FB185"/>
      </a:accent6>
      <a:hlink>
        <a:srgbClr val="738A54"/>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1061</TotalTime>
  <Words>491</Words>
  <Application>Microsoft Office PowerPoint</Application>
  <PresentationFormat>Custom</PresentationFormat>
  <Paragraphs>44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ClassicFrameVTI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 trên- dưới, trái – phải, trước-  sau, ở giữa</dc:title>
  <dc:creator>1</dc:creator>
  <cp:lastModifiedBy>Windows User</cp:lastModifiedBy>
  <cp:revision>67</cp:revision>
  <dcterms:created xsi:type="dcterms:W3CDTF">2020-08-10T03:18:16Z</dcterms:created>
  <dcterms:modified xsi:type="dcterms:W3CDTF">2020-08-15T09:51:49Z</dcterms:modified>
</cp:coreProperties>
</file>