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t>15/08/2020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t>15/08/2020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t>15/08/2020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F68F-4778-448F-BF34-8EC03E892DB6}" type="datetimeFigureOut">
              <a:rPr lang="en-US" smtClean="0"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543A8-0963-4BD1-87FA-ED0A30EE96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1547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d4 bai 5.1.png"/>
          <p:cNvPicPr>
            <a:picLocks noGrp="1" noChangeAspect="1"/>
          </p:cNvPicPr>
          <p:nvPr>
            <p:ph idx="1"/>
          </p:nvPr>
        </p:nvPicPr>
        <p:blipFill>
          <a:blip r:embed="rId3"/>
          <a:srcRect r="-952" b="83269"/>
          <a:stretch>
            <a:fillRect/>
          </a:stretch>
        </p:blipFill>
        <p:spPr>
          <a:xfrm>
            <a:off x="467544" y="1268760"/>
            <a:ext cx="8358245" cy="3024336"/>
          </a:xfrm>
          <a:blipFill>
            <a:blip r:embed="rId2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d4 bai 5.4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09" t="37121" r="18554" b="51870"/>
          <a:stretch/>
        </p:blipFill>
        <p:spPr>
          <a:xfrm>
            <a:off x="251520" y="260648"/>
            <a:ext cx="8718115" cy="2304256"/>
          </a:xfrm>
        </p:spPr>
      </p:pic>
      <p:sp>
        <p:nvSpPr>
          <p:cNvPr id="3" name="Rectangle 2"/>
          <p:cNvSpPr/>
          <p:nvPr/>
        </p:nvSpPr>
        <p:spPr>
          <a:xfrm>
            <a:off x="683568" y="3356992"/>
            <a:ext cx="792088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smtClean="0">
                <a:solidFill>
                  <a:schemeClr val="tx1"/>
                </a:solidFill>
              </a:rPr>
              <a:t>Trả lời: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ngã</a:t>
            </a:r>
            <a:r>
              <a:rPr lang="en-US" sz="3600" smtClean="0">
                <a:solidFill>
                  <a:schemeClr val="tx1"/>
                </a:solidFill>
              </a:rPr>
              <a:t> ba       ngõ </a:t>
            </a:r>
            <a:r>
              <a:rPr lang="en-US" sz="3600" smtClean="0">
                <a:solidFill>
                  <a:srgbClr val="FF0000"/>
                </a:solidFill>
              </a:rPr>
              <a:t>nhỏ</a:t>
            </a:r>
            <a:r>
              <a:rPr lang="en-US" sz="3600" smtClean="0">
                <a:solidFill>
                  <a:schemeClr val="tx1"/>
                </a:solidFill>
              </a:rPr>
              <a:t>     điều </a:t>
            </a:r>
            <a:r>
              <a:rPr lang="en-US" sz="3600" smtClean="0">
                <a:solidFill>
                  <a:srgbClr val="FF0000"/>
                </a:solidFill>
              </a:rPr>
              <a:t>khiển</a:t>
            </a:r>
            <a:r>
              <a:rPr lang="en-US" sz="3600" smtClean="0">
                <a:solidFill>
                  <a:schemeClr val="tx1"/>
                </a:solidFill>
              </a:rPr>
              <a:t>      bút </a:t>
            </a:r>
            <a:r>
              <a:rPr lang="en-US" sz="3600">
                <a:solidFill>
                  <a:srgbClr val="FF0000"/>
                </a:solidFill>
              </a:rPr>
              <a:t>vẽ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5.4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47" t="50209" r="33364" b="45056"/>
          <a:stretch/>
        </p:blipFill>
        <p:spPr>
          <a:xfrm>
            <a:off x="162838" y="289446"/>
            <a:ext cx="7721530" cy="1071570"/>
          </a:xfrm>
        </p:spPr>
      </p:pic>
      <p:pic>
        <p:nvPicPr>
          <p:cNvPr id="5" name="Picture 4" descr="cd4 bai 5.4.png"/>
          <p:cNvPicPr>
            <a:picLocks noChangeAspect="1"/>
          </p:cNvPicPr>
          <p:nvPr/>
        </p:nvPicPr>
        <p:blipFill>
          <a:blip r:embed="rId2"/>
          <a:srcRect l="11988" t="55208" r="58772" b="28125"/>
          <a:stretch>
            <a:fillRect/>
          </a:stretch>
        </p:blipFill>
        <p:spPr>
          <a:xfrm>
            <a:off x="179512" y="1412776"/>
            <a:ext cx="2820884" cy="2928958"/>
          </a:xfrm>
          <a:prstGeom prst="rect">
            <a:avLst/>
          </a:prstGeom>
        </p:spPr>
      </p:pic>
      <p:pic>
        <p:nvPicPr>
          <p:cNvPr id="6" name="Picture 5" descr="cd4 bai 5.4.png"/>
          <p:cNvPicPr>
            <a:picLocks noChangeAspect="1"/>
          </p:cNvPicPr>
          <p:nvPr/>
        </p:nvPicPr>
        <p:blipFill>
          <a:blip r:embed="rId2"/>
          <a:srcRect l="41228" t="59375" r="36842" b="25000"/>
          <a:stretch>
            <a:fillRect/>
          </a:stretch>
        </p:blipFill>
        <p:spPr>
          <a:xfrm>
            <a:off x="3143240" y="1785926"/>
            <a:ext cx="2428892" cy="3000396"/>
          </a:xfrm>
          <a:prstGeom prst="rect">
            <a:avLst/>
          </a:prstGeom>
        </p:spPr>
      </p:pic>
      <p:pic>
        <p:nvPicPr>
          <p:cNvPr id="7" name="Picture 6" descr="cd4 bai 5.4.png"/>
          <p:cNvPicPr>
            <a:picLocks noChangeAspect="1"/>
          </p:cNvPicPr>
          <p:nvPr/>
        </p:nvPicPr>
        <p:blipFill>
          <a:blip r:embed="rId2"/>
          <a:srcRect l="64620" t="65625" r="9064" b="15625"/>
          <a:stretch>
            <a:fillRect/>
          </a:stretch>
        </p:blipFill>
        <p:spPr>
          <a:xfrm>
            <a:off x="5929322" y="2357430"/>
            <a:ext cx="2714644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5.1.png"/>
          <p:cNvPicPr>
            <a:picLocks noGrp="1" noChangeAspect="1"/>
          </p:cNvPicPr>
          <p:nvPr>
            <p:ph idx="1"/>
          </p:nvPr>
        </p:nvPicPr>
        <p:blipFill>
          <a:blip r:embed="rId2"/>
          <a:srcRect l="7909" t="16731" r="7909" b="53279"/>
          <a:stretch>
            <a:fillRect/>
          </a:stretch>
        </p:blipFill>
        <p:spPr>
          <a:xfrm>
            <a:off x="0" y="285728"/>
            <a:ext cx="8929718" cy="63579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5.1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98" t="45834" r="7771" b="8472"/>
          <a:stretch/>
        </p:blipFill>
        <p:spPr>
          <a:xfrm>
            <a:off x="438410" y="375780"/>
            <a:ext cx="8492647" cy="59373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d4 bai 5.2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52" t="8839" r="417" b="21564"/>
          <a:stretch/>
        </p:blipFill>
        <p:spPr>
          <a:xfrm>
            <a:off x="285720" y="428604"/>
            <a:ext cx="8457447" cy="60967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5853336" cy="1143000"/>
          </a:xfrm>
        </p:spPr>
        <p:txBody>
          <a:bodyPr>
            <a:normAutofit/>
          </a:bodyPr>
          <a:lstStyle/>
          <a:p>
            <a:r>
              <a:rPr lang="en-US" sz="4800" u="sng" dirty="0" err="1" smtClean="0"/>
              <a:t>Trả</a:t>
            </a:r>
            <a:r>
              <a:rPr lang="en-US" sz="4800" u="sng" dirty="0" smtClean="0"/>
              <a:t> </a:t>
            </a:r>
            <a:r>
              <a:rPr lang="en-US" sz="4800" u="sng" dirty="0" err="1" smtClean="0"/>
              <a:t>lời</a:t>
            </a:r>
            <a:r>
              <a:rPr lang="en-US" sz="4800" u="sng" dirty="0" smtClean="0"/>
              <a:t>: </a:t>
            </a:r>
            <a:r>
              <a:rPr lang="en-US" sz="4800" dirty="0" err="1" smtClean="0">
                <a:solidFill>
                  <a:srgbClr val="FF0000"/>
                </a:solidFill>
              </a:rPr>
              <a:t>Có</a:t>
            </a:r>
            <a:r>
              <a:rPr lang="en-US" sz="4800" dirty="0" smtClean="0">
                <a:solidFill>
                  <a:srgbClr val="FF0000"/>
                </a:solidFill>
              </a:rPr>
              <a:t> 3 </a:t>
            </a:r>
            <a:r>
              <a:rPr lang="en-US" sz="4800" dirty="0" err="1" smtClean="0">
                <a:solidFill>
                  <a:srgbClr val="FF0000"/>
                </a:solidFill>
              </a:rPr>
              <a:t>màu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d4 bai 5.2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15" t="84895" r="24992" b="8448"/>
          <a:stretch/>
        </p:blipFill>
        <p:spPr>
          <a:xfrm>
            <a:off x="701458" y="1127342"/>
            <a:ext cx="7703506" cy="1678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717032"/>
            <a:ext cx="4536504" cy="1143000"/>
          </a:xfrm>
        </p:spPr>
        <p:txBody>
          <a:bodyPr>
            <a:normAutofit/>
          </a:bodyPr>
          <a:lstStyle/>
          <a:p>
            <a:r>
              <a:rPr lang="en-US" sz="4800" u="sng" dirty="0" err="1" smtClean="0"/>
              <a:t>Trả</a:t>
            </a:r>
            <a:r>
              <a:rPr lang="en-US" sz="4800" u="sng" dirty="0" smtClean="0"/>
              <a:t> </a:t>
            </a:r>
            <a:r>
              <a:rPr lang="en-US" sz="4800" u="sng" dirty="0" err="1" smtClean="0"/>
              <a:t>lời</a:t>
            </a:r>
            <a:r>
              <a:rPr lang="en-US" sz="4800" u="sng" dirty="0" smtClean="0"/>
              <a:t>: </a:t>
            </a:r>
            <a:r>
              <a:rPr lang="en-US" sz="4800" dirty="0" err="1" smtClean="0">
                <a:solidFill>
                  <a:srgbClr val="FF0000"/>
                </a:solidFill>
              </a:rPr>
              <a:t>đèn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đỏ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d4 bai 5.3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16" t="8367" r="16770" b="78046"/>
          <a:stretch/>
        </p:blipFill>
        <p:spPr>
          <a:xfrm>
            <a:off x="162838" y="275572"/>
            <a:ext cx="8552566" cy="33820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4 bai 5.3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40" t="23729" r="9726" b="11867"/>
          <a:stretch/>
        </p:blipFill>
        <p:spPr>
          <a:xfrm>
            <a:off x="463462" y="275572"/>
            <a:ext cx="8279705" cy="63217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4686"/>
            <a:ext cx="4786346" cy="1143000"/>
          </a:xfrm>
        </p:spPr>
        <p:txBody>
          <a:bodyPr/>
          <a:lstStyle/>
          <a:p>
            <a:r>
              <a:rPr lang="en-US" dirty="0" err="1" smtClean="0"/>
              <a:t>Đèn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-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endParaRPr lang="en-US" dirty="0"/>
          </a:p>
        </p:txBody>
      </p:sp>
      <p:pic>
        <p:nvPicPr>
          <p:cNvPr id="4" name="Content Placeholder 3" descr="cd4 bai 5.3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125" t="37250" r="27847" b="35917"/>
          <a:stretch>
            <a:fillRect/>
          </a:stretch>
        </p:blipFill>
        <p:spPr>
          <a:xfrm>
            <a:off x="0" y="0"/>
            <a:ext cx="5786446" cy="3214686"/>
          </a:xfrm>
        </p:spPr>
      </p:pic>
      <p:pic>
        <p:nvPicPr>
          <p:cNvPr id="5" name="Picture 4" descr="cd4 bai 5.3.png"/>
          <p:cNvPicPr>
            <a:picLocks noChangeAspect="1"/>
          </p:cNvPicPr>
          <p:nvPr/>
        </p:nvPicPr>
        <p:blipFill>
          <a:blip r:embed="rId2"/>
          <a:srcRect l="30994" t="63542" r="11988" b="11458"/>
          <a:stretch>
            <a:fillRect/>
          </a:stretch>
        </p:blipFill>
        <p:spPr>
          <a:xfrm>
            <a:off x="4572000" y="2786058"/>
            <a:ext cx="4572000" cy="3143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1868" y="5857892"/>
            <a:ext cx="4928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/>
              <a:t>Đèn</a:t>
            </a:r>
            <a:r>
              <a:rPr lang="en-US" sz="4000" dirty="0" smtClean="0"/>
              <a:t> </a:t>
            </a:r>
            <a:r>
              <a:rPr lang="en-US" sz="4000" dirty="0" err="1" smtClean="0"/>
              <a:t>xanh</a:t>
            </a:r>
            <a:r>
              <a:rPr lang="en-US" sz="4000" dirty="0" smtClean="0"/>
              <a:t> – qua </a:t>
            </a:r>
            <a:r>
              <a:rPr lang="en-US" sz="4000" dirty="0" err="1" smtClean="0"/>
              <a:t>đường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5.4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09" t="8976" r="10125" b="65064"/>
          <a:stretch/>
        </p:blipFill>
        <p:spPr>
          <a:xfrm>
            <a:off x="214282" y="388307"/>
            <a:ext cx="8572560" cy="58747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32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Trả lời: Có 3 màu</vt:lpstr>
      <vt:lpstr>Trả lời: đèn đỏ</vt:lpstr>
      <vt:lpstr>PowerPoint Presentation</vt:lpstr>
      <vt:lpstr>Đèn đỏ - nguy hiểm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21AK22.COM</dc:creator>
  <cp:lastModifiedBy>Windows User</cp:lastModifiedBy>
  <cp:revision>12</cp:revision>
  <dcterms:created xsi:type="dcterms:W3CDTF">2020-08-15T07:31:23Z</dcterms:created>
  <dcterms:modified xsi:type="dcterms:W3CDTF">2020-08-15T10:26:53Z</dcterms:modified>
</cp:coreProperties>
</file>