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63" r:id="rId7"/>
    <p:sldId id="258" r:id="rId8"/>
    <p:sldId id="264" r:id="rId9"/>
    <p:sldId id="265" r:id="rId10"/>
    <p:sldId id="259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2172" y="8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1C360-2C02-4C72-946D-0AE7F6BDC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424175-FD0B-44F8-BB08-FCE3EBD13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0B1AB-2435-4B3A-A172-CD55742DA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219A-8914-4380-BD7D-1FC98C14F6C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114DC-F086-4B5A-AF10-E23710010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32146-F193-4F6C-9B0F-EC2C5ED7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D24F-EA40-42B0-B74F-059228A27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6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CB6D5-5892-46F4-8159-6A25991E3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6D786C-808D-4AFC-A287-0C0577314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259E2-A328-4652-81C4-926A1A546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219A-8914-4380-BD7D-1FC98C14F6C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C32CE-B96C-4B8C-B6E2-E0E1129E5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AF3B0-9E4F-4C71-9023-1455ADC7F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D24F-EA40-42B0-B74F-059228A27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57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C76184-0A07-44D4-AC94-B62EB217FC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14360-75EC-4035-B97A-9675D3C8A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9F3A1-29F2-4C86-BBF4-4EE8A10F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219A-8914-4380-BD7D-1FC98C14F6C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33800-A768-48C8-B1FC-880F9B66D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799DB-89CD-40F5-9654-4BACB394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D24F-EA40-42B0-B74F-059228A27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3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0C323-88B1-4077-BBC5-0F60333C1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69757-445B-49D5-BF98-F5792F105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8A99E-1335-4F4B-91A1-D820C9A1C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219A-8914-4380-BD7D-1FC98C14F6C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ED757-64F6-46C7-B3AC-FFA6B61D7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41223-9ACE-4AFF-9569-30CD2C7D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D24F-EA40-42B0-B74F-059228A27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4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20070-E159-479B-BD3B-799020D63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82E65-BA4B-47F2-996D-FF764EA0A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6542D-C75C-4D27-8990-68E1935BE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219A-8914-4380-BD7D-1FC98C14F6C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51FAA-42F8-400F-AA25-B422D30D5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685ED-F4A3-4732-90FF-926B4DE9A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D24F-EA40-42B0-B74F-059228A27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68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0933-AFBD-41E5-8141-E9FD1F07E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FE33C-501B-4E5E-BF3C-02BB4AD5E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A9243-1FF5-4338-B100-871E75646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30001-C355-4C57-8FA2-2DC87DD0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219A-8914-4380-BD7D-1FC98C14F6C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EF985-EEEE-4228-86C5-76D22DA09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BDA0A-612A-4CA6-907C-FE46B16D6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D24F-EA40-42B0-B74F-059228A27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6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05604-48D9-4D12-A84D-96F46E989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28929-CD5F-40B1-A98B-C2D5C2CB5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6274D5-D3AB-4621-9169-26F1B2ED8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48D30A-3F77-480B-98E0-0606BDA6C5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AC7ED7-7C1E-4DFF-8BF1-C5CCEA883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E55177-367F-4C1B-8D2A-249AB3FC0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219A-8914-4380-BD7D-1FC98C14F6C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54092A-8574-4620-8819-FD63A06B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23C996-602D-4144-ACD1-880441FEB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D24F-EA40-42B0-B74F-059228A27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7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CA41F-AE76-4794-BA27-4BC26E99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4D05D1-D2C0-454B-9795-B8E73CB2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219A-8914-4380-BD7D-1FC98C14F6C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796132-5FFD-4620-B164-2091AAD8C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5B87A-C215-4EC0-A4D5-E162A4325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D24F-EA40-42B0-B74F-059228A27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7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3BA13-64BD-4D5D-BEF8-226BD7A31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219A-8914-4380-BD7D-1FC98C14F6C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D15AE5-79E9-4AD0-B2DE-C27144B9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12AAD-4D1A-4075-B851-879E4059B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D24F-EA40-42B0-B74F-059228A27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54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F6B36-D8C3-46D0-8FFB-25F4A93CA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9B5DE-6122-4CCE-A344-2BDF6F5C4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DF620-30B8-4F4E-8838-97BEF3378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9579F-019D-4EE3-9FF9-2F15950FC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219A-8914-4380-BD7D-1FC98C14F6C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F89D1-D2B4-46D0-AFB2-49B8CAA35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807D4-2658-4661-973B-FB060FE0F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D24F-EA40-42B0-B74F-059228A27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9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6512D-539C-4FFD-A0B8-A8130BB12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D27AFE-FA43-4DD5-B8A4-2223AB0408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AAA34E-ED82-468B-B01E-B01853366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91D2F6-5544-4EC5-A0E3-0CB4BAB9A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219A-8914-4380-BD7D-1FC98C14F6C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405DB-BCB5-4192-9D99-FB1E00470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9290A-5194-4341-94AE-B3EF97873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D24F-EA40-42B0-B74F-059228A27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1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0DCDCB-122B-498A-B521-A302AEE7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22101-37CA-416A-83AA-222EC414F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E474C-DF6D-45F7-8FED-6E73D4654F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6219A-8914-4380-BD7D-1FC98C14F6C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41CA5-FAED-4D9F-8F3A-2AE7CFA38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7C90C-E14C-4B54-8813-4C03A510C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2D24F-EA40-42B0-B74F-059228A27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2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2489BF-5CA7-4EE0-98C6-9C2F2F757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52"/>
          <a:stretch/>
        </p:blipFill>
        <p:spPr>
          <a:xfrm>
            <a:off x="1505819" y="864705"/>
            <a:ext cx="9180361" cy="18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14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12378C-2AF2-4A1B-96FC-FF8ED175E3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2" t="7142" r="8527" b="79315"/>
          <a:stretch/>
        </p:blipFill>
        <p:spPr>
          <a:xfrm>
            <a:off x="352796" y="939800"/>
            <a:ext cx="11486408" cy="2641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F6AAC8-3D54-4DD4-9348-8291935273DB}"/>
              </a:ext>
            </a:extLst>
          </p:cNvPr>
          <p:cNvSpPr/>
          <p:nvPr/>
        </p:nvSpPr>
        <p:spPr>
          <a:xfrm>
            <a:off x="4940300" y="2057400"/>
            <a:ext cx="5969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2836A6-8760-4A8C-8CE5-DA6AB074598B}"/>
              </a:ext>
            </a:extLst>
          </p:cNvPr>
          <p:cNvSpPr/>
          <p:nvPr/>
        </p:nvSpPr>
        <p:spPr>
          <a:xfrm>
            <a:off x="6985000" y="2057400"/>
            <a:ext cx="5969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C92C59-8022-45DC-B322-C6121DBE9EC3}"/>
              </a:ext>
            </a:extLst>
          </p:cNvPr>
          <p:cNvSpPr/>
          <p:nvPr/>
        </p:nvSpPr>
        <p:spPr>
          <a:xfrm>
            <a:off x="9639300" y="2044700"/>
            <a:ext cx="6858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5FDA69-3BE1-4D4F-8855-9B5CA17056B1}"/>
              </a:ext>
            </a:extLst>
          </p:cNvPr>
          <p:cNvSpPr/>
          <p:nvPr/>
        </p:nvSpPr>
        <p:spPr>
          <a:xfrm>
            <a:off x="4241800" y="2743200"/>
            <a:ext cx="5969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>
                <a:solidFill>
                  <a:srgbClr val="FF0000"/>
                </a:solidFill>
              </a:rPr>
              <a:t>tr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072DCF-7C54-4873-8940-83AD549FBB1E}"/>
              </a:ext>
            </a:extLst>
          </p:cNvPr>
          <p:cNvSpPr/>
          <p:nvPr/>
        </p:nvSpPr>
        <p:spPr>
          <a:xfrm>
            <a:off x="6667500" y="2743200"/>
            <a:ext cx="9017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>
                <a:solidFill>
                  <a:srgbClr val="FF0000"/>
                </a:solidFill>
              </a:rPr>
              <a:t>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B16374-9762-4BE2-886A-57F486337833}"/>
              </a:ext>
            </a:extLst>
          </p:cNvPr>
          <p:cNvSpPr/>
          <p:nvPr/>
        </p:nvSpPr>
        <p:spPr>
          <a:xfrm>
            <a:off x="10261600" y="2730500"/>
            <a:ext cx="6858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>
                <a:solidFill>
                  <a:srgbClr val="FF0000"/>
                </a:solidFill>
              </a:rPr>
              <a:t>ch</a:t>
            </a:r>
          </a:p>
        </p:txBody>
      </p:sp>
    </p:spTree>
    <p:extLst>
      <p:ext uri="{BB962C8B-B14F-4D97-AF65-F5344CB8AC3E}">
        <p14:creationId xmlns:p14="http://schemas.microsoft.com/office/powerpoint/2010/main" val="306479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12378C-2AF2-4A1B-96FC-FF8ED175E3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8" t="20684" r="9442" b="50277"/>
          <a:stretch/>
        </p:blipFill>
        <p:spPr>
          <a:xfrm>
            <a:off x="0" y="355600"/>
            <a:ext cx="11486408" cy="5664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080A4F-16B5-4AC5-8425-D155794337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5" t="52588" r="10117" b="9518"/>
          <a:stretch/>
        </p:blipFill>
        <p:spPr>
          <a:xfrm>
            <a:off x="6096000" y="2272346"/>
            <a:ext cx="5720608" cy="374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89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2489BF-5CA7-4EE0-98C6-9C2F2F757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1" b="70841"/>
          <a:stretch/>
        </p:blipFill>
        <p:spPr>
          <a:xfrm>
            <a:off x="1505819" y="864705"/>
            <a:ext cx="9180361" cy="18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08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2489BF-5CA7-4EE0-98C6-9C2F2F757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59" b="44922"/>
          <a:stretch/>
        </p:blipFill>
        <p:spPr>
          <a:xfrm>
            <a:off x="126033" y="854766"/>
            <a:ext cx="11939934" cy="43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05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18BCDBE-4709-49B6-86C3-2D8469AD6835}"/>
              </a:ext>
            </a:extLst>
          </p:cNvPr>
          <p:cNvGrpSpPr/>
          <p:nvPr/>
        </p:nvGrpSpPr>
        <p:grpSpPr>
          <a:xfrm>
            <a:off x="69574" y="100702"/>
            <a:ext cx="11310729" cy="6706572"/>
            <a:chOff x="2027583" y="864705"/>
            <a:chExt cx="8658597" cy="53174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F2489BF-5CA7-4EE0-98C6-9C2F2F757D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2" t="55696" b="3034"/>
            <a:stretch/>
          </p:blipFill>
          <p:spPr>
            <a:xfrm>
              <a:off x="2206487" y="864705"/>
              <a:ext cx="8479693" cy="5317434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1429FC1-FCF0-498A-AB32-27E7CD560668}"/>
                </a:ext>
              </a:extLst>
            </p:cNvPr>
            <p:cNvSpPr/>
            <p:nvPr/>
          </p:nvSpPr>
          <p:spPr>
            <a:xfrm>
              <a:off x="2027583" y="4651513"/>
              <a:ext cx="5128591" cy="14113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6192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F3E9E6-2A7C-4672-930A-C20210A27C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14045" b="19578"/>
          <a:stretch/>
        </p:blipFill>
        <p:spPr>
          <a:xfrm>
            <a:off x="2117034" y="3208"/>
            <a:ext cx="6768549" cy="685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8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F3E9E6-2A7C-4672-930A-C20210A27C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" t="80807" r="21882" b="9761"/>
          <a:stretch/>
        </p:blipFill>
        <p:spPr>
          <a:xfrm>
            <a:off x="834886" y="1878495"/>
            <a:ext cx="8891671" cy="155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0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2809BD-B7E1-4C41-B21F-E47ACE5D2E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" t="7510" r="16543" b="77852"/>
          <a:stretch/>
        </p:blipFill>
        <p:spPr>
          <a:xfrm>
            <a:off x="1298651" y="844826"/>
            <a:ext cx="9594698" cy="258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02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2809BD-B7E1-4C41-B21F-E47ACE5D2E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" t="22316" r="8625" b="36734"/>
          <a:stretch/>
        </p:blipFill>
        <p:spPr>
          <a:xfrm>
            <a:off x="1112603" y="-9733"/>
            <a:ext cx="9966793" cy="686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53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2809BD-B7E1-4C41-B21F-E47ACE5D2E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" t="66937" r="9311" b="9108"/>
          <a:stretch/>
        </p:blipFill>
        <p:spPr>
          <a:xfrm>
            <a:off x="0" y="0"/>
            <a:ext cx="11921541" cy="48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68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</Words>
  <Application>Microsoft Office PowerPoint</Application>
  <PresentationFormat>Widescreen</PresentationFormat>
  <Paragraphs>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1</cp:revision>
  <dcterms:created xsi:type="dcterms:W3CDTF">2020-08-26T08:28:32Z</dcterms:created>
  <dcterms:modified xsi:type="dcterms:W3CDTF">2020-08-26T08:35:48Z</dcterms:modified>
</cp:coreProperties>
</file>