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7" r:id="rId5"/>
    <p:sldId id="262" r:id="rId6"/>
    <p:sldId id="258" r:id="rId7"/>
    <p:sldId id="263" r:id="rId8"/>
    <p:sldId id="264" r:id="rId9"/>
    <p:sldId id="265" r:id="rId10"/>
    <p:sldId id="266" r:id="rId11"/>
    <p:sldId id="267" r:id="rId12"/>
    <p:sldId id="268" r:id="rId13"/>
    <p:sldId id="259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1880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E323A-DA2A-48E7-9B67-47D232C971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BED3F8-D2C4-48FE-81D5-5F92DD4432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7DB9A-33FF-4BA3-8ACC-C3BBBD3F2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226D77-AF35-4A1F-AB2A-910187C9E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DF61A-F595-45FD-B870-D4DFCDAA6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633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A3027-2949-4C7E-9367-10F493EC9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55E380-222E-4DF2-AFDC-1B28E039E4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052BB0-6CAF-4055-BB66-EB45DAD4D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7CCEB6-C70D-4CD1-9137-A9505BF07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6D4FF3-6528-4A9B-989E-E05648056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895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B7236E-EFF5-47C3-AAFA-32BBF670E9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BF3DE-E9D5-421C-83DA-44C7204BD1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E211BA-623E-4EF3-8529-721BB6B3C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D5C79-BA93-48EB-93B3-318A9AB37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F1E9D-40D6-4EA6-A993-454DD811E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334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AAFC6-CA24-41DE-A14C-6A58E6FBC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01D23-E746-4621-BB61-0D75EDD21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31B939-0A56-4889-8C08-99FEC0A53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2AF02-191F-401C-B460-9D0680AB0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90089D-F823-4BD1-B5A8-A7F62D265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444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4E6FA-7F44-40A4-B5C4-FA1A3BE6D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2C3D6C-7FFC-434D-B76C-74E1D5CF3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C609F8-C0BE-4383-916E-DECE30421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447E5-F169-4CEC-874D-B48700CFE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981AFE-E517-45B9-85C6-AC2C59564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179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D6C44-2C21-46F7-8427-99B3B9EA0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75753-B844-4915-AFF1-411AB16A66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107E34-9050-4D1B-A0F4-17378AC641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E30D0C-0562-484A-A78D-FC0E83AA2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F4AA17-AE04-49F9-9BD5-7AAC26511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3B3732-F3A7-4010-A127-800A1C474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886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3D6B8-C953-47EB-A86E-17B5F0D00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0327D2-792A-4AA3-ABEA-4209A41FF6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4952C1-2FE9-453F-BCDF-BFBC3B0302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31BE49-AEB3-41B5-BD77-A1781238EF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B0549E-8C16-4722-AD87-7A26C56085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18DE82-41D4-462E-BA6A-4E15AD3F2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422CFD-7DA7-4496-8B36-0E42BCA73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564B1B-C8AD-4AA3-9E82-18C740C0B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068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6CCAF-102D-47A9-B877-8E714FBCD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99358F-0F2B-4010-8A02-B0BC84237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F49BEE-E120-4B23-A61A-0CED7485D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E4CD90-5FD4-4942-9C10-B9BB60370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887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9D41BB-DCA2-4432-9774-772DCBF75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133C28-DE54-4F4B-A793-5B07C379F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6C830F-9858-4211-B9E6-F5CA14B8A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47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8A8D1-DF71-45DC-A733-475CA3D09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A9751-2160-40C2-B6C3-5F65D5E10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AD116F-406E-491F-AE16-DC43A01BB7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69180A-6699-48B5-B499-C3FDC4EB0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9F5EB6-E911-4547-B474-580362021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AF9045-B5B0-4D44-A138-D19AC8DE0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556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FD420-1BB8-4768-9DF4-ECFDF3D0B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4E17B8-DCF1-4A78-9D68-4C8538948A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8CD155-CDC9-480E-80EB-75B59C3F09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CA9669-B965-4665-90FC-64E976A59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474A23-F9D0-4ACB-A158-FF7503209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BF330E-6365-4A52-9FA0-E27892F9D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763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80C017-B5EB-4E82-A713-B117306A9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CE76D2-E646-4877-8240-3B520B26C4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63FF72-9702-4887-84A5-AF99947885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68239-7C4F-443A-A696-016E6BE2F804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D1C773-2C2F-4C87-8D7D-0E33C235BF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8D4BF-D7AA-432E-AC8E-98724CBDB0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077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1B11E9-E12B-4668-8CFD-4160E0A0E3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768"/>
          <a:stretch/>
        </p:blipFill>
        <p:spPr>
          <a:xfrm>
            <a:off x="1275118" y="1113182"/>
            <a:ext cx="9641764" cy="219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599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F3C479-4FF1-4968-B211-F3DCDA4BBD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0" t="59560" r="47962" b="9527"/>
          <a:stretch/>
        </p:blipFill>
        <p:spPr>
          <a:xfrm>
            <a:off x="3638550" y="633369"/>
            <a:ext cx="4914899" cy="559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292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F3C479-4FF1-4968-B211-F3DCDA4BBD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4" t="60333" r="8838" b="8754"/>
          <a:stretch/>
        </p:blipFill>
        <p:spPr>
          <a:xfrm>
            <a:off x="3638550" y="633369"/>
            <a:ext cx="4914899" cy="559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363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F3C479-4FF1-4968-B211-F3DCDA4BBD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1" t="24226" r="5404" b="8380"/>
          <a:stretch/>
        </p:blipFill>
        <p:spPr>
          <a:xfrm>
            <a:off x="2536216" y="-8564"/>
            <a:ext cx="6234041" cy="686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45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F8EC87-02F4-401F-9864-D4B256F6DA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3" t="7698" r="13985" b="58043"/>
          <a:stretch/>
        </p:blipFill>
        <p:spPr>
          <a:xfrm>
            <a:off x="1696685" y="393700"/>
            <a:ext cx="8798629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920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F8EC87-02F4-401F-9864-D4B256F6DA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8" t="42686" r="9078" b="48972"/>
          <a:stretch/>
        </p:blipFill>
        <p:spPr>
          <a:xfrm>
            <a:off x="1555750" y="2120900"/>
            <a:ext cx="9080499" cy="13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285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F8EC87-02F4-401F-9864-D4B256F6DA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3" t="50783" r="9363" b="8896"/>
          <a:stretch/>
        </p:blipFill>
        <p:spPr>
          <a:xfrm>
            <a:off x="1555750" y="267645"/>
            <a:ext cx="9080499" cy="632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154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1B11E9-E12B-4668-8CFD-4160E0A0E3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7" t="19023" r="8800" b="56005"/>
          <a:stretch/>
        </p:blipFill>
        <p:spPr>
          <a:xfrm>
            <a:off x="516833" y="785190"/>
            <a:ext cx="10801354" cy="456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872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1B11E9-E12B-4668-8CFD-4160E0A0E3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6" t="46552" r="2469" b="15786"/>
          <a:stretch/>
        </p:blipFill>
        <p:spPr>
          <a:xfrm>
            <a:off x="258416" y="0"/>
            <a:ext cx="116751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054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B6E979-C650-4593-8014-63FDC7DF27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" t="11431" r="2238" b="26442"/>
          <a:stretch/>
        </p:blipFill>
        <p:spPr>
          <a:xfrm>
            <a:off x="2311940" y="9163"/>
            <a:ext cx="7568119" cy="684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776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B6E979-C650-4593-8014-63FDC7DF27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" t="81940" r="23579" b="7559"/>
          <a:stretch/>
        </p:blipFill>
        <p:spPr>
          <a:xfrm>
            <a:off x="463686" y="1439695"/>
            <a:ext cx="10069120" cy="198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821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F3C479-4FF1-4968-B211-F3DCDA4BBD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9" t="6405" r="14068" b="76290"/>
          <a:stretch/>
        </p:blipFill>
        <p:spPr>
          <a:xfrm>
            <a:off x="856033" y="642025"/>
            <a:ext cx="10459159" cy="320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518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F3C479-4FF1-4968-B211-F3DCDA4BBD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1" t="24226" r="5404" b="8380"/>
          <a:stretch/>
        </p:blipFill>
        <p:spPr>
          <a:xfrm>
            <a:off x="2536216" y="-8564"/>
            <a:ext cx="6234041" cy="686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537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F3C479-4FF1-4968-B211-F3DCDA4BBD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6" t="28174" r="47666" b="40913"/>
          <a:stretch/>
        </p:blipFill>
        <p:spPr>
          <a:xfrm>
            <a:off x="3638550" y="633369"/>
            <a:ext cx="4914899" cy="559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476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F3C479-4FF1-4968-B211-F3DCDA4BBD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30" t="28103" r="9232" b="40984"/>
          <a:stretch/>
        </p:blipFill>
        <p:spPr>
          <a:xfrm>
            <a:off x="3638550" y="633369"/>
            <a:ext cx="4914899" cy="559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8517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NGOC LAN</cp:lastModifiedBy>
  <cp:revision>1</cp:revision>
  <dcterms:created xsi:type="dcterms:W3CDTF">2020-08-26T08:35:52Z</dcterms:created>
  <dcterms:modified xsi:type="dcterms:W3CDTF">2020-08-26T08:40:23Z</dcterms:modified>
</cp:coreProperties>
</file>