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1280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A210-C877-403A-AFDF-84D8A5A96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A952E-BF14-4815-A4F0-853E4CC1D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70BBB-32A0-4B30-AECB-86B2D682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7917-9405-434A-9DCD-836C32ADB3F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CAA59-3B70-44C9-8FB9-A8FF2FEA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E1848-EB82-4AF6-B13B-41324874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1391-69D5-4798-A340-9FDE6B20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9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1DB8-0C79-4AFB-9DDF-37690D18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1AE81-DBA1-4AC8-BDE6-E65CC47F8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130DC-6BE1-42D9-910F-11E5D54D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7917-9405-434A-9DCD-836C32ADB3F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C41F9-A4BB-4715-8EA7-8551B34A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C19E-F9E6-4463-8221-279EE73A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1391-69D5-4798-A340-9FDE6B20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CF5886-B546-496E-8953-6CC037F73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913B8-6926-4065-9A89-D8B7A513F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114CF-1E7C-441A-8678-71C86729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7917-9405-434A-9DCD-836C32ADB3F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BDF2C-7939-4F75-AD17-89C404BD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83EDF-D1BB-4C07-90F0-07B795C1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1391-69D5-4798-A340-9FDE6B20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2C1D-489F-446B-9507-A0A9D0D7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625C7-C66A-4A8C-A94E-D332068DF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7F027-72A0-452B-B88C-05D4DBFF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7917-9405-434A-9DCD-836C32ADB3F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D6002-8F27-4FEB-8B3B-E860525A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63B50-82A2-4B49-927C-1C0D0A53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1391-69D5-4798-A340-9FDE6B20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255B-866C-4880-865A-239156C6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36AFB-2FD6-4A8C-8B27-3F3BB2F46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2D298-7411-490C-AE99-4DE92556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7917-9405-434A-9DCD-836C32ADB3F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55A3-C27C-4E7A-B492-3833F66A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2379A-9D91-48D1-86A4-4B30F187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1391-69D5-4798-A340-9FDE6B20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5586-DC10-480B-88ED-4E3D2566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C716C-54A6-410A-9EDA-24903DDEB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62C71-1327-459A-BDEC-A1D767B2A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0739B-F1E3-49D3-B877-D24425C7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7917-9405-434A-9DCD-836C32ADB3F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F352B-4CA7-4B61-ABE1-68C37599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8709-7FCF-4B22-AF30-4EBD959D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1391-69D5-4798-A340-9FDE6B20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5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111A-9329-4B94-91F9-E11D9E60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C9E3D-A456-45C3-A321-8A7A396D2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270F8-724C-4749-B021-1397A6EC9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83207-4F1A-4BC7-A67A-8058A6B31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E2AF1-D9C0-497B-B1F5-DE2741D96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BD65F-328C-45F7-A1B0-ED1C120D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7917-9405-434A-9DCD-836C32ADB3F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77AC0-F749-4C11-8167-7280D81D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98BAD-0DFF-424A-A468-6AFCD61A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1391-69D5-4798-A340-9FDE6B20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0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ECC4-E629-45B1-A33D-A0F9960B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2E84B-7F44-4488-92A2-36ECD6B1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7917-9405-434A-9DCD-836C32ADB3F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C2D83-AAEA-49B2-8527-F30C8C29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1A0D3-84E3-4218-8885-EBFBDCA0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1391-69D5-4798-A340-9FDE6B20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7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4BF302-3EDF-4E7C-B147-3D37A7C9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7917-9405-434A-9DCD-836C32ADB3F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4E07-0791-48C2-BB8D-9D1B538D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3F273-CF64-4D2E-87D8-01CEB63B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1391-69D5-4798-A340-9FDE6B20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9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C367-1AE5-4B42-AE3A-5B441017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6385-97D2-42A6-A50C-AF347FE4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295A7-239F-47E6-905E-CAE268C6C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8F75B-DE6D-4AC4-9DF6-77E85B39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7917-9405-434A-9DCD-836C32ADB3F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1AA6D-9502-4AA7-A8A8-B4D93F91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F7ACD-DEE1-4D86-B44F-CE2C3F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1391-69D5-4798-A340-9FDE6B20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F7F3-80E9-43CB-80E7-CF02D77B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E2267-1CA1-4B1A-91DE-6090B3804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863DF-9330-438C-A72A-00FBC9F34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5E95D-6D42-42A6-A387-D7BED274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7917-9405-434A-9DCD-836C32ADB3F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ACA27-D907-4B6E-88B1-7D9E6830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08A89-E89E-4A06-A220-EFA9ED36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1391-69D5-4798-A340-9FDE6B20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8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D5966-D88D-49ED-B026-2A9F3B70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2E1E8-F0A3-4C47-954B-E7DBAC945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B5158-7E9D-4897-96DF-E2C018369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7917-9405-434A-9DCD-836C32ADB3F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B3A09-B3C7-49B2-BD32-B303F06FA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A3FB7-54B0-4FBE-8DB2-F8F22DF30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1391-69D5-4798-A340-9FDE6B20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5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B27D29-ED7F-47A8-8DC2-494083E2B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58"/>
          <a:stretch/>
        </p:blipFill>
        <p:spPr>
          <a:xfrm>
            <a:off x="1520621" y="1540564"/>
            <a:ext cx="9150758" cy="20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4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B27D29-ED7F-47A8-8DC2-494083E2B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5865" b="59990"/>
          <a:stretch/>
        </p:blipFill>
        <p:spPr>
          <a:xfrm>
            <a:off x="1053547" y="894520"/>
            <a:ext cx="10873792" cy="40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4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F551C41-CBCC-42F4-BBD3-00C4FF5B751B}"/>
              </a:ext>
            </a:extLst>
          </p:cNvPr>
          <p:cNvGrpSpPr/>
          <p:nvPr/>
        </p:nvGrpSpPr>
        <p:grpSpPr>
          <a:xfrm>
            <a:off x="1254755" y="-1"/>
            <a:ext cx="9137864" cy="6858000"/>
            <a:chOff x="1254755" y="-1"/>
            <a:chExt cx="9137864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B27D29-ED7F-47A8-8DC2-494083E2B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0" t="43396" r="59358" b="24449"/>
            <a:stretch/>
          </p:blipFill>
          <p:spPr>
            <a:xfrm>
              <a:off x="1254755" y="0"/>
              <a:ext cx="4481625" cy="68579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CA623E-311F-4CE9-81BA-0C0E2A13F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45" t="57236" r="26140" b="10532"/>
            <a:stretch/>
          </p:blipFill>
          <p:spPr>
            <a:xfrm>
              <a:off x="5736379" y="-1"/>
              <a:ext cx="4656240" cy="685799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D22A8C-AED8-4524-9967-8E4B99F17848}"/>
                </a:ext>
              </a:extLst>
            </p:cNvPr>
            <p:cNvSpPr/>
            <p:nvPr/>
          </p:nvSpPr>
          <p:spPr>
            <a:xfrm>
              <a:off x="7023100" y="-1"/>
              <a:ext cx="2387600" cy="482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949AE14-B660-42FF-9209-EAFED69CF7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03" t="43646" r="40494" b="51647"/>
            <a:stretch/>
          </p:blipFill>
          <p:spPr>
            <a:xfrm>
              <a:off x="4347705" y="0"/>
              <a:ext cx="2777349" cy="917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707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8CA4D9-C87C-4368-A061-891EA2D34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t="8393" r="8185" b="77694"/>
          <a:stretch/>
        </p:blipFill>
        <p:spPr>
          <a:xfrm>
            <a:off x="0" y="0"/>
            <a:ext cx="7224367" cy="16874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546D10-9AA7-4EF8-BB43-AA4BEF601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t="47504" r="59358" b="24449"/>
          <a:stretch/>
        </p:blipFill>
        <p:spPr>
          <a:xfrm>
            <a:off x="6654800" y="506772"/>
            <a:ext cx="4216400" cy="63512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0F99FB-DEE0-414C-A3E1-8F549614769D}"/>
              </a:ext>
            </a:extLst>
          </p:cNvPr>
          <p:cNvCxnSpPr/>
          <p:nvPr/>
        </p:nvCxnSpPr>
        <p:spPr>
          <a:xfrm>
            <a:off x="8763000" y="1981200"/>
            <a:ext cx="622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9780E-B7C6-45A7-BAE8-7AECDC97D49F}"/>
              </a:ext>
            </a:extLst>
          </p:cNvPr>
          <p:cNvCxnSpPr>
            <a:cxnSpLocks/>
          </p:cNvCxnSpPr>
          <p:nvPr/>
        </p:nvCxnSpPr>
        <p:spPr>
          <a:xfrm>
            <a:off x="9690100" y="2730500"/>
            <a:ext cx="889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9DB564-3925-49AA-8328-E2736BEC2D6D}"/>
              </a:ext>
            </a:extLst>
          </p:cNvPr>
          <p:cNvCxnSpPr>
            <a:cxnSpLocks/>
          </p:cNvCxnSpPr>
          <p:nvPr/>
        </p:nvCxnSpPr>
        <p:spPr>
          <a:xfrm>
            <a:off x="7658100" y="3530600"/>
            <a:ext cx="93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19AADB-0159-49F5-B352-E3B0D43A5019}"/>
              </a:ext>
            </a:extLst>
          </p:cNvPr>
          <p:cNvCxnSpPr>
            <a:cxnSpLocks/>
          </p:cNvCxnSpPr>
          <p:nvPr/>
        </p:nvCxnSpPr>
        <p:spPr>
          <a:xfrm>
            <a:off x="7708900" y="5994400"/>
            <a:ext cx="889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199A49-A4B6-45F3-82A9-D19403D71CC4}"/>
              </a:ext>
            </a:extLst>
          </p:cNvPr>
          <p:cNvCxnSpPr/>
          <p:nvPr/>
        </p:nvCxnSpPr>
        <p:spPr>
          <a:xfrm>
            <a:off x="8794750" y="3530600"/>
            <a:ext cx="622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C2C8D0-D696-4675-84DE-284ED075BBC8}"/>
              </a:ext>
            </a:extLst>
          </p:cNvPr>
          <p:cNvCxnSpPr>
            <a:cxnSpLocks/>
          </p:cNvCxnSpPr>
          <p:nvPr/>
        </p:nvCxnSpPr>
        <p:spPr>
          <a:xfrm>
            <a:off x="8496300" y="447040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7F0D72-A9F9-4736-9CF8-CA5419F9785A}"/>
              </a:ext>
            </a:extLst>
          </p:cNvPr>
          <p:cNvCxnSpPr>
            <a:cxnSpLocks/>
          </p:cNvCxnSpPr>
          <p:nvPr/>
        </p:nvCxnSpPr>
        <p:spPr>
          <a:xfrm>
            <a:off x="7823200" y="121920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1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8CA4D9-C87C-4368-A061-891EA2D34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23157" r="10095" b="62930"/>
          <a:stretch/>
        </p:blipFill>
        <p:spPr>
          <a:xfrm>
            <a:off x="223839" y="1295400"/>
            <a:ext cx="1174432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8CA4D9-C87C-4368-A061-891EA2D34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38100" r="33995" b="56296"/>
          <a:stretch/>
        </p:blipFill>
        <p:spPr>
          <a:xfrm>
            <a:off x="249239" y="2324100"/>
            <a:ext cx="8640761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1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8CA4D9-C87C-4368-A061-891EA2D34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44399" r="10403" b="9030"/>
          <a:stretch/>
        </p:blipFill>
        <p:spPr>
          <a:xfrm>
            <a:off x="1432719" y="0"/>
            <a:ext cx="8498681" cy="68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4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2020-08-26T08:40:27Z</dcterms:created>
  <dcterms:modified xsi:type="dcterms:W3CDTF">2020-08-26T08:51:08Z</dcterms:modified>
</cp:coreProperties>
</file>