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59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5400C-F8EE-4D09-9811-DB9FE9176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E7C51-EAFA-4C31-B74B-9FC57C33B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B710F-0A8C-4964-B49C-EA64DFF9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7037-C6A0-4215-80C7-76CDC915BBA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02EE-DAF6-465F-906D-2388C59C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353F0-0863-45D1-92CD-BEC2CC6C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78F6-33EA-46F6-A42E-3C4077DBA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5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425E-7F73-43DF-AC0E-9868F074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48270-ADE7-4CBA-B04B-F496B27C4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49168-BEB7-48F6-B1F9-A075C14A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7037-C6A0-4215-80C7-76CDC915BBA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8515-2F11-494A-AF10-01163911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0013D-343D-405E-9AB8-020F59C0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78F6-33EA-46F6-A42E-3C4077DBA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9E3D0-92C5-406D-ACAC-92DCE5E12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F040F-D239-4D40-8D27-8423CD306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37EF8-951E-49DA-B975-593520B9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7037-C6A0-4215-80C7-76CDC915BBA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93148-DEFE-4322-946E-75E1FDFE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6F8F8-81C3-47A0-94FB-F87C23DE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78F6-33EA-46F6-A42E-3C4077DBA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3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AB114-0D96-47D4-88A1-9E6C9F48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258CC-F93B-4FC0-8E82-57DFC4A0C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2A600-A0A0-45F0-A9F2-DFDD4F35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7037-C6A0-4215-80C7-76CDC915BBA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5839-8B49-44E7-849B-689F3D3F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2BBE-4B0B-45A6-89F4-3BBA84E3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78F6-33EA-46F6-A42E-3C4077DBA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9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5E6E-85B8-475E-95F4-DF575BFA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7EB17-66E8-40F1-B6AF-16258889E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FE2A0-EF0D-48BB-861B-FE813E21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7037-C6A0-4215-80C7-76CDC915BBA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B5967-67E3-442D-B22F-DF7F5775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15BE6-61FB-4BF5-B57C-FD25404F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78F6-33EA-46F6-A42E-3C4077DBA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D247-D949-499C-92EB-F0852E58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2988-F88D-4D82-AE36-97FC208E3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D4418-37EF-4B8E-9460-590018C26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A8570-7813-4A00-BB8E-CA7D7D3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7037-C6A0-4215-80C7-76CDC915BBA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72594-C717-4E88-8C32-79481657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BA612-4848-42C0-94D3-059565EB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78F6-33EA-46F6-A42E-3C4077DBA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9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BD75-3EDB-4CA9-AD57-124C5D1D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4CDFC-0119-4075-8491-EB374DFC0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9E8D4-CA1E-49D4-8904-2AF5DA2B6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66053-7189-457D-A4AF-4D35A37A7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79244-DCAC-4C02-BF37-A7BBA655F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F6A40-5CEE-45BA-BAA9-E521C323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7037-C6A0-4215-80C7-76CDC915BBA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F9010-EF4F-4E3E-B5DB-1205F389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97972-9B4F-4B33-90C4-CAC0BDC6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78F6-33EA-46F6-A42E-3C4077DBA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4DB11-EFC3-482F-BCC5-0267828F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C8BC4-5AFC-4603-99F4-3D3A9B41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7037-C6A0-4215-80C7-76CDC915BBA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A33D2-EADB-487A-924B-E8121BDB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7C9A2-5111-444E-A129-4A51FB1D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78F6-33EA-46F6-A42E-3C4077DBA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19258-6EA4-44D6-9B06-508E92E5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7037-C6A0-4215-80C7-76CDC915BBA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FB76D-8B93-4457-B855-845EB908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0F2A9-AE6E-4247-AEFB-B76E982F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78F6-33EA-46F6-A42E-3C4077DBA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5727-B325-48D7-9BD0-FEA4121D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6ED2-A977-47FB-A059-E458F86E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F916A-DF8C-4897-8D15-F453BFDB5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F5B4F-3FD0-4B70-83AD-311BBA32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7037-C6A0-4215-80C7-76CDC915BBA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38BD0-2367-42E5-B7E4-875BE928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1E4BD-9E20-4BF6-8007-9C0AFCBA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78F6-33EA-46F6-A42E-3C4077DBA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D707-AA8F-47F0-B797-DC3860FB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B7416-7716-4B6B-A646-4D8B7428F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05487-84A2-4A25-ADFB-65DAF6D9C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ADF0-F0E3-4F9F-8CC4-63ECA904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7037-C6A0-4215-80C7-76CDC915BBA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40173-6D91-4BCE-AD37-1F0E1B0B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DA0BD-95CE-4387-B43D-79063D80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78F6-33EA-46F6-A42E-3C4077DBA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3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C46AD3-BB4D-4914-83E9-3F3B60A7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B5F28-7875-4C68-BAB3-550769A46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5775-8630-4519-B8A3-6D07FA035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77037-C6A0-4215-80C7-76CDC915BBA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19ED9-C424-44D8-84E3-89C96BA74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5E79-7E5E-4216-8201-0917C66DC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78F6-33EA-46F6-A42E-3C4077DBA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6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6D1C46-4AD0-4513-8EF7-B5E963A11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88"/>
          <a:stretch/>
        </p:blipFill>
        <p:spPr>
          <a:xfrm>
            <a:off x="1651972" y="1331844"/>
            <a:ext cx="8888055" cy="20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7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F921A-C2E8-461E-96E1-9FBBD738F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54597" r="47946" b="19476"/>
          <a:stretch/>
        </p:blipFill>
        <p:spPr>
          <a:xfrm>
            <a:off x="3159013" y="531743"/>
            <a:ext cx="5873974" cy="57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6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F921A-C2E8-461E-96E1-9FBBD738F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3" t="54253" r="9420" b="19820"/>
          <a:stretch/>
        </p:blipFill>
        <p:spPr>
          <a:xfrm>
            <a:off x="3159013" y="531743"/>
            <a:ext cx="5873974" cy="57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61F5C-53F8-4A2E-93B4-70E844D58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8076" r="9239" b="59460"/>
          <a:stretch/>
        </p:blipFill>
        <p:spPr>
          <a:xfrm>
            <a:off x="1280492" y="894523"/>
            <a:ext cx="9631015" cy="52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0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61F5C-53F8-4A2E-93B4-70E844D58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 t="40906" r="9838" b="45913"/>
          <a:stretch/>
        </p:blipFill>
        <p:spPr>
          <a:xfrm>
            <a:off x="0" y="1779103"/>
            <a:ext cx="12038769" cy="26835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4A4C81-511E-4707-A023-D6F81C1FF8E8}"/>
              </a:ext>
            </a:extLst>
          </p:cNvPr>
          <p:cNvSpPr/>
          <p:nvPr/>
        </p:nvSpPr>
        <p:spPr>
          <a:xfrm>
            <a:off x="4184374" y="2773017"/>
            <a:ext cx="1911626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b</a:t>
            </a:r>
            <a:r>
              <a:rPr lang="en-US" sz="2800" b="1">
                <a:solidFill>
                  <a:srgbClr val="FF0000"/>
                </a:solidFill>
              </a:rPr>
              <a:t>ước</a:t>
            </a:r>
            <a:r>
              <a:rPr lang="en-US" sz="2800" b="1">
                <a:solidFill>
                  <a:schemeClr val="tx1"/>
                </a:solidFill>
              </a:rPr>
              <a:t> đi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4B65AF-401D-4B86-9218-9FCA1B922B19}"/>
              </a:ext>
            </a:extLst>
          </p:cNvPr>
          <p:cNvSpPr/>
          <p:nvPr/>
        </p:nvSpPr>
        <p:spPr>
          <a:xfrm>
            <a:off x="6970644" y="2792893"/>
            <a:ext cx="1911626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n</a:t>
            </a:r>
            <a:r>
              <a:rPr lang="en-US" sz="2800" b="1">
                <a:solidFill>
                  <a:srgbClr val="FF0000"/>
                </a:solidFill>
              </a:rPr>
              <a:t>ước</a:t>
            </a:r>
            <a:r>
              <a:rPr lang="en-US" sz="2800" b="1">
                <a:solidFill>
                  <a:schemeClr val="tx1"/>
                </a:solidFill>
              </a:rPr>
              <a:t> suối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AB453-64D5-47B0-B8C0-AC8C3597D81F}"/>
              </a:ext>
            </a:extLst>
          </p:cNvPr>
          <p:cNvSpPr/>
          <p:nvPr/>
        </p:nvSpPr>
        <p:spPr>
          <a:xfrm>
            <a:off x="9608652" y="2773016"/>
            <a:ext cx="1911626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r</a:t>
            </a:r>
            <a:r>
              <a:rPr lang="en-US" sz="2800" b="1">
                <a:solidFill>
                  <a:srgbClr val="FF0000"/>
                </a:solidFill>
              </a:rPr>
              <a:t>ượt</a:t>
            </a:r>
            <a:r>
              <a:rPr lang="en-US" sz="2800" b="1">
                <a:solidFill>
                  <a:schemeClr val="tx1"/>
                </a:solidFill>
              </a:rPr>
              <a:t> đuổi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3B065-A2D4-40AA-ABEA-6505C9FC9AF7}"/>
              </a:ext>
            </a:extLst>
          </p:cNvPr>
          <p:cNvSpPr/>
          <p:nvPr/>
        </p:nvSpPr>
        <p:spPr>
          <a:xfrm>
            <a:off x="4184374" y="3448876"/>
            <a:ext cx="1358348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t</a:t>
            </a:r>
            <a:r>
              <a:rPr lang="en-US" sz="2800" b="1">
                <a:solidFill>
                  <a:srgbClr val="FF0000"/>
                </a:solidFill>
              </a:rPr>
              <a:t>in </a:t>
            </a:r>
            <a:r>
              <a:rPr lang="en-US" sz="2800" b="1">
                <a:solidFill>
                  <a:schemeClr val="tx1"/>
                </a:solidFill>
              </a:rPr>
              <a:t>tức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FCA20-18D7-470B-A59A-9ACCEED05EDC}"/>
              </a:ext>
            </a:extLst>
          </p:cNvPr>
          <p:cNvSpPr/>
          <p:nvPr/>
        </p:nvSpPr>
        <p:spPr>
          <a:xfrm>
            <a:off x="6970643" y="3438935"/>
            <a:ext cx="1586947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đội h</a:t>
            </a:r>
            <a:r>
              <a:rPr lang="en-US" sz="2800" b="1">
                <a:solidFill>
                  <a:srgbClr val="FF0000"/>
                </a:solidFill>
              </a:rPr>
              <a:t>ình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82A91-43A2-4FEA-B8BE-B0579CCD5072}"/>
              </a:ext>
            </a:extLst>
          </p:cNvPr>
          <p:cNvSpPr/>
          <p:nvPr/>
        </p:nvSpPr>
        <p:spPr>
          <a:xfrm>
            <a:off x="9885291" y="3448876"/>
            <a:ext cx="1358348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v</a:t>
            </a:r>
            <a:r>
              <a:rPr lang="en-US" sz="2800" b="1">
                <a:solidFill>
                  <a:srgbClr val="FF0000"/>
                </a:solidFill>
              </a:rPr>
              <a:t>inh </a:t>
            </a:r>
            <a:r>
              <a:rPr lang="en-US" sz="2800" b="1">
                <a:solidFill>
                  <a:schemeClr val="tx1"/>
                </a:solidFill>
              </a:rPr>
              <a:t>dự</a:t>
            </a:r>
          </a:p>
        </p:txBody>
      </p:sp>
    </p:spTree>
    <p:extLst>
      <p:ext uri="{BB962C8B-B14F-4D97-AF65-F5344CB8AC3E}">
        <p14:creationId xmlns:p14="http://schemas.microsoft.com/office/powerpoint/2010/main" val="1948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61F5C-53F8-4A2E-93B4-70E844D58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t="53783" r="9492" b="10030"/>
          <a:stretch/>
        </p:blipFill>
        <p:spPr>
          <a:xfrm>
            <a:off x="1280492" y="482048"/>
            <a:ext cx="9631015" cy="58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2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6D1C46-4AD0-4513-8EF7-B5E963A11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9" b="30826"/>
          <a:stretch/>
        </p:blipFill>
        <p:spPr>
          <a:xfrm>
            <a:off x="1087767" y="0"/>
            <a:ext cx="9565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6D1C46-4AD0-4513-8EF7-B5E963A11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4" t="69681" r="8373" b="8653"/>
          <a:stretch/>
        </p:blipFill>
        <p:spPr>
          <a:xfrm>
            <a:off x="0" y="0"/>
            <a:ext cx="12192000" cy="45914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190016-2F6F-4177-B02A-FC7D2FD2B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26749" r="8592" b="62912"/>
          <a:stretch/>
        </p:blipFill>
        <p:spPr>
          <a:xfrm>
            <a:off x="400527" y="4591455"/>
            <a:ext cx="11662264" cy="215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1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8EE4A0-FB0F-4C01-9337-EB355F467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45350" r="-360" b="17694"/>
          <a:stretch/>
        </p:blipFill>
        <p:spPr>
          <a:xfrm>
            <a:off x="1494476" y="954156"/>
            <a:ext cx="9203048" cy="474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8EE4A0-FB0F-4C01-9337-EB355F467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t="82538" r="24482" b="7390"/>
          <a:stretch/>
        </p:blipFill>
        <p:spPr>
          <a:xfrm>
            <a:off x="1534701" y="1848677"/>
            <a:ext cx="9122598" cy="1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F921A-C2E8-461E-96E1-9FBBD738F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7800" r="16136" b="77852"/>
          <a:stretch/>
        </p:blipFill>
        <p:spPr>
          <a:xfrm>
            <a:off x="1905906" y="1222512"/>
            <a:ext cx="8380187" cy="22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3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F921A-C2E8-461E-96E1-9FBBD738F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2" t="23570" r="7154" b="19353"/>
          <a:stretch/>
        </p:blipFill>
        <p:spPr>
          <a:xfrm>
            <a:off x="2509557" y="0"/>
            <a:ext cx="7172886" cy="69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7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F921A-C2E8-461E-96E1-9FBBD738F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t="27262" r="48706" b="46811"/>
          <a:stretch/>
        </p:blipFill>
        <p:spPr>
          <a:xfrm>
            <a:off x="3159013" y="531743"/>
            <a:ext cx="5873974" cy="57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F921A-C2E8-461E-96E1-9FBBD738F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8" t="27578" r="9685" b="46495"/>
          <a:stretch/>
        </p:blipFill>
        <p:spPr>
          <a:xfrm>
            <a:off x="3159013" y="531743"/>
            <a:ext cx="5873974" cy="57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0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2020-08-26T08:51:18Z</dcterms:created>
  <dcterms:modified xsi:type="dcterms:W3CDTF">2020-08-26T08:59:07Z</dcterms:modified>
</cp:coreProperties>
</file>