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63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31C2-9F5D-45EE-B1D9-17259B91A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CED8E-359F-4DB0-9D24-AC21BA79F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3C8F0-C438-4901-BC98-B13D089F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A01C6-B3B7-42D6-A4C9-562E5D32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8918-48C0-446D-979B-96214BE3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7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0DFE-3CF8-4637-85AB-456D305E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8F80A-619B-4369-86EC-5751A3F4E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F631C-1CE5-4F8D-98A6-A782CA10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0628-6BDE-4CD0-8AB8-500DA26A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2818B-0E03-4556-874C-A2C8C3D1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40261-35B3-4402-AA50-43117F2F9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53E48-1A11-4EC8-85D0-764B07799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C40CE-50C1-42A2-A02A-B8E7B5E6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0AAE-6EF2-4E32-ADA5-F38FF9EE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6765C-85CC-4BAF-9F08-6E192427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DDBD-E56C-4D38-AEC9-8FDB43CF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386D-7DD9-4B68-A049-3647639C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58102-471C-44E5-8F79-6E9E8191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38BA-2D12-4CBB-A199-BB24CF78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45117-DE3A-4FC4-81C4-200E19FF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0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087C-AB22-4E2F-8909-704F08CC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76BD0-B7A0-462F-B5C2-39A3230BA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5A82-CCFE-4D9A-B96B-2AC39203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8C9C-0EFA-4D81-9B1B-DB06B54C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8A1A1-C87B-4CD6-8570-CCA3A52C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DE38-F8C6-4152-B327-ECDC954F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2F6C-E3C9-40F2-9F0C-1CEE62FDD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B0617-B8A8-4261-AA2A-465B4826D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26B52-916B-4A98-89EE-21A6AE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D9266-101A-4997-A1F8-3D5A7B9E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04891-FDDD-4663-A3A1-60BDFD82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9796-5C76-41D9-9211-470915AF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1E68E-2E7A-4388-8247-049C466A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E6367-23D8-4AD2-B1AB-E920A2D48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B4108-67B3-4E19-953B-3E65186D1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8DA09-01C6-42C3-98D6-E1C1586F1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E180C-AA6F-4D3E-8E8F-D0F03B12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5BA83-07B8-47DF-9C2C-13E7C54A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9534A-6A44-4C43-91FA-D703ADF3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7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E1CB-A794-4965-8497-C72DB835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BDA97-7084-482F-A52B-05546790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B53D5-9187-4EDE-8EC1-962D3E1A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315F7-38E7-448B-AB7B-2F3174BE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4C00D-2DA3-4F58-8326-187A136A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70015-2CF7-42F1-8DDE-59A02249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930FB-0273-412B-871F-B8C955A6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610E-CFAE-41F8-B39F-0B133177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27CCF-CBE0-470B-937E-66B8B1FF1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24516-1191-499E-A215-0BA79CBAE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A0FF5-636E-4CF0-B807-C8C330EA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3767A-584C-4D4A-977E-0C536539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F73DC-CBAB-4B35-A470-FBDE177A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5E02-356F-42D6-8C55-359B6AC7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691622-3E33-48F8-AD4C-7784379F6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FB56F-72D3-4E15-AFF6-00314600B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F6D09-79CB-41E2-8D5E-5FDB65E5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7E98B-907D-41FA-A6A0-1709E12C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C619-BD04-4332-96A7-6226F0DD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ABD38-2D39-4D77-8BDE-14FEAB80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E56F6-C333-4C61-B06E-A6789AC5F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D495E-A639-45EB-8C02-BBC29CFD4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3959-5A1A-4F27-AF7E-8CA77466B62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D3D13-21C5-450B-B506-0C10444D0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0467-D81C-444A-95E3-97A66488C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B90D-0F59-475D-9282-36983120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2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3429E-9F85-4281-A52F-0A9356EE7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78"/>
          <a:stretch/>
        </p:blipFill>
        <p:spPr>
          <a:xfrm>
            <a:off x="1252537" y="1371599"/>
            <a:ext cx="9686926" cy="22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1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A3ADD-6F41-45E0-885D-9CD67AB7B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t="46290" r="5374" b="8788"/>
          <a:stretch/>
        </p:blipFill>
        <p:spPr>
          <a:xfrm>
            <a:off x="1449593" y="0"/>
            <a:ext cx="9292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3429E-9F85-4281-A52F-0A9356EE7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17326" r="9425" b="36667"/>
          <a:stretch/>
        </p:blipFill>
        <p:spPr>
          <a:xfrm>
            <a:off x="1174715" y="0"/>
            <a:ext cx="8759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3429E-9F85-4281-A52F-0A9356EE7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64442" r="8876" b="28823"/>
          <a:stretch/>
        </p:blipFill>
        <p:spPr>
          <a:xfrm>
            <a:off x="744554" y="37426"/>
            <a:ext cx="11447446" cy="13119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52F01F-28F8-4E0A-91FA-5F0237F39559}"/>
              </a:ext>
            </a:extLst>
          </p:cNvPr>
          <p:cNvGrpSpPr/>
          <p:nvPr/>
        </p:nvGrpSpPr>
        <p:grpSpPr>
          <a:xfrm>
            <a:off x="115760" y="1330646"/>
            <a:ext cx="12076240" cy="4103391"/>
            <a:chOff x="631375" y="1311964"/>
            <a:chExt cx="12076240" cy="410339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44ADFF1-6420-4470-86CC-E3B03E8EA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2" t="6891" r="8210" b="76939"/>
            <a:stretch/>
          </p:blipFill>
          <p:spPr>
            <a:xfrm>
              <a:off x="1289915" y="2111757"/>
              <a:ext cx="11417700" cy="330359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AF5C8F-8CBE-4F1F-8DC1-5155D52CF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85557" r="8876" b="8671"/>
            <a:stretch/>
          </p:blipFill>
          <p:spPr>
            <a:xfrm>
              <a:off x="631375" y="1311964"/>
              <a:ext cx="11962521" cy="117508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9261C77-6344-40E7-927E-84D1495E6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71254" r="25989" b="15481"/>
          <a:stretch/>
        </p:blipFill>
        <p:spPr>
          <a:xfrm>
            <a:off x="0" y="4762678"/>
            <a:ext cx="5294721" cy="20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CBB8A-6042-4607-ACA5-85616B34A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29407" r="21609" b="55375"/>
          <a:stretch/>
        </p:blipFill>
        <p:spPr>
          <a:xfrm>
            <a:off x="1078163" y="1759225"/>
            <a:ext cx="8449392" cy="2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CBB8A-6042-4607-ACA5-85616B34A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45074" r="5415" b="10643"/>
          <a:stretch/>
        </p:blipFill>
        <p:spPr>
          <a:xfrm>
            <a:off x="1333507" y="0"/>
            <a:ext cx="9524986" cy="67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F12B8-A42C-4098-B614-452DBF06F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7541" r="15660" b="77424"/>
          <a:stretch/>
        </p:blipFill>
        <p:spPr>
          <a:xfrm>
            <a:off x="894945" y="739301"/>
            <a:ext cx="10048298" cy="26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F12B8-A42C-4098-B614-452DBF06F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23528" r="13065" b="65378"/>
          <a:stretch/>
        </p:blipFill>
        <p:spPr>
          <a:xfrm>
            <a:off x="2531593" y="952500"/>
            <a:ext cx="7459014" cy="1473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14F82C-C5C1-4A54-BCC8-51B0FFB89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34814" r="13692" b="39459"/>
          <a:stretch/>
        </p:blipFill>
        <p:spPr>
          <a:xfrm>
            <a:off x="258294" y="3000375"/>
            <a:ext cx="5541566" cy="276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CA7B8B-896A-4BA1-B853-ACD2CEFD0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63632" r="13858" b="10641"/>
          <a:stretch/>
        </p:blipFill>
        <p:spPr>
          <a:xfrm>
            <a:off x="6261100" y="3000375"/>
            <a:ext cx="5541566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A3ADD-6F41-45E0-885D-9CD67AB7B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8438" r="11126" b="61377"/>
          <a:stretch/>
        </p:blipFill>
        <p:spPr>
          <a:xfrm>
            <a:off x="1423179" y="1003300"/>
            <a:ext cx="9345642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4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A3ADD-6F41-45E0-885D-9CD67AB7B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t="38702" r="9194" b="53791"/>
          <a:stretch/>
        </p:blipFill>
        <p:spPr>
          <a:xfrm>
            <a:off x="1423179" y="1612900"/>
            <a:ext cx="9345642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2020-08-26T08:59:11Z</dcterms:created>
  <dcterms:modified xsi:type="dcterms:W3CDTF">2020-08-26T09:07:37Z</dcterms:modified>
</cp:coreProperties>
</file>