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C"/>
    <a:srgbClr val="C6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A6EAB-4541-426F-9B8E-01FAFCA6E9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635A2-B6FF-4F71-98AB-258375984B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117E82-4090-40F7-A3E1-99FA35B14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9863BE-FBD0-43DF-96BF-E5D65F166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D20AB-16AE-4265-A12A-C8C60C9BE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77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242A0-0889-4CAB-96B5-4B1F7779D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BA8293-C56E-4396-AD2E-C829176DE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C57AC-79B1-4655-AE9A-4B862756F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4CEE8-93E8-425B-B83B-5BCCF2100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F8818-4127-4815-AA88-9AA5E7DA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41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7175D1-E455-41CF-9896-BFE349949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EDEDA9-3BFB-4C76-A7F3-978EDA2271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A3BEA-505A-41B8-9836-3002C793D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2E679-9B12-43BE-9230-776558BD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DE1C1D-26B7-49FD-BD22-150C2F470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38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2254D-6D81-45EE-8D57-5798B9D4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9FD818-C6E2-4B76-B91B-1A1329CCDB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B93A7D-7B9C-4F32-8689-F77C1EFF9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C7AB9-65F9-4463-8899-2F205726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C8C52-EF57-4C3D-89CA-3D3A22270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5BB32-E2E6-4356-A95A-C03FC56CB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D70A2E-2F27-4B16-8338-912ABDCE9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A1EC5-CE3A-4487-8485-5F08E4F6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7714D-BDD8-4457-AFD8-95AA3C66B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FED6D-3173-429D-9332-D10468FA8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189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CEE1C-DE9C-47F2-A974-963F5199E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A9539-2A10-4EDB-9416-206570C24C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68DA-E0CD-4D6D-8E6C-FAFCFB00B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003B8D-3C79-430A-B7ED-7EAA8D00B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8B00B9-6F55-4080-B358-744DDF4A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F22879-863F-4873-8354-5C880DC36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17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B75E8-F0EE-4F73-B962-60FED5E24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5D362-2230-4F9B-9349-6FE84BADA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E79A7-71D5-4F19-AABA-3288200157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DDEC4E-9202-4EC3-A4AF-7DC604A7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4448C1-EDA7-4C6B-8A08-BBE6A1503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E3D8E8-79EE-4008-8912-D1D6EF6F8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5E56E3-E8B5-4411-82B1-107C558B0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8A07FC-822F-4674-AFCD-B49DE64DF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309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BA23A-A08D-44E9-8ED5-443B353A8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6C6636-D6F4-4672-B2AE-83BB9AA9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74C68-55C7-48D0-953A-024C7FCC5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D54D6-420A-4A1A-90A3-D8DD48162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AA500C-F1A0-4989-ACB0-B5037D81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B68B6D-2A95-4537-8349-B3C0E5358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BA627-7750-48B1-BD5A-2670735A4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81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3221F-D88C-4728-BEB4-FB574DE93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2D63C-8581-42AE-88A2-46C1C024E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FBB01B-F494-4037-A109-CFCEC1F082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CB760-70D2-4F6C-A456-0268A3AFF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46B711-8E36-4AE1-AD49-6115B12C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BCE9FA-35E3-41C7-BACF-2892569DC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15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D86B6-2CC9-4A06-A583-FC1D6F6F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99166A-44D4-4953-B277-5974441C76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5220B-3301-4E6B-A506-F71A1F18F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0AF70-70FB-428B-B157-90D50E2F8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BB5AF1-174D-4ACA-934B-20BEE1468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B3217-5D83-4DEE-B623-F027E48E1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3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16A6F2-E441-4C96-8070-96E1A9EA3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D305AA-3E1C-498A-8269-145CC384F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97586-B9F8-4190-ABCB-7F2D989D9F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57B5-9426-4C84-9012-0C6A914DD8C5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9F23FF-4CCF-4E1A-BF1A-E3E70814BF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CE50C-6831-4DF9-8D1C-15B35CEE11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63E7F-1100-48AF-A0CD-A17F74996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4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E4631-14DD-4D90-A954-228B744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15" b="84058"/>
          <a:stretch/>
        </p:blipFill>
        <p:spPr>
          <a:xfrm>
            <a:off x="3439871" y="1411356"/>
            <a:ext cx="5312257" cy="252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051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3006E2-FD87-42BE-BB40-2BBBBD1AC4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78413" r="41273" b="18218"/>
          <a:stretch/>
        </p:blipFill>
        <p:spPr>
          <a:xfrm>
            <a:off x="219940" y="2364059"/>
            <a:ext cx="7217923" cy="7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130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D940A1-F471-4787-9085-10E984431B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9" t="81833" r="13759" b="11811"/>
          <a:stretch/>
        </p:blipFill>
        <p:spPr>
          <a:xfrm>
            <a:off x="219940" y="1719470"/>
            <a:ext cx="1175212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3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9B8503-E497-4419-8507-5CE64A69EF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87311" r="17267" b="5930"/>
          <a:stretch/>
        </p:blipFill>
        <p:spPr>
          <a:xfrm>
            <a:off x="219940" y="1719470"/>
            <a:ext cx="10908977" cy="14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48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E4631-14DD-4D90-A954-228B744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15604" r="8830" b="60858"/>
          <a:stretch/>
        </p:blipFill>
        <p:spPr>
          <a:xfrm>
            <a:off x="1509557" y="1272208"/>
            <a:ext cx="9172886" cy="37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33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AE4631-14DD-4D90-A954-228B744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9" t="39707" r="2899" b="32111"/>
          <a:stretch/>
        </p:blipFill>
        <p:spPr>
          <a:xfrm>
            <a:off x="1509556" y="1272208"/>
            <a:ext cx="9900565" cy="446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822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820F1FF-26F0-4B84-96A5-B8550EAF1D61}"/>
              </a:ext>
            </a:extLst>
          </p:cNvPr>
          <p:cNvGrpSpPr/>
          <p:nvPr/>
        </p:nvGrpSpPr>
        <p:grpSpPr>
          <a:xfrm>
            <a:off x="654791" y="1311965"/>
            <a:ext cx="11172774" cy="4462670"/>
            <a:chOff x="654791" y="1311965"/>
            <a:chExt cx="11172774" cy="44626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BAE4631-14DD-4D90-A954-228B74498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8" t="69521" r="345" b="2297"/>
            <a:stretch/>
          </p:blipFill>
          <p:spPr>
            <a:xfrm>
              <a:off x="654791" y="1311965"/>
              <a:ext cx="11172774" cy="4462670"/>
            </a:xfrm>
            <a:prstGeom prst="rect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BA1E23F-D2E0-4009-BCB4-190D03DA98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504" t="88644" r="42130" b="4201"/>
            <a:stretch/>
          </p:blipFill>
          <p:spPr>
            <a:xfrm rot="21251306">
              <a:off x="1255712" y="4722457"/>
              <a:ext cx="1112629" cy="964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497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281D-FA55-4820-B37F-D2FD8BB9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8" t="2741" r="862" b="61462"/>
          <a:stretch/>
        </p:blipFill>
        <p:spPr>
          <a:xfrm>
            <a:off x="1765035" y="695739"/>
            <a:ext cx="8661929" cy="46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162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22281D-FA55-4820-B37F-D2FD8BB98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9" t="39453" r="15079" b="30386"/>
          <a:stretch/>
        </p:blipFill>
        <p:spPr>
          <a:xfrm>
            <a:off x="1073426" y="556591"/>
            <a:ext cx="9367627" cy="518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21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DA7B7FF-6944-4B7A-9FD6-E2EDD3F9302B}"/>
              </a:ext>
            </a:extLst>
          </p:cNvPr>
          <p:cNvGrpSpPr/>
          <p:nvPr/>
        </p:nvGrpSpPr>
        <p:grpSpPr>
          <a:xfrm>
            <a:off x="2732273" y="1073287"/>
            <a:ext cx="6517162" cy="584200"/>
            <a:chOff x="4013200" y="1054100"/>
            <a:chExt cx="6517162" cy="5842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98916E4-AC71-4BC9-AFB5-E409E5E07338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D067CC-FBD5-4C8F-89FB-354F31B1B1BC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A1C2E9B-1C7A-4E45-B5D7-04BB4707D090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F307A5-3474-4D13-A9EE-08F03B291EC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8C0DD0-A34B-4025-B4AE-846D4CCE58FA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DEBD24D-52B2-4887-9514-318913300309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2E4A7DF-AB3F-465D-88F0-C9249F22142A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342E8FA-CF95-4164-B2C1-024C48108C66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1B0E51E-C88C-4BC2-9AC9-98AA9E46E4EC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15C4593-B728-4E38-8F4C-BDD5D75A241E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E7946B-9E61-4510-8A69-D4CF67159BA3}"/>
              </a:ext>
            </a:extLst>
          </p:cNvPr>
          <p:cNvGrpSpPr/>
          <p:nvPr/>
        </p:nvGrpSpPr>
        <p:grpSpPr>
          <a:xfrm>
            <a:off x="2069001" y="1741647"/>
            <a:ext cx="5198724" cy="584200"/>
            <a:chOff x="2035548" y="2882900"/>
            <a:chExt cx="5198724" cy="584200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81DC24B-5353-40F9-9277-ECAC5A80F24C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37E6FE1-E1D8-4CF5-9BBD-DE61A75F7FC4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1C6CD7-1920-479F-A17E-1DBAFA54437A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793E024-8318-4E68-8DBA-C2FD6CCAD595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6C3806E1-A895-4016-92C3-3BDF6BED3A51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E0320AB2-FD29-4632-B6DA-4567D02A5581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266AB7D-80D4-45E9-8F7E-ABB381ADB5CC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6DA8878B-6CEF-4A03-A6B3-16E6CE4190A9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B1C3E61-0398-4A4C-9A85-1E0B27C841BC}"/>
              </a:ext>
            </a:extLst>
          </p:cNvPr>
          <p:cNvGrpSpPr/>
          <p:nvPr/>
        </p:nvGrpSpPr>
        <p:grpSpPr>
          <a:xfrm>
            <a:off x="5379001" y="3741958"/>
            <a:ext cx="4539508" cy="584200"/>
            <a:chOff x="3353982" y="3505200"/>
            <a:chExt cx="4539508" cy="5842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9BAABBB-F158-4FAD-AA28-B736602AD85B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01C3A83-1A49-4DAC-BD60-239F7168B8FF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A1F745D-67A3-4EDC-BAB8-C47B6CEEF941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847A010-16BB-49AB-AA5E-7DC62F191658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91E84A6-44C8-4C4C-8304-11AD7A5EA107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A5D63659-78C5-4CEB-8DE3-E8937C1BAF68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C16CBF6-DAE1-49BE-9547-05A19AF78704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4B23E5D-263F-4B1B-9270-604E16E9DFDC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EEA5709-2455-4DCB-9C59-4A8A069EB4AF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BB79E57D-0320-44B1-A943-2665FB552092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DC294A2A-6232-49AB-8D06-CE61F4627FB4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A4E3EA1-8988-4A44-874A-7F8D903B4F64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DBFD6B8C-BEB3-4A34-A2CE-D3F1D78BE56B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1735E4E5-5E0F-4B29-ACD3-E5413AD4D5AA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17BB0F27-D224-4C20-BA87-E2F253F62A5A}"/>
              </a:ext>
            </a:extLst>
          </p:cNvPr>
          <p:cNvGrpSpPr/>
          <p:nvPr/>
        </p:nvGrpSpPr>
        <p:grpSpPr>
          <a:xfrm>
            <a:off x="4056823" y="3094351"/>
            <a:ext cx="1902636" cy="584200"/>
            <a:chOff x="4013200" y="5359400"/>
            <a:chExt cx="1902636" cy="584200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D4C112A9-A0B8-4281-9A45-B05949CF7592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FCCF48A-EF3F-42E9-B74F-E53C3AC5022F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B737488-5D35-439A-AE86-70679CBCCCBE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b="1">
                <a:solidFill>
                  <a:srgbClr val="FF0000"/>
                </a:solidFill>
              </a:endParaRPr>
            </a:p>
          </p:txBody>
        </p:sp>
      </p:grpSp>
      <p:sp>
        <p:nvSpPr>
          <p:cNvPr id="68" name="Rectangle 67">
            <a:hlinkClick r:id="rId2" action="ppaction://hlinksldjump"/>
            <a:extLst>
              <a:ext uri="{FF2B5EF4-FFF2-40B4-BE49-F238E27FC236}">
                <a16:creationId xmlns:a16="http://schemas.microsoft.com/office/drawing/2014/main" id="{53256DBF-4336-4151-BC7F-8AAAE9149701}"/>
              </a:ext>
            </a:extLst>
          </p:cNvPr>
          <p:cNvSpPr/>
          <p:nvPr/>
        </p:nvSpPr>
        <p:spPr>
          <a:xfrm>
            <a:off x="1725190" y="932759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(1)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EFB1243-91DF-4B7D-B8B4-E1B93366AB2B}"/>
              </a:ext>
            </a:extLst>
          </p:cNvPr>
          <p:cNvGrpSpPr/>
          <p:nvPr/>
        </p:nvGrpSpPr>
        <p:grpSpPr>
          <a:xfrm>
            <a:off x="2732273" y="1066800"/>
            <a:ext cx="6517162" cy="584200"/>
            <a:chOff x="4013200" y="1054100"/>
            <a:chExt cx="6517162" cy="58420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0110A697-1E22-4EFD-B1DC-C32FF33270AB}"/>
                </a:ext>
              </a:extLst>
            </p:cNvPr>
            <p:cNvSpPr/>
            <p:nvPr/>
          </p:nvSpPr>
          <p:spPr>
            <a:xfrm>
              <a:off x="401320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102565F3-C6C2-4954-96CE-10D06F4B1159}"/>
                </a:ext>
              </a:extLst>
            </p:cNvPr>
            <p:cNvSpPr/>
            <p:nvPr/>
          </p:nvSpPr>
          <p:spPr>
            <a:xfrm>
              <a:off x="467241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F3469819-2FD9-410E-AAFE-E6AA1CFC14BC}"/>
                </a:ext>
              </a:extLst>
            </p:cNvPr>
            <p:cNvSpPr/>
            <p:nvPr/>
          </p:nvSpPr>
          <p:spPr>
            <a:xfrm>
              <a:off x="533163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Ả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58D6F16-1571-4A62-88E4-9B7FBADF08FB}"/>
                </a:ext>
              </a:extLst>
            </p:cNvPr>
            <p:cNvSpPr/>
            <p:nvPr/>
          </p:nvSpPr>
          <p:spPr>
            <a:xfrm>
              <a:off x="599085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15B41CB1-2E05-49E3-9909-72491871AF08}"/>
                </a:ext>
              </a:extLst>
            </p:cNvPr>
            <p:cNvSpPr/>
            <p:nvPr/>
          </p:nvSpPr>
          <p:spPr>
            <a:xfrm>
              <a:off x="6650072" y="10541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4C8A01A-7964-4D43-9F9A-6FFCCE96E102}"/>
                </a:ext>
              </a:extLst>
            </p:cNvPr>
            <p:cNvSpPr/>
            <p:nvPr/>
          </p:nvSpPr>
          <p:spPr>
            <a:xfrm>
              <a:off x="7309290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C8D90EC-7270-4184-8C20-C1C6890E7CB7}"/>
                </a:ext>
              </a:extLst>
            </p:cNvPr>
            <p:cNvSpPr/>
            <p:nvPr/>
          </p:nvSpPr>
          <p:spPr>
            <a:xfrm>
              <a:off x="7968508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Ư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6888266-DFE9-42E0-80AF-1A38E4008910}"/>
                </a:ext>
              </a:extLst>
            </p:cNvPr>
            <p:cNvSpPr/>
            <p:nvPr/>
          </p:nvSpPr>
          <p:spPr>
            <a:xfrm>
              <a:off x="8627726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Ở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36576FF-0DFB-4887-89C5-4D3567FFCF83}"/>
                </a:ext>
              </a:extLst>
            </p:cNvPr>
            <p:cNvSpPr/>
            <p:nvPr/>
          </p:nvSpPr>
          <p:spPr>
            <a:xfrm>
              <a:off x="9286944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567776D-391D-475C-8D0E-CAB754A80CB9}"/>
                </a:ext>
              </a:extLst>
            </p:cNvPr>
            <p:cNvSpPr/>
            <p:nvPr/>
          </p:nvSpPr>
          <p:spPr>
            <a:xfrm>
              <a:off x="9946162" y="10541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G</a:t>
              </a:r>
            </a:p>
          </p:txBody>
        </p:sp>
      </p:grp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A895E798-AEB6-4FC2-A085-D124685B6043}"/>
              </a:ext>
            </a:extLst>
          </p:cNvPr>
          <p:cNvSpPr/>
          <p:nvPr/>
        </p:nvSpPr>
        <p:spPr>
          <a:xfrm>
            <a:off x="1270083" y="1741647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(2)</a:t>
            </a:r>
          </a:p>
        </p:txBody>
      </p:sp>
      <p:sp>
        <p:nvSpPr>
          <p:cNvPr id="85" name="Rectangle 84">
            <a:hlinkClick r:id="rId4" action="ppaction://hlinksldjump"/>
            <a:extLst>
              <a:ext uri="{FF2B5EF4-FFF2-40B4-BE49-F238E27FC236}">
                <a16:creationId xmlns:a16="http://schemas.microsoft.com/office/drawing/2014/main" id="{E610F4A5-5E82-4685-B9EF-C8F15E9C5C1D}"/>
              </a:ext>
            </a:extLst>
          </p:cNvPr>
          <p:cNvSpPr/>
          <p:nvPr/>
        </p:nvSpPr>
        <p:spPr>
          <a:xfrm>
            <a:off x="4655101" y="3741958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(5)</a:t>
            </a:r>
          </a:p>
        </p:txBody>
      </p:sp>
      <p:sp>
        <p:nvSpPr>
          <p:cNvPr id="87" name="Rectangle 86">
            <a:hlinkClick r:id="rId5" action="ppaction://hlinksldjump"/>
            <a:extLst>
              <a:ext uri="{FF2B5EF4-FFF2-40B4-BE49-F238E27FC236}">
                <a16:creationId xmlns:a16="http://schemas.microsoft.com/office/drawing/2014/main" id="{F6947F34-6254-484A-8F79-524EAFAC3890}"/>
              </a:ext>
            </a:extLst>
          </p:cNvPr>
          <p:cNvSpPr/>
          <p:nvPr/>
        </p:nvSpPr>
        <p:spPr>
          <a:xfrm>
            <a:off x="1933355" y="2435500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(3)</a:t>
            </a:r>
          </a:p>
        </p:txBody>
      </p:sp>
      <p:sp>
        <p:nvSpPr>
          <p:cNvPr id="91" name="Rectangle 90">
            <a:hlinkClick r:id="rId6" action="ppaction://hlinksldjump"/>
            <a:extLst>
              <a:ext uri="{FF2B5EF4-FFF2-40B4-BE49-F238E27FC236}">
                <a16:creationId xmlns:a16="http://schemas.microsoft.com/office/drawing/2014/main" id="{10EBDA05-4829-4F0B-9D26-A57DF9888BB5}"/>
              </a:ext>
            </a:extLst>
          </p:cNvPr>
          <p:cNvSpPr/>
          <p:nvPr/>
        </p:nvSpPr>
        <p:spPr>
          <a:xfrm>
            <a:off x="3295414" y="3081651"/>
            <a:ext cx="723900" cy="58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(4)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2B44F889-2E72-4C59-BC06-B3A4C1FFBFD4}"/>
              </a:ext>
            </a:extLst>
          </p:cNvPr>
          <p:cNvGrpSpPr/>
          <p:nvPr/>
        </p:nvGrpSpPr>
        <p:grpSpPr>
          <a:xfrm>
            <a:off x="2069000" y="1743152"/>
            <a:ext cx="5198724" cy="584200"/>
            <a:chOff x="2035548" y="2882900"/>
            <a:chExt cx="5198724" cy="58420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1D0036B-1650-4C8D-B375-FB9FCB9454F8}"/>
                </a:ext>
              </a:extLst>
            </p:cNvPr>
            <p:cNvSpPr/>
            <p:nvPr/>
          </p:nvSpPr>
          <p:spPr>
            <a:xfrm>
              <a:off x="4013200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7C69D56D-CF17-4DF6-ADF4-2EBE98B4433F}"/>
                </a:ext>
              </a:extLst>
            </p:cNvPr>
            <p:cNvSpPr/>
            <p:nvPr/>
          </p:nvSpPr>
          <p:spPr>
            <a:xfrm>
              <a:off x="467241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D40BBDF4-9A55-4160-8BA5-5D05DDD5397F}"/>
                </a:ext>
              </a:extLst>
            </p:cNvPr>
            <p:cNvSpPr/>
            <p:nvPr/>
          </p:nvSpPr>
          <p:spPr>
            <a:xfrm>
              <a:off x="5331636" y="28829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09D89B0-F90E-4D50-AD17-C991025ECE2D}"/>
                </a:ext>
              </a:extLst>
            </p:cNvPr>
            <p:cNvSpPr/>
            <p:nvPr/>
          </p:nvSpPr>
          <p:spPr>
            <a:xfrm>
              <a:off x="5990854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Ậ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0E66DA2-D293-4B8E-9B0D-F1A96D3CEDC2}"/>
                </a:ext>
              </a:extLst>
            </p:cNvPr>
            <p:cNvSpPr/>
            <p:nvPr/>
          </p:nvSpPr>
          <p:spPr>
            <a:xfrm>
              <a:off x="665007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46DE1C30-5517-4A6B-A48B-C2D167288B3F}"/>
                </a:ext>
              </a:extLst>
            </p:cNvPr>
            <p:cNvSpPr/>
            <p:nvPr/>
          </p:nvSpPr>
          <p:spPr>
            <a:xfrm>
              <a:off x="2035548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6290574-D8BD-4739-8157-5AB482E9A90A}"/>
                </a:ext>
              </a:extLst>
            </p:cNvPr>
            <p:cNvSpPr/>
            <p:nvPr/>
          </p:nvSpPr>
          <p:spPr>
            <a:xfrm>
              <a:off x="2694766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4500CC4C-D035-4069-8407-0A346A990FF3}"/>
                </a:ext>
              </a:extLst>
            </p:cNvPr>
            <p:cNvSpPr/>
            <p:nvPr/>
          </p:nvSpPr>
          <p:spPr>
            <a:xfrm>
              <a:off x="3353982" y="28829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D7EA07B-7BE8-4879-8D56-81E8CF0BBE87}"/>
              </a:ext>
            </a:extLst>
          </p:cNvPr>
          <p:cNvGrpSpPr/>
          <p:nvPr/>
        </p:nvGrpSpPr>
        <p:grpSpPr>
          <a:xfrm>
            <a:off x="5372837" y="3740409"/>
            <a:ext cx="4539508" cy="584200"/>
            <a:chOff x="3353982" y="3505200"/>
            <a:chExt cx="4539508" cy="584200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A52F2B6-A375-4F17-81DD-BE9A152AB054}"/>
                </a:ext>
              </a:extLst>
            </p:cNvPr>
            <p:cNvSpPr/>
            <p:nvPr/>
          </p:nvSpPr>
          <p:spPr>
            <a:xfrm>
              <a:off x="401320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Ọ</a:t>
              </a: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8A47DB61-DA52-4576-9949-FA622661F076}"/>
                </a:ext>
              </a:extLst>
            </p:cNvPr>
            <p:cNvSpPr/>
            <p:nvPr/>
          </p:nvSpPr>
          <p:spPr>
            <a:xfrm>
              <a:off x="4672418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C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66544B6E-6848-4612-8011-C84D22CC6767}"/>
                </a:ext>
              </a:extLst>
            </p:cNvPr>
            <p:cNvSpPr/>
            <p:nvPr/>
          </p:nvSpPr>
          <p:spPr>
            <a:xfrm>
              <a:off x="5331636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S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D9B07FE3-DAB3-46E7-97C6-DBF627497041}"/>
                </a:ext>
              </a:extLst>
            </p:cNvPr>
            <p:cNvSpPr/>
            <p:nvPr/>
          </p:nvSpPr>
          <p:spPr>
            <a:xfrm>
              <a:off x="5990854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ED7DCE3-1AEE-4963-8295-EC148BDD9D64}"/>
                </a:ext>
              </a:extLst>
            </p:cNvPr>
            <p:cNvSpPr/>
            <p:nvPr/>
          </p:nvSpPr>
          <p:spPr>
            <a:xfrm>
              <a:off x="6650072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CF168AD-2518-44DC-8677-DF137531336E}"/>
                </a:ext>
              </a:extLst>
            </p:cNvPr>
            <p:cNvSpPr/>
            <p:nvPr/>
          </p:nvSpPr>
          <p:spPr>
            <a:xfrm>
              <a:off x="7309290" y="35052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C1D692BC-C994-4D7E-8D84-81E17E5EEEDB}"/>
                </a:ext>
              </a:extLst>
            </p:cNvPr>
            <p:cNvSpPr/>
            <p:nvPr/>
          </p:nvSpPr>
          <p:spPr>
            <a:xfrm>
              <a:off x="3353982" y="35052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H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8C57235A-5D26-4BEA-BDEB-101BE1E3EFE0}"/>
              </a:ext>
            </a:extLst>
          </p:cNvPr>
          <p:cNvGrpSpPr/>
          <p:nvPr/>
        </p:nvGrpSpPr>
        <p:grpSpPr>
          <a:xfrm>
            <a:off x="2732273" y="2435500"/>
            <a:ext cx="3877922" cy="584200"/>
            <a:chOff x="1378696" y="4127500"/>
            <a:chExt cx="3877922" cy="58420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1E799052-2390-4603-8C52-5140179B0F91}"/>
                </a:ext>
              </a:extLst>
            </p:cNvPr>
            <p:cNvSpPr/>
            <p:nvPr/>
          </p:nvSpPr>
          <p:spPr>
            <a:xfrm>
              <a:off x="4013200" y="41275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A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4AA51835-B087-4651-9FED-BC7332BFCAF9}"/>
                </a:ext>
              </a:extLst>
            </p:cNvPr>
            <p:cNvSpPr/>
            <p:nvPr/>
          </p:nvSpPr>
          <p:spPr>
            <a:xfrm>
              <a:off x="467241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BE37571F-E05E-45FC-9D90-6D73738CE6A9}"/>
                </a:ext>
              </a:extLst>
            </p:cNvPr>
            <p:cNvSpPr/>
            <p:nvPr/>
          </p:nvSpPr>
          <p:spPr>
            <a:xfrm>
              <a:off x="2035548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Ô</a:t>
              </a: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21115FE-4386-46B7-8A1E-290F3A5505F3}"/>
                </a:ext>
              </a:extLst>
            </p:cNvPr>
            <p:cNvSpPr/>
            <p:nvPr/>
          </p:nvSpPr>
          <p:spPr>
            <a:xfrm>
              <a:off x="269476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9DE78B10-FF05-4FA2-813D-3C2AF373D7E5}"/>
                </a:ext>
              </a:extLst>
            </p:cNvPr>
            <p:cNvSpPr/>
            <p:nvPr/>
          </p:nvSpPr>
          <p:spPr>
            <a:xfrm>
              <a:off x="3353982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T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B31B7408-AD52-4E2D-A81D-EDEC76C25952}"/>
                </a:ext>
              </a:extLst>
            </p:cNvPr>
            <p:cNvSpPr/>
            <p:nvPr/>
          </p:nvSpPr>
          <p:spPr>
            <a:xfrm>
              <a:off x="1378696" y="41275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Đ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CC61AFD-2FD2-4DA1-AFA8-16BE4A15B4D0}"/>
              </a:ext>
            </a:extLst>
          </p:cNvPr>
          <p:cNvGrpSpPr/>
          <p:nvPr/>
        </p:nvGrpSpPr>
        <p:grpSpPr>
          <a:xfrm>
            <a:off x="4049269" y="3084130"/>
            <a:ext cx="1902636" cy="584200"/>
            <a:chOff x="4013200" y="5359400"/>
            <a:chExt cx="1902636" cy="584200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FAB35427-35F3-48A3-B1BB-8F769B4BE17B}"/>
                </a:ext>
              </a:extLst>
            </p:cNvPr>
            <p:cNvSpPr/>
            <p:nvPr/>
          </p:nvSpPr>
          <p:spPr>
            <a:xfrm>
              <a:off x="4013200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B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574D18DC-A08E-4E4B-8698-FC0B02A838F3}"/>
                </a:ext>
              </a:extLst>
            </p:cNvPr>
            <p:cNvSpPr/>
            <p:nvPr/>
          </p:nvSpPr>
          <p:spPr>
            <a:xfrm>
              <a:off x="4672418" y="5359400"/>
              <a:ext cx="584200" cy="584200"/>
            </a:xfrm>
            <a:prstGeom prst="rect">
              <a:avLst/>
            </a:prstGeom>
            <a:solidFill>
              <a:srgbClr val="C6EAF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Ạ</a:t>
              </a: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6F20BC4F-1F13-419C-8CA4-A7CAFD3F5C37}"/>
                </a:ext>
              </a:extLst>
            </p:cNvPr>
            <p:cNvSpPr/>
            <p:nvPr/>
          </p:nvSpPr>
          <p:spPr>
            <a:xfrm>
              <a:off x="5331636" y="5359400"/>
              <a:ext cx="584200" cy="584200"/>
            </a:xfrm>
            <a:prstGeom prst="rect">
              <a:avLst/>
            </a:prstGeom>
            <a:solidFill>
              <a:srgbClr val="FEC20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solidFill>
                    <a:srgbClr val="FF0000"/>
                  </a:solidFill>
                </a:rPr>
                <a:t>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70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5EAEA6-FF35-4851-B90F-CD2B76095F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7" t="68863" r="11511" b="24781"/>
          <a:stretch/>
        </p:blipFill>
        <p:spPr>
          <a:xfrm>
            <a:off x="219940" y="1719470"/>
            <a:ext cx="11752120" cy="1371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54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2F97C-F647-453B-A2A3-4C62DCA914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4" t="74733" r="22626" b="21465"/>
          <a:stretch/>
        </p:blipFill>
        <p:spPr>
          <a:xfrm>
            <a:off x="219940" y="2270589"/>
            <a:ext cx="10085040" cy="8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802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49</Words>
  <Application>Microsoft Office PowerPoint</Application>
  <PresentationFormat>Widescreen</PresentationFormat>
  <Paragraphs>39</Paragraphs>
  <Slides>12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2</cp:revision>
  <dcterms:created xsi:type="dcterms:W3CDTF">2020-08-26T09:07:41Z</dcterms:created>
  <dcterms:modified xsi:type="dcterms:W3CDTF">2020-08-26T09:24:24Z</dcterms:modified>
</cp:coreProperties>
</file>