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1748-DC95-4274-A7FF-5B3DC1CCB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C6633-1710-445C-AFED-9301553A0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1EEDB-76D1-4681-BE6A-BB50ED4B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B6CD5-2F1E-4033-8301-05620B3F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D3C6-9D1D-4971-8252-3C95F271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3147-9A3F-4DFB-894C-0F1CC2A6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30925-E1E4-49F7-8F10-146B41F9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2045-FFB9-4FEF-B2C9-1A87368B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7BD9-DB88-4CF6-B320-52353F10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9D04F-85AB-4F39-8C87-690468DC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C8819-83F3-4EC8-9C13-EB142B8A0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0A302-B5C5-435F-BCC1-F264949D8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0687A-45DA-4F00-B71A-A4C4C064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3516D-AC57-4D24-9EBA-822AC82B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69C8A-482F-4CD5-AA96-20996DB8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A5F7-9A6B-4410-A30E-0C299A24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7C6C-2EEB-4DBF-9B0C-C4E049A6D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D53C-3669-41D5-BB72-E17555B6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AF61-B7D1-45C2-83CA-80F2E65E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83BA-3E6C-4890-9AD4-002A5233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7EB-E8F5-4560-B261-F09F03E6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5010E-68FD-43C0-88B2-4EF20A2C8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62486-F2DD-478D-A376-47144DA0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15837-5BEC-490D-B563-81738AE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3DF6-605A-48DF-AB5E-BD6DFF20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9E70-F7C0-462B-A95A-A9BACA09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90040-09C2-48C6-A837-5A1962AAD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EC0E4-B3C7-4B10-8659-374B6459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58472-FE74-4741-A094-EEBB1F69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BE3C4-3401-4CB7-B7E2-DAA01772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5443D-B1A3-4028-93C3-FDFFE766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8A6E-DEFF-4ED5-A676-1A5C3633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58902-1427-4384-BFCE-5D108DCEF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C645C-DE46-47C2-8318-AA138413C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62354-3080-4A14-8F2D-6F85066D8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F80AE-24B3-4C3F-BA4F-B43191A48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DDD66-6445-463B-B810-A7C7E73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3BE142-E530-44BA-B30A-DDA180CC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EF562-9496-47C0-B68A-AFF28FB6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0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6981-3923-4606-B3DC-FCB6C513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B36AD-BBF3-4919-874C-E3EA4D44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695DB-F4D6-4574-8095-D1B3B7A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2772D-C3BA-4777-89DA-48963483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1C882-0D5E-43A2-9B50-7BFEFFDE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75D44-FCB8-4B88-B3FF-89DC71B9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C5D7A-2A6D-413A-9DD9-93B336A2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18D3-1738-42A2-82CC-E49FD904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D333-3118-4500-92FB-8EF2AEEB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19601-8140-4A74-BC25-8E8A2A9CF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07E9E-D60E-489A-8F51-A14EDB77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C6223-5FC9-4B3A-8EE5-F90D9A24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5B806-0D9D-47B4-B208-A5AC95F1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4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B23B-DEEA-49E1-A3AB-062ACB30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2E5C6-D925-4F13-BF0B-19193D5C4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836D9-056F-4924-8B98-EAD04F896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B3878-BFDF-414D-B3D2-19E95832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9E93A-0945-4103-93C8-4038C37A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663A4-74E7-4AC9-B9E7-E743CA56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F1508-A70A-4D0D-8D5E-37943F83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F9EA1-8E1E-421A-B7A1-43C7D1D9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CDF3A-DEC4-4C91-856E-2676C6ACA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DB1D-E574-4ED7-9E00-0FA44EE072B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35AE-53A2-4695-9BDD-724B33768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263E7-23E7-48F3-8CD0-C5ECB4EB4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06278-EE9C-44D5-BBE5-B05F2C81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208A9-562A-4484-B04C-C3FB15BFF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3" b="83188"/>
          <a:stretch/>
        </p:blipFill>
        <p:spPr>
          <a:xfrm>
            <a:off x="3014084" y="1550505"/>
            <a:ext cx="6163831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208A9-562A-4484-B04C-C3FB15BFF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5637" r="12061" b="61370"/>
          <a:stretch/>
        </p:blipFill>
        <p:spPr>
          <a:xfrm>
            <a:off x="1244919" y="1242392"/>
            <a:ext cx="9052020" cy="36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208A9-562A-4484-B04C-C3FB15BFF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247" r="7286" b="24076"/>
          <a:stretch/>
        </p:blipFill>
        <p:spPr>
          <a:xfrm>
            <a:off x="0" y="0"/>
            <a:ext cx="12192000" cy="67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9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208A9-562A-4484-B04C-C3FB15BFF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4" r="31942" b="8369"/>
          <a:stretch/>
        </p:blipFill>
        <p:spPr>
          <a:xfrm>
            <a:off x="0" y="1960897"/>
            <a:ext cx="11653736" cy="3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6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B1F60-5471-4F27-BF81-18B3D4F9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8026" r="248" b="46300"/>
          <a:stretch/>
        </p:blipFill>
        <p:spPr>
          <a:xfrm>
            <a:off x="1240028" y="0"/>
            <a:ext cx="9711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8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B1F60-5471-4F27-BF81-18B3D4F9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52728" r="9325" b="8530"/>
          <a:stretch/>
        </p:blipFill>
        <p:spPr>
          <a:xfrm>
            <a:off x="992220" y="0"/>
            <a:ext cx="10459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8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2020-08-26T04:43:56Z</dcterms:created>
  <dcterms:modified xsi:type="dcterms:W3CDTF">2020-08-26T04:46:33Z</dcterms:modified>
</cp:coreProperties>
</file>