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58" r:id="rId8"/>
    <p:sldId id="264" r:id="rId9"/>
    <p:sldId id="265" r:id="rId10"/>
    <p:sldId id="257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E0B4-355A-4A25-AADF-1E3351A3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03C6D-4225-4DB7-AB51-2A3C2325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503A-E1A2-4DC0-B79F-4A95E088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FF68F-5039-4DCC-BF72-1F1695F4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7C17-6CFB-4625-BD3F-8A4C737C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DF79-299C-4C8C-8A1F-615455C6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C33-B76E-42B4-A1BA-525ADC210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94ED-9004-472A-8841-4453482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C65F-70A5-42F9-BE11-2594ACD0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45F3-C214-4628-BA86-D71C426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F35A6-A2D8-448C-9EE1-C59002BE3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4A81E-A8BF-4951-81DD-EAED48FE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A752-09C4-4639-A410-050C0094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E44F4-194D-483A-AFDF-CBF1674F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6739-F616-465E-983E-0FEE26B2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DCC7-BFD7-4DFE-ACD6-919C8E7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72E8-7B7B-403B-B7FC-CA01D2FA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F692-E9AA-4593-891D-2EFD6204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A0A4-7F66-4FEC-985D-3488F03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10D3B-BFEE-4DD7-8BCA-21790A4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9CCC-F7E1-48A2-B125-14554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69A42-3362-486C-9340-DF4237FE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5BB0-F1D6-43E8-8172-DA5A65DF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9C0C-4D25-41A8-9284-F31F9F0C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0DCA1-93B4-451A-9298-7F8CA113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E2EE-5FA7-4401-882D-A29497DE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ACE0-65D7-4EB0-947E-45AFBF23E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6969D-BC3B-41E1-A023-0725B01FA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A90AB-3AC3-4252-9FDC-20CA477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FCFC-BAED-4AB2-99A6-E9A9CDA6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5228C-A6FA-463A-9DF3-DCF7296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A5D7-713A-47FD-8A55-288A7F4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0213-5510-44BC-A936-9554F061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1745-71F6-4B7D-B3FA-A1155D35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E1D8B-EE6F-4004-84CE-1D7F5443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C76E4-6ADD-4230-AA65-AA6698526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F851C-C828-4A0C-8D81-A590FC4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C0C75-CECE-4AC5-AF58-10C97F9F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D7D60-D2A3-408B-9424-A0039BF0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214D-696E-45B3-8971-BE0EABC5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BD609-0BDD-496F-BA59-AE5D4F75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EB40C-4F40-46E0-84B4-DA054353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5CDFD-FD0A-4507-BA8F-5FAC4C3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3145C-EC61-4A63-81DD-EA66BCD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13EFD-EB40-4DD3-8B20-65DD0C5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A0401-873F-402C-B222-24D0B5C7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665-7F31-4DF7-82A9-462C3744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3CA8-AA20-422C-96AD-E404FF95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AD191-1731-4334-837C-1A987596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9A2C-E3E0-42AE-8337-1BC7EC37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766EC-1490-45AB-9C46-81343C6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8C6DA-EB5E-4DCE-B130-CDD5C3D6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8E47-ABE3-4904-9403-38544571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7D02-4687-4CC0-A376-ACECCDC76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C6F03-0490-4B75-9B6D-48948194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537D9-993D-4823-8D9E-33C3C23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42339-F519-4764-97EC-5D57DB0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0C3CB-A255-48D9-94B5-8986DE5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039A5-D851-44FA-842D-2F45BAA2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1D635-235B-49D9-8017-BCCE1FE0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06B0-6CC6-47B5-8048-8F671675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647E-5892-4BFB-A85D-D324B3CEF45B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EE7F-FD96-47C0-B990-A302015DB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F43D-75A7-4209-88C6-EBC1F91CF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4A46-6C1D-4A46-9AD6-A7CBDF85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7"/>
          <a:stretch/>
        </p:blipFill>
        <p:spPr>
          <a:xfrm>
            <a:off x="1857860" y="1739347"/>
            <a:ext cx="8476280" cy="16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B5B8B-4067-463F-97AD-C6CEAB19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8333" r="10234" b="55926"/>
          <a:stretch/>
        </p:blipFill>
        <p:spPr>
          <a:xfrm>
            <a:off x="965200" y="0"/>
            <a:ext cx="10873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B5B8B-4067-463F-97AD-C6CEAB19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45728" r="9863" b="46594"/>
          <a:stretch/>
        </p:blipFill>
        <p:spPr>
          <a:xfrm>
            <a:off x="685800" y="228600"/>
            <a:ext cx="11025706" cy="147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F833A-E178-4767-86FD-59AFF6B53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12247" r="9000" b="59914"/>
          <a:stretch/>
        </p:blipFill>
        <p:spPr>
          <a:xfrm>
            <a:off x="1143001" y="1460500"/>
            <a:ext cx="10223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B5B8B-4067-463F-97AD-C6CEAB19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53540" r="12464" b="9065"/>
          <a:stretch/>
        </p:blipFill>
        <p:spPr>
          <a:xfrm>
            <a:off x="965200" y="0"/>
            <a:ext cx="1019973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1" b="71176"/>
          <a:stretch/>
        </p:blipFill>
        <p:spPr>
          <a:xfrm>
            <a:off x="1857860" y="1739347"/>
            <a:ext cx="8476280" cy="16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3" b="15838"/>
          <a:stretch/>
        </p:blipFill>
        <p:spPr>
          <a:xfrm>
            <a:off x="1857860" y="0"/>
            <a:ext cx="8476280" cy="67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3B980-05C2-49F3-B2C9-29CEA1CA7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7943" r="8724" b="55745"/>
          <a:stretch/>
        </p:blipFill>
        <p:spPr>
          <a:xfrm>
            <a:off x="291830" y="0"/>
            <a:ext cx="11251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DEBAEC-7EEB-4EB5-B6D5-09ECDA54CCA7}"/>
              </a:ext>
            </a:extLst>
          </p:cNvPr>
          <p:cNvGrpSpPr/>
          <p:nvPr/>
        </p:nvGrpSpPr>
        <p:grpSpPr>
          <a:xfrm>
            <a:off x="522051" y="0"/>
            <a:ext cx="11151140" cy="6858000"/>
            <a:chOff x="522051" y="0"/>
            <a:chExt cx="1115114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03B980-05C2-49F3-B2C9-29CEA1CA7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48530" r="16867" b="15158"/>
            <a:stretch/>
          </p:blipFill>
          <p:spPr>
            <a:xfrm>
              <a:off x="522051" y="0"/>
              <a:ext cx="11147898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D6E392-10B6-4469-B228-29EBC5234F28}"/>
                </a:ext>
              </a:extLst>
            </p:cNvPr>
            <p:cNvSpPr/>
            <p:nvPr/>
          </p:nvSpPr>
          <p:spPr>
            <a:xfrm>
              <a:off x="10038945" y="4552545"/>
              <a:ext cx="1634246" cy="2305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6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DEBAEC-7EEB-4EB5-B6D5-09ECDA54CCA7}"/>
              </a:ext>
            </a:extLst>
          </p:cNvPr>
          <p:cNvGrpSpPr/>
          <p:nvPr/>
        </p:nvGrpSpPr>
        <p:grpSpPr>
          <a:xfrm>
            <a:off x="0" y="836578"/>
            <a:ext cx="12188810" cy="5184843"/>
            <a:chOff x="-714822" y="1673156"/>
            <a:chExt cx="12384771" cy="51848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03B980-05C2-49F3-B2C9-29CEA1CA7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5" t="64188" r="23" b="8359"/>
            <a:stretch/>
          </p:blipFill>
          <p:spPr>
            <a:xfrm>
              <a:off x="-622570" y="1673156"/>
              <a:ext cx="12292519" cy="518484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D6E392-10B6-4469-B228-29EBC5234F28}"/>
                </a:ext>
              </a:extLst>
            </p:cNvPr>
            <p:cNvSpPr/>
            <p:nvPr/>
          </p:nvSpPr>
          <p:spPr>
            <a:xfrm>
              <a:off x="-714822" y="1673157"/>
              <a:ext cx="9982893" cy="1439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6BDFF01-30E0-4DDC-97F7-D85BD9F78FA1}"/>
              </a:ext>
            </a:extLst>
          </p:cNvPr>
          <p:cNvSpPr/>
          <p:nvPr/>
        </p:nvSpPr>
        <p:spPr>
          <a:xfrm>
            <a:off x="0" y="2876144"/>
            <a:ext cx="8268511" cy="1705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822B-0D4D-42B8-AD1B-E861E0E2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7376" r="14298" b="83777"/>
          <a:stretch/>
        </p:blipFill>
        <p:spPr>
          <a:xfrm>
            <a:off x="272374" y="1556426"/>
            <a:ext cx="11531667" cy="18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822B-0D4D-42B8-AD1B-E861E0E2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16384" r="14298" b="69920"/>
          <a:stretch/>
        </p:blipFill>
        <p:spPr>
          <a:xfrm>
            <a:off x="272374" y="1556426"/>
            <a:ext cx="11531667" cy="28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B822B-0D4D-42B8-AD1B-E861E0E2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41573" r="32190" b="33946"/>
          <a:stretch/>
        </p:blipFill>
        <p:spPr>
          <a:xfrm>
            <a:off x="127001" y="2286000"/>
            <a:ext cx="5854700" cy="41907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5CF940-1B1D-4928-BAC1-C295C9EBB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30172" r="14169" b="58547"/>
          <a:stretch/>
        </p:blipFill>
        <p:spPr>
          <a:xfrm>
            <a:off x="482567" y="152401"/>
            <a:ext cx="8832770" cy="182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78148-7A45-4865-8873-EC16B0C0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3" t="65581" r="20008" b="9938"/>
          <a:stretch/>
        </p:blipFill>
        <p:spPr>
          <a:xfrm>
            <a:off x="6210300" y="2286000"/>
            <a:ext cx="5854700" cy="41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2020-08-23T03:03:30Z</dcterms:created>
  <dcterms:modified xsi:type="dcterms:W3CDTF">2020-08-23T04:17:52Z</dcterms:modified>
</cp:coreProperties>
</file>