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732A-707B-422C-A8C6-60511F12F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A3F3B-BD4A-4884-833B-F2C97F36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053F-AFBE-47EA-A7B9-C84122A8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11FD2-33DB-4A68-BB96-4E8577B5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8A911-9E18-4263-BAAB-7B5F4804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7063-9E3D-4864-AE9B-2E9C396C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45830-FBDF-4063-ABF1-F33CF3806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640C-7F2E-4A59-A652-661FE7A0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99D98-1EFD-4530-A340-FBE9B413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F94B0-C330-4BDB-B2D4-0E9DB72B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0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7641C-52CF-46F2-813E-E6B5771F0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A0500-558D-4A0A-B933-7D94E284A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849E8-59B8-4151-A581-7D37B7BC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5EBE-DF85-48BE-B214-4E3E93C0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5EDAE-D2B3-46DC-A587-58BB5F9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1EE2-C34C-4259-AD30-FCB25D5B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F794-1BFD-42F8-BC24-D5836A73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B8951-4E92-4ECD-83CC-0D1A906E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0CB4-3C75-4735-A763-8D440429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F4D6-EECE-44B6-B132-26B57DA6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3F60-C7AE-40A7-B865-0EBC6CD9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BBD5C-C6AB-4C6F-B8AF-06914D735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3831-3503-4284-A214-7E6EE56D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8541-BB54-47A6-9016-F9D96EBB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BF57D-A087-4FDC-AEC4-E17ACF14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3848-3F32-4CDC-AB92-CAD40DC8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7CEE-2DCA-45B7-9706-0841AEAF5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0DC73-C30F-451A-910E-4AF258CCE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286BF-02B8-4E7D-929D-683DF6D4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51AEB-75AB-49F6-99D3-160172F4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6F03-1382-4A3A-95AC-9F3FEF4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0F40-1E08-4394-A7D6-82A961BE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DF8FB-18E8-4621-A702-69F71156E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E6969-0AAA-43C5-BE17-8FB7786A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34AD9-A77A-4A01-A162-B4A6D0740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F6735-E53E-4B65-BE42-50754B5AD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8BEE7-E3BE-4486-8484-69BA6AAD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FA41B-D87A-4A84-9D60-F7F87118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D55B3-BC02-4396-A2D2-53BD07EF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4E50-CBCF-40DC-BDA1-20BBB3A0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F801C-3F22-4793-9696-F6A66BCF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F451C-6D39-4758-8FFB-B477FA44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9404A-7BC1-41AE-9DE5-ED3CEF75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0B761-3EDE-47D5-8FF6-A8C3323B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77A9E-4F0E-46C9-BF2D-8EA889C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8A3E2-985E-444B-9C40-F2437EA2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07CA-9F96-4DF6-A07D-5D549070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F77A-99EA-4A0F-AAC6-8D1EB49AC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37843-019E-4267-A619-84EB9E2D4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6AA23-162D-4635-89AE-D896F2F7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68DA3-B490-4A65-8744-31AAA824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2D224-A938-438C-911F-D8EDBE79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B355-4433-41E0-B1BB-FA660051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71D22-BC13-4C9E-A6BB-C1EF1F4B7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546DD-3B22-47D0-82EA-12AC08720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1AC4D-9B00-41AE-9DFC-8EA86B79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DABF2-5D40-4053-B5A4-DC93AB24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DEE83-2166-4F48-8312-A27358A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DD2A8-5B7B-4C0D-A7E2-2090FF72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7D116-634F-4C97-BE7F-6F1C0444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DBB87-22E2-426D-B929-C5E0C9A30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C85E-01C7-4F73-AD8D-1B3523A430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EE0D-891D-4FE7-AC6D-3F8AAE869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20F63-683E-4F37-8229-8F833D091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F35E-24FA-4C7C-A1BF-740E74A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F7329-4F8C-4B5D-9A11-E1ED43D76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3623" r="18336" b="83188"/>
          <a:stretch/>
        </p:blipFill>
        <p:spPr>
          <a:xfrm>
            <a:off x="2414696" y="1858616"/>
            <a:ext cx="7362607" cy="20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F7329-4F8C-4B5D-9A11-E1ED43D76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" t="15936" r="24" b="41936"/>
          <a:stretch/>
        </p:blipFill>
        <p:spPr>
          <a:xfrm>
            <a:off x="484296" y="0"/>
            <a:ext cx="1163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AB0826-E0DB-4EEA-B9E1-E68EBF8B7C37}"/>
              </a:ext>
            </a:extLst>
          </p:cNvPr>
          <p:cNvGrpSpPr/>
          <p:nvPr/>
        </p:nvGrpSpPr>
        <p:grpSpPr>
          <a:xfrm>
            <a:off x="318370" y="0"/>
            <a:ext cx="11555260" cy="6858000"/>
            <a:chOff x="318370" y="0"/>
            <a:chExt cx="1155526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0F7329-4F8C-4B5D-9A11-E1ED43D76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1" t="57872" r="12771" b="7958"/>
            <a:stretch/>
          </p:blipFill>
          <p:spPr>
            <a:xfrm>
              <a:off x="318370" y="0"/>
              <a:ext cx="1155526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DCD278B-6CED-4C6C-8083-91C3EC004F94}"/>
                </a:ext>
              </a:extLst>
            </p:cNvPr>
            <p:cNvSpPr/>
            <p:nvPr/>
          </p:nvSpPr>
          <p:spPr>
            <a:xfrm>
              <a:off x="3949700" y="0"/>
              <a:ext cx="5092700" cy="86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2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5F1F6-393D-4001-A6ED-324B3992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7257" r="11224" b="76076"/>
          <a:stretch/>
        </p:blipFill>
        <p:spPr>
          <a:xfrm>
            <a:off x="1417321" y="1066800"/>
            <a:ext cx="93573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8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AB0826-E0DB-4EEA-B9E1-E68EBF8B7C37}"/>
              </a:ext>
            </a:extLst>
          </p:cNvPr>
          <p:cNvGrpSpPr/>
          <p:nvPr/>
        </p:nvGrpSpPr>
        <p:grpSpPr>
          <a:xfrm>
            <a:off x="116856" y="177800"/>
            <a:ext cx="11958287" cy="6680200"/>
            <a:chOff x="1143000" y="863600"/>
            <a:chExt cx="10730630" cy="5994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0F7329-4F8C-4B5D-9A11-E1ED43D76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62175" r="12771" b="7958"/>
            <a:stretch/>
          </p:blipFill>
          <p:spPr>
            <a:xfrm>
              <a:off x="1143000" y="863600"/>
              <a:ext cx="10730630" cy="59944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DCD278B-6CED-4C6C-8083-91C3EC004F94}"/>
                </a:ext>
              </a:extLst>
            </p:cNvPr>
            <p:cNvSpPr/>
            <p:nvPr/>
          </p:nvSpPr>
          <p:spPr>
            <a:xfrm>
              <a:off x="6780930" y="5562600"/>
              <a:ext cx="5092700" cy="86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B1A9742D-1779-4527-8291-BDB9C723883F}"/>
              </a:ext>
            </a:extLst>
          </p:cNvPr>
          <p:cNvSpPr/>
          <p:nvPr/>
        </p:nvSpPr>
        <p:spPr>
          <a:xfrm>
            <a:off x="4076700" y="660400"/>
            <a:ext cx="1524000" cy="850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6D1DE-B76A-4AAE-98B5-EEBD7EA41259}"/>
              </a:ext>
            </a:extLst>
          </p:cNvPr>
          <p:cNvSpPr/>
          <p:nvPr/>
        </p:nvSpPr>
        <p:spPr>
          <a:xfrm>
            <a:off x="4229100" y="2146300"/>
            <a:ext cx="1524000" cy="850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C7DBE9-9CC2-4ABE-8EB0-3FBAED76625A}"/>
              </a:ext>
            </a:extLst>
          </p:cNvPr>
          <p:cNvSpPr/>
          <p:nvPr/>
        </p:nvSpPr>
        <p:spPr>
          <a:xfrm>
            <a:off x="4425950" y="3886202"/>
            <a:ext cx="825500" cy="850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9DFA10-A2A4-42EA-9A71-03CA9DF9209E}"/>
              </a:ext>
            </a:extLst>
          </p:cNvPr>
          <p:cNvSpPr/>
          <p:nvPr/>
        </p:nvSpPr>
        <p:spPr>
          <a:xfrm>
            <a:off x="3816350" y="5414397"/>
            <a:ext cx="825500" cy="850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9A4D8-C023-423A-B174-86D6F4C9F48F}"/>
              </a:ext>
            </a:extLst>
          </p:cNvPr>
          <p:cNvSpPr/>
          <p:nvPr/>
        </p:nvSpPr>
        <p:spPr>
          <a:xfrm>
            <a:off x="10703543" y="1627699"/>
            <a:ext cx="1371600" cy="850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C9D039-1775-41FA-AD81-8D9BD49A7AD9}"/>
              </a:ext>
            </a:extLst>
          </p:cNvPr>
          <p:cNvSpPr/>
          <p:nvPr/>
        </p:nvSpPr>
        <p:spPr>
          <a:xfrm>
            <a:off x="9237473" y="3202499"/>
            <a:ext cx="1524000" cy="850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5F1F6-393D-4001-A6ED-324B3992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24078" r="14365" b="56014"/>
          <a:stretch/>
        </p:blipFill>
        <p:spPr>
          <a:xfrm>
            <a:off x="1417321" y="1054100"/>
            <a:ext cx="935735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4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5F1F6-393D-4001-A6ED-324B3992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t="44597" r="12268" b="17101"/>
          <a:stretch/>
        </p:blipFill>
        <p:spPr>
          <a:xfrm>
            <a:off x="1485899" y="254000"/>
            <a:ext cx="9010791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2020-08-23T04:18:02Z</dcterms:created>
  <dcterms:modified xsi:type="dcterms:W3CDTF">2020-08-23T04:23:39Z</dcterms:modified>
</cp:coreProperties>
</file>