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62" r:id="rId7"/>
    <p:sldId id="263" r:id="rId8"/>
    <p:sldId id="259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1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C4D84-0218-48B6-9726-D574D86CD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6FD465-82AD-419B-A763-C5C0C219E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C0A12-14C6-42F3-837B-FBB11ED6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D143-9E4D-43C5-8645-F5308EDEDBC7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16159-C518-4A6B-BAF6-8356AB1D3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3B9B4-2B5C-4BB8-B353-A05FFCB3D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E595-2834-4EC5-8607-D0A2064B3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9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CE32C-705C-4D41-BD85-507F699E8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0D716F-A678-4D1A-B9ED-53BF8E8B5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64D8F-8A80-4398-BC62-7DB8EEE7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D143-9E4D-43C5-8645-F5308EDEDBC7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AC3DD-B3B9-49CD-90F7-36FE8D03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09978-E367-4485-AAC1-69B9E41B5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E595-2834-4EC5-8607-D0A2064B3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04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684DAB-E077-43F9-BD13-BBCDFDFA4C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2A04C-98CE-4ED0-8519-929C34A4A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13511-6D76-49F0-B541-0C0857374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D143-9E4D-43C5-8645-F5308EDEDBC7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88113-7D8F-4C49-9E96-4F6F9890B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417DB-6D12-4D61-81EE-8D0D9F0DD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E595-2834-4EC5-8607-D0A2064B3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1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7764D-F38B-4E90-BC55-F3BD0F160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F3A40-1F32-42A8-A432-D7B646F85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7B942-C656-4AED-8BF2-1E173C62D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D143-9E4D-43C5-8645-F5308EDEDBC7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A98E8-53BF-41C3-9E64-98BF222B0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C8D56-C293-43FF-BE63-0FC55896C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E595-2834-4EC5-8607-D0A2064B3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3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825D1-1CA1-4CCD-9534-2B436EE8B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042C7-7E7A-4D22-850E-5C0B88888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CD2E4-8A41-4E83-A9DD-352C2C59F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D143-9E4D-43C5-8645-F5308EDEDBC7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CA92D-6D6C-45DE-B6CA-0F38AD77C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8B900-B8DB-4DB0-A39E-CE1CC0E19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E595-2834-4EC5-8607-D0A2064B3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3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E3D28-3EE3-4F2E-81AA-B2793DBC8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BD06E-3835-4632-8B19-3BB0323D0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0FF91-23C5-4D5A-B618-3D68EA4FD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5BE6B-E707-4A29-ABE6-2077ED1D9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D143-9E4D-43C5-8645-F5308EDEDBC7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E5C1A-F88A-40E0-8DC5-A205A78D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3AFF1-B29A-403E-8952-9622FF95D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E595-2834-4EC5-8607-D0A2064B3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6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B5616-AFA2-49A4-90C5-C499BEBC9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6F5B8-7CD9-477A-855E-2DD923C4B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DDDA4-2808-47A6-B708-132CA9515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AD2C28-4BA1-428F-871C-2DC60F7BC8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49D9A4-7FED-44B2-B7AB-1738C7593B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5B98CA-1353-4FAB-A3DC-11DD205DE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D143-9E4D-43C5-8645-F5308EDEDBC7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3B76DF-551C-47AA-B7B7-ECF9CC718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522C7E-BF11-4C19-A944-28FABD2A7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E595-2834-4EC5-8607-D0A2064B3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5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DA1E1-DAC1-4AAE-9AA7-651382A9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F19B8E-8040-4B24-AB39-53A1BABD0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D143-9E4D-43C5-8645-F5308EDEDBC7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68AB30-82EE-4D7A-B74E-8BB85CEB0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7B2AA-CB52-410A-9DD5-2BD0F14FB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E595-2834-4EC5-8607-D0A2064B3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5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3D2DDA-AA62-4302-8228-DC5ED3EB6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D143-9E4D-43C5-8645-F5308EDEDBC7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BA09-F7B9-4CDF-AB6E-2CD74A96F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6A706-2F28-48DF-8C36-2932F5CA8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E595-2834-4EC5-8607-D0A2064B3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969A1-61BF-4F99-9BFD-B7C577C73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BAFF8-B8A6-4EE9-81AD-91354041E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F2F64-8DC1-4A82-9046-47E68FD53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0C2EB-F9D1-4EED-BE0F-FCDCD92EA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D143-9E4D-43C5-8645-F5308EDEDBC7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5F3A0-FEE7-4ADC-8AAF-79C2A477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215FD-BDF5-48C2-BCE8-89DBD1BF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E595-2834-4EC5-8607-D0A2064B3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13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CE697-EABC-470F-8E5C-009EF3714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ECDE5A-50A9-49DB-A816-EA40D6BF58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3979B-5D5E-4446-8389-8EDFFFCFB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B0E56-22EF-4989-9866-BAF2C6E3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D143-9E4D-43C5-8645-F5308EDEDBC7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C9439-175D-43C2-84E6-AB1677E23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B9676-B977-4FFE-AB37-189A8D7A6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E595-2834-4EC5-8607-D0A2064B3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552779-BD61-43E3-82CC-FFA10E00A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283A9-A56E-4CA4-80B8-A0C3EC41E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12B1C-6515-4485-A7D9-04BB94475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DD143-9E4D-43C5-8645-F5308EDEDBC7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8E021-C15C-46D2-94C6-146C0A5B9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9C993-C1FB-4D2F-AB7E-0C333B59B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CE595-2834-4EC5-8607-D0A2064B3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3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C8B69A-3E6B-436E-BBA4-BE21424F50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8"/>
          <a:stretch/>
        </p:blipFill>
        <p:spPr>
          <a:xfrm>
            <a:off x="1503758" y="1411356"/>
            <a:ext cx="9184484" cy="201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42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779956-08EE-4D60-99EF-865BDD8F82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6" t="55166" r="8522" b="8347"/>
          <a:stretch/>
        </p:blipFill>
        <p:spPr>
          <a:xfrm>
            <a:off x="1050425" y="273050"/>
            <a:ext cx="10091149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45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C8B69A-3E6B-436E-BBA4-BE21424F50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9" b="46646"/>
          <a:stretch/>
        </p:blipFill>
        <p:spPr>
          <a:xfrm>
            <a:off x="573570" y="397563"/>
            <a:ext cx="11248629" cy="590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59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F062448-A315-4D8E-A53C-1DF138D507EF}"/>
              </a:ext>
            </a:extLst>
          </p:cNvPr>
          <p:cNvGrpSpPr/>
          <p:nvPr/>
        </p:nvGrpSpPr>
        <p:grpSpPr>
          <a:xfrm>
            <a:off x="1023730" y="0"/>
            <a:ext cx="9640957" cy="6718853"/>
            <a:chOff x="0" y="0"/>
            <a:chExt cx="9640957" cy="67188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5C8B69A-3E6B-436E-BBA4-BE21424F50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8" t="61097" r="5343" b="9188"/>
            <a:stretch/>
          </p:blipFill>
          <p:spPr>
            <a:xfrm>
              <a:off x="0" y="0"/>
              <a:ext cx="9640957" cy="4691272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67A5C5C-C7BE-4F9D-8A11-ED1849B5EB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0" t="10757" r="8184" b="75794"/>
            <a:stretch/>
          </p:blipFill>
          <p:spPr>
            <a:xfrm>
              <a:off x="417442" y="4552125"/>
              <a:ext cx="9082685" cy="216672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85A5A20-1248-4270-A752-F365F76FC35C}"/>
                </a:ext>
              </a:extLst>
            </p:cNvPr>
            <p:cNvSpPr/>
            <p:nvPr/>
          </p:nvSpPr>
          <p:spPr>
            <a:xfrm>
              <a:off x="2723322" y="0"/>
              <a:ext cx="3945835" cy="3279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3671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9ABEAB-61A4-471F-BD13-36D7599612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" t="31291" r="6761" b="8708"/>
          <a:stretch/>
        </p:blipFill>
        <p:spPr>
          <a:xfrm>
            <a:off x="2448337" y="0"/>
            <a:ext cx="6834809" cy="678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91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64BE89-35C1-472F-8137-19563EF6F1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t="8379" r="15728" b="83940"/>
          <a:stretch/>
        </p:blipFill>
        <p:spPr>
          <a:xfrm>
            <a:off x="1230710" y="1679712"/>
            <a:ext cx="9730580" cy="140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3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64BE89-35C1-472F-8137-19563EF6F1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" t="17042" r="15679" b="68414"/>
          <a:stretch/>
        </p:blipFill>
        <p:spPr>
          <a:xfrm>
            <a:off x="1230710" y="1679711"/>
            <a:ext cx="9730580" cy="265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23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64BE89-35C1-472F-8137-19563EF6F1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" t="33002" r="15679" b="55945"/>
          <a:stretch/>
        </p:blipFill>
        <p:spPr>
          <a:xfrm>
            <a:off x="1230710" y="0"/>
            <a:ext cx="9730580" cy="2016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34BA78-3E6A-4093-9932-F971FC4D13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7" t="47436" r="38228" b="35581"/>
          <a:stretch/>
        </p:blipFill>
        <p:spPr>
          <a:xfrm>
            <a:off x="736601" y="2722363"/>
            <a:ext cx="4876800" cy="30988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3703DB-FF0D-4419-8219-11C52247B1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5" t="68507" r="22159" b="15206"/>
          <a:stretch/>
        </p:blipFill>
        <p:spPr>
          <a:xfrm>
            <a:off x="6578600" y="2717799"/>
            <a:ext cx="5092700" cy="310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76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779956-08EE-4D60-99EF-865BDD8F82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2" t="8254" r="9827" b="58783"/>
          <a:stretch/>
        </p:blipFill>
        <p:spPr>
          <a:xfrm>
            <a:off x="1050425" y="406400"/>
            <a:ext cx="10091149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11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779956-08EE-4D60-99EF-865BDD8F82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 t="42905" r="15200" b="45055"/>
          <a:stretch/>
        </p:blipFill>
        <p:spPr>
          <a:xfrm>
            <a:off x="263025" y="1460500"/>
            <a:ext cx="11637439" cy="25781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CA7AF9-4362-4855-BCA9-1CB6E41B2C9A}"/>
              </a:ext>
            </a:extLst>
          </p:cNvPr>
          <p:cNvSpPr/>
          <p:nvPr/>
        </p:nvSpPr>
        <p:spPr>
          <a:xfrm>
            <a:off x="4622800" y="2298700"/>
            <a:ext cx="609600" cy="72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b="1">
                <a:solidFill>
                  <a:srgbClr val="FF0000"/>
                </a:solidFill>
              </a:rPr>
              <a:t>n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42EB09-D728-45D1-AB6B-213B4A2845BE}"/>
              </a:ext>
            </a:extLst>
          </p:cNvPr>
          <p:cNvSpPr/>
          <p:nvPr/>
        </p:nvSpPr>
        <p:spPr>
          <a:xfrm>
            <a:off x="7639332" y="2298700"/>
            <a:ext cx="609600" cy="72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b="1">
                <a:solidFill>
                  <a:srgbClr val="FF0000"/>
                </a:solidFill>
              </a:rPr>
              <a:t>n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83C925-849C-4298-A026-8B5EA589AAF1}"/>
              </a:ext>
            </a:extLst>
          </p:cNvPr>
          <p:cNvSpPr/>
          <p:nvPr/>
        </p:nvSpPr>
        <p:spPr>
          <a:xfrm>
            <a:off x="10160000" y="2298700"/>
            <a:ext cx="609600" cy="72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b="1">
                <a:solidFill>
                  <a:srgbClr val="FF0000"/>
                </a:solidFill>
              </a:rPr>
              <a:t>l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C626F1-5718-407A-BD74-B5B3243254B8}"/>
              </a:ext>
            </a:extLst>
          </p:cNvPr>
          <p:cNvSpPr/>
          <p:nvPr/>
        </p:nvSpPr>
        <p:spPr>
          <a:xfrm>
            <a:off x="4191000" y="3117850"/>
            <a:ext cx="1016000" cy="72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b="1">
                <a:solidFill>
                  <a:srgbClr val="FF0000"/>
                </a:solidFill>
              </a:rPr>
              <a:t>gh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FFFF58-0CA4-4FC6-821D-F82CF8343C50}"/>
              </a:ext>
            </a:extLst>
          </p:cNvPr>
          <p:cNvSpPr/>
          <p:nvPr/>
        </p:nvSpPr>
        <p:spPr>
          <a:xfrm>
            <a:off x="6807200" y="3117850"/>
            <a:ext cx="609600" cy="72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b="1">
                <a:solidFill>
                  <a:srgbClr val="FF0000"/>
                </a:solidFill>
              </a:rPr>
              <a:t>g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7FC998-81DB-42DD-8512-F01CD20CCA0D}"/>
              </a:ext>
            </a:extLst>
          </p:cNvPr>
          <p:cNvSpPr/>
          <p:nvPr/>
        </p:nvSpPr>
        <p:spPr>
          <a:xfrm>
            <a:off x="10388600" y="3117850"/>
            <a:ext cx="609600" cy="72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b="1">
                <a:solidFill>
                  <a:srgbClr val="FF0000"/>
                </a:solidFill>
              </a:rPr>
              <a:t>g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5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</Words>
  <Application>Microsoft Office PowerPoint</Application>
  <PresentationFormat>Widescreen</PresentationFormat>
  <Paragraphs>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2</cp:revision>
  <dcterms:created xsi:type="dcterms:W3CDTF">2020-08-23T04:23:43Z</dcterms:created>
  <dcterms:modified xsi:type="dcterms:W3CDTF">2020-08-23T04:33:36Z</dcterms:modified>
</cp:coreProperties>
</file>