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63" r:id="rId7"/>
    <p:sldId id="264" r:id="rId8"/>
    <p:sldId id="260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B1D1-5C43-4A5A-A2CB-9D13F16B5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6D47D-455A-4BB8-BDDB-D6BF2842D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82AE-C8B9-4EE5-8C68-B6C3C819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73FC7-3160-46D4-83C4-64F126E0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FF6CE-1F83-488C-9D52-8E1DE93F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7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9210-28CF-4168-A7D5-7C5ECA93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B8953-205E-405A-A9D4-1A745D0DB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971A0-CE10-44A3-90F0-52576227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E2997-923F-474F-AC1B-AAEE596D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2F568-6BC5-4DC0-AD50-9A4E7F40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0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93C23-BA3E-40C7-8BFA-13AEEA6C9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8D630-E688-4BF8-9FE6-7891CA5BB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1152-576D-4E56-BC0B-62EB1163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8233-4661-45C0-915C-8B7883A3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AFEEE-D71E-4F5F-8BFF-AB1CCD9B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6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41F3-DEA6-4537-B1FD-B827CB8A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F63E-8145-4024-BE60-19C654891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1E150-901B-46F1-8617-D86450CB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350AC-2223-4264-B0FB-D3294910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54A8C-1D66-4EB8-823A-8CAC8FA9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7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C489-95BC-488A-ACA2-84631C22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965B-87F0-40C5-AA8C-0CEF83543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B3309-5BBA-4743-A468-CF0F58FD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AD63-67E2-47CD-8AFE-ABEB1DF7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C684E-6F62-4316-B0AA-65E99306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7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1A44-3751-413D-908B-6CF3F690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1D06-ED26-41E4-87B9-2EE01CA02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F3D19-AF5C-4FF6-A653-99E517452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5362F-3840-4377-B349-F2791BB3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0F05-C232-4D63-B50E-827F32AE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B1C86-BE56-4B5F-B41B-6C5317CA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9AF3-8EB6-415B-8028-A750667D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1A605-711F-4F60-96D9-3A7DB5328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2B184-5F00-4F7A-9C40-62FC0CC75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EDD32-EF0E-478D-9C0C-5A1F77B51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C4342-6C6F-4039-B54F-E7817EDFD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BA6C9-5360-4F65-802E-432FA6B0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CCCA3-5D80-44A9-89D6-D2A41F27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FDAA4-DE7D-405E-AF2F-4E6A887C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3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FDD8-1B0E-4965-9515-E55ABF03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C8ED6-C968-4F36-93C8-87F76BE0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E5848-31D6-487D-8732-F181AB61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0BBCD-C001-438C-955A-197B6716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3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038DC-4720-4F6A-A812-6DB89D3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4E20A-E559-4F85-A0E6-888DAE97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C2CE1-3F49-4395-AC2E-65F3326B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B9CF-71F0-42FB-BF70-B6E5E59A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ADC63-4414-4082-A04F-C2AFBE1D6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3E4BD-16FF-45E2-BBD3-4F5B83A1A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7446B-9055-4E16-8E70-1E7BF6A2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A05F6-D5A8-49EE-8EE7-8306D17F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D91A-2CC3-426B-A7F1-1269736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2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721B-A891-4B3E-B23E-F2BE4AB48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1960B-C608-45A7-A806-A8463C8BC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5A3A5-4FF3-4CFA-895B-50FF9D0E5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613E8-45E0-4EBA-BFC5-0A9C878E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5FB6F-3AD5-4DFF-B38D-C951F27D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6E528-FD4A-46E5-993E-B951A1CC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A1AAA-86F5-4DFA-9101-4350DB89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EE372-126A-4BA6-B597-C62925052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7B3BD-F42A-404E-ADBB-93C6B822D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B645-436E-437A-83D7-FCB6A0AF23A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A6C41-D025-42D2-AA75-4E276AAFA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DF6FD-458B-4815-B8A9-32E38070E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8492-C96E-4D0C-901C-BBF7F356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0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A55E9-C691-461D-B4CC-0FB12B3DB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3"/>
          <a:stretch/>
        </p:blipFill>
        <p:spPr>
          <a:xfrm>
            <a:off x="1456232" y="1282148"/>
            <a:ext cx="927953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5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113EF69-31B8-488E-B41B-30F28B6E803A}"/>
              </a:ext>
            </a:extLst>
          </p:cNvPr>
          <p:cNvGrpSpPr/>
          <p:nvPr/>
        </p:nvGrpSpPr>
        <p:grpSpPr>
          <a:xfrm>
            <a:off x="1441174" y="0"/>
            <a:ext cx="9054548" cy="6861081"/>
            <a:chOff x="1441174" y="0"/>
            <a:chExt cx="9054548" cy="6861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A4B59E-ECFE-424C-95ED-58E9E0055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39" t="64789" r="-1" b="-45"/>
            <a:stretch/>
          </p:blipFill>
          <p:spPr>
            <a:xfrm>
              <a:off x="7258923" y="0"/>
              <a:ext cx="3043056" cy="398394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369640-0FBD-4773-8B39-F4A9A0BBAFA7}"/>
                </a:ext>
              </a:extLst>
            </p:cNvPr>
            <p:cNvGrpSpPr/>
            <p:nvPr/>
          </p:nvGrpSpPr>
          <p:grpSpPr>
            <a:xfrm>
              <a:off x="1441174" y="596900"/>
              <a:ext cx="9054548" cy="6264181"/>
              <a:chOff x="188843" y="570691"/>
              <a:chExt cx="8656983" cy="598913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5EA55E9-C691-461D-B4CC-0FB12B3DB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42" t="68674" r="40624" b="-44"/>
              <a:stretch/>
            </p:blipFill>
            <p:spPr>
              <a:xfrm>
                <a:off x="288234" y="570691"/>
                <a:ext cx="5277679" cy="4607596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F953419-3B9F-454C-9BB5-E6954332F0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07" t="9065" r="8795" b="70738"/>
              <a:stretch/>
            </p:blipFill>
            <p:spPr>
              <a:xfrm>
                <a:off x="768146" y="3605313"/>
                <a:ext cx="8077680" cy="2954513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490E02-18BA-4909-A47F-FC89466888D4}"/>
                  </a:ext>
                </a:extLst>
              </p:cNvPr>
              <p:cNvSpPr/>
              <p:nvPr/>
            </p:nvSpPr>
            <p:spPr>
              <a:xfrm>
                <a:off x="188843" y="3717235"/>
                <a:ext cx="606288" cy="8448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660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59C69-2C3C-4BB4-9E14-89BFE514F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47220" r="23617" b="29017"/>
          <a:stretch/>
        </p:blipFill>
        <p:spPr>
          <a:xfrm>
            <a:off x="965200" y="0"/>
            <a:ext cx="11231978" cy="5562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26111A-85AF-4007-B507-D5C4357A0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70245" r="36894" b="236"/>
          <a:stretch/>
        </p:blipFill>
        <p:spPr>
          <a:xfrm>
            <a:off x="0" y="4622800"/>
            <a:ext cx="3051048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7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A55E9-C691-461D-B4CC-0FB12B3DB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0" b="44750"/>
          <a:stretch/>
        </p:blipFill>
        <p:spPr>
          <a:xfrm>
            <a:off x="1456232" y="894522"/>
            <a:ext cx="9279536" cy="50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5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113EF69-31B8-488E-B41B-30F28B6E803A}"/>
              </a:ext>
            </a:extLst>
          </p:cNvPr>
          <p:cNvGrpSpPr/>
          <p:nvPr/>
        </p:nvGrpSpPr>
        <p:grpSpPr>
          <a:xfrm>
            <a:off x="1441174" y="0"/>
            <a:ext cx="9054548" cy="6861081"/>
            <a:chOff x="1441174" y="0"/>
            <a:chExt cx="9054548" cy="6861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A4B59E-ECFE-424C-95ED-58E9E0055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39" t="64789" r="-1" b="-45"/>
            <a:stretch/>
          </p:blipFill>
          <p:spPr>
            <a:xfrm>
              <a:off x="7258923" y="0"/>
              <a:ext cx="3043056" cy="398394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369640-0FBD-4773-8B39-F4A9A0BBAFA7}"/>
                </a:ext>
              </a:extLst>
            </p:cNvPr>
            <p:cNvGrpSpPr/>
            <p:nvPr/>
          </p:nvGrpSpPr>
          <p:grpSpPr>
            <a:xfrm>
              <a:off x="1441174" y="0"/>
              <a:ext cx="9054548" cy="6861081"/>
              <a:chOff x="188843" y="0"/>
              <a:chExt cx="8656983" cy="655982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5EA55E9-C691-461D-B4CC-0FB12B3DB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42" t="64789" r="40624" b="-45"/>
              <a:stretch/>
            </p:blipFill>
            <p:spPr>
              <a:xfrm>
                <a:off x="288234" y="0"/>
                <a:ext cx="5277679" cy="5178287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F953419-3B9F-454C-9BB5-E6954332F0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07" t="9065" r="8795" b="70738"/>
              <a:stretch/>
            </p:blipFill>
            <p:spPr>
              <a:xfrm>
                <a:off x="768146" y="3605313"/>
                <a:ext cx="8077680" cy="2954513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490E02-18BA-4909-A47F-FC89466888D4}"/>
                  </a:ext>
                </a:extLst>
              </p:cNvPr>
              <p:cNvSpPr/>
              <p:nvPr/>
            </p:nvSpPr>
            <p:spPr>
              <a:xfrm>
                <a:off x="188843" y="3717235"/>
                <a:ext cx="606288" cy="8448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619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654CB-C88A-479D-9E4C-C229CE32B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35349" r="1065" b="9434"/>
          <a:stretch/>
        </p:blipFill>
        <p:spPr>
          <a:xfrm>
            <a:off x="1772478" y="0"/>
            <a:ext cx="8647043" cy="68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45CFF-61ED-42C4-93B8-DFF96DA7C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7800" r="10644" b="83069"/>
          <a:stretch/>
        </p:blipFill>
        <p:spPr>
          <a:xfrm>
            <a:off x="1066572" y="1272208"/>
            <a:ext cx="10058855" cy="15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4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45CFF-61ED-42C4-93B8-DFF96DA7C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t="17047" r="9217" b="69343"/>
          <a:stretch/>
        </p:blipFill>
        <p:spPr>
          <a:xfrm>
            <a:off x="1066572" y="1272208"/>
            <a:ext cx="10058855" cy="23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5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45CFF-61ED-42C4-93B8-DFF96DA7C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t="31518" r="10587" b="57195"/>
          <a:stretch/>
        </p:blipFill>
        <p:spPr>
          <a:xfrm>
            <a:off x="1066572" y="0"/>
            <a:ext cx="10058855" cy="1953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F193B8-8FB7-4268-AF49-E49788AC07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45460" r="40660" b="35170"/>
          <a:stretch/>
        </p:blipFill>
        <p:spPr>
          <a:xfrm>
            <a:off x="711201" y="2288208"/>
            <a:ext cx="46228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F06D3-D291-4B08-9CBF-2F2D52B50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6" t="66884" r="21731" b="15373"/>
          <a:stretch/>
        </p:blipFill>
        <p:spPr>
          <a:xfrm>
            <a:off x="6578599" y="2288207"/>
            <a:ext cx="4546828" cy="33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0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59C69-2C3C-4BB4-9E14-89BFE514F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8438" r="10866" b="61377"/>
          <a:stretch/>
        </p:blipFill>
        <p:spPr>
          <a:xfrm>
            <a:off x="1140701" y="831850"/>
            <a:ext cx="9910597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59C69-2C3C-4BB4-9E14-89BFE514F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39693" r="11384" b="52964"/>
          <a:stretch/>
        </p:blipFill>
        <p:spPr>
          <a:xfrm>
            <a:off x="1039101" y="1600200"/>
            <a:ext cx="9910597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4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2020-08-23T04:44:25Z</dcterms:created>
  <dcterms:modified xsi:type="dcterms:W3CDTF">2020-08-23T09:41:05Z</dcterms:modified>
</cp:coreProperties>
</file>