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2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8EAB-78A9-4A99-8EF8-96535CD24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06A44C-4DE3-4A25-86F3-2133E4792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F07DA-DFA7-4110-9C69-0307AEEEF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AD1C-20EB-4060-A964-D3ECA599D25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39F45-5667-4B00-8063-5A8A387DF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FC38F-0DE5-4C2F-B676-ED54811B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39E0-CABD-419C-89CE-BECC1D211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1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FA6E4-2E22-4705-A0CF-1E63FA6A3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71BDBE-4DDF-4BFD-A9FE-47660857D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AD367-7880-405B-88D3-23B749221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AD1C-20EB-4060-A964-D3ECA599D25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C3FF8-FAA2-4AA2-B1E7-20F1EC987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8646E-52A3-4312-952F-52827AFC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39E0-CABD-419C-89CE-BECC1D211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5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C14488-19B5-4C3D-8509-2811CCDDB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622ED-E5CE-4B46-99FB-F870EA0F5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023AA-85E9-4ABF-B7CE-0FD5AE3B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AD1C-20EB-4060-A964-D3ECA599D25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2B6A3-B01C-4646-8858-EBDE5194F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EA0CC-B7B9-4C94-9763-3DE558B00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39E0-CABD-419C-89CE-BECC1D211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2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6B6DC-DFE9-461D-BE03-11FEE1127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9750F-1535-4DDA-881B-76B8B67C0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695EA-9300-4A6A-B200-5A9DC94D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AD1C-20EB-4060-A964-D3ECA599D25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A908B-8A7E-4636-A6DA-42F71D3FB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E9D53-3C91-4B39-9449-4C7B8E850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39E0-CABD-419C-89CE-BECC1D211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2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1C43A-0A4C-45CD-952A-E615A5426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14883-2FE5-4269-A273-43F5C29C6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AC818-EBEA-4CFB-B8F1-C1D6AE2B9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AD1C-20EB-4060-A964-D3ECA599D25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8A211-7B59-4249-9043-BA7559D1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1B2FC-786A-4186-9F6F-44F06248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39E0-CABD-419C-89CE-BECC1D211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1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47C8-CA5E-49B8-895A-A9576618A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AA5AA-D7F1-4778-8B69-D2A79E34F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52815-1CF6-43C0-8744-AB07E4614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00607-EF16-4F63-A957-227887FCB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AD1C-20EB-4060-A964-D3ECA599D25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47C80-A429-4ADE-803A-73C67E301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1A75A-B122-4060-82E8-D4348FBCF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39E0-CABD-419C-89CE-BECC1D211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2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69684-90CE-4511-AE98-3A37D85D7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A69D7-079E-4351-95DC-C62AB2A3C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4CFBE-1AEE-44F0-B317-B4155E53A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D9DF0A-A201-42C6-B50A-F9981E6713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30FE8-08F2-4F3E-9BCA-7F400FA760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8769A4-4ADC-42F6-B474-3B22E35C1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AD1C-20EB-4060-A964-D3ECA599D25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FB8B29-F475-41C5-9471-41F9B106A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11A69B-0BC0-4F3E-9BC9-71C943C8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39E0-CABD-419C-89CE-BECC1D211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6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CE02B-C824-424F-A654-CB4C9943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5C9491-CCAA-4736-9C3E-ADCABA9E9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AD1C-20EB-4060-A964-D3ECA599D25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621842-05CD-45EB-8B40-2ED5B8507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4ED10-DB80-46CE-BCFA-EF9D11A73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39E0-CABD-419C-89CE-BECC1D211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5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AFA8FF-3290-4835-8CC9-CAB51CB72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AD1C-20EB-4060-A964-D3ECA599D25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CB5F-F0A0-427A-A83E-73FCAF3A4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1DF28-A8EA-4692-A07A-509DB5CA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39E0-CABD-419C-89CE-BECC1D211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8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F2F76-DAA7-4244-9B97-4D9213AC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D8C8B-7343-4A09-8A57-99BFD9DC1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DC2A02-0292-47DA-B851-A5D05847D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FF391-4C3E-42BF-83A3-9DBB461E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AD1C-20EB-4060-A964-D3ECA599D25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2C0AB-EC8E-4C09-BADA-61ADB0329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DD0A1-AAD7-4BCC-A057-39E7DD58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39E0-CABD-419C-89CE-BECC1D211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7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52F29-2BE4-4080-A7B6-47B2E422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7AA11-A9DA-4802-A1D1-9801D6969A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77C64B-0C6B-4771-AE75-B76EE7862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2D995-26F9-40B1-8615-823BA52B1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AD1C-20EB-4060-A964-D3ECA599D25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11C2B-8CBD-4260-86C2-34E3BEC69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178C4-C7FE-4CBA-991E-2AC0A63D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39E0-CABD-419C-89CE-BECC1D211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4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8F4166-0DD0-4CB8-9949-F8A675454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32B5-580E-40CB-AE63-E76BAAB05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A3B18-5A74-4B6C-B36D-69FD6DF3A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6AD1C-20EB-4060-A964-D3ECA599D25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FC872-F451-419F-9E33-D2B1E1345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6FFD0-B2E3-46D1-BA20-22A08FBF3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539E0-CABD-419C-89CE-BECC1D211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7DCBE3-5144-44B0-968F-298D43E43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38"/>
          <a:stretch/>
        </p:blipFill>
        <p:spPr>
          <a:xfrm>
            <a:off x="1693698" y="1530626"/>
            <a:ext cx="8804603" cy="189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43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7DCBE3-5144-44B0-968F-298D43E43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t="16568" b="70242"/>
          <a:stretch/>
        </p:blipFill>
        <p:spPr>
          <a:xfrm>
            <a:off x="-15254" y="0"/>
            <a:ext cx="8083092" cy="16300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A707E0-6E54-4F4B-8997-18E9CA9FF3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7" t="28067" r="1017" b="11851"/>
          <a:stretch/>
        </p:blipFill>
        <p:spPr>
          <a:xfrm>
            <a:off x="7062281" y="0"/>
            <a:ext cx="5129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97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7DCBE3-5144-44B0-968F-298D43E43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30016" r="52934" b="38581"/>
          <a:stretch/>
        </p:blipFill>
        <p:spPr>
          <a:xfrm>
            <a:off x="382621" y="0"/>
            <a:ext cx="5544767" cy="6284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A92C99-AAFE-43B1-9CE4-5DC02ACA56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2" t="62099" r="50478" b="9107"/>
          <a:stretch/>
        </p:blipFill>
        <p:spPr>
          <a:xfrm>
            <a:off x="6910488" y="1186774"/>
            <a:ext cx="4898891" cy="567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65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F45229-6DE6-4791-B64A-76600E25BA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4054" r="9406" b="80343"/>
          <a:stretch/>
        </p:blipFill>
        <p:spPr>
          <a:xfrm>
            <a:off x="1056011" y="763620"/>
            <a:ext cx="10079977" cy="266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86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7DCBE3-5144-44B0-968F-298D43E43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33078" r="52934" b="38581"/>
          <a:stretch/>
        </p:blipFill>
        <p:spPr>
          <a:xfrm>
            <a:off x="382621" y="612842"/>
            <a:ext cx="5544767" cy="56712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A92C99-AAFE-43B1-9CE4-5DC02ACA56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2" t="62099" r="50478" b="9107"/>
          <a:stretch/>
        </p:blipFill>
        <p:spPr>
          <a:xfrm>
            <a:off x="6910488" y="1186774"/>
            <a:ext cx="4898891" cy="567122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112A6B2-A6EF-494E-8377-897C833BB4A7}"/>
              </a:ext>
            </a:extLst>
          </p:cNvPr>
          <p:cNvSpPr/>
          <p:nvPr/>
        </p:nvSpPr>
        <p:spPr>
          <a:xfrm>
            <a:off x="4455268" y="2003898"/>
            <a:ext cx="1128409" cy="680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05B958-D464-4D33-9CE3-CD3E1E795088}"/>
              </a:ext>
            </a:extLst>
          </p:cNvPr>
          <p:cNvSpPr/>
          <p:nvPr/>
        </p:nvSpPr>
        <p:spPr>
          <a:xfrm>
            <a:off x="4043463" y="3107987"/>
            <a:ext cx="1128409" cy="680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835825-0E4A-4536-9C38-177BF0E1976F}"/>
              </a:ext>
            </a:extLst>
          </p:cNvPr>
          <p:cNvSpPr/>
          <p:nvPr/>
        </p:nvSpPr>
        <p:spPr>
          <a:xfrm>
            <a:off x="4343400" y="4075889"/>
            <a:ext cx="1042482" cy="52042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C23973C-4214-4865-B0FB-B161340D958B}"/>
              </a:ext>
            </a:extLst>
          </p:cNvPr>
          <p:cNvSpPr/>
          <p:nvPr/>
        </p:nvSpPr>
        <p:spPr>
          <a:xfrm>
            <a:off x="4607667" y="5099725"/>
            <a:ext cx="736271" cy="68093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7EF96C-1FB8-4D2F-A5AC-B317F614AD06}"/>
              </a:ext>
            </a:extLst>
          </p:cNvPr>
          <p:cNvSpPr/>
          <p:nvPr/>
        </p:nvSpPr>
        <p:spPr>
          <a:xfrm>
            <a:off x="4459661" y="4547681"/>
            <a:ext cx="1225522" cy="680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3C6C415-031C-4E61-BFBA-8A75284611A5}"/>
              </a:ext>
            </a:extLst>
          </p:cNvPr>
          <p:cNvSpPr/>
          <p:nvPr/>
        </p:nvSpPr>
        <p:spPr>
          <a:xfrm>
            <a:off x="4556774" y="5732024"/>
            <a:ext cx="1128409" cy="680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43F746-C1F2-45FC-AD9F-391C1E32C961}"/>
              </a:ext>
            </a:extLst>
          </p:cNvPr>
          <p:cNvSpPr/>
          <p:nvPr/>
        </p:nvSpPr>
        <p:spPr>
          <a:xfrm>
            <a:off x="9776016" y="1314398"/>
            <a:ext cx="1128409" cy="680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7B6A7A-2657-4F99-90D6-7DB5E3748525}"/>
              </a:ext>
            </a:extLst>
          </p:cNvPr>
          <p:cNvSpPr/>
          <p:nvPr/>
        </p:nvSpPr>
        <p:spPr>
          <a:xfrm>
            <a:off x="9899374" y="2418487"/>
            <a:ext cx="593246" cy="680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1CB6289-500D-4291-A94B-AA8E59D81F66}"/>
              </a:ext>
            </a:extLst>
          </p:cNvPr>
          <p:cNvSpPr/>
          <p:nvPr/>
        </p:nvSpPr>
        <p:spPr>
          <a:xfrm>
            <a:off x="9882552" y="4392039"/>
            <a:ext cx="1128409" cy="680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E872850-7A86-4C68-8AC1-E0FE28EBC9E1}"/>
              </a:ext>
            </a:extLst>
          </p:cNvPr>
          <p:cNvSpPr/>
          <p:nvPr/>
        </p:nvSpPr>
        <p:spPr>
          <a:xfrm>
            <a:off x="9910229" y="5496128"/>
            <a:ext cx="1128409" cy="680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F45229-6DE6-4791-B64A-76600E25BA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34397" r="8676" b="60962"/>
          <a:stretch/>
        </p:blipFill>
        <p:spPr>
          <a:xfrm>
            <a:off x="1056011" y="549611"/>
            <a:ext cx="10079977" cy="7928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9867FD-67BB-49AD-9A98-BE9A95106A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0" t="32762" r="52934" b="63276"/>
          <a:stretch/>
        </p:blipFill>
        <p:spPr>
          <a:xfrm>
            <a:off x="639274" y="1629381"/>
            <a:ext cx="5487421" cy="9694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B993FE-E930-4C18-ADF6-AF14F534E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7" t="62100" r="52543" b="25257"/>
          <a:stretch/>
        </p:blipFill>
        <p:spPr>
          <a:xfrm>
            <a:off x="6356128" y="2872090"/>
            <a:ext cx="5835872" cy="31006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42AA2B-8BF7-4748-96DB-E35354FB46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0" t="49572" r="52934" b="38898"/>
          <a:stretch/>
        </p:blipFill>
        <p:spPr>
          <a:xfrm>
            <a:off x="639275" y="2872090"/>
            <a:ext cx="5487422" cy="282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2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F45229-6DE6-4791-B64A-76600E25BA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8" t="39133" r="14902" b="6798"/>
          <a:stretch/>
        </p:blipFill>
        <p:spPr>
          <a:xfrm>
            <a:off x="2596754" y="0"/>
            <a:ext cx="6998491" cy="682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76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1</cp:revision>
  <dcterms:created xsi:type="dcterms:W3CDTF">2020-08-26T04:36:10Z</dcterms:created>
  <dcterms:modified xsi:type="dcterms:W3CDTF">2020-08-26T04:43:51Z</dcterms:modified>
</cp:coreProperties>
</file>