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7" r:id="rId4"/>
    <p:sldId id="258" r:id="rId5"/>
    <p:sldId id="259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18" autoAdjust="0"/>
    <p:restoredTop sz="94660"/>
  </p:normalViewPr>
  <p:slideViewPr>
    <p:cSldViewPr>
      <p:cViewPr varScale="1">
        <p:scale>
          <a:sx n="107" d="100"/>
          <a:sy n="10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3D09-4CC4-4618-A9A2-23A3D97CD0AA}" type="datetimeFigureOut">
              <a:rPr lang="en-US" smtClean="0"/>
              <a:t>18/08/2020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FE66C-EB93-4445-86A3-885F21AFC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431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3D09-4CC4-4618-A9A2-23A3D97CD0AA}" type="datetimeFigureOut">
              <a:rPr lang="en-US" smtClean="0"/>
              <a:t>18/08/2020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FE66C-EB93-4445-86A3-885F21AFC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100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3D09-4CC4-4618-A9A2-23A3D97CD0AA}" type="datetimeFigureOut">
              <a:rPr lang="en-US" smtClean="0"/>
              <a:t>18/08/2020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FE66C-EB93-4445-86A3-885F21AFC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61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3D09-4CC4-4618-A9A2-23A3D97CD0AA}" type="datetimeFigureOut">
              <a:rPr lang="en-US" smtClean="0"/>
              <a:t>18/08/2020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FE66C-EB93-4445-86A3-885F21AFC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05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3D09-4CC4-4618-A9A2-23A3D97CD0AA}" type="datetimeFigureOut">
              <a:rPr lang="en-US" smtClean="0"/>
              <a:t>18/08/2020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FE66C-EB93-4445-86A3-885F21AFC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81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3D09-4CC4-4618-A9A2-23A3D97CD0AA}" type="datetimeFigureOut">
              <a:rPr lang="en-US" smtClean="0"/>
              <a:t>18/08/2020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FE66C-EB93-4445-86A3-885F21AFC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05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3D09-4CC4-4618-A9A2-23A3D97CD0AA}" type="datetimeFigureOut">
              <a:rPr lang="en-US" smtClean="0"/>
              <a:t>18/08/2020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FE66C-EB93-4445-86A3-885F21AFC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10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3D09-4CC4-4618-A9A2-23A3D97CD0AA}" type="datetimeFigureOut">
              <a:rPr lang="en-US" smtClean="0"/>
              <a:t>18/08/2020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FE66C-EB93-4445-86A3-885F21AFC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701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3D09-4CC4-4618-A9A2-23A3D97CD0AA}" type="datetimeFigureOut">
              <a:rPr lang="en-US" smtClean="0"/>
              <a:t>18/08/2020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FE66C-EB93-4445-86A3-885F21AFC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155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3D09-4CC4-4618-A9A2-23A3D97CD0AA}" type="datetimeFigureOut">
              <a:rPr lang="en-US" smtClean="0"/>
              <a:t>18/08/2020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FE66C-EB93-4445-86A3-885F21AFC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71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3D09-4CC4-4618-A9A2-23A3D97CD0AA}" type="datetimeFigureOut">
              <a:rPr lang="en-US" smtClean="0"/>
              <a:t>18/08/2020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FE66C-EB93-4445-86A3-885F21AFC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351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13D09-4CC4-4618-A9A2-23A3D97CD0AA}" type="datetimeFigureOut">
              <a:rPr lang="en-US" smtClean="0"/>
              <a:t>18/08/2020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FE66C-EB93-4445-86A3-885F21AFC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50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6858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TIẾT 1</a:t>
            </a:r>
            <a:endParaRPr lang="en-US" dirty="0"/>
          </a:p>
        </p:txBody>
      </p:sp>
      <p:pic>
        <p:nvPicPr>
          <p:cNvPr id="4" name="Picture 2" descr="C:\Users\Administrator\Downloads\hinh p.p\cd5 bai 2.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125"/>
          <a:stretch/>
        </p:blipFill>
        <p:spPr bwMode="auto">
          <a:xfrm>
            <a:off x="1828800" y="762000"/>
            <a:ext cx="6172200" cy="90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75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752600" y="609600"/>
            <a:ext cx="6172200" cy="5671351"/>
            <a:chOff x="1752600" y="609600"/>
            <a:chExt cx="6172200" cy="5671351"/>
          </a:xfrm>
        </p:grpSpPr>
        <p:pic>
          <p:nvPicPr>
            <p:cNvPr id="3" name="Picture 2" descr="C:\Users\Administrator\Downloads\hinh p.p\cd5 bai 2.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457"/>
            <a:stretch/>
          </p:blipFill>
          <p:spPr bwMode="auto">
            <a:xfrm>
              <a:off x="1752600" y="609600"/>
              <a:ext cx="6172200" cy="5671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752600" y="3505200"/>
              <a:ext cx="3886200" cy="2514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2127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295400" y="228600"/>
            <a:ext cx="6172200" cy="6184777"/>
            <a:chOff x="1295400" y="228600"/>
            <a:chExt cx="6172200" cy="6184777"/>
          </a:xfrm>
        </p:grpSpPr>
        <p:pic>
          <p:nvPicPr>
            <p:cNvPr id="3" name="Picture 2" descr="C:\Users\Administrator\Downloads\hinh p.p\cd5 bai 2.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299" b="8411"/>
            <a:stretch/>
          </p:blipFill>
          <p:spPr bwMode="auto">
            <a:xfrm>
              <a:off x="1295400" y="228600"/>
              <a:ext cx="6172200" cy="38854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C:\Users\Administrator\Downloads\hinh p.p\cd5 bai 2.2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55" t="7294" b="58132"/>
            <a:stretch/>
          </p:blipFill>
          <p:spPr bwMode="auto">
            <a:xfrm>
              <a:off x="2286000" y="4253143"/>
              <a:ext cx="4114800" cy="2160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7280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istrator\Downloads\hinh p.p\cd5 bai 2.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931" t="41582" b="52593"/>
          <a:stretch/>
        </p:blipFill>
        <p:spPr bwMode="auto">
          <a:xfrm>
            <a:off x="2133600" y="2133600"/>
            <a:ext cx="4611210" cy="60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09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ownloads\hinh p.p\cd5 bai 2.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52" t="45418" r="4060" b="35828"/>
          <a:stretch/>
        </p:blipFill>
        <p:spPr bwMode="auto">
          <a:xfrm>
            <a:off x="1905000" y="914400"/>
            <a:ext cx="5655817" cy="179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38400" y="3124200"/>
            <a:ext cx="13410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cành</a:t>
            </a:r>
            <a:r>
              <a:rPr lang="en-US" dirty="0" smtClean="0"/>
              <a:t> -  </a:t>
            </a:r>
            <a:r>
              <a:rPr lang="en-US" dirty="0" err="1" smtClean="0"/>
              <a:t>xanh</a:t>
            </a:r>
            <a:endParaRPr lang="en-US" dirty="0" smtClean="0"/>
          </a:p>
          <a:p>
            <a:r>
              <a:rPr lang="en-US" dirty="0" err="1" smtClean="0"/>
              <a:t>lời</a:t>
            </a:r>
            <a:r>
              <a:rPr lang="en-US" dirty="0" smtClean="0"/>
              <a:t>- </a:t>
            </a:r>
            <a:r>
              <a:rPr lang="en-US" dirty="0" err="1" smtClean="0"/>
              <a:t>đời</a:t>
            </a:r>
            <a:endParaRPr lang="en-US" dirty="0" smtClean="0"/>
          </a:p>
          <a:p>
            <a:r>
              <a:rPr lang="en-US" dirty="0" err="1" smtClean="0"/>
              <a:t>bé</a:t>
            </a:r>
            <a:r>
              <a:rPr lang="en-US" dirty="0" smtClean="0"/>
              <a:t> -  </a:t>
            </a:r>
            <a:r>
              <a:rPr lang="en-US" dirty="0" err="1" smtClean="0"/>
              <a:t>lẽ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71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9449" y="2971800"/>
            <a:ext cx="79241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eriod"/>
            </a:pPr>
            <a:r>
              <a:rPr lang="en-US" dirty="0" err="1" smtClean="0"/>
              <a:t>Rễ</a:t>
            </a:r>
            <a:r>
              <a:rPr lang="en-US" dirty="0" smtClean="0"/>
              <a:t> </a:t>
            </a:r>
            <a:r>
              <a:rPr lang="en-US" dirty="0" err="1" smtClean="0"/>
              <a:t>chìm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đất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hoa</a:t>
            </a:r>
            <a:r>
              <a:rPr lang="en-US" dirty="0" smtClean="0"/>
              <a:t> </a:t>
            </a:r>
            <a:r>
              <a:rPr lang="en-US" dirty="0" err="1" smtClean="0"/>
              <a:t>nở</a:t>
            </a:r>
            <a:r>
              <a:rPr lang="en-US" dirty="0" smtClean="0"/>
              <a:t> </a:t>
            </a:r>
            <a:r>
              <a:rPr lang="en-US" dirty="0" err="1" smtClean="0"/>
              <a:t>đẹp</a:t>
            </a:r>
            <a:r>
              <a:rPr lang="en-US" dirty="0" smtClean="0"/>
              <a:t>, </a:t>
            </a:r>
            <a:r>
              <a:rPr lang="en-US" dirty="0" err="1" smtClean="0"/>
              <a:t>quả</a:t>
            </a:r>
            <a:r>
              <a:rPr lang="en-US" dirty="0" smtClean="0"/>
              <a:t> </a:t>
            </a:r>
            <a:r>
              <a:rPr lang="en-US" dirty="0" err="1" smtClean="0"/>
              <a:t>trĩu</a:t>
            </a:r>
            <a:r>
              <a:rPr lang="en-US" dirty="0" smtClean="0"/>
              <a:t> </a:t>
            </a:r>
            <a:r>
              <a:rPr lang="en-US" dirty="0" err="1" smtClean="0"/>
              <a:t>cành</a:t>
            </a:r>
            <a:r>
              <a:rPr lang="en-US" dirty="0" smtClean="0"/>
              <a:t>, </a:t>
            </a:r>
            <a:r>
              <a:rPr lang="en-US" dirty="0" err="1" smtClean="0"/>
              <a:t>lá</a:t>
            </a:r>
            <a:r>
              <a:rPr lang="en-US" dirty="0" smtClean="0"/>
              <a:t> </a:t>
            </a:r>
            <a:r>
              <a:rPr lang="en-US" dirty="0" err="1" smtClean="0"/>
              <a:t>biếc</a:t>
            </a:r>
            <a:r>
              <a:rPr lang="en-US" dirty="0" smtClean="0"/>
              <a:t> </a:t>
            </a:r>
            <a:r>
              <a:rPr lang="en-US" dirty="0" err="1" smtClean="0"/>
              <a:t>xanh</a:t>
            </a:r>
            <a:r>
              <a:rPr lang="en-US" dirty="0" smtClean="0"/>
              <a:t>.</a:t>
            </a:r>
          </a:p>
          <a:p>
            <a:pPr marL="342900" indent="-342900">
              <a:buAutoNum type="alphaLcPeriod"/>
            </a:pPr>
            <a:r>
              <a:rPr lang="en-US" dirty="0" err="1" smtClean="0"/>
              <a:t>Nếu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rễ</a:t>
            </a:r>
            <a:r>
              <a:rPr lang="en-US" dirty="0" smtClean="0"/>
              <a:t> </a:t>
            </a:r>
            <a:r>
              <a:rPr lang="en-US" dirty="0" err="1" smtClean="0"/>
              <a:t>thì</a:t>
            </a:r>
            <a:r>
              <a:rPr lang="en-US" dirty="0" smtClean="0"/>
              <a:t> </a:t>
            </a:r>
            <a:r>
              <a:rPr lang="en-US" dirty="0" err="1" smtClean="0"/>
              <a:t>cây</a:t>
            </a:r>
            <a:r>
              <a:rPr lang="en-US" dirty="0" smtClean="0"/>
              <a:t> </a:t>
            </a:r>
            <a:r>
              <a:rPr lang="en-US" dirty="0" err="1" smtClean="0"/>
              <a:t>chẳng</a:t>
            </a:r>
            <a:r>
              <a:rPr lang="en-US" dirty="0" smtClean="0"/>
              <a:t> </a:t>
            </a:r>
            <a:r>
              <a:rPr lang="en-US" dirty="0" err="1" smtClean="0"/>
              <a:t>đâm</a:t>
            </a:r>
            <a:r>
              <a:rPr lang="en-US" dirty="0" smtClean="0"/>
              <a:t> </a:t>
            </a:r>
            <a:r>
              <a:rPr lang="en-US" dirty="0" err="1" smtClean="0"/>
              <a:t>chồi</a:t>
            </a:r>
            <a:r>
              <a:rPr lang="en-US" dirty="0" smtClean="0"/>
              <a:t>, </a:t>
            </a:r>
            <a:r>
              <a:rPr lang="en-US" dirty="0" err="1" smtClean="0"/>
              <a:t>chẳng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trái</a:t>
            </a:r>
            <a:r>
              <a:rPr lang="en-US" dirty="0" smtClean="0"/>
              <a:t> </a:t>
            </a:r>
            <a:r>
              <a:rPr lang="en-US" dirty="0" err="1" smtClean="0"/>
              <a:t>ngọt</a:t>
            </a:r>
            <a:r>
              <a:rPr lang="en-US" dirty="0" smtClean="0"/>
              <a:t>, </a:t>
            </a:r>
            <a:r>
              <a:rPr lang="en-US" dirty="0" err="1" smtClean="0"/>
              <a:t>chẳng</a:t>
            </a:r>
            <a:r>
              <a:rPr lang="en-US" dirty="0" smtClean="0"/>
              <a:t> </a:t>
            </a:r>
            <a:r>
              <a:rPr lang="en-US" dirty="0" err="1" smtClean="0"/>
              <a:t>nở</a:t>
            </a:r>
            <a:r>
              <a:rPr lang="en-US" dirty="0" smtClean="0"/>
              <a:t> </a:t>
            </a:r>
            <a:r>
              <a:rPr lang="en-US" dirty="0" err="1" smtClean="0"/>
              <a:t>hoa</a:t>
            </a:r>
            <a:r>
              <a:rPr lang="en-US" dirty="0" smtClean="0"/>
              <a:t> </a:t>
            </a:r>
            <a:r>
              <a:rPr lang="en-US" dirty="0" err="1" smtClean="0"/>
              <a:t>tươi</a:t>
            </a:r>
            <a:r>
              <a:rPr lang="en-US" dirty="0" smtClean="0"/>
              <a:t>.</a:t>
            </a:r>
          </a:p>
          <a:p>
            <a:pPr marL="342900" indent="-342900">
              <a:buAutoNum type="alphaLcPeriod"/>
            </a:pPr>
            <a:r>
              <a:rPr lang="en-US" dirty="0" err="1" smtClean="0"/>
              <a:t>Khiêm</a:t>
            </a:r>
            <a:r>
              <a:rPr lang="en-US" dirty="0" smtClean="0"/>
              <a:t> </a:t>
            </a:r>
            <a:r>
              <a:rPr lang="en-US" dirty="0" err="1" smtClean="0"/>
              <a:t>nhường</a:t>
            </a:r>
            <a:r>
              <a:rPr lang="en-US" dirty="0" smtClean="0"/>
              <a:t>, </a:t>
            </a:r>
            <a:r>
              <a:rPr lang="en-US" dirty="0" err="1" smtClean="0"/>
              <a:t>lặng</a:t>
            </a:r>
            <a:r>
              <a:rPr lang="en-US" dirty="0" smtClean="0"/>
              <a:t> </a:t>
            </a:r>
            <a:r>
              <a:rPr lang="en-US" dirty="0" err="1" smtClean="0"/>
              <a:t>lẽ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3810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TIẾT 2</a:t>
            </a:r>
            <a:endParaRPr lang="en-US" dirty="0"/>
          </a:p>
        </p:txBody>
      </p:sp>
      <p:pic>
        <p:nvPicPr>
          <p:cNvPr id="6" name="Picture 2" descr="C:\Users\Administrator\Downloads\hinh p.p\cd5 bai 2.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30" t="62468" b="18766"/>
          <a:stretch/>
        </p:blipFill>
        <p:spPr bwMode="auto">
          <a:xfrm>
            <a:off x="1752600" y="838200"/>
            <a:ext cx="52578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19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ownloads\hinh p.p\cd5 bai 2.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81" t="80653" b="9674"/>
          <a:stretch/>
        </p:blipFill>
        <p:spPr bwMode="auto">
          <a:xfrm>
            <a:off x="2057400" y="1676400"/>
            <a:ext cx="4593454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34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56</Words>
  <Application>Microsoft Office PowerPoint</Application>
  <PresentationFormat>On-screen Show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AutoBVT</cp:lastModifiedBy>
  <cp:revision>6</cp:revision>
  <dcterms:created xsi:type="dcterms:W3CDTF">2020-08-18T07:39:21Z</dcterms:created>
  <dcterms:modified xsi:type="dcterms:W3CDTF">2020-08-18T10:07:03Z</dcterms:modified>
</cp:coreProperties>
</file>