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8" autoAdjust="0"/>
    <p:restoredTop sz="94660"/>
  </p:normalViewPr>
  <p:slideViewPr>
    <p:cSldViewPr>
      <p:cViewPr varScale="1">
        <p:scale>
          <a:sx n="107" d="100"/>
          <a:sy n="10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5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3D09-4CC4-4618-A9A2-23A3D97CD0AA}" type="datetimeFigureOut">
              <a:rPr lang="en-US" smtClean="0"/>
              <a:t>18/08/2020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E66C-EB93-4445-86A3-885F21AF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1</a:t>
            </a:r>
            <a:endParaRPr lang="en-US" dirty="0"/>
          </a:p>
        </p:txBody>
      </p:sp>
      <p:pic>
        <p:nvPicPr>
          <p:cNvPr id="1027" name="Picture 3" descr="C:\Users\Administrator\Downloads\hinh p.p\cd5 bai 3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b="86199"/>
          <a:stretch/>
        </p:blipFill>
        <p:spPr bwMode="auto">
          <a:xfrm>
            <a:off x="2286000" y="1006877"/>
            <a:ext cx="5260760" cy="9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5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4</a:t>
            </a:r>
            <a:endParaRPr lang="en-US" dirty="0"/>
          </a:p>
        </p:txBody>
      </p:sp>
      <p:pic>
        <p:nvPicPr>
          <p:cNvPr id="4" name="Picture 2" descr="C:\Users\Administrator\Downloads\hinh p.p\cd5 bai 3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3" b="8535"/>
          <a:stretch/>
        </p:blipFill>
        <p:spPr bwMode="auto">
          <a:xfrm>
            <a:off x="1388735" y="1066800"/>
            <a:ext cx="61910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7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hinh p.p\cd5 bai 3.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8"/>
          <a:stretch/>
        </p:blipFill>
        <p:spPr bwMode="auto">
          <a:xfrm>
            <a:off x="1752600" y="816745"/>
            <a:ext cx="5893294" cy="24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974068"/>
            <a:ext cx="473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sợ</a:t>
            </a:r>
            <a:r>
              <a:rPr lang="en-US" dirty="0" smtClean="0"/>
              <a:t> </a:t>
            </a:r>
            <a:r>
              <a:rPr lang="en-US" dirty="0" err="1" smtClean="0"/>
              <a:t>hãi</a:t>
            </a:r>
            <a:r>
              <a:rPr lang="en-US" dirty="0" smtClean="0"/>
              <a:t>,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r>
              <a:rPr lang="en-US" dirty="0" smtClean="0"/>
              <a:t>,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gổ</a:t>
            </a:r>
            <a:r>
              <a:rPr lang="en-US" dirty="0" smtClean="0"/>
              <a:t>, </a:t>
            </a:r>
            <a:r>
              <a:rPr lang="en-US" dirty="0" err="1" smtClean="0"/>
              <a:t>buồn</a:t>
            </a:r>
            <a:r>
              <a:rPr lang="en-US" dirty="0" smtClean="0"/>
              <a:t> </a:t>
            </a:r>
            <a:r>
              <a:rPr lang="en-US" dirty="0" err="1" smtClean="0"/>
              <a:t>bã</a:t>
            </a:r>
            <a:r>
              <a:rPr lang="en-US" dirty="0" smtClean="0"/>
              <a:t>, bay </a:t>
            </a:r>
            <a:r>
              <a:rPr lang="en-US" dirty="0" err="1" smtClean="0"/>
              <a:t>nhảy</a:t>
            </a:r>
            <a:r>
              <a:rPr lang="en-US" dirty="0" smtClean="0"/>
              <a:t>, </a:t>
            </a:r>
            <a:r>
              <a:rPr lang="en-US" dirty="0" err="1" smtClean="0"/>
              <a:t>cỏ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hinh p.p\cd5 bai 3.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47758"/>
          <a:stretch/>
        </p:blipFill>
        <p:spPr bwMode="auto">
          <a:xfrm>
            <a:off x="1865050" y="1981200"/>
            <a:ext cx="5893294" cy="17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98771"/>
              </p:ext>
            </p:extLst>
          </p:nvPr>
        </p:nvGraphicFramePr>
        <p:xfrm>
          <a:off x="1371600" y="442551"/>
          <a:ext cx="60959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Â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È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Administrator\Downloads\hinh p.p\cd5 bai 3.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5" r="67160" b="28749"/>
          <a:stretch/>
        </p:blipFill>
        <p:spPr bwMode="auto">
          <a:xfrm>
            <a:off x="304800" y="3886201"/>
            <a:ext cx="2286000" cy="17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wnloads\hinh p.p\cd5 bai 3.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8" t="62634" r="38840" b="19874"/>
          <a:stretch/>
        </p:blipFill>
        <p:spPr bwMode="auto">
          <a:xfrm>
            <a:off x="3048000" y="3968318"/>
            <a:ext cx="2438400" cy="15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hinh p.p\cd5 bai 3.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7" t="72081" r="-1" b="8723"/>
          <a:stretch/>
        </p:blipFill>
        <p:spPr bwMode="auto">
          <a:xfrm>
            <a:off x="6172200" y="3968318"/>
            <a:ext cx="2171331" cy="181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2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ownloads\hinh p.p\cd5 bai 3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57" b="26595"/>
          <a:stretch/>
        </p:blipFill>
        <p:spPr bwMode="auto">
          <a:xfrm>
            <a:off x="1447800" y="228600"/>
            <a:ext cx="6553200" cy="47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7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ownloads\hinh p.p\cd5 bai 3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7" b="8496"/>
          <a:stretch/>
        </p:blipFill>
        <p:spPr bwMode="auto">
          <a:xfrm>
            <a:off x="1600200" y="1447800"/>
            <a:ext cx="65532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0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hinh p.p\cd5 bai 3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89" b="48407"/>
          <a:stretch/>
        </p:blipFill>
        <p:spPr bwMode="auto">
          <a:xfrm>
            <a:off x="1752600" y="990600"/>
            <a:ext cx="6400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9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hinh p.p\cd5 bai 3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3" t="50772" r="23935" b="44305"/>
          <a:stretch/>
        </p:blipFill>
        <p:spPr bwMode="auto">
          <a:xfrm>
            <a:off x="2698812" y="1828801"/>
            <a:ext cx="3684233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1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773" y="3810000"/>
            <a:ext cx="728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chuyền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cành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,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trượt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rơi</a:t>
            </a:r>
            <a:r>
              <a:rPr lang="en-US" dirty="0" smtClean="0"/>
              <a:t> </a:t>
            </a:r>
            <a:r>
              <a:rPr lang="en-US" dirty="0" err="1" smtClean="0"/>
              <a:t>trúng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lão</a:t>
            </a:r>
            <a:r>
              <a:rPr lang="en-US" dirty="0" smtClean="0"/>
              <a:t> </a:t>
            </a:r>
            <a:r>
              <a:rPr lang="en-US" dirty="0" err="1" smtClean="0"/>
              <a:t>sói</a:t>
            </a:r>
            <a:r>
              <a:rPr lang="en-US" dirty="0" smtClean="0"/>
              <a:t>.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Sói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nhót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đùa</a:t>
            </a:r>
            <a:r>
              <a:rPr lang="en-US" dirty="0" smtClean="0"/>
              <a:t> </a:t>
            </a:r>
            <a:r>
              <a:rPr lang="en-US" dirty="0" err="1" smtClean="0"/>
              <a:t>suốt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,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sói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buồn</a:t>
            </a:r>
            <a:r>
              <a:rPr lang="en-US" dirty="0" smtClean="0"/>
              <a:t> </a:t>
            </a:r>
            <a:r>
              <a:rPr lang="en-US" dirty="0" err="1" smtClean="0"/>
              <a:t>bực</a:t>
            </a:r>
            <a:r>
              <a:rPr lang="en-US" dirty="0" smtClean="0"/>
              <a:t>.</a:t>
            </a:r>
          </a:p>
          <a:p>
            <a:pPr marL="342900" indent="-342900">
              <a:buAutoNum type="alphaLcPeriod"/>
            </a:pP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 smtClean="0"/>
              <a:t>bực</a:t>
            </a:r>
            <a:r>
              <a:rPr lang="en-US" dirty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sói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bè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81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2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9576" y="549390"/>
            <a:ext cx="6564259" cy="2803410"/>
            <a:chOff x="1989576" y="549390"/>
            <a:chExt cx="5935223" cy="2414727"/>
          </a:xfrm>
        </p:grpSpPr>
        <p:pic>
          <p:nvPicPr>
            <p:cNvPr id="5" name="Picture 2" descr="C:\Users\Administrator\Downloads\hinh p.p\cd5 bai 3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67"/>
            <a:stretch/>
          </p:blipFill>
          <p:spPr bwMode="auto">
            <a:xfrm>
              <a:off x="1989576" y="549390"/>
              <a:ext cx="5935223" cy="2414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162800" y="2590800"/>
              <a:ext cx="3048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9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hinh p.p\cd5 bai 3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0"/>
          <a:stretch/>
        </p:blipFill>
        <p:spPr bwMode="auto">
          <a:xfrm>
            <a:off x="1298078" y="228600"/>
            <a:ext cx="619107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1078468"/>
            <a:ext cx="210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bè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34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505200"/>
            <a:ext cx="497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sẻ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nhót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cành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.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hay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gổ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bè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762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TIẾT 3</a:t>
            </a:r>
            <a:endParaRPr lang="en-US" dirty="0"/>
          </a:p>
        </p:txBody>
      </p:sp>
      <p:pic>
        <p:nvPicPr>
          <p:cNvPr id="5" name="Picture 2" descr="C:\Users\Administrator\Downloads\hinh p.p\cd5 bai 3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64832"/>
          <a:stretch/>
        </p:blipFill>
        <p:spPr bwMode="auto">
          <a:xfrm>
            <a:off x="1298078" y="1278385"/>
            <a:ext cx="6191074" cy="12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hinh p.p\cd5 bai 3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31" b="25133"/>
          <a:stretch/>
        </p:blipFill>
        <p:spPr bwMode="auto">
          <a:xfrm>
            <a:off x="1298078" y="1447800"/>
            <a:ext cx="6191074" cy="35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0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125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7</cp:revision>
  <dcterms:created xsi:type="dcterms:W3CDTF">2020-08-18T07:39:21Z</dcterms:created>
  <dcterms:modified xsi:type="dcterms:W3CDTF">2020-08-18T10:09:14Z</dcterms:modified>
</cp:coreProperties>
</file>