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61" r:id="rId3"/>
    <p:sldId id="257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8" autoAdjust="0"/>
    <p:restoredTop sz="94660"/>
  </p:normalViewPr>
  <p:slideViewPr>
    <p:cSldViewPr>
      <p:cViewPr varScale="1">
        <p:scale>
          <a:sx n="107" d="100"/>
          <a:sy n="10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2C742-CBBD-4299-BD01-0AA66A6065CE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33AA1-1DD4-44B5-B295-C6EF5BF76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31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33AA1-1DD4-44B5-B295-C6EF5BF76B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3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3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0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6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0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0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1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0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55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1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13D09-4CC4-4618-A9A2-23A3D97CD0AA}" type="datetimeFigureOut">
              <a:rPr lang="en-US" smtClean="0"/>
              <a:t>18/08/2020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FE66C-EB93-4445-86A3-885F21AFC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6858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TIẾT 1</a:t>
            </a:r>
            <a:endParaRPr lang="en-US" dirty="0"/>
          </a:p>
        </p:txBody>
      </p:sp>
      <p:pic>
        <p:nvPicPr>
          <p:cNvPr id="7" name="Picture 3" descr="C:\Users\Administrator\Downloads\hinh p.p\cd5 bai 4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04"/>
          <a:stretch/>
        </p:blipFill>
        <p:spPr bwMode="auto">
          <a:xfrm>
            <a:off x="2286000" y="1055132"/>
            <a:ext cx="5105400" cy="9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7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3974068"/>
            <a:ext cx="2775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bày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,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, </a:t>
            </a:r>
            <a:r>
              <a:rPr lang="en-US" dirty="0" err="1" smtClean="0"/>
              <a:t>chạy</a:t>
            </a:r>
            <a:r>
              <a:rPr lang="en-US" dirty="0" smtClean="0"/>
              <a:t> </a:t>
            </a:r>
            <a:r>
              <a:rPr lang="en-US" dirty="0" err="1" smtClean="0"/>
              <a:t>trốn</a:t>
            </a:r>
            <a:endParaRPr lang="en-US" dirty="0" smtClean="0"/>
          </a:p>
          <a:p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, </a:t>
            </a:r>
            <a:r>
              <a:rPr lang="en-US" dirty="0" err="1" smtClean="0"/>
              <a:t>tạm</a:t>
            </a:r>
            <a:r>
              <a:rPr lang="en-US" dirty="0" smtClean="0"/>
              <a:t> </a:t>
            </a:r>
            <a:r>
              <a:rPr lang="en-US" dirty="0" err="1" smtClean="0"/>
              <a:t>biệt</a:t>
            </a:r>
            <a:r>
              <a:rPr lang="en-US" dirty="0" smtClean="0"/>
              <a:t>, </a:t>
            </a:r>
            <a:r>
              <a:rPr lang="en-US" dirty="0" err="1" smtClean="0"/>
              <a:t>rạp</a:t>
            </a:r>
            <a:r>
              <a:rPr lang="en-US" dirty="0" smtClean="0"/>
              <a:t> </a:t>
            </a:r>
            <a:r>
              <a:rPr lang="en-US" dirty="0" err="1" smtClean="0"/>
              <a:t>xiếc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3" descr="C:\Users\Administrator\Downloads\hinh p.p\5.4.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05" r="5586" b="60549"/>
          <a:stretch/>
        </p:blipFill>
        <p:spPr bwMode="auto">
          <a:xfrm>
            <a:off x="1828800" y="1143000"/>
            <a:ext cx="5539666" cy="16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133600" y="914400"/>
            <a:ext cx="4451985" cy="4460289"/>
            <a:chOff x="2133600" y="914400"/>
            <a:chExt cx="4451985" cy="4460289"/>
          </a:xfrm>
        </p:grpSpPr>
        <p:pic>
          <p:nvPicPr>
            <p:cNvPr id="8" name="Picture 3" descr="C:\Users\Administrator\Downloads\hinh p.p\5.4.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82"/>
            <a:stretch/>
          </p:blipFill>
          <p:spPr bwMode="auto">
            <a:xfrm>
              <a:off x="2133600" y="914400"/>
              <a:ext cx="4451985" cy="4460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5991317" y="4858305"/>
              <a:ext cx="228600" cy="152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79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inh p.p\5.4.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9" b="25769"/>
          <a:stretch/>
        </p:blipFill>
        <p:spPr bwMode="auto">
          <a:xfrm>
            <a:off x="2286000" y="990600"/>
            <a:ext cx="5257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2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1600200"/>
            <a:ext cx="5029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8200" y="838200"/>
            <a:ext cx="7010400" cy="4814656"/>
            <a:chOff x="1752600" y="838200"/>
            <a:chExt cx="5562600" cy="4814656"/>
          </a:xfrm>
        </p:grpSpPr>
        <p:pic>
          <p:nvPicPr>
            <p:cNvPr id="2050" name="Picture 2" descr="C:\Users\Administrator\Downloads\hinh p.p\MOI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27" b="21933"/>
            <a:stretch/>
          </p:blipFill>
          <p:spPr bwMode="auto">
            <a:xfrm>
              <a:off x="1828800" y="838200"/>
              <a:ext cx="5257800" cy="1976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ownloads\hinh p.p\5.4.2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4" b="68453"/>
            <a:stretch/>
          </p:blipFill>
          <p:spPr bwMode="auto">
            <a:xfrm>
              <a:off x="1752600" y="2819400"/>
              <a:ext cx="5562600" cy="283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280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ownloads\hinh p.p\5.4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8" r="24433" b="64281"/>
          <a:stretch/>
        </p:blipFill>
        <p:spPr bwMode="auto">
          <a:xfrm>
            <a:off x="2438401" y="1371601"/>
            <a:ext cx="3323208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71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1773" y="3810000"/>
            <a:ext cx="7287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dirty="0" smtClean="0"/>
              <a:t>Ban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tiếng</a:t>
            </a:r>
            <a:r>
              <a:rPr lang="en-US" dirty="0" smtClean="0"/>
              <a:t> </a:t>
            </a:r>
            <a:r>
              <a:rPr lang="en-US" dirty="0" err="1" smtClean="0"/>
              <a:t>kêu</a:t>
            </a:r>
            <a:r>
              <a:rPr lang="en-US" dirty="0" smtClean="0"/>
              <a:t> </a:t>
            </a:r>
            <a:r>
              <a:rPr lang="en-US" dirty="0" err="1" smtClean="0"/>
              <a:t>cứu</a:t>
            </a:r>
            <a:r>
              <a:rPr lang="en-US" dirty="0" smtClean="0"/>
              <a:t>, </a:t>
            </a:r>
            <a:r>
              <a:rPr lang="en-US" dirty="0" err="1" smtClean="0"/>
              <a:t>mấy</a:t>
            </a:r>
            <a:r>
              <a:rPr lang="en-US" dirty="0" smtClean="0"/>
              <a:t> </a:t>
            </a:r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nông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tức</a:t>
            </a:r>
            <a:r>
              <a:rPr lang="en-US" dirty="0" smtClean="0"/>
              <a:t> </a:t>
            </a:r>
            <a:r>
              <a:rPr lang="en-US" dirty="0" err="1" smtClean="0"/>
              <a:t>tốc</a:t>
            </a:r>
            <a:r>
              <a:rPr lang="en-US" dirty="0" smtClean="0"/>
              <a:t> </a:t>
            </a:r>
            <a:r>
              <a:rPr lang="en-US" dirty="0" err="1" smtClean="0"/>
              <a:t>chạy</a:t>
            </a:r>
            <a:r>
              <a:rPr lang="en-US" dirty="0" smtClean="0"/>
              <a:t> </a:t>
            </a:r>
            <a:r>
              <a:rPr lang="en-US" dirty="0" err="1" smtClean="0"/>
              <a:t>tới</a:t>
            </a:r>
            <a:r>
              <a:rPr lang="en-US" dirty="0" smtClean="0"/>
              <a:t>.</a:t>
            </a:r>
          </a:p>
          <a:p>
            <a:pPr marL="342900" indent="-342900">
              <a:buAutoNum type="alphaLcPeriod"/>
            </a:pPr>
            <a:r>
              <a:rPr lang="en-US" dirty="0" err="1" smtClean="0"/>
              <a:t>Bầy</a:t>
            </a:r>
            <a:r>
              <a:rPr lang="en-US" dirty="0" smtClean="0"/>
              <a:t> </a:t>
            </a:r>
            <a:r>
              <a:rPr lang="en-US" dirty="0" err="1" smtClean="0"/>
              <a:t>sói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thỏa</a:t>
            </a:r>
            <a:r>
              <a:rPr lang="en-US" dirty="0" smtClean="0"/>
              <a:t> </a:t>
            </a:r>
            <a:r>
              <a:rPr lang="en-US" dirty="0" err="1" smtClean="0"/>
              <a:t>thuê</a:t>
            </a:r>
            <a:r>
              <a:rPr lang="en-US" dirty="0" smtClean="0"/>
              <a:t> </a:t>
            </a:r>
            <a:r>
              <a:rPr lang="en-US" dirty="0" err="1" smtClean="0"/>
              <a:t>ăn</a:t>
            </a:r>
            <a:r>
              <a:rPr lang="en-US" dirty="0" smtClean="0"/>
              <a:t> </a:t>
            </a:r>
            <a:r>
              <a:rPr lang="en-US" dirty="0" err="1" smtClean="0"/>
              <a:t>thịt</a:t>
            </a:r>
            <a:r>
              <a:rPr lang="en-US" dirty="0" smtClean="0"/>
              <a:t> </a:t>
            </a:r>
            <a:r>
              <a:rPr lang="en-US" dirty="0" err="1" smtClean="0"/>
              <a:t>đàn</a:t>
            </a:r>
            <a:r>
              <a:rPr lang="en-US" dirty="0" smtClean="0"/>
              <a:t> </a:t>
            </a:r>
            <a:r>
              <a:rPr lang="en-US" dirty="0" err="1" smtClean="0"/>
              <a:t>cừu</a:t>
            </a:r>
            <a:r>
              <a:rPr lang="en-US" dirty="0" smtClean="0"/>
              <a:t>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đuổi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chú</a:t>
            </a:r>
            <a:r>
              <a:rPr lang="en-US" dirty="0" smtClean="0"/>
              <a:t> </a:t>
            </a:r>
            <a:r>
              <a:rPr lang="en-US" dirty="0" err="1" smtClean="0"/>
              <a:t>bé</a:t>
            </a:r>
            <a:r>
              <a:rPr lang="en-US" dirty="0" smtClean="0"/>
              <a:t>.</a:t>
            </a:r>
          </a:p>
          <a:p>
            <a:pPr marL="342900" indent="-342900">
              <a:buAutoNum type="alphaLcPeriod"/>
            </a:pPr>
            <a:r>
              <a:rPr lang="en-US" dirty="0" err="1" smtClean="0"/>
              <a:t>Gợi</a:t>
            </a:r>
            <a:r>
              <a:rPr lang="en-US" dirty="0" smtClean="0"/>
              <a:t> ý: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muốn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chúng</a:t>
            </a:r>
            <a:r>
              <a:rPr lang="en-US" dirty="0" smtClean="0"/>
              <a:t> ta, </a:t>
            </a: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đùa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chỗ</a:t>
            </a:r>
            <a:r>
              <a:rPr lang="en-US" dirty="0" smtClean="0"/>
              <a:t>, </a:t>
            </a:r>
            <a:r>
              <a:rPr lang="en-US" dirty="0" err="1" smtClean="0"/>
              <a:t>đúng</a:t>
            </a:r>
            <a:r>
              <a:rPr lang="en-US" dirty="0" smtClean="0"/>
              <a:t> </a:t>
            </a:r>
            <a:r>
              <a:rPr lang="en-US" dirty="0" err="1" smtClean="0"/>
              <a:t>lúc</a:t>
            </a:r>
            <a:r>
              <a:rPr lang="en-US" dirty="0" smtClean="0"/>
              <a:t>,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lấy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dối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đùa</a:t>
            </a:r>
            <a:r>
              <a:rPr lang="en-US" dirty="0" smtClean="0"/>
              <a:t>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381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TIẾT 2</a:t>
            </a:r>
            <a:endParaRPr lang="en-US" dirty="0"/>
          </a:p>
        </p:txBody>
      </p:sp>
      <p:pic>
        <p:nvPicPr>
          <p:cNvPr id="8" name="Picture 2" descr="C:\Users\Administrator\Downloads\hinh p.p\5.4.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5" b="15521"/>
          <a:stretch/>
        </p:blipFill>
        <p:spPr bwMode="auto">
          <a:xfrm>
            <a:off x="2590800" y="565666"/>
            <a:ext cx="4397693" cy="29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19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ownloads\hinh p.p\5.4.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6" r="21809" b="5454"/>
          <a:stretch/>
        </p:blipFill>
        <p:spPr bwMode="auto">
          <a:xfrm>
            <a:off x="1447800" y="637088"/>
            <a:ext cx="4572000" cy="81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600" y="914400"/>
            <a:ext cx="282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chúng</a:t>
            </a:r>
            <a:r>
              <a:rPr lang="en-US" dirty="0" smtClean="0"/>
              <a:t> ta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dối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3505200"/>
            <a:ext cx="4475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hốt</a:t>
            </a:r>
            <a:r>
              <a:rPr lang="en-US" dirty="0" smtClean="0"/>
              <a:t> </a:t>
            </a:r>
            <a:r>
              <a:rPr lang="en-US" dirty="0" err="1" smtClean="0"/>
              <a:t>hoảng</a:t>
            </a:r>
            <a:r>
              <a:rPr lang="en-US" dirty="0" smtClean="0"/>
              <a:t>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đám</a:t>
            </a:r>
            <a:r>
              <a:rPr lang="en-US" dirty="0" smtClean="0"/>
              <a:t> </a:t>
            </a:r>
            <a:r>
              <a:rPr lang="en-US" dirty="0" err="1" smtClean="0"/>
              <a:t>cháy</a:t>
            </a:r>
            <a:r>
              <a:rPr lang="en-US" dirty="0" smtClean="0"/>
              <a:t>.</a:t>
            </a:r>
          </a:p>
          <a:p>
            <a:pPr marL="342900" indent="-342900">
              <a:buAutoNum type="alphaLcPeriod"/>
            </a:pP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nông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đang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chăm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762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TIẾT 3</a:t>
            </a:r>
            <a:endParaRPr lang="en-US" dirty="0"/>
          </a:p>
        </p:txBody>
      </p:sp>
      <p:pic>
        <p:nvPicPr>
          <p:cNvPr id="4098" name="Picture 2" descr="C:\Users\Administrator\Downloads\hinh p.p\cd5 bai 4.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32"/>
          <a:stretch/>
        </p:blipFill>
        <p:spPr bwMode="auto">
          <a:xfrm>
            <a:off x="2196723" y="685798"/>
            <a:ext cx="4876800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hinh p.p\5.4.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93" b="8549"/>
          <a:stretch/>
        </p:blipFill>
        <p:spPr bwMode="auto">
          <a:xfrm>
            <a:off x="685800" y="152399"/>
            <a:ext cx="7049453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6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5334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TIẾT 4</a:t>
            </a:r>
            <a:endParaRPr lang="en-US" dirty="0"/>
          </a:p>
        </p:txBody>
      </p:sp>
      <p:pic>
        <p:nvPicPr>
          <p:cNvPr id="6147" name="Picture 3" descr="C:\Users\Administrator\Downloads\hinh p.p\5.4.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73195"/>
          <a:stretch/>
        </p:blipFill>
        <p:spPr bwMode="auto">
          <a:xfrm>
            <a:off x="1828800" y="718066"/>
            <a:ext cx="5791200" cy="240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8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119</Words>
  <Application>Microsoft Office PowerPoint</Application>
  <PresentationFormat>On-screen Show (4:3)</PresentationFormat>
  <Paragraphs>13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11</cp:revision>
  <dcterms:created xsi:type="dcterms:W3CDTF">2020-08-18T07:39:21Z</dcterms:created>
  <dcterms:modified xsi:type="dcterms:W3CDTF">2020-08-18T10:10:23Z</dcterms:modified>
</cp:coreProperties>
</file>