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8" autoAdjust="0"/>
    <p:restoredTop sz="94660"/>
  </p:normalViewPr>
  <p:slideViewPr>
    <p:cSldViewPr>
      <p:cViewPr varScale="1">
        <p:scale>
          <a:sx n="107" d="100"/>
          <a:sy n="10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2C742-CBBD-4299-BD01-0AA66A6065CE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3AA1-1DD4-44B5-B295-C6EF5BF7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AA1-1DD4-44B5-B295-C6EF5BF76B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3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1</a:t>
            </a:r>
            <a:endParaRPr lang="en-US" dirty="0"/>
          </a:p>
        </p:txBody>
      </p:sp>
      <p:pic>
        <p:nvPicPr>
          <p:cNvPr id="1026" name="Picture 2" descr="C:\Users\Administrator\Downloads\hinh p.p\cd5 bai 5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75"/>
          <a:stretch/>
        </p:blipFill>
        <p:spPr bwMode="auto">
          <a:xfrm>
            <a:off x="2743200" y="609600"/>
            <a:ext cx="4286472" cy="8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istrator\Downloads\hinh p.p\5.5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8" b="44296"/>
          <a:stretch/>
        </p:blipFill>
        <p:spPr bwMode="auto">
          <a:xfrm>
            <a:off x="2133600" y="1676400"/>
            <a:ext cx="502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ownloads\hinh p.p\5.5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30" r="-1383" b="8659"/>
          <a:stretch/>
        </p:blipFill>
        <p:spPr bwMode="auto">
          <a:xfrm>
            <a:off x="1828800" y="1704512"/>
            <a:ext cx="6047194" cy="34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ownloads\hinh p.p\5.5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16" b="8667"/>
          <a:stretch/>
        </p:blipFill>
        <p:spPr bwMode="auto">
          <a:xfrm>
            <a:off x="2459115" y="381000"/>
            <a:ext cx="5313285" cy="54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600200"/>
            <a:ext cx="502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074" name="Picture 2" descr="C:\Users\Administrator\Downloads\hinh p.p\5.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b="55642"/>
          <a:stretch/>
        </p:blipFill>
        <p:spPr bwMode="auto">
          <a:xfrm>
            <a:off x="609600" y="606640"/>
            <a:ext cx="7139978" cy="35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hinh p.p\5.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0" b="50843"/>
          <a:stretch/>
        </p:blipFill>
        <p:spPr bwMode="auto">
          <a:xfrm>
            <a:off x="1757040" y="2743200"/>
            <a:ext cx="4876800" cy="5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773" y="3810000"/>
            <a:ext cx="728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con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mừng</a:t>
            </a:r>
            <a:r>
              <a:rPr lang="en-US" dirty="0" smtClean="0"/>
              <a:t> reo </a:t>
            </a:r>
            <a:r>
              <a:rPr lang="en-US" dirty="0" err="1" smtClean="0"/>
              <a:t>lên</a:t>
            </a:r>
            <a:r>
              <a:rPr lang="en-US" dirty="0" smtClean="0"/>
              <a:t> “A!”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vách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“A!”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khuyên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con </a:t>
            </a:r>
            <a:r>
              <a:rPr lang="en-US" dirty="0" err="1" smtClean="0"/>
              <a:t>hãy</a:t>
            </a:r>
            <a:r>
              <a:rPr lang="en-US" dirty="0" smtClean="0"/>
              <a:t> quay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“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!”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, </a:t>
            </a:r>
            <a:r>
              <a:rPr lang="en-US" dirty="0" err="1" smtClean="0"/>
              <a:t>gấu</a:t>
            </a:r>
            <a:r>
              <a:rPr lang="en-US" dirty="0" smtClean="0"/>
              <a:t> con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2</a:t>
            </a:r>
            <a:endParaRPr lang="en-US" dirty="0"/>
          </a:p>
        </p:txBody>
      </p:sp>
      <p:pic>
        <p:nvPicPr>
          <p:cNvPr id="5" name="Picture 2" descr="C:\Users\Administrator\Downloads\hinh p.p\5.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249" b="8430"/>
          <a:stretch/>
        </p:blipFill>
        <p:spPr bwMode="auto">
          <a:xfrm>
            <a:off x="1968123" y="565666"/>
            <a:ext cx="4876800" cy="29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hinh p.p\5.5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2933"/>
          <a:stretch/>
        </p:blipFill>
        <p:spPr bwMode="auto">
          <a:xfrm>
            <a:off x="1295400" y="390845"/>
            <a:ext cx="4659630" cy="11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1066800"/>
            <a:ext cx="83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205" y="3505200"/>
            <a:ext cx="494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.</a:t>
            </a:r>
          </a:p>
          <a:p>
            <a:pPr marL="342900" indent="-342900">
              <a:buAutoNum type="alphaLcPeriod"/>
            </a:pPr>
            <a:r>
              <a:rPr lang="en-US" dirty="0" err="1"/>
              <a:t>Gấu</a:t>
            </a:r>
            <a:r>
              <a:rPr lang="en-US" dirty="0"/>
              <a:t> con </a:t>
            </a:r>
            <a:r>
              <a:rPr lang="en-US" dirty="0" err="1"/>
              <a:t>tủi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762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3</a:t>
            </a:r>
            <a:endParaRPr lang="en-US" dirty="0"/>
          </a:p>
        </p:txBody>
      </p:sp>
      <p:pic>
        <p:nvPicPr>
          <p:cNvPr id="5" name="Picture 2" descr="C:\Users\Administrator\Downloads\hinh p.p\5.5.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b="62545"/>
          <a:stretch/>
        </p:blipFill>
        <p:spPr bwMode="auto">
          <a:xfrm>
            <a:off x="2590800" y="762000"/>
            <a:ext cx="5845341" cy="20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hinh p.p\5.5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16" b="9044"/>
          <a:stretch/>
        </p:blipFill>
        <p:spPr bwMode="auto">
          <a:xfrm>
            <a:off x="1905000" y="914400"/>
            <a:ext cx="5257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4</a:t>
            </a:r>
            <a:endParaRPr lang="en-US" dirty="0"/>
          </a:p>
        </p:txBody>
      </p:sp>
      <p:pic>
        <p:nvPicPr>
          <p:cNvPr id="5123" name="Picture 3" descr="C:\Users\Administrator\Downloads\hinh p.p\5.5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881"/>
          <a:stretch/>
        </p:blipFill>
        <p:spPr bwMode="auto">
          <a:xfrm>
            <a:off x="2133600" y="838200"/>
            <a:ext cx="5638800" cy="29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87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13</cp:revision>
  <dcterms:created xsi:type="dcterms:W3CDTF">2020-08-18T07:39:21Z</dcterms:created>
  <dcterms:modified xsi:type="dcterms:W3CDTF">2020-08-18T10:12:11Z</dcterms:modified>
</cp:coreProperties>
</file>