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8" autoAdjust="0"/>
    <p:restoredTop sz="94660"/>
  </p:normalViewPr>
  <p:slideViewPr>
    <p:cSldViewPr>
      <p:cViewPr varScale="1">
        <p:scale>
          <a:sx n="107" d="100"/>
          <a:sy n="10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1</a:t>
            </a:r>
            <a:endParaRPr lang="en-US" dirty="0"/>
          </a:p>
        </p:txBody>
      </p:sp>
      <p:pic>
        <p:nvPicPr>
          <p:cNvPr id="1027" name="Picture 3" descr="C:\Users\Administrator\Downloads\hinh p.p\cd5 bai on tap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8"/>
          <a:stretch/>
        </p:blipFill>
        <p:spPr bwMode="auto">
          <a:xfrm>
            <a:off x="2667000" y="830062"/>
            <a:ext cx="4017645" cy="7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5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istrator\Downloads\hinh p.p\cd5 bai on tap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5" b="61637"/>
          <a:stretch/>
        </p:blipFill>
        <p:spPr bwMode="auto">
          <a:xfrm>
            <a:off x="1600200" y="762000"/>
            <a:ext cx="5846445" cy="3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7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ownloads\hinh p.p\5.6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64" b="8407"/>
          <a:stretch/>
        </p:blipFill>
        <p:spPr bwMode="auto">
          <a:xfrm>
            <a:off x="2057400" y="1066800"/>
            <a:ext cx="4614863" cy="40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0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hinh p.p\5.6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1"/>
          <a:stretch/>
        </p:blipFill>
        <p:spPr bwMode="auto">
          <a:xfrm>
            <a:off x="2438400" y="381000"/>
            <a:ext cx="4648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9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2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62200" y="565666"/>
            <a:ext cx="4800600" cy="1491734"/>
            <a:chOff x="2362200" y="565666"/>
            <a:chExt cx="4126230" cy="745724"/>
          </a:xfrm>
        </p:grpSpPr>
        <p:pic>
          <p:nvPicPr>
            <p:cNvPr id="5" name="Picture 2" descr="C:\Users\Administrator\Downloads\hinh p.p\5.6.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20" b="33303"/>
            <a:stretch/>
          </p:blipFill>
          <p:spPr bwMode="auto">
            <a:xfrm>
              <a:off x="2362200" y="565666"/>
              <a:ext cx="4126230" cy="74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90799" y="990600"/>
              <a:ext cx="2100727" cy="320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9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9800" y="914400"/>
            <a:ext cx="5181600" cy="3050219"/>
            <a:chOff x="2438400" y="3810000"/>
            <a:chExt cx="4114800" cy="1907219"/>
          </a:xfrm>
        </p:grpSpPr>
        <p:pic>
          <p:nvPicPr>
            <p:cNvPr id="3" name="Picture 2" descr="C:\Users\Administrator\Downloads\hinh p.p\5.6.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85" r="11716" b="7856"/>
            <a:stretch/>
          </p:blipFill>
          <p:spPr bwMode="auto">
            <a:xfrm>
              <a:off x="2438400" y="3941685"/>
              <a:ext cx="3642804" cy="1775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34000" y="3810000"/>
              <a:ext cx="1219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81600" y="3941685"/>
              <a:ext cx="152400" cy="249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734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8</cp:revision>
  <dcterms:created xsi:type="dcterms:W3CDTF">2020-08-18T07:39:21Z</dcterms:created>
  <dcterms:modified xsi:type="dcterms:W3CDTF">2020-08-18T10:13:18Z</dcterms:modified>
</cp:coreProperties>
</file>