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393" r:id="rId4"/>
    <p:sldId id="320" r:id="rId5"/>
    <p:sldId id="321" r:id="rId6"/>
    <p:sldId id="322" r:id="rId7"/>
    <p:sldId id="323" r:id="rId8"/>
    <p:sldId id="324" r:id="rId9"/>
    <p:sldId id="257" r:id="rId10"/>
    <p:sldId id="395" r:id="rId11"/>
    <p:sldId id="394" r:id="rId12"/>
    <p:sldId id="396" r:id="rId13"/>
    <p:sldId id="397" r:id="rId14"/>
    <p:sldId id="398" r:id="rId15"/>
    <p:sldId id="401" r:id="rId16"/>
    <p:sldId id="413" r:id="rId17"/>
    <p:sldId id="402" r:id="rId18"/>
    <p:sldId id="403" r:id="rId19"/>
    <p:sldId id="406" r:id="rId20"/>
    <p:sldId id="409" r:id="rId21"/>
    <p:sldId id="414" r:id="rId22"/>
    <p:sldId id="4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44DB-A8B9-4CBA-998E-0B71115576C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F69F-C3E1-484A-A5B5-1D64491C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0746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895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4489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5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1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780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6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939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61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8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17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0033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37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484621-7A2D-4CE3-8463-2867AA8699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35274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14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540000" flipH="1">
            <a:off x="349885" y="3195320"/>
            <a:ext cx="3538855" cy="4719955"/>
            <a:chOff x="15636" y="6048"/>
            <a:chExt cx="3563" cy="475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21060000">
            <a:off x="8058785" y="3195320"/>
            <a:ext cx="3538855" cy="4719955"/>
            <a:chOff x="15636" y="6048"/>
            <a:chExt cx="3563" cy="47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1BEC64-AB7A-524E-457C-7B35EDB7A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513" y="2107581"/>
            <a:ext cx="7334124" cy="256663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5CB115E-E22E-12BD-76F3-AA1DF2BE1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9566035"/>
              <a:gd name="connsiteY0" fmla="*/ 865726 h 5194251"/>
              <a:gd name="connsiteX1" fmla="*/ 865726 w 9566035"/>
              <a:gd name="connsiteY1" fmla="*/ 0 h 5194251"/>
              <a:gd name="connsiteX2" fmla="*/ 1675300 w 9566035"/>
              <a:gd name="connsiteY2" fmla="*/ 0 h 5194251"/>
              <a:gd name="connsiteX3" fmla="*/ 2328181 w 9566035"/>
              <a:gd name="connsiteY3" fmla="*/ 0 h 5194251"/>
              <a:gd name="connsiteX4" fmla="*/ 2824372 w 9566035"/>
              <a:gd name="connsiteY4" fmla="*/ 0 h 5194251"/>
              <a:gd name="connsiteX5" fmla="*/ 3242216 w 9566035"/>
              <a:gd name="connsiteY5" fmla="*/ 0 h 5194251"/>
              <a:gd name="connsiteX6" fmla="*/ 3895098 w 9566035"/>
              <a:gd name="connsiteY6" fmla="*/ 0 h 5194251"/>
              <a:gd name="connsiteX7" fmla="*/ 4626326 w 9566035"/>
              <a:gd name="connsiteY7" fmla="*/ 0 h 5194251"/>
              <a:gd name="connsiteX8" fmla="*/ 5044170 w 9566035"/>
              <a:gd name="connsiteY8" fmla="*/ 0 h 5194251"/>
              <a:gd name="connsiteX9" fmla="*/ 5618706 w 9566035"/>
              <a:gd name="connsiteY9" fmla="*/ 0 h 5194251"/>
              <a:gd name="connsiteX10" fmla="*/ 6271588 w 9566035"/>
              <a:gd name="connsiteY10" fmla="*/ 0 h 5194251"/>
              <a:gd name="connsiteX11" fmla="*/ 6689433 w 9566035"/>
              <a:gd name="connsiteY11" fmla="*/ 0 h 5194251"/>
              <a:gd name="connsiteX12" fmla="*/ 7499006 w 9566035"/>
              <a:gd name="connsiteY12" fmla="*/ 0 h 5194251"/>
              <a:gd name="connsiteX13" fmla="*/ 8700309 w 9566035"/>
              <a:gd name="connsiteY13" fmla="*/ 0 h 5194251"/>
              <a:gd name="connsiteX14" fmla="*/ 9566035 w 9566035"/>
              <a:gd name="connsiteY14" fmla="*/ 865726 h 5194251"/>
              <a:gd name="connsiteX15" fmla="*/ 9566035 w 9566035"/>
              <a:gd name="connsiteY15" fmla="*/ 1592914 h 5194251"/>
              <a:gd name="connsiteX16" fmla="*/ 9566035 w 9566035"/>
              <a:gd name="connsiteY16" fmla="*/ 2285474 h 5194251"/>
              <a:gd name="connsiteX17" fmla="*/ 9566035 w 9566035"/>
              <a:gd name="connsiteY17" fmla="*/ 3047289 h 5194251"/>
              <a:gd name="connsiteX18" fmla="*/ 9566035 w 9566035"/>
              <a:gd name="connsiteY18" fmla="*/ 3635965 h 5194251"/>
              <a:gd name="connsiteX19" fmla="*/ 9566035 w 9566035"/>
              <a:gd name="connsiteY19" fmla="*/ 4328525 h 5194251"/>
              <a:gd name="connsiteX20" fmla="*/ 8700309 w 9566035"/>
              <a:gd name="connsiteY20" fmla="*/ 5194251 h 5194251"/>
              <a:gd name="connsiteX21" fmla="*/ 7890735 w 9566035"/>
              <a:gd name="connsiteY21" fmla="*/ 5194251 h 5194251"/>
              <a:gd name="connsiteX22" fmla="*/ 7316199 w 9566035"/>
              <a:gd name="connsiteY22" fmla="*/ 5194251 h 5194251"/>
              <a:gd name="connsiteX23" fmla="*/ 6584972 w 9566035"/>
              <a:gd name="connsiteY23" fmla="*/ 5194251 h 5194251"/>
              <a:gd name="connsiteX24" fmla="*/ 6010436 w 9566035"/>
              <a:gd name="connsiteY24" fmla="*/ 5194251 h 5194251"/>
              <a:gd name="connsiteX25" fmla="*/ 5279208 w 9566035"/>
              <a:gd name="connsiteY25" fmla="*/ 5194251 h 5194251"/>
              <a:gd name="connsiteX26" fmla="*/ 4704672 w 9566035"/>
              <a:gd name="connsiteY26" fmla="*/ 5194251 h 5194251"/>
              <a:gd name="connsiteX27" fmla="*/ 4130136 w 9566035"/>
              <a:gd name="connsiteY27" fmla="*/ 5194251 h 5194251"/>
              <a:gd name="connsiteX28" fmla="*/ 3477254 w 9566035"/>
              <a:gd name="connsiteY28" fmla="*/ 5194251 h 5194251"/>
              <a:gd name="connsiteX29" fmla="*/ 2746026 w 9566035"/>
              <a:gd name="connsiteY29" fmla="*/ 5194251 h 5194251"/>
              <a:gd name="connsiteX30" fmla="*/ 2093144 w 9566035"/>
              <a:gd name="connsiteY30" fmla="*/ 5194251 h 5194251"/>
              <a:gd name="connsiteX31" fmla="*/ 1675300 w 9566035"/>
              <a:gd name="connsiteY31" fmla="*/ 5194251 h 5194251"/>
              <a:gd name="connsiteX32" fmla="*/ 865726 w 9566035"/>
              <a:gd name="connsiteY32" fmla="*/ 5194251 h 5194251"/>
              <a:gd name="connsiteX33" fmla="*/ 0 w 9566035"/>
              <a:gd name="connsiteY33" fmla="*/ 4328525 h 5194251"/>
              <a:gd name="connsiteX34" fmla="*/ 0 w 9566035"/>
              <a:gd name="connsiteY34" fmla="*/ 3705221 h 5194251"/>
              <a:gd name="connsiteX35" fmla="*/ 0 w 9566035"/>
              <a:gd name="connsiteY35" fmla="*/ 3012661 h 5194251"/>
              <a:gd name="connsiteX36" fmla="*/ 0 w 9566035"/>
              <a:gd name="connsiteY36" fmla="*/ 2285474 h 5194251"/>
              <a:gd name="connsiteX37" fmla="*/ 0 w 9566035"/>
              <a:gd name="connsiteY37" fmla="*/ 1592914 h 5194251"/>
              <a:gd name="connsiteX38" fmla="*/ 0 w 9566035"/>
              <a:gd name="connsiteY38" fmla="*/ 865726 h 519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66035" h="5194251" fill="none" extrusionOk="0">
                <a:moveTo>
                  <a:pt x="0" y="865726"/>
                </a:moveTo>
                <a:cubicBezTo>
                  <a:pt x="-68185" y="435063"/>
                  <a:pt x="335426" y="82067"/>
                  <a:pt x="865726" y="0"/>
                </a:cubicBezTo>
                <a:cubicBezTo>
                  <a:pt x="1029156" y="-26746"/>
                  <a:pt x="1427658" y="-20397"/>
                  <a:pt x="1675300" y="0"/>
                </a:cubicBezTo>
                <a:cubicBezTo>
                  <a:pt x="1922942" y="20397"/>
                  <a:pt x="2039372" y="-23581"/>
                  <a:pt x="2328181" y="0"/>
                </a:cubicBezTo>
                <a:cubicBezTo>
                  <a:pt x="2616990" y="23581"/>
                  <a:pt x="2648753" y="-4071"/>
                  <a:pt x="2824372" y="0"/>
                </a:cubicBezTo>
                <a:cubicBezTo>
                  <a:pt x="2999991" y="4071"/>
                  <a:pt x="3083442" y="-5981"/>
                  <a:pt x="3242216" y="0"/>
                </a:cubicBezTo>
                <a:cubicBezTo>
                  <a:pt x="3400990" y="5981"/>
                  <a:pt x="3712488" y="-9490"/>
                  <a:pt x="3895098" y="0"/>
                </a:cubicBezTo>
                <a:cubicBezTo>
                  <a:pt x="4077708" y="9490"/>
                  <a:pt x="4452769" y="-33186"/>
                  <a:pt x="4626326" y="0"/>
                </a:cubicBezTo>
                <a:cubicBezTo>
                  <a:pt x="4799883" y="33186"/>
                  <a:pt x="4925007" y="-4482"/>
                  <a:pt x="5044170" y="0"/>
                </a:cubicBezTo>
                <a:cubicBezTo>
                  <a:pt x="5163333" y="4482"/>
                  <a:pt x="5371582" y="19887"/>
                  <a:pt x="5618706" y="0"/>
                </a:cubicBezTo>
                <a:cubicBezTo>
                  <a:pt x="5865830" y="-19887"/>
                  <a:pt x="5976187" y="30340"/>
                  <a:pt x="6271588" y="0"/>
                </a:cubicBezTo>
                <a:cubicBezTo>
                  <a:pt x="6566989" y="-30340"/>
                  <a:pt x="6487144" y="-8777"/>
                  <a:pt x="6689433" y="0"/>
                </a:cubicBezTo>
                <a:cubicBezTo>
                  <a:pt x="6891723" y="8777"/>
                  <a:pt x="7125299" y="8515"/>
                  <a:pt x="7499006" y="0"/>
                </a:cubicBezTo>
                <a:cubicBezTo>
                  <a:pt x="7872713" y="-8515"/>
                  <a:pt x="8417285" y="-5672"/>
                  <a:pt x="8700309" y="0"/>
                </a:cubicBezTo>
                <a:cubicBezTo>
                  <a:pt x="9143204" y="4790"/>
                  <a:pt x="9613388" y="417725"/>
                  <a:pt x="9566035" y="865726"/>
                </a:cubicBezTo>
                <a:cubicBezTo>
                  <a:pt x="9534425" y="1206159"/>
                  <a:pt x="9578836" y="1423058"/>
                  <a:pt x="9566035" y="1592914"/>
                </a:cubicBezTo>
                <a:cubicBezTo>
                  <a:pt x="9553234" y="1762770"/>
                  <a:pt x="9553945" y="2057147"/>
                  <a:pt x="9566035" y="2285474"/>
                </a:cubicBezTo>
                <a:cubicBezTo>
                  <a:pt x="9578125" y="2513801"/>
                  <a:pt x="9539093" y="2676016"/>
                  <a:pt x="9566035" y="3047289"/>
                </a:cubicBezTo>
                <a:cubicBezTo>
                  <a:pt x="9592977" y="3418562"/>
                  <a:pt x="9541744" y="3402461"/>
                  <a:pt x="9566035" y="3635965"/>
                </a:cubicBezTo>
                <a:cubicBezTo>
                  <a:pt x="9590326" y="3869469"/>
                  <a:pt x="9565934" y="4054021"/>
                  <a:pt x="9566035" y="4328525"/>
                </a:cubicBezTo>
                <a:cubicBezTo>
                  <a:pt x="9597141" y="4835981"/>
                  <a:pt x="9178884" y="5215117"/>
                  <a:pt x="8700309" y="5194251"/>
                </a:cubicBezTo>
                <a:cubicBezTo>
                  <a:pt x="8489685" y="5170766"/>
                  <a:pt x="8202799" y="5163307"/>
                  <a:pt x="7890735" y="5194251"/>
                </a:cubicBezTo>
                <a:cubicBezTo>
                  <a:pt x="7578671" y="5225195"/>
                  <a:pt x="7462847" y="5188519"/>
                  <a:pt x="7316199" y="5194251"/>
                </a:cubicBezTo>
                <a:cubicBezTo>
                  <a:pt x="7169551" y="5199983"/>
                  <a:pt x="6843730" y="5185557"/>
                  <a:pt x="6584972" y="5194251"/>
                </a:cubicBezTo>
                <a:cubicBezTo>
                  <a:pt x="6326214" y="5202945"/>
                  <a:pt x="6271482" y="5210891"/>
                  <a:pt x="6010436" y="5194251"/>
                </a:cubicBezTo>
                <a:cubicBezTo>
                  <a:pt x="5749390" y="5177611"/>
                  <a:pt x="5460447" y="5157966"/>
                  <a:pt x="5279208" y="5194251"/>
                </a:cubicBezTo>
                <a:cubicBezTo>
                  <a:pt x="5097969" y="5230536"/>
                  <a:pt x="4962402" y="5178411"/>
                  <a:pt x="4704672" y="5194251"/>
                </a:cubicBezTo>
                <a:cubicBezTo>
                  <a:pt x="4446942" y="5210091"/>
                  <a:pt x="4346698" y="5175338"/>
                  <a:pt x="4130136" y="5194251"/>
                </a:cubicBezTo>
                <a:cubicBezTo>
                  <a:pt x="3913574" y="5213164"/>
                  <a:pt x="3748744" y="5166229"/>
                  <a:pt x="3477254" y="5194251"/>
                </a:cubicBezTo>
                <a:cubicBezTo>
                  <a:pt x="3205764" y="5222273"/>
                  <a:pt x="3086229" y="5214137"/>
                  <a:pt x="2746026" y="5194251"/>
                </a:cubicBezTo>
                <a:cubicBezTo>
                  <a:pt x="2405823" y="5174365"/>
                  <a:pt x="2359360" y="5187582"/>
                  <a:pt x="2093144" y="5194251"/>
                </a:cubicBezTo>
                <a:cubicBezTo>
                  <a:pt x="1826928" y="5200920"/>
                  <a:pt x="1803769" y="5206079"/>
                  <a:pt x="1675300" y="5194251"/>
                </a:cubicBezTo>
                <a:cubicBezTo>
                  <a:pt x="1546831" y="5182423"/>
                  <a:pt x="1091899" y="5219470"/>
                  <a:pt x="865726" y="5194251"/>
                </a:cubicBezTo>
                <a:cubicBezTo>
                  <a:pt x="454560" y="5174804"/>
                  <a:pt x="7438" y="4711333"/>
                  <a:pt x="0" y="4328525"/>
                </a:cubicBezTo>
                <a:cubicBezTo>
                  <a:pt x="28447" y="4057889"/>
                  <a:pt x="-21279" y="3886915"/>
                  <a:pt x="0" y="3705221"/>
                </a:cubicBezTo>
                <a:cubicBezTo>
                  <a:pt x="21279" y="3523527"/>
                  <a:pt x="-22265" y="3299596"/>
                  <a:pt x="0" y="3012661"/>
                </a:cubicBezTo>
                <a:cubicBezTo>
                  <a:pt x="22265" y="2725726"/>
                  <a:pt x="591" y="2583648"/>
                  <a:pt x="0" y="2285474"/>
                </a:cubicBezTo>
                <a:cubicBezTo>
                  <a:pt x="-591" y="1987300"/>
                  <a:pt x="5457" y="1826284"/>
                  <a:pt x="0" y="1592914"/>
                </a:cubicBezTo>
                <a:cubicBezTo>
                  <a:pt x="-5457" y="1359544"/>
                  <a:pt x="30657" y="1201317"/>
                  <a:pt x="0" y="865726"/>
                </a:cubicBezTo>
                <a:close/>
              </a:path>
              <a:path w="9566035" h="5194251" stroke="0" extrusionOk="0">
                <a:moveTo>
                  <a:pt x="0" y="865726"/>
                </a:moveTo>
                <a:cubicBezTo>
                  <a:pt x="20368" y="421478"/>
                  <a:pt x="381944" y="-36528"/>
                  <a:pt x="865726" y="0"/>
                </a:cubicBezTo>
                <a:cubicBezTo>
                  <a:pt x="1118969" y="-12105"/>
                  <a:pt x="1313854" y="10700"/>
                  <a:pt x="1596954" y="0"/>
                </a:cubicBezTo>
                <a:cubicBezTo>
                  <a:pt x="1880054" y="-10700"/>
                  <a:pt x="2097658" y="9632"/>
                  <a:pt x="2406527" y="0"/>
                </a:cubicBezTo>
                <a:cubicBezTo>
                  <a:pt x="2715396" y="-9632"/>
                  <a:pt x="2942988" y="-27311"/>
                  <a:pt x="3216101" y="0"/>
                </a:cubicBezTo>
                <a:cubicBezTo>
                  <a:pt x="3489214" y="27311"/>
                  <a:pt x="3701336" y="14958"/>
                  <a:pt x="3947329" y="0"/>
                </a:cubicBezTo>
                <a:cubicBezTo>
                  <a:pt x="4193322" y="-14958"/>
                  <a:pt x="4470270" y="-25082"/>
                  <a:pt x="4678556" y="0"/>
                </a:cubicBezTo>
                <a:cubicBezTo>
                  <a:pt x="4886842" y="25082"/>
                  <a:pt x="5100842" y="3725"/>
                  <a:pt x="5253092" y="0"/>
                </a:cubicBezTo>
                <a:cubicBezTo>
                  <a:pt x="5405342" y="-3725"/>
                  <a:pt x="5740047" y="6675"/>
                  <a:pt x="5905974" y="0"/>
                </a:cubicBezTo>
                <a:cubicBezTo>
                  <a:pt x="6071901" y="-6675"/>
                  <a:pt x="6489982" y="303"/>
                  <a:pt x="6637202" y="0"/>
                </a:cubicBezTo>
                <a:cubicBezTo>
                  <a:pt x="6784422" y="-303"/>
                  <a:pt x="6909909" y="-17999"/>
                  <a:pt x="7055047" y="0"/>
                </a:cubicBezTo>
                <a:cubicBezTo>
                  <a:pt x="7200186" y="17999"/>
                  <a:pt x="7534833" y="27105"/>
                  <a:pt x="7786274" y="0"/>
                </a:cubicBezTo>
                <a:cubicBezTo>
                  <a:pt x="8037715" y="-27105"/>
                  <a:pt x="8293052" y="19667"/>
                  <a:pt x="8700309" y="0"/>
                </a:cubicBezTo>
                <a:cubicBezTo>
                  <a:pt x="9146106" y="-33880"/>
                  <a:pt x="9581175" y="427550"/>
                  <a:pt x="9566035" y="865726"/>
                </a:cubicBezTo>
                <a:cubicBezTo>
                  <a:pt x="9572004" y="1114629"/>
                  <a:pt x="9581094" y="1284318"/>
                  <a:pt x="9566035" y="1523658"/>
                </a:cubicBezTo>
                <a:cubicBezTo>
                  <a:pt x="9550976" y="1762998"/>
                  <a:pt x="9540953" y="1962147"/>
                  <a:pt x="9566035" y="2285474"/>
                </a:cubicBezTo>
                <a:cubicBezTo>
                  <a:pt x="9591117" y="2608801"/>
                  <a:pt x="9559592" y="2716087"/>
                  <a:pt x="9566035" y="2978033"/>
                </a:cubicBezTo>
                <a:cubicBezTo>
                  <a:pt x="9572478" y="3239979"/>
                  <a:pt x="9569586" y="3365740"/>
                  <a:pt x="9566035" y="3670593"/>
                </a:cubicBezTo>
                <a:cubicBezTo>
                  <a:pt x="9562484" y="3975446"/>
                  <a:pt x="9540784" y="4086723"/>
                  <a:pt x="9566035" y="4328525"/>
                </a:cubicBezTo>
                <a:cubicBezTo>
                  <a:pt x="9501187" y="4752214"/>
                  <a:pt x="9149913" y="5088291"/>
                  <a:pt x="8700309" y="5194251"/>
                </a:cubicBezTo>
                <a:cubicBezTo>
                  <a:pt x="8307973" y="5211508"/>
                  <a:pt x="8273510" y="5215334"/>
                  <a:pt x="7890735" y="5194251"/>
                </a:cubicBezTo>
                <a:cubicBezTo>
                  <a:pt x="7507960" y="5173168"/>
                  <a:pt x="7541999" y="5188003"/>
                  <a:pt x="7237854" y="5194251"/>
                </a:cubicBezTo>
                <a:cubicBezTo>
                  <a:pt x="6933709" y="5200499"/>
                  <a:pt x="7009299" y="5212782"/>
                  <a:pt x="6820009" y="5194251"/>
                </a:cubicBezTo>
                <a:cubicBezTo>
                  <a:pt x="6630720" y="5175720"/>
                  <a:pt x="6428478" y="5181155"/>
                  <a:pt x="6088781" y="5194251"/>
                </a:cubicBezTo>
                <a:cubicBezTo>
                  <a:pt x="5749084" y="5207347"/>
                  <a:pt x="5540268" y="5230089"/>
                  <a:pt x="5279208" y="5194251"/>
                </a:cubicBezTo>
                <a:cubicBezTo>
                  <a:pt x="5018148" y="5158413"/>
                  <a:pt x="4848318" y="5190363"/>
                  <a:pt x="4704672" y="5194251"/>
                </a:cubicBezTo>
                <a:cubicBezTo>
                  <a:pt x="4561026" y="5198139"/>
                  <a:pt x="4476578" y="5182062"/>
                  <a:pt x="4286827" y="5194251"/>
                </a:cubicBezTo>
                <a:cubicBezTo>
                  <a:pt x="4097076" y="5206440"/>
                  <a:pt x="4014868" y="5189535"/>
                  <a:pt x="3790637" y="5194251"/>
                </a:cubicBezTo>
                <a:cubicBezTo>
                  <a:pt x="3566406" y="5198968"/>
                  <a:pt x="3341846" y="5204338"/>
                  <a:pt x="3137755" y="5194251"/>
                </a:cubicBezTo>
                <a:cubicBezTo>
                  <a:pt x="2933664" y="5184164"/>
                  <a:pt x="2561697" y="5188687"/>
                  <a:pt x="2406527" y="5194251"/>
                </a:cubicBezTo>
                <a:cubicBezTo>
                  <a:pt x="2251357" y="5199815"/>
                  <a:pt x="2153226" y="5201822"/>
                  <a:pt x="1910337" y="5194251"/>
                </a:cubicBezTo>
                <a:cubicBezTo>
                  <a:pt x="1667448" y="5186681"/>
                  <a:pt x="1197645" y="5203146"/>
                  <a:pt x="865726" y="5194251"/>
                </a:cubicBezTo>
                <a:cubicBezTo>
                  <a:pt x="339469" y="5224979"/>
                  <a:pt x="-7371" y="4729831"/>
                  <a:pt x="0" y="4328525"/>
                </a:cubicBezTo>
                <a:cubicBezTo>
                  <a:pt x="18827" y="4056129"/>
                  <a:pt x="-20101" y="3719195"/>
                  <a:pt x="0" y="3566709"/>
                </a:cubicBezTo>
                <a:cubicBezTo>
                  <a:pt x="20101" y="3414223"/>
                  <a:pt x="-15653" y="3151493"/>
                  <a:pt x="0" y="2874149"/>
                </a:cubicBezTo>
                <a:cubicBezTo>
                  <a:pt x="15653" y="2596805"/>
                  <a:pt x="19887" y="2532090"/>
                  <a:pt x="0" y="2250846"/>
                </a:cubicBezTo>
                <a:cubicBezTo>
                  <a:pt x="-19887" y="1969602"/>
                  <a:pt x="17749" y="1798611"/>
                  <a:pt x="0" y="1489030"/>
                </a:cubicBezTo>
                <a:cubicBezTo>
                  <a:pt x="-17749" y="1179449"/>
                  <a:pt x="23935" y="1034697"/>
                  <a:pt x="0" y="8657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Hoạt động tìm hiểu sản phẩm mẫu. 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87C7A-7089-9E3C-7156-215D716AB912}"/>
              </a:ext>
            </a:extLst>
          </p:cNvPr>
          <p:cNvSpPr/>
          <p:nvPr/>
        </p:nvSpPr>
        <p:spPr>
          <a:xfrm>
            <a:off x="438150" y="857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mẫu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phận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chiếc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F244-CC6F-8B2C-CE7B-5890F5AA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4" y="1700212"/>
            <a:ext cx="8513629" cy="4176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54919-C619-FA48-0669-6C89278C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E30CEEB6-FDEE-9BD8-25B1-7D5031FDA8EB}"/>
              </a:ext>
            </a:extLst>
          </p:cNvPr>
          <p:cNvGrpSpPr/>
          <p:nvPr/>
        </p:nvGrpSpPr>
        <p:grpSpPr>
          <a:xfrm flipV="1">
            <a:off x="1915714" y="554353"/>
            <a:ext cx="9609535" cy="1550672"/>
            <a:chOff x="692006" y="116442"/>
            <a:chExt cx="11176173" cy="2919244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E895736E-2C51-C152-9045-4A4FC64E4A5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68A91B23-BBA3-DEEB-00BC-7BF9C6A1BE61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4534-6663-A11F-AB6A-E16987AED039}"/>
              </a:ext>
            </a:extLst>
          </p:cNvPr>
          <p:cNvSpPr txBox="1"/>
          <p:nvPr/>
        </p:nvSpPr>
        <p:spPr>
          <a:xfrm>
            <a:off x="2312035" y="645795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thường thấy đèn lồng ở đâu ? vào dịp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2B3703A9-544A-144C-D39A-642AE2EC2ED0}"/>
              </a:ext>
            </a:extLst>
          </p:cNvPr>
          <p:cNvGrpSpPr/>
          <p:nvPr/>
        </p:nvGrpSpPr>
        <p:grpSpPr>
          <a:xfrm flipV="1">
            <a:off x="2582465" y="2306953"/>
            <a:ext cx="9609535" cy="893447"/>
            <a:chOff x="692006" y="116442"/>
            <a:chExt cx="11176173" cy="2919244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B38B0C0E-DB37-3BC4-2421-5FB5991B180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4" name="矩形 16">
              <a:extLst>
                <a:ext uri="{FF2B5EF4-FFF2-40B4-BE49-F238E27FC236}">
                  <a16:creationId xmlns:a16="http://schemas.microsoft.com/office/drawing/2014/main" id="{1886802B-FA92-7539-15FB-D1E111110F9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FDD5D4-F413-3A25-30E8-231A9553C223}"/>
              </a:ext>
            </a:extLst>
          </p:cNvPr>
          <p:cNvSpPr txBox="1"/>
          <p:nvPr/>
        </p:nvSpPr>
        <p:spPr>
          <a:xfrm>
            <a:off x="2978786" y="2398395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thường làm bằng vật liệu gì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E3738347-8368-93D5-9475-33D1974C8DB4}"/>
              </a:ext>
            </a:extLst>
          </p:cNvPr>
          <p:cNvGrpSpPr/>
          <p:nvPr/>
        </p:nvGrpSpPr>
        <p:grpSpPr>
          <a:xfrm flipV="1">
            <a:off x="2706290" y="3478528"/>
            <a:ext cx="9609535" cy="893447"/>
            <a:chOff x="692006" y="116442"/>
            <a:chExt cx="11176173" cy="2919244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409317E-1E40-2AF9-829D-08C319FCD6AB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65353EE4-C301-47BF-A4D3-46EC6AEF973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CDFCE3-B51B-40C1-0CB1-02E07122C0DA}"/>
              </a:ext>
            </a:extLst>
          </p:cNvPr>
          <p:cNvSpPr txBox="1"/>
          <p:nvPr/>
        </p:nvSpPr>
        <p:spPr>
          <a:xfrm>
            <a:off x="3102611" y="3569970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có màu sắc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953ABFA6-0A8D-56D9-0880-C77B50F04AE4}"/>
              </a:ext>
            </a:extLst>
          </p:cNvPr>
          <p:cNvGrpSpPr/>
          <p:nvPr/>
        </p:nvGrpSpPr>
        <p:grpSpPr>
          <a:xfrm flipV="1">
            <a:off x="2753915" y="4678677"/>
            <a:ext cx="9609535" cy="1474472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C92E2221-F1B4-3658-5889-6F492E963BF3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919CC314-2F02-B7EA-F7F2-D20D9E8EB64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4EFF2-6E2A-CC90-471F-4D26FB435EC2}"/>
              </a:ext>
            </a:extLst>
          </p:cNvPr>
          <p:cNvSpPr txBox="1"/>
          <p:nvPr/>
        </p:nvSpPr>
        <p:spPr>
          <a:xfrm>
            <a:off x="3150236" y="4770120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gồm mấy bộ phận chính? đó những bộ phận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D5C39A-7448-8F3B-64E1-7CD91B44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4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ật mí trải nghiệm 1 ngày làm đèn lồng Hội An từ A - Z">
            <a:extLst>
              <a:ext uri="{FF2B5EF4-FFF2-40B4-BE49-F238E27FC236}">
                <a16:creationId xmlns:a16="http://schemas.microsoft.com/office/drawing/2014/main" id="{C20EFE75-9F23-9F57-B517-C2FD04C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66738"/>
            <a:ext cx="6534150" cy="57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340B-8A3B-4E35-16E9-76AFDF63938F}"/>
              </a:ext>
            </a:extLst>
          </p:cNvPr>
          <p:cNvSpPr/>
          <p:nvPr/>
        </p:nvSpPr>
        <p:spPr>
          <a:xfrm>
            <a:off x="7315200" y="1952626"/>
            <a:ext cx="4476750" cy="3314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 lồng được dùng để trang trí cảnh quan trong cuộc sống con người.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9566035"/>
              <a:gd name="connsiteY0" fmla="*/ 865726 h 5194251"/>
              <a:gd name="connsiteX1" fmla="*/ 865726 w 9566035"/>
              <a:gd name="connsiteY1" fmla="*/ 0 h 5194251"/>
              <a:gd name="connsiteX2" fmla="*/ 1675300 w 9566035"/>
              <a:gd name="connsiteY2" fmla="*/ 0 h 5194251"/>
              <a:gd name="connsiteX3" fmla="*/ 2328181 w 9566035"/>
              <a:gd name="connsiteY3" fmla="*/ 0 h 5194251"/>
              <a:gd name="connsiteX4" fmla="*/ 2824372 w 9566035"/>
              <a:gd name="connsiteY4" fmla="*/ 0 h 5194251"/>
              <a:gd name="connsiteX5" fmla="*/ 3242216 w 9566035"/>
              <a:gd name="connsiteY5" fmla="*/ 0 h 5194251"/>
              <a:gd name="connsiteX6" fmla="*/ 3895098 w 9566035"/>
              <a:gd name="connsiteY6" fmla="*/ 0 h 5194251"/>
              <a:gd name="connsiteX7" fmla="*/ 4626326 w 9566035"/>
              <a:gd name="connsiteY7" fmla="*/ 0 h 5194251"/>
              <a:gd name="connsiteX8" fmla="*/ 5044170 w 9566035"/>
              <a:gd name="connsiteY8" fmla="*/ 0 h 5194251"/>
              <a:gd name="connsiteX9" fmla="*/ 5618706 w 9566035"/>
              <a:gd name="connsiteY9" fmla="*/ 0 h 5194251"/>
              <a:gd name="connsiteX10" fmla="*/ 6271588 w 9566035"/>
              <a:gd name="connsiteY10" fmla="*/ 0 h 5194251"/>
              <a:gd name="connsiteX11" fmla="*/ 6689433 w 9566035"/>
              <a:gd name="connsiteY11" fmla="*/ 0 h 5194251"/>
              <a:gd name="connsiteX12" fmla="*/ 7499006 w 9566035"/>
              <a:gd name="connsiteY12" fmla="*/ 0 h 5194251"/>
              <a:gd name="connsiteX13" fmla="*/ 8700309 w 9566035"/>
              <a:gd name="connsiteY13" fmla="*/ 0 h 5194251"/>
              <a:gd name="connsiteX14" fmla="*/ 9566035 w 9566035"/>
              <a:gd name="connsiteY14" fmla="*/ 865726 h 5194251"/>
              <a:gd name="connsiteX15" fmla="*/ 9566035 w 9566035"/>
              <a:gd name="connsiteY15" fmla="*/ 1592914 h 5194251"/>
              <a:gd name="connsiteX16" fmla="*/ 9566035 w 9566035"/>
              <a:gd name="connsiteY16" fmla="*/ 2285474 h 5194251"/>
              <a:gd name="connsiteX17" fmla="*/ 9566035 w 9566035"/>
              <a:gd name="connsiteY17" fmla="*/ 3047289 h 5194251"/>
              <a:gd name="connsiteX18" fmla="*/ 9566035 w 9566035"/>
              <a:gd name="connsiteY18" fmla="*/ 3635965 h 5194251"/>
              <a:gd name="connsiteX19" fmla="*/ 9566035 w 9566035"/>
              <a:gd name="connsiteY19" fmla="*/ 4328525 h 5194251"/>
              <a:gd name="connsiteX20" fmla="*/ 8700309 w 9566035"/>
              <a:gd name="connsiteY20" fmla="*/ 5194251 h 5194251"/>
              <a:gd name="connsiteX21" fmla="*/ 7890735 w 9566035"/>
              <a:gd name="connsiteY21" fmla="*/ 5194251 h 5194251"/>
              <a:gd name="connsiteX22" fmla="*/ 7316199 w 9566035"/>
              <a:gd name="connsiteY22" fmla="*/ 5194251 h 5194251"/>
              <a:gd name="connsiteX23" fmla="*/ 6584972 w 9566035"/>
              <a:gd name="connsiteY23" fmla="*/ 5194251 h 5194251"/>
              <a:gd name="connsiteX24" fmla="*/ 6010436 w 9566035"/>
              <a:gd name="connsiteY24" fmla="*/ 5194251 h 5194251"/>
              <a:gd name="connsiteX25" fmla="*/ 5279208 w 9566035"/>
              <a:gd name="connsiteY25" fmla="*/ 5194251 h 5194251"/>
              <a:gd name="connsiteX26" fmla="*/ 4704672 w 9566035"/>
              <a:gd name="connsiteY26" fmla="*/ 5194251 h 5194251"/>
              <a:gd name="connsiteX27" fmla="*/ 4130136 w 9566035"/>
              <a:gd name="connsiteY27" fmla="*/ 5194251 h 5194251"/>
              <a:gd name="connsiteX28" fmla="*/ 3477254 w 9566035"/>
              <a:gd name="connsiteY28" fmla="*/ 5194251 h 5194251"/>
              <a:gd name="connsiteX29" fmla="*/ 2746026 w 9566035"/>
              <a:gd name="connsiteY29" fmla="*/ 5194251 h 5194251"/>
              <a:gd name="connsiteX30" fmla="*/ 2093144 w 9566035"/>
              <a:gd name="connsiteY30" fmla="*/ 5194251 h 5194251"/>
              <a:gd name="connsiteX31" fmla="*/ 1675300 w 9566035"/>
              <a:gd name="connsiteY31" fmla="*/ 5194251 h 5194251"/>
              <a:gd name="connsiteX32" fmla="*/ 865726 w 9566035"/>
              <a:gd name="connsiteY32" fmla="*/ 5194251 h 5194251"/>
              <a:gd name="connsiteX33" fmla="*/ 0 w 9566035"/>
              <a:gd name="connsiteY33" fmla="*/ 4328525 h 5194251"/>
              <a:gd name="connsiteX34" fmla="*/ 0 w 9566035"/>
              <a:gd name="connsiteY34" fmla="*/ 3705221 h 5194251"/>
              <a:gd name="connsiteX35" fmla="*/ 0 w 9566035"/>
              <a:gd name="connsiteY35" fmla="*/ 3012661 h 5194251"/>
              <a:gd name="connsiteX36" fmla="*/ 0 w 9566035"/>
              <a:gd name="connsiteY36" fmla="*/ 2285474 h 5194251"/>
              <a:gd name="connsiteX37" fmla="*/ 0 w 9566035"/>
              <a:gd name="connsiteY37" fmla="*/ 1592914 h 5194251"/>
              <a:gd name="connsiteX38" fmla="*/ 0 w 9566035"/>
              <a:gd name="connsiteY38" fmla="*/ 865726 h 519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66035" h="5194251" fill="none" extrusionOk="0">
                <a:moveTo>
                  <a:pt x="0" y="865726"/>
                </a:moveTo>
                <a:cubicBezTo>
                  <a:pt x="-68185" y="435063"/>
                  <a:pt x="335426" y="82067"/>
                  <a:pt x="865726" y="0"/>
                </a:cubicBezTo>
                <a:cubicBezTo>
                  <a:pt x="1029156" y="-26746"/>
                  <a:pt x="1427658" y="-20397"/>
                  <a:pt x="1675300" y="0"/>
                </a:cubicBezTo>
                <a:cubicBezTo>
                  <a:pt x="1922942" y="20397"/>
                  <a:pt x="2039372" y="-23581"/>
                  <a:pt x="2328181" y="0"/>
                </a:cubicBezTo>
                <a:cubicBezTo>
                  <a:pt x="2616990" y="23581"/>
                  <a:pt x="2648753" y="-4071"/>
                  <a:pt x="2824372" y="0"/>
                </a:cubicBezTo>
                <a:cubicBezTo>
                  <a:pt x="2999991" y="4071"/>
                  <a:pt x="3083442" y="-5981"/>
                  <a:pt x="3242216" y="0"/>
                </a:cubicBezTo>
                <a:cubicBezTo>
                  <a:pt x="3400990" y="5981"/>
                  <a:pt x="3712488" y="-9490"/>
                  <a:pt x="3895098" y="0"/>
                </a:cubicBezTo>
                <a:cubicBezTo>
                  <a:pt x="4077708" y="9490"/>
                  <a:pt x="4452769" y="-33186"/>
                  <a:pt x="4626326" y="0"/>
                </a:cubicBezTo>
                <a:cubicBezTo>
                  <a:pt x="4799883" y="33186"/>
                  <a:pt x="4925007" y="-4482"/>
                  <a:pt x="5044170" y="0"/>
                </a:cubicBezTo>
                <a:cubicBezTo>
                  <a:pt x="5163333" y="4482"/>
                  <a:pt x="5371582" y="19887"/>
                  <a:pt x="5618706" y="0"/>
                </a:cubicBezTo>
                <a:cubicBezTo>
                  <a:pt x="5865830" y="-19887"/>
                  <a:pt x="5976187" y="30340"/>
                  <a:pt x="6271588" y="0"/>
                </a:cubicBezTo>
                <a:cubicBezTo>
                  <a:pt x="6566989" y="-30340"/>
                  <a:pt x="6487144" y="-8777"/>
                  <a:pt x="6689433" y="0"/>
                </a:cubicBezTo>
                <a:cubicBezTo>
                  <a:pt x="6891723" y="8777"/>
                  <a:pt x="7125299" y="8515"/>
                  <a:pt x="7499006" y="0"/>
                </a:cubicBezTo>
                <a:cubicBezTo>
                  <a:pt x="7872713" y="-8515"/>
                  <a:pt x="8417285" y="-5672"/>
                  <a:pt x="8700309" y="0"/>
                </a:cubicBezTo>
                <a:cubicBezTo>
                  <a:pt x="9143204" y="4790"/>
                  <a:pt x="9613388" y="417725"/>
                  <a:pt x="9566035" y="865726"/>
                </a:cubicBezTo>
                <a:cubicBezTo>
                  <a:pt x="9534425" y="1206159"/>
                  <a:pt x="9578836" y="1423058"/>
                  <a:pt x="9566035" y="1592914"/>
                </a:cubicBezTo>
                <a:cubicBezTo>
                  <a:pt x="9553234" y="1762770"/>
                  <a:pt x="9553945" y="2057147"/>
                  <a:pt x="9566035" y="2285474"/>
                </a:cubicBezTo>
                <a:cubicBezTo>
                  <a:pt x="9578125" y="2513801"/>
                  <a:pt x="9539093" y="2676016"/>
                  <a:pt x="9566035" y="3047289"/>
                </a:cubicBezTo>
                <a:cubicBezTo>
                  <a:pt x="9592977" y="3418562"/>
                  <a:pt x="9541744" y="3402461"/>
                  <a:pt x="9566035" y="3635965"/>
                </a:cubicBezTo>
                <a:cubicBezTo>
                  <a:pt x="9590326" y="3869469"/>
                  <a:pt x="9565934" y="4054021"/>
                  <a:pt x="9566035" y="4328525"/>
                </a:cubicBezTo>
                <a:cubicBezTo>
                  <a:pt x="9597141" y="4835981"/>
                  <a:pt x="9178884" y="5215117"/>
                  <a:pt x="8700309" y="5194251"/>
                </a:cubicBezTo>
                <a:cubicBezTo>
                  <a:pt x="8489685" y="5170766"/>
                  <a:pt x="8202799" y="5163307"/>
                  <a:pt x="7890735" y="5194251"/>
                </a:cubicBezTo>
                <a:cubicBezTo>
                  <a:pt x="7578671" y="5225195"/>
                  <a:pt x="7462847" y="5188519"/>
                  <a:pt x="7316199" y="5194251"/>
                </a:cubicBezTo>
                <a:cubicBezTo>
                  <a:pt x="7169551" y="5199983"/>
                  <a:pt x="6843730" y="5185557"/>
                  <a:pt x="6584972" y="5194251"/>
                </a:cubicBezTo>
                <a:cubicBezTo>
                  <a:pt x="6326214" y="5202945"/>
                  <a:pt x="6271482" y="5210891"/>
                  <a:pt x="6010436" y="5194251"/>
                </a:cubicBezTo>
                <a:cubicBezTo>
                  <a:pt x="5749390" y="5177611"/>
                  <a:pt x="5460447" y="5157966"/>
                  <a:pt x="5279208" y="5194251"/>
                </a:cubicBezTo>
                <a:cubicBezTo>
                  <a:pt x="5097969" y="5230536"/>
                  <a:pt x="4962402" y="5178411"/>
                  <a:pt x="4704672" y="5194251"/>
                </a:cubicBezTo>
                <a:cubicBezTo>
                  <a:pt x="4446942" y="5210091"/>
                  <a:pt x="4346698" y="5175338"/>
                  <a:pt x="4130136" y="5194251"/>
                </a:cubicBezTo>
                <a:cubicBezTo>
                  <a:pt x="3913574" y="5213164"/>
                  <a:pt x="3748744" y="5166229"/>
                  <a:pt x="3477254" y="5194251"/>
                </a:cubicBezTo>
                <a:cubicBezTo>
                  <a:pt x="3205764" y="5222273"/>
                  <a:pt x="3086229" y="5214137"/>
                  <a:pt x="2746026" y="5194251"/>
                </a:cubicBezTo>
                <a:cubicBezTo>
                  <a:pt x="2405823" y="5174365"/>
                  <a:pt x="2359360" y="5187582"/>
                  <a:pt x="2093144" y="5194251"/>
                </a:cubicBezTo>
                <a:cubicBezTo>
                  <a:pt x="1826928" y="5200920"/>
                  <a:pt x="1803769" y="5206079"/>
                  <a:pt x="1675300" y="5194251"/>
                </a:cubicBezTo>
                <a:cubicBezTo>
                  <a:pt x="1546831" y="5182423"/>
                  <a:pt x="1091899" y="5219470"/>
                  <a:pt x="865726" y="5194251"/>
                </a:cubicBezTo>
                <a:cubicBezTo>
                  <a:pt x="454560" y="5174804"/>
                  <a:pt x="7438" y="4711333"/>
                  <a:pt x="0" y="4328525"/>
                </a:cubicBezTo>
                <a:cubicBezTo>
                  <a:pt x="28447" y="4057889"/>
                  <a:pt x="-21279" y="3886915"/>
                  <a:pt x="0" y="3705221"/>
                </a:cubicBezTo>
                <a:cubicBezTo>
                  <a:pt x="21279" y="3523527"/>
                  <a:pt x="-22265" y="3299596"/>
                  <a:pt x="0" y="3012661"/>
                </a:cubicBezTo>
                <a:cubicBezTo>
                  <a:pt x="22265" y="2725726"/>
                  <a:pt x="591" y="2583648"/>
                  <a:pt x="0" y="2285474"/>
                </a:cubicBezTo>
                <a:cubicBezTo>
                  <a:pt x="-591" y="1987300"/>
                  <a:pt x="5457" y="1826284"/>
                  <a:pt x="0" y="1592914"/>
                </a:cubicBezTo>
                <a:cubicBezTo>
                  <a:pt x="-5457" y="1359544"/>
                  <a:pt x="30657" y="1201317"/>
                  <a:pt x="0" y="865726"/>
                </a:cubicBezTo>
                <a:close/>
              </a:path>
              <a:path w="9566035" h="5194251" stroke="0" extrusionOk="0">
                <a:moveTo>
                  <a:pt x="0" y="865726"/>
                </a:moveTo>
                <a:cubicBezTo>
                  <a:pt x="20368" y="421478"/>
                  <a:pt x="381944" y="-36528"/>
                  <a:pt x="865726" y="0"/>
                </a:cubicBezTo>
                <a:cubicBezTo>
                  <a:pt x="1118969" y="-12105"/>
                  <a:pt x="1313854" y="10700"/>
                  <a:pt x="1596954" y="0"/>
                </a:cubicBezTo>
                <a:cubicBezTo>
                  <a:pt x="1880054" y="-10700"/>
                  <a:pt x="2097658" y="9632"/>
                  <a:pt x="2406527" y="0"/>
                </a:cubicBezTo>
                <a:cubicBezTo>
                  <a:pt x="2715396" y="-9632"/>
                  <a:pt x="2942988" y="-27311"/>
                  <a:pt x="3216101" y="0"/>
                </a:cubicBezTo>
                <a:cubicBezTo>
                  <a:pt x="3489214" y="27311"/>
                  <a:pt x="3701336" y="14958"/>
                  <a:pt x="3947329" y="0"/>
                </a:cubicBezTo>
                <a:cubicBezTo>
                  <a:pt x="4193322" y="-14958"/>
                  <a:pt x="4470270" y="-25082"/>
                  <a:pt x="4678556" y="0"/>
                </a:cubicBezTo>
                <a:cubicBezTo>
                  <a:pt x="4886842" y="25082"/>
                  <a:pt x="5100842" y="3725"/>
                  <a:pt x="5253092" y="0"/>
                </a:cubicBezTo>
                <a:cubicBezTo>
                  <a:pt x="5405342" y="-3725"/>
                  <a:pt x="5740047" y="6675"/>
                  <a:pt x="5905974" y="0"/>
                </a:cubicBezTo>
                <a:cubicBezTo>
                  <a:pt x="6071901" y="-6675"/>
                  <a:pt x="6489982" y="303"/>
                  <a:pt x="6637202" y="0"/>
                </a:cubicBezTo>
                <a:cubicBezTo>
                  <a:pt x="6784422" y="-303"/>
                  <a:pt x="6909909" y="-17999"/>
                  <a:pt x="7055047" y="0"/>
                </a:cubicBezTo>
                <a:cubicBezTo>
                  <a:pt x="7200186" y="17999"/>
                  <a:pt x="7534833" y="27105"/>
                  <a:pt x="7786274" y="0"/>
                </a:cubicBezTo>
                <a:cubicBezTo>
                  <a:pt x="8037715" y="-27105"/>
                  <a:pt x="8293052" y="19667"/>
                  <a:pt x="8700309" y="0"/>
                </a:cubicBezTo>
                <a:cubicBezTo>
                  <a:pt x="9146106" y="-33880"/>
                  <a:pt x="9581175" y="427550"/>
                  <a:pt x="9566035" y="865726"/>
                </a:cubicBezTo>
                <a:cubicBezTo>
                  <a:pt x="9572004" y="1114629"/>
                  <a:pt x="9581094" y="1284318"/>
                  <a:pt x="9566035" y="1523658"/>
                </a:cubicBezTo>
                <a:cubicBezTo>
                  <a:pt x="9550976" y="1762998"/>
                  <a:pt x="9540953" y="1962147"/>
                  <a:pt x="9566035" y="2285474"/>
                </a:cubicBezTo>
                <a:cubicBezTo>
                  <a:pt x="9591117" y="2608801"/>
                  <a:pt x="9559592" y="2716087"/>
                  <a:pt x="9566035" y="2978033"/>
                </a:cubicBezTo>
                <a:cubicBezTo>
                  <a:pt x="9572478" y="3239979"/>
                  <a:pt x="9569586" y="3365740"/>
                  <a:pt x="9566035" y="3670593"/>
                </a:cubicBezTo>
                <a:cubicBezTo>
                  <a:pt x="9562484" y="3975446"/>
                  <a:pt x="9540784" y="4086723"/>
                  <a:pt x="9566035" y="4328525"/>
                </a:cubicBezTo>
                <a:cubicBezTo>
                  <a:pt x="9501187" y="4752214"/>
                  <a:pt x="9149913" y="5088291"/>
                  <a:pt x="8700309" y="5194251"/>
                </a:cubicBezTo>
                <a:cubicBezTo>
                  <a:pt x="8307973" y="5211508"/>
                  <a:pt x="8273510" y="5215334"/>
                  <a:pt x="7890735" y="5194251"/>
                </a:cubicBezTo>
                <a:cubicBezTo>
                  <a:pt x="7507960" y="5173168"/>
                  <a:pt x="7541999" y="5188003"/>
                  <a:pt x="7237854" y="5194251"/>
                </a:cubicBezTo>
                <a:cubicBezTo>
                  <a:pt x="6933709" y="5200499"/>
                  <a:pt x="7009299" y="5212782"/>
                  <a:pt x="6820009" y="5194251"/>
                </a:cubicBezTo>
                <a:cubicBezTo>
                  <a:pt x="6630720" y="5175720"/>
                  <a:pt x="6428478" y="5181155"/>
                  <a:pt x="6088781" y="5194251"/>
                </a:cubicBezTo>
                <a:cubicBezTo>
                  <a:pt x="5749084" y="5207347"/>
                  <a:pt x="5540268" y="5230089"/>
                  <a:pt x="5279208" y="5194251"/>
                </a:cubicBezTo>
                <a:cubicBezTo>
                  <a:pt x="5018148" y="5158413"/>
                  <a:pt x="4848318" y="5190363"/>
                  <a:pt x="4704672" y="5194251"/>
                </a:cubicBezTo>
                <a:cubicBezTo>
                  <a:pt x="4561026" y="5198139"/>
                  <a:pt x="4476578" y="5182062"/>
                  <a:pt x="4286827" y="5194251"/>
                </a:cubicBezTo>
                <a:cubicBezTo>
                  <a:pt x="4097076" y="5206440"/>
                  <a:pt x="4014868" y="5189535"/>
                  <a:pt x="3790637" y="5194251"/>
                </a:cubicBezTo>
                <a:cubicBezTo>
                  <a:pt x="3566406" y="5198968"/>
                  <a:pt x="3341846" y="5204338"/>
                  <a:pt x="3137755" y="5194251"/>
                </a:cubicBezTo>
                <a:cubicBezTo>
                  <a:pt x="2933664" y="5184164"/>
                  <a:pt x="2561697" y="5188687"/>
                  <a:pt x="2406527" y="5194251"/>
                </a:cubicBezTo>
                <a:cubicBezTo>
                  <a:pt x="2251357" y="5199815"/>
                  <a:pt x="2153226" y="5201822"/>
                  <a:pt x="1910337" y="5194251"/>
                </a:cubicBezTo>
                <a:cubicBezTo>
                  <a:pt x="1667448" y="5186681"/>
                  <a:pt x="1197645" y="5203146"/>
                  <a:pt x="865726" y="5194251"/>
                </a:cubicBezTo>
                <a:cubicBezTo>
                  <a:pt x="339469" y="5224979"/>
                  <a:pt x="-7371" y="4729831"/>
                  <a:pt x="0" y="4328525"/>
                </a:cubicBezTo>
                <a:cubicBezTo>
                  <a:pt x="18827" y="4056129"/>
                  <a:pt x="-20101" y="3719195"/>
                  <a:pt x="0" y="3566709"/>
                </a:cubicBezTo>
                <a:cubicBezTo>
                  <a:pt x="20101" y="3414223"/>
                  <a:pt x="-15653" y="3151493"/>
                  <a:pt x="0" y="2874149"/>
                </a:cubicBezTo>
                <a:cubicBezTo>
                  <a:pt x="15653" y="2596805"/>
                  <a:pt x="19887" y="2532090"/>
                  <a:pt x="0" y="2250846"/>
                </a:cubicBezTo>
                <a:cubicBezTo>
                  <a:pt x="-19887" y="1969602"/>
                  <a:pt x="17749" y="1798611"/>
                  <a:pt x="0" y="1489030"/>
                </a:cubicBezTo>
                <a:cubicBezTo>
                  <a:pt x="-17749" y="1179449"/>
                  <a:pt x="23935" y="1034697"/>
                  <a:pt x="0" y="8657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lựa chọn vật liệu và dụng cụ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F1E0B-9FF1-7691-2DEE-8BA82410ECF3}"/>
              </a:ext>
            </a:extLst>
          </p:cNvPr>
          <p:cNvSpPr/>
          <p:nvPr/>
        </p:nvSpPr>
        <p:spPr>
          <a:xfrm>
            <a:off x="457200" y="2000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Em hãy lựa chọn các vật liệu với số lượng phù hợp và dụng cụ cần thiết có trong Hình 2 để làm đèn lồng.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392D2-4E7E-7A79-567F-8C2D6101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71612"/>
            <a:ext cx="7164654" cy="46339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31E6-83E6-1C78-E315-85C329C0DFB7}"/>
              </a:ext>
            </a:extLst>
          </p:cNvPr>
          <p:cNvSpPr/>
          <p:nvPr/>
        </p:nvSpPr>
        <p:spPr>
          <a:xfrm>
            <a:off x="3695700" y="466725"/>
            <a:ext cx="5362575" cy="742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Hoàn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02B29-3336-F492-27B8-AF61B2B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4074"/>
              </p:ext>
            </p:extLst>
          </p:nvPr>
        </p:nvGraphicFramePr>
        <p:xfrm>
          <a:off x="2028825" y="1609725"/>
          <a:ext cx="8001000" cy="32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025413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8178583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9343161"/>
                    </a:ext>
                  </a:extLst>
                </a:gridCol>
              </a:tblGrid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Tên bộ phận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liệu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Số lượng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11598"/>
                  </a:ext>
                </a:extLst>
              </a:tr>
              <a:tr h="1281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đèn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9120"/>
                  </a:ext>
                </a:extLst>
              </a:tr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Quai sách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3959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522-81A1-C0A8-B20D-649B847215B6}"/>
              </a:ext>
            </a:extLst>
          </p:cNvPr>
          <p:cNvSpPr/>
          <p:nvPr/>
        </p:nvSpPr>
        <p:spPr>
          <a:xfrm>
            <a:off x="7848600" y="26289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7A3AB-086B-DF6C-EE72-6D32DCF5E7C9}"/>
              </a:ext>
            </a:extLst>
          </p:cNvPr>
          <p:cNvSpPr/>
          <p:nvPr/>
        </p:nvSpPr>
        <p:spPr>
          <a:xfrm>
            <a:off x="7848600" y="31623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75E25-F79C-05F5-1419-4772B410AE60}"/>
              </a:ext>
            </a:extLst>
          </p:cNvPr>
          <p:cNvSpPr/>
          <p:nvPr/>
        </p:nvSpPr>
        <p:spPr>
          <a:xfrm>
            <a:off x="7896225" y="4010025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B3F428-DBBD-1C18-B339-F020B1653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197" y="1968481"/>
            <a:ext cx="4291956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30" name="图片 29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图片 39" descr="组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390" y="471170"/>
            <a:ext cx="2040890" cy="5751195"/>
          </a:xfrm>
          <a:prstGeom prst="rect">
            <a:avLst/>
          </a:prstGeom>
        </p:spPr>
      </p:pic>
      <p:pic>
        <p:nvPicPr>
          <p:cNvPr id="16" name="Picture 2" descr="Cute girl walking with friend cartoon art illustration">
            <a:extLst>
              <a:ext uri="{FF2B5EF4-FFF2-40B4-BE49-F238E27FC236}">
                <a16:creationId xmlns:a16="http://schemas.microsoft.com/office/drawing/2014/main" id="{9D6FAF2E-74C9-A6A5-A39A-3BA1C527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27" y1="54691" x2="57827" y2="54691"/>
                        <a14:foregroundMark x1="58307" y1="51697" x2="61342" y2="60080"/>
                        <a14:foregroundMark x1="58626" y1="67864" x2="58466" y2="71257"/>
                        <a14:foregroundMark x1="38658" y1="67465" x2="41693" y2="70060"/>
                        <a14:foregroundMark x1="34665" y1="80838" x2="34665" y2="80838"/>
                        <a14:foregroundMark x1="35783" y1="88822" x2="35783" y2="88822"/>
                        <a14:foregroundMark x1="36422" y1="87824" x2="36422" y2="86427"/>
                        <a14:foregroundMark x1="58307" y1="78044" x2="58626" y2="83433"/>
                        <a14:foregroundMark x1="55751" y1="79441" x2="56869" y2="85429"/>
                        <a14:foregroundMark x1="67572" y1="76447" x2="69010" y2="8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97" y="3435048"/>
            <a:ext cx="4668147" cy="37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6435F2-702F-81D1-217F-0AB738EC037D}"/>
              </a:ext>
            </a:extLst>
          </p:cNvPr>
          <p:cNvSpPr/>
          <p:nvPr/>
        </p:nvSpPr>
        <p:spPr>
          <a:xfrm>
            <a:off x="1883842" y="647700"/>
            <a:ext cx="7517334" cy="3124199"/>
          </a:xfrm>
          <a:prstGeom prst="wedgeEllipseCallout">
            <a:avLst>
              <a:gd name="adj1" fmla="val -33310"/>
              <a:gd name="adj2" fmla="val 628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559A9CF0-DBBD-80BF-22C9-EBF69D628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6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1295400"/>
            <a:ext cx="5200649" cy="41910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3350" y="9316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3747770" y="749935"/>
            <a:ext cx="4937125" cy="5195570"/>
            <a:chOff x="5902" y="1316"/>
            <a:chExt cx="7775" cy="8182"/>
          </a:xfrm>
        </p:grpSpPr>
        <p:grpSp>
          <p:nvGrpSpPr>
            <p:cNvPr id="81" name="组合 8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82" name="直接连接符 81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椭圆 82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84" name="直接连接符 83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91" name="直接连接符 90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" name="组合 92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94" name="直接连接符 93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/>
                  </p:nvCxnSpPr>
                  <p:spPr>
                    <a:xfrm>
                      <a:off x="7311" y="2038"/>
                      <a:ext cx="0" cy="839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9" name="图片 98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01" name="组合 100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102" name="直接连接符 101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椭圆 103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9712B-F913-1774-5A20-9DAB54C6E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19" y="1642697"/>
            <a:ext cx="4810161" cy="4029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2977F2-F345-C694-0F98-45A9530B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1DB-8E17-F934-858A-273B2EADE541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hát nào về Tết trung thu được thếu nhi hát nhiều nhất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79634-4ED3-13D6-8C99-02C02EEB9F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đèn tháng Tám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AA487F-EED0-EB0D-0A0E-65D2445069D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 sư tử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B091D-2C37-C7C2-7436-8DD4D6E10AB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C8858-724B-15F6-0870-F2954E662B8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41BB2E2-246A-AF5F-890D-08A6F4C52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CC7787-5D17-142A-EC30-565AEE1E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9C4B7D-AF02-8819-BBCC-9180DABD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447F8C-6913-D015-2329-D25EA663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A66F8391-566A-6227-A593-FBBC667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484F2821-4BB9-664B-00B6-DE2CFFDD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5DC9D-7356-BE6A-EBF3-7754D4791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03665-0D23-3418-CE74-C2CF809A71D7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“Vừa bằng quả bí, mà thủng hai đầu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thắp đèn màu, đem treo trước cửa”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EB625-AE19-BAA2-DAD9-337772D45D8D}"/>
              </a:ext>
            </a:extLst>
          </p:cNvPr>
          <p:cNvSpPr/>
          <p:nvPr/>
        </p:nvSpPr>
        <p:spPr>
          <a:xfrm>
            <a:off x="6625783" y="52561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BD9E1-6618-9BD7-38D6-55D2BAF247B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4F05D-C963-6557-05F0-D6A97165AE72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FEC6E-71E2-4791-4E9F-F7B098A56372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9B3B0E-FBFB-F8E1-6EDB-08BA62FB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71A405-6474-B39A-6C8E-A50E40F1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90B62-40E9-154B-2CC7-F6BC5021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A359947-3A6A-7CB8-624C-6B6C0EC9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2377" y="49472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AB8C8C6-C5EE-1109-0248-0FA69BB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D29F92-8C1C-C9DD-FA52-BDF2E91AD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492BE-13AB-5693-10A5-C45E4BB6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D1586-8E39-497E-22DF-355F38D271F0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Tết gì có cốm, có hồng</a:t>
            </a:r>
          </a:p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Có thị, có bưởi, đèn lồng, đèn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FF962-815C-E0F1-FDAC-79654A102E53}"/>
              </a:ext>
            </a:extLst>
          </p:cNvPr>
          <p:cNvSpPr/>
          <p:nvPr/>
        </p:nvSpPr>
        <p:spPr>
          <a:xfrm>
            <a:off x="863158" y="415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CF6A-6EA4-2053-4636-AD917D76AF3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3FCC5-A8CA-8966-FABF-973CD04F4DEE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5647-D9F1-CC84-4D8B-F9303E74AABA}"/>
              </a:ext>
            </a:extLst>
          </p:cNvPr>
          <p:cNvSpPr/>
          <p:nvPr/>
        </p:nvSpPr>
        <p:spPr>
          <a:xfrm>
            <a:off x="6910044" y="5061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2D42C-EE27-F93C-D7BF-CB225893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4760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FACAC-AA71-9623-4222-2B56F60D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EBB158-9464-2E9B-74D6-77BCB48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77AD4-3B13-668B-E03B-3AB05F3E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9752" y="38423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CFFEA44-A951-E031-B762-B1D9282F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70667911-C770-B609-4810-C6D46C795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81A27-9F2E-F4BD-ED5D-068BF98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2212E-2E0D-68FD-5D01-1AEA405AE0DE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8D4B-7EC0-60FF-131D-C258ED3B12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E56C0-437A-A718-49CC-4A6700512D3E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E4AD-596C-CFA8-C991-7B9A7449D239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9B695-2626-FBDD-C2F5-3E63A92CD2F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E4A6D-93AC-DC8F-BE75-4D01F3A7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CED94A9-0275-06DB-3562-69074B89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E2C8BF-89D2-A781-84E8-21ECA4B4E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8C2D4A-CC68-0D39-52BE-0C1E60038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253071C-66B7-6C9E-02E4-227E32D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7C2CEA51-2888-33D8-CBB1-A5C8BF7C1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C4235A6A-6259-143B-B201-5B5E701FDB5F}"/>
              </a:ext>
            </a:extLst>
          </p:cNvPr>
          <p:cNvSpPr txBox="1"/>
          <p:nvPr/>
        </p:nvSpPr>
        <p:spPr>
          <a:xfrm>
            <a:off x="2064774" y="1072514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27300-236C-D57A-943F-26DE0743D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182" y="1528890"/>
            <a:ext cx="388958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16781-278A-730E-038B-676A31D5F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380" y="2641767"/>
            <a:ext cx="8535140" cy="199356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44EB1F-AA5D-B6EF-FBED-B117DEA82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D7725-A2DD-5C00-6D65-A780B3A5B276}"/>
              </a:ext>
            </a:extLst>
          </p:cNvPr>
          <p:cNvGrpSpPr/>
          <p:nvPr/>
        </p:nvGrpSpPr>
        <p:grpSpPr>
          <a:xfrm>
            <a:off x="1533526" y="2889123"/>
            <a:ext cx="9058274" cy="2554545"/>
            <a:chOff x="4366315" y="734513"/>
            <a:chExt cx="7597824" cy="25545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B3126-878B-450B-3001-379E78CD1A4B}"/>
                </a:ext>
              </a:extLst>
            </p:cNvPr>
            <p:cNvSpPr txBox="1"/>
            <p:nvPr/>
          </p:nvSpPr>
          <p:spPr>
            <a:xfrm>
              <a:off x="4824420" y="734513"/>
              <a:ext cx="71397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được lợi ích của đèn lồng với đời sống.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hứng thú với việc làm đèn lồng, và bảo vệ đèn lồng trong cuộc sống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88756D-4DF3-D82C-CFB9-A522BA4B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5" y="78190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D814C5-375B-E3C9-A38E-AC320C77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861031" y="314325"/>
            <a:ext cx="6355633" cy="2536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83382-6FA8-B218-379E-1EBCBC63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38" y="550129"/>
            <a:ext cx="4523624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01864-FE54-6B24-BDD0-EE01974B6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493" y="2136136"/>
            <a:ext cx="4279763" cy="30238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369</Words>
  <Application>Microsoft Office PowerPoint</Application>
  <PresentationFormat>Widescreen</PresentationFormat>
  <Paragraphs>52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Arial</vt:lpstr>
      <vt:lpstr>Arial Black</vt:lpstr>
      <vt:lpstr>Calibri</vt:lpstr>
      <vt:lpstr>Cambria</vt:lpstr>
      <vt:lpstr>iCiel Cadena</vt:lpstr>
      <vt:lpstr>Times New Roman</vt:lpstr>
      <vt:lpstr>Wingdings</vt:lpstr>
      <vt:lpstr>Office 主题​​</vt:lpstr>
      <vt:lpstr>5_Office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2024-02-06T13:48:34Z</dcterms:created>
  <dcterms:modified xsi:type="dcterms:W3CDTF">2024-02-14T09:51:48Z</dcterms:modified>
</cp:coreProperties>
</file>