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75" r:id="rId3"/>
    <p:sldId id="257" r:id="rId4"/>
    <p:sldId id="258" r:id="rId5"/>
    <p:sldId id="259" r:id="rId6"/>
    <p:sldId id="260" r:id="rId7"/>
    <p:sldId id="276" r:id="rId8"/>
    <p:sldId id="277" r:id="rId9"/>
    <p:sldId id="278" r:id="rId10"/>
    <p:sldId id="279" r:id="rId11"/>
    <p:sldId id="261" r:id="rId12"/>
    <p:sldId id="263" r:id="rId13"/>
    <p:sldId id="262" r:id="rId14"/>
    <p:sldId id="264" r:id="rId15"/>
    <p:sldId id="266" r:id="rId16"/>
    <p:sldId id="268" r:id="rId17"/>
    <p:sldId id="267" r:id="rId18"/>
    <p:sldId id="270" r:id="rId19"/>
    <p:sldId id="271" r:id="rId20"/>
    <p:sldId id="272" r:id="rId21"/>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F6F9"/>
    <a:srgbClr val="FBD8BB"/>
    <a:srgbClr val="CAE8AA"/>
    <a:srgbClr val="5BD4FF"/>
    <a:srgbClr val="25C6FF"/>
    <a:srgbClr val="FFDB69"/>
    <a:srgbClr val="BEE395"/>
    <a:srgbClr val="A9DA74"/>
    <a:srgbClr val="00863D"/>
    <a:srgbClr val="009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912" autoAdjust="0"/>
    <p:restoredTop sz="87722" autoAdjust="0"/>
  </p:normalViewPr>
  <p:slideViewPr>
    <p:cSldViewPr>
      <p:cViewPr>
        <p:scale>
          <a:sx n="75" d="100"/>
          <a:sy n="75" d="100"/>
        </p:scale>
        <p:origin x="-1512" y="-51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1/22/2024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Từ khó có thể likhác nhau theo vùng miền, GV linh động HD học sinh tìm thêm.</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luyện</a:t>
            </a:r>
            <a:r>
              <a:rPr lang="en-US" baseline="0" smtClean="0"/>
              <a:t> đọc</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3537868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nên</a:t>
            </a:r>
            <a:r>
              <a:rPr lang="en-US" baseline="0" smtClean="0"/>
              <a:t> cho HS cầm sách đọc chứ đừng nhìn trên màn hình nhé! Sau này nó khai thác SGK thường bị động.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4051157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3309397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nhìn</a:t>
            </a:r>
            <a:r>
              <a:rPr lang="en-US" baseline="0" smtClean="0"/>
              <a:t> sách đọc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2192141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2558436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2433220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18</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1/22/2024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10" name="Group 9"/>
          <p:cNvGrpSpPr/>
          <p:nvPr/>
        </p:nvGrpSpPr>
        <p:grpSpPr>
          <a:xfrm>
            <a:off x="9605030" y="1777591"/>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9E47"/>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1143000" y="2412173"/>
            <a:ext cx="6553201" cy="1150177"/>
            <a:chOff x="1143000" y="2412173"/>
            <a:chExt cx="6553201" cy="1150177"/>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905001" y="2579060"/>
              <a:ext cx="5121462" cy="646319"/>
            </a:xfrm>
            <a:prstGeom prst="rect">
              <a:avLst/>
            </a:prstGeom>
            <a:noFill/>
          </p:spPr>
          <p:txBody>
            <a:bodyPr wrap="square" lIns="91428" tIns="45714" rIns="91428" bIns="45714" rtlCol="0">
              <a:spAutoFit/>
            </a:bodyPr>
            <a:lstStyle/>
            <a:p>
              <a:pPr algn="ctr"/>
              <a:r>
                <a:rPr lang="en-US" sz="3600" b="1" smtClean="0">
                  <a:solidFill>
                    <a:srgbClr val="00863D"/>
                  </a:solidFill>
                  <a:latin typeface="Arial-Rounded" pitchFamily="34" charset="0"/>
                  <a:ea typeface="Arial-Rounded" pitchFamily="34" charset="0"/>
                  <a:cs typeface="Arial-Rounded" pitchFamily="34" charset="0"/>
                </a:rPr>
                <a:t>GIẢI THƯỞNG TÌNH BẠN</a:t>
              </a:r>
              <a:endParaRPr lang="en-US" sz="3600" b="1">
                <a:solidFill>
                  <a:srgbClr val="00863D"/>
                </a:solidFill>
                <a:latin typeface="Arial-Rounded" pitchFamily="34" charset="0"/>
                <a:ea typeface="Arial-Rounded" pitchFamily="34" charset="0"/>
                <a:cs typeface="Arial-Rounded" pitchFamily="34" charset="0"/>
              </a:endParaRPr>
            </a:p>
          </p:txBody>
        </p:sp>
      </p:grpSp>
      <p:grpSp>
        <p:nvGrpSpPr>
          <p:cNvPr id="21" name="Group 20"/>
          <p:cNvGrpSpPr/>
          <p:nvPr/>
        </p:nvGrpSpPr>
        <p:grpSpPr>
          <a:xfrm>
            <a:off x="-2957976" y="-1125796"/>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57670" y="-569524"/>
              <a:ext cx="2069022" cy="1668318"/>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400948" y="-328142"/>
              <a:ext cx="1671987" cy="14490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2700" y="178394"/>
            <a:ext cx="1341530" cy="1107984"/>
          </a:xfrm>
          <a:prstGeom prst="rect">
            <a:avLst/>
          </a:prstGeom>
          <a:noFill/>
        </p:spPr>
        <p:txBody>
          <a:bodyPr wrap="square" lIns="91428" tIns="45714" rIns="91428" bIns="45714" rtlCol="0">
            <a:spAutoFit/>
          </a:bodyPr>
          <a:lstStyle/>
          <a:p>
            <a:pPr algn="ctr"/>
            <a:r>
              <a:rPr lang="en-US" sz="6600" b="1" smtClean="0">
                <a:solidFill>
                  <a:srgbClr val="00863D"/>
                </a:solidFill>
                <a:latin typeface="Arial Rounded MT Bold" pitchFamily="34" charset="0"/>
                <a:ea typeface="Arial-Rounded" pitchFamily="34" charset="0"/>
                <a:cs typeface="Times New Roman" pitchFamily="18" charset="0"/>
              </a:rPr>
              <a:t>1</a:t>
            </a:r>
            <a:endParaRPr lang="en-US" sz="6600" b="1">
              <a:solidFill>
                <a:srgbClr val="00863D"/>
              </a:solidFill>
              <a:latin typeface="Arial Rounded MT Bold" pitchFamily="34" charset="0"/>
              <a:ea typeface="Arial-Rounded" pitchFamily="34" charset="0"/>
              <a:cs typeface="Times New Roman" pitchFamily="18" charset="0"/>
            </a:endParaRPr>
          </a:p>
        </p:txBody>
      </p:sp>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smtClean="0">
                <a:ln w="3175">
                  <a:solidFill>
                    <a:schemeClr val="bg1"/>
                  </a:solidFill>
                </a:ln>
                <a:solidFill>
                  <a:schemeClr val="bg1"/>
                </a:solidFill>
                <a:latin typeface="Arial-Rounded" pitchFamily="34" charset="0"/>
                <a:ea typeface="Arial-Rounded" pitchFamily="34" charset="0"/>
                <a:cs typeface="Arial-Rounded" pitchFamily="34" charset="0"/>
              </a:rPr>
              <a:t>TÔI VÀ CÁC BẠN</a:t>
            </a:r>
            <a:endParaRPr lang="en-US" sz="5400" b="1">
              <a:ln w="3175">
                <a:solidFill>
                  <a:schemeClr val="bg1"/>
                </a:solidFill>
              </a:ln>
              <a:solidFill>
                <a:schemeClr val="bg1"/>
              </a:solidFill>
              <a:latin typeface="Arial-Rounded" pitchFamily="34" charset="0"/>
              <a:ea typeface="Arial-Rounded" pitchFamily="34" charset="0"/>
              <a:cs typeface="Arial-Rounded" pitchFamily="34" charset="0"/>
            </a:endParaRPr>
          </a:p>
        </p:txBody>
      </p:sp>
      <p:sp>
        <p:nvSpPr>
          <p:cNvPr id="33" name="TextBox 32"/>
          <p:cNvSpPr txBox="1"/>
          <p:nvPr/>
        </p:nvSpPr>
        <p:spPr>
          <a:xfrm>
            <a:off x="1150938" y="2434696"/>
            <a:ext cx="990600" cy="954095"/>
          </a:xfrm>
          <a:prstGeom prst="rect">
            <a:avLst/>
          </a:prstGeom>
          <a:noFill/>
        </p:spPr>
        <p:txBody>
          <a:bodyPr wrap="square" lIns="91428" tIns="45714" rIns="91428" bIns="45714" rtlCol="0">
            <a:spAutoFit/>
          </a:bodyPr>
          <a:lstStyle/>
          <a:p>
            <a:pPr algn="ctr"/>
            <a:r>
              <a:rPr lang="en-US" sz="2400" b="1" smtClean="0">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4</a:t>
            </a:r>
            <a:endParaRPr lang="en-US" sz="3200" b="1">
              <a:solidFill>
                <a:schemeClr val="bg1"/>
              </a:solidFill>
              <a:latin typeface="Arial Rounded MT Bold" pitchFamily="34" charset="0"/>
              <a:ea typeface="Arial-Rounded" pitchFamily="34" charset="0"/>
              <a:cs typeface="Times New Roman" pitchFamily="18" charset="0"/>
            </a:endParaRPr>
          </a:p>
        </p:txBody>
      </p:sp>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405146"/>
            <a:ext cx="7620000" cy="523208"/>
          </a:xfrm>
          <a:prstGeom prst="rect">
            <a:avLst/>
          </a:prstGeom>
          <a:noFill/>
        </p:spPr>
        <p:txBody>
          <a:bodyPr wrap="square" lIns="91428" tIns="45714" rIns="91428" bIns="45714" rtlCol="0">
            <a:spAutoFit/>
          </a:bodyPr>
          <a:lstStyle/>
          <a:p>
            <a:pPr algn="ctr"/>
            <a:r>
              <a:rPr lang="en-US" sz="2800" i="1" smtClean="0">
                <a:latin typeface="Arial-Rounded" pitchFamily="34" charset="0"/>
                <a:ea typeface="Arial-Rounded" pitchFamily="34" charset="0"/>
                <a:cs typeface="Arial-Rounded" pitchFamily="34" charset="0"/>
              </a:rPr>
              <a:t>Ngã oạch: </a:t>
            </a:r>
            <a:r>
              <a:rPr lang="en-US" sz="2800" smtClean="0">
                <a:latin typeface="Arial-Rounded" pitchFamily="34" charset="0"/>
                <a:ea typeface="Arial-Rounded" pitchFamily="34" charset="0"/>
                <a:cs typeface="Arial-Rounded" pitchFamily="34" charset="0"/>
              </a:rPr>
              <a:t>ý nói ngã mạnh.</a:t>
            </a:r>
            <a:endParaRPr lang="en-US" sz="2800">
              <a:latin typeface="Arial-Rounded" pitchFamily="34" charset="0"/>
              <a:ea typeface="Arial-Rounded" pitchFamily="34" charset="0"/>
              <a:cs typeface="Arial-Rounded"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11139" y="1136350"/>
            <a:ext cx="2874813" cy="278515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 y="1136350"/>
            <a:ext cx="2996840" cy="278515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2200" y="1136350"/>
            <a:ext cx="2813490" cy="2785156"/>
          </a:xfrm>
          <a:prstGeom prst="rect">
            <a:avLst/>
          </a:prstGeom>
        </p:spPr>
      </p:pic>
    </p:spTree>
    <p:extLst>
      <p:ext uri="{BB962C8B-B14F-4D97-AF65-F5344CB8AC3E}">
        <p14:creationId xmlns:p14="http://schemas.microsoft.com/office/powerpoint/2010/main" val="24802768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2851540" y="4324350"/>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nối tiếp câu</a:t>
            </a:r>
            <a:endParaRPr lang="en-US" sz="3200">
              <a:latin typeface="Arial-Rounded" pitchFamily="34" charset="0"/>
              <a:ea typeface="Arial-Rounded" pitchFamily="34" charset="0"/>
              <a:cs typeface="Arial-Rounded" pitchFamily="34" charset="0"/>
            </a:endParaRPr>
          </a:p>
        </p:txBody>
      </p:sp>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20316"/>
            <a:ext cx="7568884" cy="4038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895600" y="466148"/>
            <a:ext cx="3642531" cy="584775"/>
          </a:xfrm>
          <a:prstGeom prst="rect">
            <a:avLst/>
          </a:prstGeom>
          <a:solidFill>
            <a:srgbClr val="A9DA74"/>
          </a:solidFill>
        </p:spPr>
        <p:txBody>
          <a:bodyPr wrap="square" rtlCol="0">
            <a:spAutoFit/>
          </a:bodyPr>
          <a:lstStyle/>
          <a:p>
            <a:pPr algn="ctr"/>
            <a:r>
              <a:rPr lang="en-US" sz="3200" b="1" smtClean="0">
                <a:latin typeface="Arial-Rounded" pitchFamily="34" charset="0"/>
                <a:ea typeface="Arial-Rounded" pitchFamily="34" charset="0"/>
                <a:cs typeface="Arial-Rounded" pitchFamily="34" charset="0"/>
              </a:rPr>
              <a:t>Luyện đọc câu dài:</a:t>
            </a:r>
            <a:endParaRPr lang="en-US" sz="3200" b="1">
              <a:latin typeface="Arial-Rounded" pitchFamily="34" charset="0"/>
              <a:ea typeface="Arial-Rounded" pitchFamily="34" charset="0"/>
              <a:cs typeface="Arial-Rounded" pitchFamily="34" charset="0"/>
            </a:endParaRPr>
          </a:p>
        </p:txBody>
      </p:sp>
      <p:sp>
        <p:nvSpPr>
          <p:cNvPr id="4" name="TextBox 3"/>
          <p:cNvSpPr txBox="1"/>
          <p:nvPr/>
        </p:nvSpPr>
        <p:spPr>
          <a:xfrm>
            <a:off x="457200" y="2571750"/>
            <a:ext cx="8382000" cy="1077218"/>
          </a:xfrm>
          <a:prstGeom prst="rect">
            <a:avLst/>
          </a:prstGeom>
          <a:noFill/>
        </p:spPr>
        <p:txBody>
          <a:bodyPr wrap="square" rtlCol="0">
            <a:spAutoFit/>
          </a:bodyPr>
          <a:lstStyle/>
          <a:p>
            <a:pPr algn="just"/>
            <a:r>
              <a:rPr lang="en-US" sz="3200">
                <a:latin typeface="Arial-Rounded" pitchFamily="34" charset="0"/>
                <a:ea typeface="Arial-Rounded" pitchFamily="34" charset="0"/>
                <a:cs typeface="Arial-Rounded" pitchFamily="34" charset="0"/>
              </a:rPr>
              <a:t>Sau khi trọng tài ra hiệu, hai bạn lao như tên bắn.</a:t>
            </a:r>
          </a:p>
        </p:txBody>
      </p:sp>
      <p:cxnSp>
        <p:nvCxnSpPr>
          <p:cNvPr id="5" name="Straight Connector 4"/>
          <p:cNvCxnSpPr/>
          <p:nvPr/>
        </p:nvCxnSpPr>
        <p:spPr>
          <a:xfrm flipH="1">
            <a:off x="5029200" y="265528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6628215" y="2629884"/>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57200" y="1546125"/>
            <a:ext cx="8382000" cy="1077218"/>
          </a:xfrm>
          <a:prstGeom prst="rect">
            <a:avLst/>
          </a:prstGeom>
          <a:noFill/>
        </p:spPr>
        <p:txBody>
          <a:bodyPr wrap="square" rtlCol="0">
            <a:spAutoFit/>
          </a:bodyPr>
          <a:lstStyle/>
          <a:p>
            <a:pPr algn="just"/>
            <a:r>
              <a:rPr lang="en-US" sz="3200">
                <a:latin typeface="Arial-Rounded" pitchFamily="34" charset="0"/>
                <a:ea typeface="Arial-Rounded" pitchFamily="34" charset="0"/>
                <a:cs typeface="Arial-Rounded" pitchFamily="34" charset="0"/>
              </a:rPr>
              <a:t>Trước vạch xuất phát, nai và hoẵng xoạc chân lấy đà.</a:t>
            </a:r>
            <a:endParaRPr lang="en-US" sz="3200" b="1">
              <a:latin typeface="Arial-Rounded" pitchFamily="34" charset="0"/>
              <a:ea typeface="Arial-Rounded" pitchFamily="34" charset="0"/>
              <a:cs typeface="Arial-Rounded" pitchFamily="34" charset="0"/>
            </a:endParaRPr>
          </a:p>
        </p:txBody>
      </p:sp>
      <p:grpSp>
        <p:nvGrpSpPr>
          <p:cNvPr id="2" name="Group 1"/>
          <p:cNvGrpSpPr/>
          <p:nvPr/>
        </p:nvGrpSpPr>
        <p:grpSpPr>
          <a:xfrm>
            <a:off x="1417494" y="3120736"/>
            <a:ext cx="98712" cy="425225"/>
            <a:chOff x="2225388" y="3725155"/>
            <a:chExt cx="98712" cy="425225"/>
          </a:xfrm>
        </p:grpSpPr>
        <p:cxnSp>
          <p:nvCxnSpPr>
            <p:cNvPr id="8" name="Straight Connector 7"/>
            <p:cNvCxnSpPr/>
            <p:nvPr/>
          </p:nvCxnSpPr>
          <p:spPr>
            <a:xfrm flipH="1">
              <a:off x="2225388" y="372515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286000" y="372515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7" name="Straight Connector 16"/>
          <p:cNvCxnSpPr/>
          <p:nvPr/>
        </p:nvCxnSpPr>
        <p:spPr>
          <a:xfrm flipH="1">
            <a:off x="4343400" y="165950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6858000" y="165950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752600" y="2089929"/>
            <a:ext cx="107372" cy="425225"/>
            <a:chOff x="1524000" y="2410731"/>
            <a:chExt cx="107372" cy="425225"/>
          </a:xfrm>
        </p:grpSpPr>
        <p:cxnSp>
          <p:nvCxnSpPr>
            <p:cNvPr id="19" name="Straight Connector 18"/>
            <p:cNvCxnSpPr/>
            <p:nvPr/>
          </p:nvCxnSpPr>
          <p:spPr>
            <a:xfrm flipH="1">
              <a:off x="1524000" y="241073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593272" y="241073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457200" y="3702790"/>
            <a:ext cx="8382000" cy="1077218"/>
          </a:xfrm>
          <a:prstGeom prst="rect">
            <a:avLst/>
          </a:prstGeom>
          <a:noFill/>
        </p:spPr>
        <p:txBody>
          <a:bodyPr wrap="square" rtlCol="0">
            <a:spAutoFit/>
          </a:bodyPr>
          <a:lstStyle/>
          <a:p>
            <a:pPr algn="just"/>
            <a:r>
              <a:rPr lang="en-US" sz="3200">
                <a:latin typeface="Arial-Rounded" pitchFamily="34" charset="0"/>
                <a:ea typeface="Arial-Rounded" pitchFamily="34" charset="0"/>
                <a:cs typeface="Arial-Rounded" pitchFamily="34" charset="0"/>
              </a:rPr>
              <a:t>Nhưng cả hai đều được tặng giải thưởng tình bạn.</a:t>
            </a:r>
          </a:p>
        </p:txBody>
      </p:sp>
      <p:cxnSp>
        <p:nvCxnSpPr>
          <p:cNvPr id="21" name="Straight Connector 20"/>
          <p:cNvCxnSpPr/>
          <p:nvPr/>
        </p:nvCxnSpPr>
        <p:spPr>
          <a:xfrm flipH="1">
            <a:off x="3124200" y="3760924"/>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867400" y="3816174"/>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1389208" y="4333145"/>
            <a:ext cx="98712" cy="425225"/>
            <a:chOff x="2225388" y="3725155"/>
            <a:chExt cx="98712" cy="425225"/>
          </a:xfrm>
        </p:grpSpPr>
        <p:cxnSp>
          <p:nvCxnSpPr>
            <p:cNvPr id="24" name="Straight Connector 23"/>
            <p:cNvCxnSpPr/>
            <p:nvPr/>
          </p:nvCxnSpPr>
          <p:spPr>
            <a:xfrm flipH="1">
              <a:off x="2225388" y="372515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2286000" y="372515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1000" fill="hold"/>
                                        <p:tgtEl>
                                          <p:spTgt spid="4"/>
                                        </p:tgtEl>
                                        <p:attrNameLst>
                                          <p:attrName>ppt_x</p:attrName>
                                        </p:attrNameLst>
                                      </p:cBhvr>
                                      <p:tavLst>
                                        <p:tav tm="0">
                                          <p:val>
                                            <p:strVal val="1+#ppt_w/2"/>
                                          </p:val>
                                        </p:tav>
                                        <p:tav tm="100000">
                                          <p:val>
                                            <p:strVal val="#ppt_x"/>
                                          </p:val>
                                        </p:tav>
                                      </p:tavLst>
                                    </p:anim>
                                    <p:anim calcmode="lin" valueType="num">
                                      <p:cBhvr additive="base">
                                        <p:cTn id="25"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10"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ntr" presetSubtype="0" fill="hold"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1+#ppt_w/2"/>
                                          </p:val>
                                        </p:tav>
                                        <p:tav tm="100000">
                                          <p:val>
                                            <p:strVal val="#ppt_x"/>
                                          </p:val>
                                        </p:tav>
                                      </p:tavLst>
                                    </p:anim>
                                    <p:anim calcmode="lin" valueType="num">
                                      <p:cBhvr additive="base">
                                        <p:cTn id="42"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10" presetClass="entr" presetSubtype="0" fill="hold"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par>
                                <p:cTn id="51" presetID="10" presetClass="entr" presetSubtype="0" fill="hold"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039798" y="4375021"/>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nối tiếp đoạn</a:t>
            </a:r>
            <a:endParaRPr lang="en-US" sz="3200">
              <a:latin typeface="Arial-Rounded" pitchFamily="34" charset="0"/>
              <a:ea typeface="Arial-Rounded" pitchFamily="34" charset="0"/>
              <a:cs typeface="Arial-Rounded" pitchFamily="34" charset="0"/>
            </a:endParaRPr>
          </a:p>
        </p:txBody>
      </p:sp>
      <p:sp>
        <p:nvSpPr>
          <p:cNvPr id="9" name="TextBox 8"/>
          <p:cNvSpPr txBox="1"/>
          <p:nvPr/>
        </p:nvSpPr>
        <p:spPr>
          <a:xfrm>
            <a:off x="3032871" y="4375022"/>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theo nhóm</a:t>
            </a:r>
            <a:endParaRPr lang="en-US" sz="3200">
              <a:latin typeface="Arial-Rounded" pitchFamily="34" charset="0"/>
              <a:ea typeface="Arial-Rounded" pitchFamily="34" charset="0"/>
              <a:cs typeface="Arial-Rounded" pitchFamily="34" charset="0"/>
            </a:endParaRPr>
          </a:p>
        </p:txBody>
      </p:sp>
      <p:sp>
        <p:nvSpPr>
          <p:cNvPr id="10" name="TextBox 9"/>
          <p:cNvSpPr txBox="1"/>
          <p:nvPr/>
        </p:nvSpPr>
        <p:spPr>
          <a:xfrm>
            <a:off x="3019016" y="4375022"/>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toàn bài</a:t>
            </a:r>
            <a:endParaRPr lang="en-US" sz="3200">
              <a:latin typeface="Arial-Rounded" pitchFamily="34" charset="0"/>
              <a:ea typeface="Arial-Rounded" pitchFamily="34" charset="0"/>
              <a:cs typeface="Arial-Rounded"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20316"/>
            <a:ext cx="7568884" cy="4038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1+#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1+#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876800" y="3820030"/>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Thi đua</a:t>
            </a:r>
            <a:endParaRPr lang="en-US" sz="3200">
              <a:latin typeface="Arial-Rounded" pitchFamily="34" charset="0"/>
              <a:ea typeface="Arial-Rounded" pitchFamily="34" charset="0"/>
              <a:cs typeface="Arial-Rounded" pitchFamily="34" charset="0"/>
            </a:endParaRPr>
          </a:p>
        </p:txBody>
      </p:sp>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13859"/>
          <a:stretch/>
        </p:blipFill>
        <p:spPr bwMode="auto">
          <a:xfrm>
            <a:off x="170810" y="2914363"/>
            <a:ext cx="3810000" cy="206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52600" y="209550"/>
            <a:ext cx="5777221" cy="3082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5" name="Oval 4"/>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3</a:t>
            </a:r>
            <a:endParaRPr lang="en-US" sz="2800" b="1">
              <a:solidFill>
                <a:schemeClr val="bg1"/>
              </a:solidFill>
              <a:latin typeface="Arial Rounded MT Bold" pitchFamily="34" charset="0"/>
              <a:cs typeface="Times New Roman" pitchFamily="18" charset="0"/>
            </a:endParaRPr>
          </a:p>
        </p:txBody>
      </p:sp>
      <p:sp>
        <p:nvSpPr>
          <p:cNvPr id="6" name="TextBox 5"/>
          <p:cNvSpPr txBox="1"/>
          <p:nvPr/>
        </p:nvSpPr>
        <p:spPr>
          <a:xfrm>
            <a:off x="692727" y="445959"/>
            <a:ext cx="2202873"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Trả lời câu hỏi</a:t>
            </a:r>
            <a:endParaRPr lang="en-US" sz="2400" b="1">
              <a:latin typeface="Arial-Rounded" pitchFamily="34" charset="0"/>
              <a:ea typeface="Arial-Rounded" pitchFamily="34" charset="0"/>
              <a:cs typeface="Arial-Rounded" pitchFamily="34" charset="0"/>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445959"/>
            <a:ext cx="6578600" cy="3510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852054" y="4153186"/>
            <a:ext cx="7453746" cy="584775"/>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Đôi bạn trong câu chuyện là ai?</a:t>
            </a:r>
            <a:endParaRPr lang="en-US" sz="3200">
              <a:latin typeface="Arial-Rounded" pitchFamily="34" charset="0"/>
              <a:ea typeface="Arial-Rounded" pitchFamily="34" charset="0"/>
              <a:cs typeface="Arial-Rounded" pitchFamily="34" charset="0"/>
            </a:endParaRPr>
          </a:p>
        </p:txBody>
      </p:sp>
      <p:sp>
        <p:nvSpPr>
          <p:cNvPr id="10" name="TextBox 9"/>
          <p:cNvSpPr txBox="1"/>
          <p:nvPr/>
        </p:nvSpPr>
        <p:spPr>
          <a:xfrm>
            <a:off x="839354" y="4141347"/>
            <a:ext cx="7453746" cy="584775"/>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Vì sao hoẵng bị ngã?</a:t>
            </a:r>
            <a:endParaRPr lang="en-US" sz="3200">
              <a:latin typeface="Arial-Rounded" pitchFamily="34" charset="0"/>
              <a:ea typeface="Arial-Rounded" pitchFamily="34" charset="0"/>
              <a:cs typeface="Arial-Rounded" pitchFamily="34" charset="0"/>
            </a:endParaRPr>
          </a:p>
        </p:txBody>
      </p:sp>
      <p:sp>
        <p:nvSpPr>
          <p:cNvPr id="11" name="TextBox 10"/>
          <p:cNvSpPr txBox="1"/>
          <p:nvPr/>
        </p:nvSpPr>
        <p:spPr>
          <a:xfrm>
            <a:off x="826654" y="4153186"/>
            <a:ext cx="7453746" cy="584775"/>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Khi hoẵng ngã, nai đã làm gì?</a:t>
            </a:r>
            <a:endParaRPr lang="en-US" sz="32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1+#ppt_w/2"/>
                                          </p:val>
                                        </p:tav>
                                        <p:tav tm="100000">
                                          <p:val>
                                            <p:strVal val="#ppt_x"/>
                                          </p:val>
                                        </p:tav>
                                      </p:tavLst>
                                    </p:anim>
                                    <p:anim calcmode="lin" valueType="num">
                                      <p:cBhvr additive="base">
                                        <p:cTn id="14"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1+#ppt_w/2"/>
                                          </p:val>
                                        </p:tav>
                                        <p:tav tm="100000">
                                          <p:val>
                                            <p:strVal val="#ppt_x"/>
                                          </p:val>
                                        </p:tav>
                                      </p:tavLst>
                                    </p:anim>
                                    <p:anim calcmode="lin" valueType="num">
                                      <p:cBhvr additive="base">
                                        <p:cTn id="20"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907167" y="602962"/>
            <a:ext cx="7246535" cy="584775"/>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Kết quả cuộc thi như thế nào?</a:t>
            </a:r>
            <a:endParaRPr lang="en-US" sz="3200">
              <a:latin typeface="Arial-Rounded" pitchFamily="34" charset="0"/>
              <a:ea typeface="Arial-Rounded" pitchFamily="34" charset="0"/>
              <a:cs typeface="Arial-Rounded" pitchFamily="34" charset="0"/>
            </a:endParaRPr>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217" y="1428750"/>
            <a:ext cx="71755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525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838200" y="971550"/>
            <a:ext cx="7453746" cy="584775"/>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Câu chuyên khuyên chúng ta điều gì?</a:t>
            </a:r>
            <a:endParaRPr lang="en-US" sz="3200">
              <a:latin typeface="Arial-Rounded" pitchFamily="34" charset="0"/>
              <a:ea typeface="Arial-Rounded" pitchFamily="34" charset="0"/>
              <a:cs typeface="Arial-Rounded" pitchFamily="34" charset="0"/>
            </a:endParaRP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710" y="1809750"/>
            <a:ext cx="8340725" cy="284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5572"/>
          <a:stretch/>
        </p:blipFill>
        <p:spPr bwMode="auto">
          <a:xfrm>
            <a:off x="237075" y="2055004"/>
            <a:ext cx="8465862" cy="261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27"/>
          <p:cNvSpPr/>
          <p:nvPr/>
        </p:nvSpPr>
        <p:spPr>
          <a:xfrm>
            <a:off x="172526" y="3435406"/>
            <a:ext cx="9067800" cy="707886"/>
          </a:xfrm>
          <a:prstGeom prst="rect">
            <a:avLst/>
          </a:prstGeom>
        </p:spPr>
        <p:txBody>
          <a:bodyPr wrap="square">
            <a:spAutoFit/>
          </a:bodyPr>
          <a:lstStyle/>
          <a:p>
            <a:pPr algn="just"/>
            <a:r>
              <a:rPr lang="vi-VN" sz="4000" b="1" smtClean="0">
                <a:solidFill>
                  <a:srgbClr val="7030A0"/>
                </a:solidFill>
                <a:latin typeface="HP001 4 hàng" pitchFamily="34" charset="0"/>
              </a:rPr>
              <a:t>đỡ </a:t>
            </a:r>
            <a:r>
              <a:rPr lang="vi-VN" sz="4000" b="1">
                <a:solidFill>
                  <a:srgbClr val="7030A0"/>
                </a:solidFill>
                <a:latin typeface="HP001 4 hàng" pitchFamily="34" charset="0"/>
              </a:rPr>
              <a:t>hƋng đứng </a:t>
            </a:r>
            <a:r>
              <a:rPr lang="vi-VN" sz="4000" b="1" smtClean="0">
                <a:solidFill>
                  <a:srgbClr val="7030A0"/>
                </a:solidFill>
                <a:latin typeface="HP001 4 hàng" pitchFamily="34" charset="0"/>
              </a:rPr>
              <a:t>dậy</a:t>
            </a:r>
            <a:r>
              <a:rPr lang="en-US" sz="4000" b="1" smtClean="0">
                <a:solidFill>
                  <a:srgbClr val="7030A0"/>
                </a:solidFill>
                <a:latin typeface="HP001 4 hàng" pitchFamily="34" charset="0"/>
              </a:rPr>
              <a:t>.</a:t>
            </a:r>
            <a:endParaRPr lang="en-US" sz="4000" b="1">
              <a:solidFill>
                <a:srgbClr val="7030A0"/>
              </a:solidFill>
              <a:latin typeface="HP001 4 hàng" pitchFamily="34" charset="0"/>
            </a:endParaRPr>
          </a:p>
        </p:txBody>
      </p:sp>
      <p:sp>
        <p:nvSpPr>
          <p:cNvPr id="27" name="Rectangle 26"/>
          <p:cNvSpPr/>
          <p:nvPr/>
        </p:nvSpPr>
        <p:spPr>
          <a:xfrm>
            <a:off x="753039" y="2629201"/>
            <a:ext cx="9067800" cy="707886"/>
          </a:xfrm>
          <a:prstGeom prst="rect">
            <a:avLst/>
          </a:prstGeom>
        </p:spPr>
        <p:txBody>
          <a:bodyPr wrap="square">
            <a:spAutoFit/>
          </a:bodyPr>
          <a:lstStyle/>
          <a:p>
            <a:pPr algn="just"/>
            <a:r>
              <a:rPr lang="vi-VN" sz="4000" b="1">
                <a:solidFill>
                  <a:srgbClr val="7030A0"/>
                </a:solidFill>
                <a:latin typeface="HP001 4 hàng" pitchFamily="34" charset="0"/>
              </a:rPr>
              <a:t> Khi hƋng wgã, wai vĖ </a:t>
            </a:r>
            <a:r>
              <a:rPr lang="vi-VN" sz="4000" b="1" smtClean="0">
                <a:solidFill>
                  <a:srgbClr val="7030A0"/>
                </a:solidFill>
                <a:latin typeface="HP001 4 hàng" pitchFamily="34" charset="0"/>
              </a:rPr>
              <a:t>dừng</a:t>
            </a:r>
            <a:r>
              <a:rPr lang="en-US" sz="4000" b="1" smtClean="0">
                <a:solidFill>
                  <a:srgbClr val="7030A0"/>
                </a:solidFill>
                <a:latin typeface="HP001 4 hàng" pitchFamily="34" charset="0"/>
              </a:rPr>
              <a:t> </a:t>
            </a:r>
            <a:r>
              <a:rPr lang="vi-VN" sz="4000" b="1" smtClean="0">
                <a:solidFill>
                  <a:srgbClr val="7030A0"/>
                </a:solidFill>
                <a:latin typeface="HP001 4 hàng" pitchFamily="34" charset="0"/>
              </a:rPr>
              <a:t>lại</a:t>
            </a:r>
            <a:r>
              <a:rPr lang="en-US" sz="4000" b="1" smtClean="0">
                <a:solidFill>
                  <a:srgbClr val="7030A0"/>
                </a:solidFill>
                <a:latin typeface="HP001 4 hàng" pitchFamily="34" charset="0"/>
              </a:rPr>
              <a:t>,</a:t>
            </a:r>
            <a:endParaRPr lang="en-US" sz="4000" b="1">
              <a:solidFill>
                <a:srgbClr val="7030A0"/>
              </a:solidFill>
              <a:latin typeface="HP001 4 hàng" pitchFamily="34" charset="0"/>
            </a:endParaRPr>
          </a:p>
        </p:txBody>
      </p:sp>
      <p:sp>
        <p:nvSpPr>
          <p:cNvPr id="3" name="Oval 2"/>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4</a:t>
            </a:r>
            <a:endParaRPr lang="en-US" sz="2800" b="1">
              <a:solidFill>
                <a:schemeClr val="bg1"/>
              </a:solidFill>
              <a:latin typeface="Arial Rounded MT Bold" pitchFamily="34" charset="0"/>
              <a:cs typeface="Times New Roman" pitchFamily="18" charset="0"/>
            </a:endParaRPr>
          </a:p>
        </p:txBody>
      </p:sp>
      <p:sp>
        <p:nvSpPr>
          <p:cNvPr id="4" name="TextBox 3"/>
          <p:cNvSpPr txBox="1"/>
          <p:nvPr/>
        </p:nvSpPr>
        <p:spPr>
          <a:xfrm>
            <a:off x="692727" y="445959"/>
            <a:ext cx="6622473"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Viết vào vở câu trả lời cho câu hỏi c ở mục </a:t>
            </a:r>
            <a:r>
              <a:rPr lang="en-US" sz="2400" b="1" smtClean="0">
                <a:latin typeface="Arial Rounded MT Bold" pitchFamily="34" charset="0"/>
                <a:ea typeface="Arial-Rounded" pitchFamily="34" charset="0"/>
                <a:cs typeface="Arial-Rounded" pitchFamily="34" charset="0"/>
              </a:rPr>
              <a:t>3</a:t>
            </a:r>
            <a:endParaRPr lang="en-US" sz="2400" b="1">
              <a:latin typeface="Arial Rounded MT Bold" pitchFamily="34" charset="0"/>
              <a:ea typeface="Arial-Rounded" pitchFamily="34" charset="0"/>
              <a:cs typeface="Arial-Rounded" pitchFamily="34" charset="0"/>
            </a:endParaRPr>
          </a:p>
        </p:txBody>
      </p:sp>
      <p:sp>
        <p:nvSpPr>
          <p:cNvPr id="5" name="Rectangle 4"/>
          <p:cNvSpPr/>
          <p:nvPr/>
        </p:nvSpPr>
        <p:spPr>
          <a:xfrm>
            <a:off x="457200" y="1200150"/>
            <a:ext cx="8153400" cy="646331"/>
          </a:xfrm>
          <a:prstGeom prst="rect">
            <a:avLst/>
          </a:prstGeom>
        </p:spPr>
        <p:txBody>
          <a:bodyPr wrap="square">
            <a:spAutoFit/>
          </a:bodyPr>
          <a:lstStyle/>
          <a:p>
            <a:pPr algn="ctr"/>
            <a:r>
              <a:rPr lang="en-US" sz="3600" smtClean="0">
                <a:latin typeface="Arial-Rounded" pitchFamily="34" charset="0"/>
                <a:ea typeface="Arial-Rounded" pitchFamily="34" charset="0"/>
                <a:cs typeface="Arial-Rounded" pitchFamily="34" charset="0"/>
              </a:rPr>
              <a:t>Khi hoẵng ngã, nai (…)</a:t>
            </a:r>
            <a:endParaRPr lang="en-US" sz="3600">
              <a:latin typeface="Arial-Rounded" pitchFamily="34" charset="0"/>
              <a:ea typeface="Arial-Rounded" pitchFamily="34" charset="0"/>
              <a:cs typeface="Arial-Rounded" pitchFamily="34" charset="0"/>
            </a:endParaRPr>
          </a:p>
        </p:txBody>
      </p:sp>
      <p:cxnSp>
        <p:nvCxnSpPr>
          <p:cNvPr id="11" name="Straight Arrow Connector 10"/>
          <p:cNvCxnSpPr/>
          <p:nvPr/>
        </p:nvCxnSpPr>
        <p:spPr>
          <a:xfrm>
            <a:off x="330777" y="2763619"/>
            <a:ext cx="572521"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549140" y="3344602"/>
            <a:ext cx="266700" cy="4007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905000" y="2953761"/>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454400" y="2967490"/>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511040" y="2933722"/>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444490" y="2900716"/>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207479" y="2900716"/>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528807" y="2953761"/>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35577" y="3740538"/>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141220" y="3740538"/>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420110" y="3740538"/>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down)">
                                      <p:cBhvr>
                                        <p:cTn id="41" dur="580">
                                          <p:stCondLst>
                                            <p:cond delay="0"/>
                                          </p:stCondLst>
                                        </p:cTn>
                                        <p:tgtEl>
                                          <p:spTgt spid="13"/>
                                        </p:tgtEl>
                                      </p:cBhvr>
                                    </p:animEffect>
                                    <p:anim calcmode="lin" valueType="num">
                                      <p:cBhvr>
                                        <p:cTn id="4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7" dur="26">
                                          <p:stCondLst>
                                            <p:cond delay="650"/>
                                          </p:stCondLst>
                                        </p:cTn>
                                        <p:tgtEl>
                                          <p:spTgt spid="13"/>
                                        </p:tgtEl>
                                      </p:cBhvr>
                                      <p:to x="100000" y="60000"/>
                                    </p:animScale>
                                    <p:animScale>
                                      <p:cBhvr>
                                        <p:cTn id="48" dur="166" decel="50000">
                                          <p:stCondLst>
                                            <p:cond delay="676"/>
                                          </p:stCondLst>
                                        </p:cTn>
                                        <p:tgtEl>
                                          <p:spTgt spid="13"/>
                                        </p:tgtEl>
                                      </p:cBhvr>
                                      <p:to x="100000" y="100000"/>
                                    </p:animScale>
                                    <p:animScale>
                                      <p:cBhvr>
                                        <p:cTn id="49" dur="26">
                                          <p:stCondLst>
                                            <p:cond delay="1312"/>
                                          </p:stCondLst>
                                        </p:cTn>
                                        <p:tgtEl>
                                          <p:spTgt spid="13"/>
                                        </p:tgtEl>
                                      </p:cBhvr>
                                      <p:to x="100000" y="80000"/>
                                    </p:animScale>
                                    <p:animScale>
                                      <p:cBhvr>
                                        <p:cTn id="50" dur="166" decel="50000">
                                          <p:stCondLst>
                                            <p:cond delay="1338"/>
                                          </p:stCondLst>
                                        </p:cTn>
                                        <p:tgtEl>
                                          <p:spTgt spid="13"/>
                                        </p:tgtEl>
                                      </p:cBhvr>
                                      <p:to x="100000" y="100000"/>
                                    </p:animScale>
                                    <p:animScale>
                                      <p:cBhvr>
                                        <p:cTn id="51" dur="26">
                                          <p:stCondLst>
                                            <p:cond delay="1642"/>
                                          </p:stCondLst>
                                        </p:cTn>
                                        <p:tgtEl>
                                          <p:spTgt spid="13"/>
                                        </p:tgtEl>
                                      </p:cBhvr>
                                      <p:to x="100000" y="90000"/>
                                    </p:animScale>
                                    <p:animScale>
                                      <p:cBhvr>
                                        <p:cTn id="52" dur="166" decel="50000">
                                          <p:stCondLst>
                                            <p:cond delay="1668"/>
                                          </p:stCondLst>
                                        </p:cTn>
                                        <p:tgtEl>
                                          <p:spTgt spid="13"/>
                                        </p:tgtEl>
                                      </p:cBhvr>
                                      <p:to x="100000" y="100000"/>
                                    </p:animScale>
                                    <p:animScale>
                                      <p:cBhvr>
                                        <p:cTn id="53" dur="26">
                                          <p:stCondLst>
                                            <p:cond delay="1808"/>
                                          </p:stCondLst>
                                        </p:cTn>
                                        <p:tgtEl>
                                          <p:spTgt spid="13"/>
                                        </p:tgtEl>
                                      </p:cBhvr>
                                      <p:to x="100000" y="95000"/>
                                    </p:animScale>
                                    <p:animScale>
                                      <p:cBhvr>
                                        <p:cTn id="54" dur="166" decel="50000">
                                          <p:stCondLst>
                                            <p:cond delay="1834"/>
                                          </p:stCondLst>
                                        </p:cTn>
                                        <p:tgtEl>
                                          <p:spTgt spid="13"/>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down)">
                                      <p:cBhvr>
                                        <p:cTn id="59" dur="580">
                                          <p:stCondLst>
                                            <p:cond delay="0"/>
                                          </p:stCondLst>
                                        </p:cTn>
                                        <p:tgtEl>
                                          <p:spTgt spid="15"/>
                                        </p:tgtEl>
                                      </p:cBhvr>
                                    </p:animEffect>
                                    <p:anim calcmode="lin" valueType="num">
                                      <p:cBhvr>
                                        <p:cTn id="60"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65" dur="26">
                                          <p:stCondLst>
                                            <p:cond delay="650"/>
                                          </p:stCondLst>
                                        </p:cTn>
                                        <p:tgtEl>
                                          <p:spTgt spid="15"/>
                                        </p:tgtEl>
                                      </p:cBhvr>
                                      <p:to x="100000" y="60000"/>
                                    </p:animScale>
                                    <p:animScale>
                                      <p:cBhvr>
                                        <p:cTn id="66" dur="166" decel="50000">
                                          <p:stCondLst>
                                            <p:cond delay="676"/>
                                          </p:stCondLst>
                                        </p:cTn>
                                        <p:tgtEl>
                                          <p:spTgt spid="15"/>
                                        </p:tgtEl>
                                      </p:cBhvr>
                                      <p:to x="100000" y="100000"/>
                                    </p:animScale>
                                    <p:animScale>
                                      <p:cBhvr>
                                        <p:cTn id="67" dur="26">
                                          <p:stCondLst>
                                            <p:cond delay="1312"/>
                                          </p:stCondLst>
                                        </p:cTn>
                                        <p:tgtEl>
                                          <p:spTgt spid="15"/>
                                        </p:tgtEl>
                                      </p:cBhvr>
                                      <p:to x="100000" y="80000"/>
                                    </p:animScale>
                                    <p:animScale>
                                      <p:cBhvr>
                                        <p:cTn id="68" dur="166" decel="50000">
                                          <p:stCondLst>
                                            <p:cond delay="1338"/>
                                          </p:stCondLst>
                                        </p:cTn>
                                        <p:tgtEl>
                                          <p:spTgt spid="15"/>
                                        </p:tgtEl>
                                      </p:cBhvr>
                                      <p:to x="100000" y="100000"/>
                                    </p:animScale>
                                    <p:animScale>
                                      <p:cBhvr>
                                        <p:cTn id="69" dur="26">
                                          <p:stCondLst>
                                            <p:cond delay="1642"/>
                                          </p:stCondLst>
                                        </p:cTn>
                                        <p:tgtEl>
                                          <p:spTgt spid="15"/>
                                        </p:tgtEl>
                                      </p:cBhvr>
                                      <p:to x="100000" y="90000"/>
                                    </p:animScale>
                                    <p:animScale>
                                      <p:cBhvr>
                                        <p:cTn id="70" dur="166" decel="50000">
                                          <p:stCondLst>
                                            <p:cond delay="1668"/>
                                          </p:stCondLst>
                                        </p:cTn>
                                        <p:tgtEl>
                                          <p:spTgt spid="15"/>
                                        </p:tgtEl>
                                      </p:cBhvr>
                                      <p:to x="100000" y="100000"/>
                                    </p:animScale>
                                    <p:animScale>
                                      <p:cBhvr>
                                        <p:cTn id="71" dur="26">
                                          <p:stCondLst>
                                            <p:cond delay="1808"/>
                                          </p:stCondLst>
                                        </p:cTn>
                                        <p:tgtEl>
                                          <p:spTgt spid="15"/>
                                        </p:tgtEl>
                                      </p:cBhvr>
                                      <p:to x="100000" y="95000"/>
                                    </p:animScale>
                                    <p:animScale>
                                      <p:cBhvr>
                                        <p:cTn id="72" dur="166" decel="50000">
                                          <p:stCondLst>
                                            <p:cond delay="1834"/>
                                          </p:stCondLst>
                                        </p:cTn>
                                        <p:tgtEl>
                                          <p:spTgt spid="15"/>
                                        </p:tgtEl>
                                      </p:cBhvr>
                                      <p:to x="100000" y="100000"/>
                                    </p:animScale>
                                  </p:childTnLst>
                                </p:cTn>
                              </p:par>
                              <p:par>
                                <p:cTn id="73" presetID="26" presetClass="entr" presetSubtype="0" fill="hold" nodeType="with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wipe(down)">
                                      <p:cBhvr>
                                        <p:cTn id="75" dur="580">
                                          <p:stCondLst>
                                            <p:cond delay="0"/>
                                          </p:stCondLst>
                                        </p:cTn>
                                        <p:tgtEl>
                                          <p:spTgt spid="17"/>
                                        </p:tgtEl>
                                      </p:cBhvr>
                                    </p:animEffect>
                                    <p:anim calcmode="lin" valueType="num">
                                      <p:cBhvr>
                                        <p:cTn id="76"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81" dur="26">
                                          <p:stCondLst>
                                            <p:cond delay="650"/>
                                          </p:stCondLst>
                                        </p:cTn>
                                        <p:tgtEl>
                                          <p:spTgt spid="17"/>
                                        </p:tgtEl>
                                      </p:cBhvr>
                                      <p:to x="100000" y="60000"/>
                                    </p:animScale>
                                    <p:animScale>
                                      <p:cBhvr>
                                        <p:cTn id="82" dur="166" decel="50000">
                                          <p:stCondLst>
                                            <p:cond delay="676"/>
                                          </p:stCondLst>
                                        </p:cTn>
                                        <p:tgtEl>
                                          <p:spTgt spid="17"/>
                                        </p:tgtEl>
                                      </p:cBhvr>
                                      <p:to x="100000" y="100000"/>
                                    </p:animScale>
                                    <p:animScale>
                                      <p:cBhvr>
                                        <p:cTn id="83" dur="26">
                                          <p:stCondLst>
                                            <p:cond delay="1312"/>
                                          </p:stCondLst>
                                        </p:cTn>
                                        <p:tgtEl>
                                          <p:spTgt spid="17"/>
                                        </p:tgtEl>
                                      </p:cBhvr>
                                      <p:to x="100000" y="80000"/>
                                    </p:animScale>
                                    <p:animScale>
                                      <p:cBhvr>
                                        <p:cTn id="84" dur="166" decel="50000">
                                          <p:stCondLst>
                                            <p:cond delay="1338"/>
                                          </p:stCondLst>
                                        </p:cTn>
                                        <p:tgtEl>
                                          <p:spTgt spid="17"/>
                                        </p:tgtEl>
                                      </p:cBhvr>
                                      <p:to x="100000" y="100000"/>
                                    </p:animScale>
                                    <p:animScale>
                                      <p:cBhvr>
                                        <p:cTn id="85" dur="26">
                                          <p:stCondLst>
                                            <p:cond delay="1642"/>
                                          </p:stCondLst>
                                        </p:cTn>
                                        <p:tgtEl>
                                          <p:spTgt spid="17"/>
                                        </p:tgtEl>
                                      </p:cBhvr>
                                      <p:to x="100000" y="90000"/>
                                    </p:animScale>
                                    <p:animScale>
                                      <p:cBhvr>
                                        <p:cTn id="86" dur="166" decel="50000">
                                          <p:stCondLst>
                                            <p:cond delay="1668"/>
                                          </p:stCondLst>
                                        </p:cTn>
                                        <p:tgtEl>
                                          <p:spTgt spid="17"/>
                                        </p:tgtEl>
                                      </p:cBhvr>
                                      <p:to x="100000" y="100000"/>
                                    </p:animScale>
                                    <p:animScale>
                                      <p:cBhvr>
                                        <p:cTn id="87" dur="26">
                                          <p:stCondLst>
                                            <p:cond delay="1808"/>
                                          </p:stCondLst>
                                        </p:cTn>
                                        <p:tgtEl>
                                          <p:spTgt spid="17"/>
                                        </p:tgtEl>
                                      </p:cBhvr>
                                      <p:to x="100000" y="95000"/>
                                    </p:animScale>
                                    <p:animScale>
                                      <p:cBhvr>
                                        <p:cTn id="88" dur="166" decel="50000">
                                          <p:stCondLst>
                                            <p:cond delay="1834"/>
                                          </p:stCondLst>
                                        </p:cTn>
                                        <p:tgtEl>
                                          <p:spTgt spid="17"/>
                                        </p:tgtEl>
                                      </p:cBhvr>
                                      <p:to x="100000" y="100000"/>
                                    </p:animScale>
                                  </p:childTnLst>
                                </p:cTn>
                              </p:par>
                              <p:par>
                                <p:cTn id="89" presetID="26" presetClass="entr" presetSubtype="0" fill="hold" nodeType="with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down)">
                                      <p:cBhvr>
                                        <p:cTn id="91" dur="580">
                                          <p:stCondLst>
                                            <p:cond delay="0"/>
                                          </p:stCondLst>
                                        </p:cTn>
                                        <p:tgtEl>
                                          <p:spTgt spid="18"/>
                                        </p:tgtEl>
                                      </p:cBhvr>
                                    </p:animEffect>
                                    <p:anim calcmode="lin" valueType="num">
                                      <p:cBhvr>
                                        <p:cTn id="92"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97" dur="26">
                                          <p:stCondLst>
                                            <p:cond delay="650"/>
                                          </p:stCondLst>
                                        </p:cTn>
                                        <p:tgtEl>
                                          <p:spTgt spid="18"/>
                                        </p:tgtEl>
                                      </p:cBhvr>
                                      <p:to x="100000" y="60000"/>
                                    </p:animScale>
                                    <p:animScale>
                                      <p:cBhvr>
                                        <p:cTn id="98" dur="166" decel="50000">
                                          <p:stCondLst>
                                            <p:cond delay="676"/>
                                          </p:stCondLst>
                                        </p:cTn>
                                        <p:tgtEl>
                                          <p:spTgt spid="18"/>
                                        </p:tgtEl>
                                      </p:cBhvr>
                                      <p:to x="100000" y="100000"/>
                                    </p:animScale>
                                    <p:animScale>
                                      <p:cBhvr>
                                        <p:cTn id="99" dur="26">
                                          <p:stCondLst>
                                            <p:cond delay="1312"/>
                                          </p:stCondLst>
                                        </p:cTn>
                                        <p:tgtEl>
                                          <p:spTgt spid="18"/>
                                        </p:tgtEl>
                                      </p:cBhvr>
                                      <p:to x="100000" y="80000"/>
                                    </p:animScale>
                                    <p:animScale>
                                      <p:cBhvr>
                                        <p:cTn id="100" dur="166" decel="50000">
                                          <p:stCondLst>
                                            <p:cond delay="1338"/>
                                          </p:stCondLst>
                                        </p:cTn>
                                        <p:tgtEl>
                                          <p:spTgt spid="18"/>
                                        </p:tgtEl>
                                      </p:cBhvr>
                                      <p:to x="100000" y="100000"/>
                                    </p:animScale>
                                    <p:animScale>
                                      <p:cBhvr>
                                        <p:cTn id="101" dur="26">
                                          <p:stCondLst>
                                            <p:cond delay="1642"/>
                                          </p:stCondLst>
                                        </p:cTn>
                                        <p:tgtEl>
                                          <p:spTgt spid="18"/>
                                        </p:tgtEl>
                                      </p:cBhvr>
                                      <p:to x="100000" y="90000"/>
                                    </p:animScale>
                                    <p:animScale>
                                      <p:cBhvr>
                                        <p:cTn id="102" dur="166" decel="50000">
                                          <p:stCondLst>
                                            <p:cond delay="1668"/>
                                          </p:stCondLst>
                                        </p:cTn>
                                        <p:tgtEl>
                                          <p:spTgt spid="18"/>
                                        </p:tgtEl>
                                      </p:cBhvr>
                                      <p:to x="100000" y="100000"/>
                                    </p:animScale>
                                    <p:animScale>
                                      <p:cBhvr>
                                        <p:cTn id="103" dur="26">
                                          <p:stCondLst>
                                            <p:cond delay="1808"/>
                                          </p:stCondLst>
                                        </p:cTn>
                                        <p:tgtEl>
                                          <p:spTgt spid="18"/>
                                        </p:tgtEl>
                                      </p:cBhvr>
                                      <p:to x="100000" y="95000"/>
                                    </p:animScale>
                                    <p:animScale>
                                      <p:cBhvr>
                                        <p:cTn id="104" dur="166" decel="50000">
                                          <p:stCondLst>
                                            <p:cond delay="1834"/>
                                          </p:stCondLst>
                                        </p:cTn>
                                        <p:tgtEl>
                                          <p:spTgt spid="18"/>
                                        </p:tgtEl>
                                      </p:cBhvr>
                                      <p:to x="100000" y="100000"/>
                                    </p:animScale>
                                  </p:childTnLst>
                                </p:cTn>
                              </p:par>
                              <p:par>
                                <p:cTn id="105" presetID="26" presetClass="entr" presetSubtype="0" fill="hold" nodeType="with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down)">
                                      <p:cBhvr>
                                        <p:cTn id="107" dur="580">
                                          <p:stCondLst>
                                            <p:cond delay="0"/>
                                          </p:stCondLst>
                                        </p:cTn>
                                        <p:tgtEl>
                                          <p:spTgt spid="16"/>
                                        </p:tgtEl>
                                      </p:cBhvr>
                                    </p:animEffect>
                                    <p:anim calcmode="lin" valueType="num">
                                      <p:cBhvr>
                                        <p:cTn id="10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13" dur="26">
                                          <p:stCondLst>
                                            <p:cond delay="650"/>
                                          </p:stCondLst>
                                        </p:cTn>
                                        <p:tgtEl>
                                          <p:spTgt spid="16"/>
                                        </p:tgtEl>
                                      </p:cBhvr>
                                      <p:to x="100000" y="60000"/>
                                    </p:animScale>
                                    <p:animScale>
                                      <p:cBhvr>
                                        <p:cTn id="114" dur="166" decel="50000">
                                          <p:stCondLst>
                                            <p:cond delay="676"/>
                                          </p:stCondLst>
                                        </p:cTn>
                                        <p:tgtEl>
                                          <p:spTgt spid="16"/>
                                        </p:tgtEl>
                                      </p:cBhvr>
                                      <p:to x="100000" y="100000"/>
                                    </p:animScale>
                                    <p:animScale>
                                      <p:cBhvr>
                                        <p:cTn id="115" dur="26">
                                          <p:stCondLst>
                                            <p:cond delay="1312"/>
                                          </p:stCondLst>
                                        </p:cTn>
                                        <p:tgtEl>
                                          <p:spTgt spid="16"/>
                                        </p:tgtEl>
                                      </p:cBhvr>
                                      <p:to x="100000" y="80000"/>
                                    </p:animScale>
                                    <p:animScale>
                                      <p:cBhvr>
                                        <p:cTn id="116" dur="166" decel="50000">
                                          <p:stCondLst>
                                            <p:cond delay="1338"/>
                                          </p:stCondLst>
                                        </p:cTn>
                                        <p:tgtEl>
                                          <p:spTgt spid="16"/>
                                        </p:tgtEl>
                                      </p:cBhvr>
                                      <p:to x="100000" y="100000"/>
                                    </p:animScale>
                                    <p:animScale>
                                      <p:cBhvr>
                                        <p:cTn id="117" dur="26">
                                          <p:stCondLst>
                                            <p:cond delay="1642"/>
                                          </p:stCondLst>
                                        </p:cTn>
                                        <p:tgtEl>
                                          <p:spTgt spid="16"/>
                                        </p:tgtEl>
                                      </p:cBhvr>
                                      <p:to x="100000" y="90000"/>
                                    </p:animScale>
                                    <p:animScale>
                                      <p:cBhvr>
                                        <p:cTn id="118" dur="166" decel="50000">
                                          <p:stCondLst>
                                            <p:cond delay="1668"/>
                                          </p:stCondLst>
                                        </p:cTn>
                                        <p:tgtEl>
                                          <p:spTgt spid="16"/>
                                        </p:tgtEl>
                                      </p:cBhvr>
                                      <p:to x="100000" y="100000"/>
                                    </p:animScale>
                                    <p:animScale>
                                      <p:cBhvr>
                                        <p:cTn id="119" dur="26">
                                          <p:stCondLst>
                                            <p:cond delay="1808"/>
                                          </p:stCondLst>
                                        </p:cTn>
                                        <p:tgtEl>
                                          <p:spTgt spid="16"/>
                                        </p:tgtEl>
                                      </p:cBhvr>
                                      <p:to x="100000" y="95000"/>
                                    </p:animScale>
                                    <p:animScale>
                                      <p:cBhvr>
                                        <p:cTn id="120" dur="166" decel="50000">
                                          <p:stCondLst>
                                            <p:cond delay="1834"/>
                                          </p:stCondLst>
                                        </p:cTn>
                                        <p:tgtEl>
                                          <p:spTgt spid="16"/>
                                        </p:tgtEl>
                                      </p:cBhvr>
                                      <p:to x="100000" y="100000"/>
                                    </p:animScale>
                                  </p:childTnLst>
                                </p:cTn>
                              </p:par>
                              <p:par>
                                <p:cTn id="121" presetID="26" presetClass="entr" presetSubtype="0" fill="hold" nodeType="withEffect">
                                  <p:stCondLst>
                                    <p:cond delay="0"/>
                                  </p:stCondLst>
                                  <p:childTnLst>
                                    <p:set>
                                      <p:cBhvr>
                                        <p:cTn id="122" dur="1" fill="hold">
                                          <p:stCondLst>
                                            <p:cond delay="0"/>
                                          </p:stCondLst>
                                        </p:cTn>
                                        <p:tgtEl>
                                          <p:spTgt spid="19"/>
                                        </p:tgtEl>
                                        <p:attrNameLst>
                                          <p:attrName>style.visibility</p:attrName>
                                        </p:attrNameLst>
                                      </p:cBhvr>
                                      <p:to>
                                        <p:strVal val="visible"/>
                                      </p:to>
                                    </p:set>
                                    <p:animEffect transition="in" filter="wipe(down)">
                                      <p:cBhvr>
                                        <p:cTn id="123" dur="580">
                                          <p:stCondLst>
                                            <p:cond delay="0"/>
                                          </p:stCondLst>
                                        </p:cTn>
                                        <p:tgtEl>
                                          <p:spTgt spid="19"/>
                                        </p:tgtEl>
                                      </p:cBhvr>
                                    </p:animEffect>
                                    <p:anim calcmode="lin" valueType="num">
                                      <p:cBhvr>
                                        <p:cTn id="124"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29" dur="26">
                                          <p:stCondLst>
                                            <p:cond delay="650"/>
                                          </p:stCondLst>
                                        </p:cTn>
                                        <p:tgtEl>
                                          <p:spTgt spid="19"/>
                                        </p:tgtEl>
                                      </p:cBhvr>
                                      <p:to x="100000" y="60000"/>
                                    </p:animScale>
                                    <p:animScale>
                                      <p:cBhvr>
                                        <p:cTn id="130" dur="166" decel="50000">
                                          <p:stCondLst>
                                            <p:cond delay="676"/>
                                          </p:stCondLst>
                                        </p:cTn>
                                        <p:tgtEl>
                                          <p:spTgt spid="19"/>
                                        </p:tgtEl>
                                      </p:cBhvr>
                                      <p:to x="100000" y="100000"/>
                                    </p:animScale>
                                    <p:animScale>
                                      <p:cBhvr>
                                        <p:cTn id="131" dur="26">
                                          <p:stCondLst>
                                            <p:cond delay="1312"/>
                                          </p:stCondLst>
                                        </p:cTn>
                                        <p:tgtEl>
                                          <p:spTgt spid="19"/>
                                        </p:tgtEl>
                                      </p:cBhvr>
                                      <p:to x="100000" y="80000"/>
                                    </p:animScale>
                                    <p:animScale>
                                      <p:cBhvr>
                                        <p:cTn id="132" dur="166" decel="50000">
                                          <p:stCondLst>
                                            <p:cond delay="1338"/>
                                          </p:stCondLst>
                                        </p:cTn>
                                        <p:tgtEl>
                                          <p:spTgt spid="19"/>
                                        </p:tgtEl>
                                      </p:cBhvr>
                                      <p:to x="100000" y="100000"/>
                                    </p:animScale>
                                    <p:animScale>
                                      <p:cBhvr>
                                        <p:cTn id="133" dur="26">
                                          <p:stCondLst>
                                            <p:cond delay="1642"/>
                                          </p:stCondLst>
                                        </p:cTn>
                                        <p:tgtEl>
                                          <p:spTgt spid="19"/>
                                        </p:tgtEl>
                                      </p:cBhvr>
                                      <p:to x="100000" y="90000"/>
                                    </p:animScale>
                                    <p:animScale>
                                      <p:cBhvr>
                                        <p:cTn id="134" dur="166" decel="50000">
                                          <p:stCondLst>
                                            <p:cond delay="1668"/>
                                          </p:stCondLst>
                                        </p:cTn>
                                        <p:tgtEl>
                                          <p:spTgt spid="19"/>
                                        </p:tgtEl>
                                      </p:cBhvr>
                                      <p:to x="100000" y="100000"/>
                                    </p:animScale>
                                    <p:animScale>
                                      <p:cBhvr>
                                        <p:cTn id="135" dur="26">
                                          <p:stCondLst>
                                            <p:cond delay="1808"/>
                                          </p:stCondLst>
                                        </p:cTn>
                                        <p:tgtEl>
                                          <p:spTgt spid="19"/>
                                        </p:tgtEl>
                                      </p:cBhvr>
                                      <p:to x="100000" y="95000"/>
                                    </p:animScale>
                                    <p:animScale>
                                      <p:cBhvr>
                                        <p:cTn id="136" dur="166" decel="50000">
                                          <p:stCondLst>
                                            <p:cond delay="1834"/>
                                          </p:stCondLst>
                                        </p:cTn>
                                        <p:tgtEl>
                                          <p:spTgt spid="19"/>
                                        </p:tgtEl>
                                      </p:cBhvr>
                                      <p:to x="100000" y="100000"/>
                                    </p:animScale>
                                  </p:childTnLst>
                                </p:cTn>
                              </p:par>
                              <p:par>
                                <p:cTn id="137" presetID="26" presetClass="entr" presetSubtype="0" fill="hold" nodeType="withEffect">
                                  <p:stCondLst>
                                    <p:cond delay="0"/>
                                  </p:stCondLst>
                                  <p:childTnLst>
                                    <p:set>
                                      <p:cBhvr>
                                        <p:cTn id="138" dur="1" fill="hold">
                                          <p:stCondLst>
                                            <p:cond delay="0"/>
                                          </p:stCondLst>
                                        </p:cTn>
                                        <p:tgtEl>
                                          <p:spTgt spid="20"/>
                                        </p:tgtEl>
                                        <p:attrNameLst>
                                          <p:attrName>style.visibility</p:attrName>
                                        </p:attrNameLst>
                                      </p:cBhvr>
                                      <p:to>
                                        <p:strVal val="visible"/>
                                      </p:to>
                                    </p:set>
                                    <p:animEffect transition="in" filter="wipe(down)">
                                      <p:cBhvr>
                                        <p:cTn id="139" dur="580">
                                          <p:stCondLst>
                                            <p:cond delay="0"/>
                                          </p:stCondLst>
                                        </p:cTn>
                                        <p:tgtEl>
                                          <p:spTgt spid="20"/>
                                        </p:tgtEl>
                                      </p:cBhvr>
                                    </p:animEffect>
                                    <p:anim calcmode="lin" valueType="num">
                                      <p:cBhvr>
                                        <p:cTn id="140"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41"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42"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43"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44"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45" dur="26">
                                          <p:stCondLst>
                                            <p:cond delay="650"/>
                                          </p:stCondLst>
                                        </p:cTn>
                                        <p:tgtEl>
                                          <p:spTgt spid="20"/>
                                        </p:tgtEl>
                                      </p:cBhvr>
                                      <p:to x="100000" y="60000"/>
                                    </p:animScale>
                                    <p:animScale>
                                      <p:cBhvr>
                                        <p:cTn id="146" dur="166" decel="50000">
                                          <p:stCondLst>
                                            <p:cond delay="676"/>
                                          </p:stCondLst>
                                        </p:cTn>
                                        <p:tgtEl>
                                          <p:spTgt spid="20"/>
                                        </p:tgtEl>
                                      </p:cBhvr>
                                      <p:to x="100000" y="100000"/>
                                    </p:animScale>
                                    <p:animScale>
                                      <p:cBhvr>
                                        <p:cTn id="147" dur="26">
                                          <p:stCondLst>
                                            <p:cond delay="1312"/>
                                          </p:stCondLst>
                                        </p:cTn>
                                        <p:tgtEl>
                                          <p:spTgt spid="20"/>
                                        </p:tgtEl>
                                      </p:cBhvr>
                                      <p:to x="100000" y="80000"/>
                                    </p:animScale>
                                    <p:animScale>
                                      <p:cBhvr>
                                        <p:cTn id="148" dur="166" decel="50000">
                                          <p:stCondLst>
                                            <p:cond delay="1338"/>
                                          </p:stCondLst>
                                        </p:cTn>
                                        <p:tgtEl>
                                          <p:spTgt spid="20"/>
                                        </p:tgtEl>
                                      </p:cBhvr>
                                      <p:to x="100000" y="100000"/>
                                    </p:animScale>
                                    <p:animScale>
                                      <p:cBhvr>
                                        <p:cTn id="149" dur="26">
                                          <p:stCondLst>
                                            <p:cond delay="1642"/>
                                          </p:stCondLst>
                                        </p:cTn>
                                        <p:tgtEl>
                                          <p:spTgt spid="20"/>
                                        </p:tgtEl>
                                      </p:cBhvr>
                                      <p:to x="100000" y="90000"/>
                                    </p:animScale>
                                    <p:animScale>
                                      <p:cBhvr>
                                        <p:cTn id="150" dur="166" decel="50000">
                                          <p:stCondLst>
                                            <p:cond delay="1668"/>
                                          </p:stCondLst>
                                        </p:cTn>
                                        <p:tgtEl>
                                          <p:spTgt spid="20"/>
                                        </p:tgtEl>
                                      </p:cBhvr>
                                      <p:to x="100000" y="100000"/>
                                    </p:animScale>
                                    <p:animScale>
                                      <p:cBhvr>
                                        <p:cTn id="151" dur="26">
                                          <p:stCondLst>
                                            <p:cond delay="1808"/>
                                          </p:stCondLst>
                                        </p:cTn>
                                        <p:tgtEl>
                                          <p:spTgt spid="20"/>
                                        </p:tgtEl>
                                      </p:cBhvr>
                                      <p:to x="100000" y="95000"/>
                                    </p:animScale>
                                    <p:animScale>
                                      <p:cBhvr>
                                        <p:cTn id="152" dur="166" decel="50000">
                                          <p:stCondLst>
                                            <p:cond delay="1834"/>
                                          </p:stCondLst>
                                        </p:cTn>
                                        <p:tgtEl>
                                          <p:spTgt spid="20"/>
                                        </p:tgtEl>
                                      </p:cBhvr>
                                      <p:to x="100000" y="100000"/>
                                    </p:animScale>
                                  </p:childTnLst>
                                </p:cTn>
                              </p:par>
                              <p:par>
                                <p:cTn id="153" presetID="26" presetClass="entr" presetSubtype="0" fill="hold" nodeType="withEffect">
                                  <p:stCondLst>
                                    <p:cond delay="0"/>
                                  </p:stCondLst>
                                  <p:childTnLst>
                                    <p:set>
                                      <p:cBhvr>
                                        <p:cTn id="154" dur="1" fill="hold">
                                          <p:stCondLst>
                                            <p:cond delay="0"/>
                                          </p:stCondLst>
                                        </p:cTn>
                                        <p:tgtEl>
                                          <p:spTgt spid="21"/>
                                        </p:tgtEl>
                                        <p:attrNameLst>
                                          <p:attrName>style.visibility</p:attrName>
                                        </p:attrNameLst>
                                      </p:cBhvr>
                                      <p:to>
                                        <p:strVal val="visible"/>
                                      </p:to>
                                    </p:set>
                                    <p:animEffect transition="in" filter="wipe(down)">
                                      <p:cBhvr>
                                        <p:cTn id="155" dur="580">
                                          <p:stCondLst>
                                            <p:cond delay="0"/>
                                          </p:stCondLst>
                                        </p:cTn>
                                        <p:tgtEl>
                                          <p:spTgt spid="21"/>
                                        </p:tgtEl>
                                      </p:cBhvr>
                                    </p:animEffect>
                                    <p:anim calcmode="lin" valueType="num">
                                      <p:cBhvr>
                                        <p:cTn id="156"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57"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58"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59"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60"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61" dur="26">
                                          <p:stCondLst>
                                            <p:cond delay="650"/>
                                          </p:stCondLst>
                                        </p:cTn>
                                        <p:tgtEl>
                                          <p:spTgt spid="21"/>
                                        </p:tgtEl>
                                      </p:cBhvr>
                                      <p:to x="100000" y="60000"/>
                                    </p:animScale>
                                    <p:animScale>
                                      <p:cBhvr>
                                        <p:cTn id="162" dur="166" decel="50000">
                                          <p:stCondLst>
                                            <p:cond delay="676"/>
                                          </p:stCondLst>
                                        </p:cTn>
                                        <p:tgtEl>
                                          <p:spTgt spid="21"/>
                                        </p:tgtEl>
                                      </p:cBhvr>
                                      <p:to x="100000" y="100000"/>
                                    </p:animScale>
                                    <p:animScale>
                                      <p:cBhvr>
                                        <p:cTn id="163" dur="26">
                                          <p:stCondLst>
                                            <p:cond delay="1312"/>
                                          </p:stCondLst>
                                        </p:cTn>
                                        <p:tgtEl>
                                          <p:spTgt spid="21"/>
                                        </p:tgtEl>
                                      </p:cBhvr>
                                      <p:to x="100000" y="80000"/>
                                    </p:animScale>
                                    <p:animScale>
                                      <p:cBhvr>
                                        <p:cTn id="164" dur="166" decel="50000">
                                          <p:stCondLst>
                                            <p:cond delay="1338"/>
                                          </p:stCondLst>
                                        </p:cTn>
                                        <p:tgtEl>
                                          <p:spTgt spid="21"/>
                                        </p:tgtEl>
                                      </p:cBhvr>
                                      <p:to x="100000" y="100000"/>
                                    </p:animScale>
                                    <p:animScale>
                                      <p:cBhvr>
                                        <p:cTn id="165" dur="26">
                                          <p:stCondLst>
                                            <p:cond delay="1642"/>
                                          </p:stCondLst>
                                        </p:cTn>
                                        <p:tgtEl>
                                          <p:spTgt spid="21"/>
                                        </p:tgtEl>
                                      </p:cBhvr>
                                      <p:to x="100000" y="90000"/>
                                    </p:animScale>
                                    <p:animScale>
                                      <p:cBhvr>
                                        <p:cTn id="166" dur="166" decel="50000">
                                          <p:stCondLst>
                                            <p:cond delay="1668"/>
                                          </p:stCondLst>
                                        </p:cTn>
                                        <p:tgtEl>
                                          <p:spTgt spid="21"/>
                                        </p:tgtEl>
                                      </p:cBhvr>
                                      <p:to x="100000" y="100000"/>
                                    </p:animScale>
                                    <p:animScale>
                                      <p:cBhvr>
                                        <p:cTn id="167" dur="26">
                                          <p:stCondLst>
                                            <p:cond delay="1808"/>
                                          </p:stCondLst>
                                        </p:cTn>
                                        <p:tgtEl>
                                          <p:spTgt spid="21"/>
                                        </p:tgtEl>
                                      </p:cBhvr>
                                      <p:to x="100000" y="95000"/>
                                    </p:animScale>
                                    <p:animScale>
                                      <p:cBhvr>
                                        <p:cTn id="168" dur="166" decel="50000">
                                          <p:stCondLst>
                                            <p:cond delay="1834"/>
                                          </p:stCondLst>
                                        </p:cTn>
                                        <p:tgtEl>
                                          <p:spTgt spid="21"/>
                                        </p:tgtEl>
                                      </p:cBhvr>
                                      <p:to x="100000" y="100000"/>
                                    </p:animScale>
                                  </p:childTnLst>
                                </p:cTn>
                              </p:par>
                              <p:par>
                                <p:cTn id="169" presetID="26" presetClass="entr" presetSubtype="0" fill="hold" nodeType="withEffect">
                                  <p:stCondLst>
                                    <p:cond delay="0"/>
                                  </p:stCondLst>
                                  <p:childTnLst>
                                    <p:set>
                                      <p:cBhvr>
                                        <p:cTn id="170" dur="1" fill="hold">
                                          <p:stCondLst>
                                            <p:cond delay="0"/>
                                          </p:stCondLst>
                                        </p:cTn>
                                        <p:tgtEl>
                                          <p:spTgt spid="22"/>
                                        </p:tgtEl>
                                        <p:attrNameLst>
                                          <p:attrName>style.visibility</p:attrName>
                                        </p:attrNameLst>
                                      </p:cBhvr>
                                      <p:to>
                                        <p:strVal val="visible"/>
                                      </p:to>
                                    </p:set>
                                    <p:animEffect transition="in" filter="wipe(down)">
                                      <p:cBhvr>
                                        <p:cTn id="171" dur="580">
                                          <p:stCondLst>
                                            <p:cond delay="0"/>
                                          </p:stCondLst>
                                        </p:cTn>
                                        <p:tgtEl>
                                          <p:spTgt spid="22"/>
                                        </p:tgtEl>
                                      </p:cBhvr>
                                    </p:animEffect>
                                    <p:anim calcmode="lin" valueType="num">
                                      <p:cBhvr>
                                        <p:cTn id="172"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73"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74"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75"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76"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77" dur="26">
                                          <p:stCondLst>
                                            <p:cond delay="650"/>
                                          </p:stCondLst>
                                        </p:cTn>
                                        <p:tgtEl>
                                          <p:spTgt spid="22"/>
                                        </p:tgtEl>
                                      </p:cBhvr>
                                      <p:to x="100000" y="60000"/>
                                    </p:animScale>
                                    <p:animScale>
                                      <p:cBhvr>
                                        <p:cTn id="178" dur="166" decel="50000">
                                          <p:stCondLst>
                                            <p:cond delay="676"/>
                                          </p:stCondLst>
                                        </p:cTn>
                                        <p:tgtEl>
                                          <p:spTgt spid="22"/>
                                        </p:tgtEl>
                                      </p:cBhvr>
                                      <p:to x="100000" y="100000"/>
                                    </p:animScale>
                                    <p:animScale>
                                      <p:cBhvr>
                                        <p:cTn id="179" dur="26">
                                          <p:stCondLst>
                                            <p:cond delay="1312"/>
                                          </p:stCondLst>
                                        </p:cTn>
                                        <p:tgtEl>
                                          <p:spTgt spid="22"/>
                                        </p:tgtEl>
                                      </p:cBhvr>
                                      <p:to x="100000" y="80000"/>
                                    </p:animScale>
                                    <p:animScale>
                                      <p:cBhvr>
                                        <p:cTn id="180" dur="166" decel="50000">
                                          <p:stCondLst>
                                            <p:cond delay="1338"/>
                                          </p:stCondLst>
                                        </p:cTn>
                                        <p:tgtEl>
                                          <p:spTgt spid="22"/>
                                        </p:tgtEl>
                                      </p:cBhvr>
                                      <p:to x="100000" y="100000"/>
                                    </p:animScale>
                                    <p:animScale>
                                      <p:cBhvr>
                                        <p:cTn id="181" dur="26">
                                          <p:stCondLst>
                                            <p:cond delay="1642"/>
                                          </p:stCondLst>
                                        </p:cTn>
                                        <p:tgtEl>
                                          <p:spTgt spid="22"/>
                                        </p:tgtEl>
                                      </p:cBhvr>
                                      <p:to x="100000" y="90000"/>
                                    </p:animScale>
                                    <p:animScale>
                                      <p:cBhvr>
                                        <p:cTn id="182" dur="166" decel="50000">
                                          <p:stCondLst>
                                            <p:cond delay="1668"/>
                                          </p:stCondLst>
                                        </p:cTn>
                                        <p:tgtEl>
                                          <p:spTgt spid="22"/>
                                        </p:tgtEl>
                                      </p:cBhvr>
                                      <p:to x="100000" y="100000"/>
                                    </p:animScale>
                                    <p:animScale>
                                      <p:cBhvr>
                                        <p:cTn id="183" dur="26">
                                          <p:stCondLst>
                                            <p:cond delay="1808"/>
                                          </p:stCondLst>
                                        </p:cTn>
                                        <p:tgtEl>
                                          <p:spTgt spid="22"/>
                                        </p:tgtEl>
                                      </p:cBhvr>
                                      <p:to x="100000" y="95000"/>
                                    </p:animScale>
                                    <p:animScale>
                                      <p:cBhvr>
                                        <p:cTn id="184" dur="166" decel="50000">
                                          <p:stCondLst>
                                            <p:cond delay="1834"/>
                                          </p:stCondLst>
                                        </p:cTn>
                                        <p:tgtEl>
                                          <p:spTgt spid="22"/>
                                        </p:tgtEl>
                                      </p:cBhvr>
                                      <p:to x="100000" y="100000"/>
                                    </p:animScale>
                                  </p:childTnLst>
                                </p:cTn>
                              </p:par>
                              <p:par>
                                <p:cTn id="185" presetID="26" presetClass="entr" presetSubtype="0" fill="hold" nodeType="withEffect">
                                  <p:stCondLst>
                                    <p:cond delay="0"/>
                                  </p:stCondLst>
                                  <p:childTnLst>
                                    <p:set>
                                      <p:cBhvr>
                                        <p:cTn id="186" dur="1" fill="hold">
                                          <p:stCondLst>
                                            <p:cond delay="0"/>
                                          </p:stCondLst>
                                        </p:cTn>
                                        <p:tgtEl>
                                          <p:spTgt spid="23"/>
                                        </p:tgtEl>
                                        <p:attrNameLst>
                                          <p:attrName>style.visibility</p:attrName>
                                        </p:attrNameLst>
                                      </p:cBhvr>
                                      <p:to>
                                        <p:strVal val="visible"/>
                                      </p:to>
                                    </p:set>
                                    <p:animEffect transition="in" filter="wipe(down)">
                                      <p:cBhvr>
                                        <p:cTn id="187" dur="580">
                                          <p:stCondLst>
                                            <p:cond delay="0"/>
                                          </p:stCondLst>
                                        </p:cTn>
                                        <p:tgtEl>
                                          <p:spTgt spid="23"/>
                                        </p:tgtEl>
                                      </p:cBhvr>
                                    </p:animEffect>
                                    <p:anim calcmode="lin" valueType="num">
                                      <p:cBhvr>
                                        <p:cTn id="188"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89"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90"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91"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92"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93" dur="26">
                                          <p:stCondLst>
                                            <p:cond delay="650"/>
                                          </p:stCondLst>
                                        </p:cTn>
                                        <p:tgtEl>
                                          <p:spTgt spid="23"/>
                                        </p:tgtEl>
                                      </p:cBhvr>
                                      <p:to x="100000" y="60000"/>
                                    </p:animScale>
                                    <p:animScale>
                                      <p:cBhvr>
                                        <p:cTn id="194" dur="166" decel="50000">
                                          <p:stCondLst>
                                            <p:cond delay="676"/>
                                          </p:stCondLst>
                                        </p:cTn>
                                        <p:tgtEl>
                                          <p:spTgt spid="23"/>
                                        </p:tgtEl>
                                      </p:cBhvr>
                                      <p:to x="100000" y="100000"/>
                                    </p:animScale>
                                    <p:animScale>
                                      <p:cBhvr>
                                        <p:cTn id="195" dur="26">
                                          <p:stCondLst>
                                            <p:cond delay="1312"/>
                                          </p:stCondLst>
                                        </p:cTn>
                                        <p:tgtEl>
                                          <p:spTgt spid="23"/>
                                        </p:tgtEl>
                                      </p:cBhvr>
                                      <p:to x="100000" y="80000"/>
                                    </p:animScale>
                                    <p:animScale>
                                      <p:cBhvr>
                                        <p:cTn id="196" dur="166" decel="50000">
                                          <p:stCondLst>
                                            <p:cond delay="1338"/>
                                          </p:stCondLst>
                                        </p:cTn>
                                        <p:tgtEl>
                                          <p:spTgt spid="23"/>
                                        </p:tgtEl>
                                      </p:cBhvr>
                                      <p:to x="100000" y="100000"/>
                                    </p:animScale>
                                    <p:animScale>
                                      <p:cBhvr>
                                        <p:cTn id="197" dur="26">
                                          <p:stCondLst>
                                            <p:cond delay="1642"/>
                                          </p:stCondLst>
                                        </p:cTn>
                                        <p:tgtEl>
                                          <p:spTgt spid="23"/>
                                        </p:tgtEl>
                                      </p:cBhvr>
                                      <p:to x="100000" y="90000"/>
                                    </p:animScale>
                                    <p:animScale>
                                      <p:cBhvr>
                                        <p:cTn id="198" dur="166" decel="50000">
                                          <p:stCondLst>
                                            <p:cond delay="1668"/>
                                          </p:stCondLst>
                                        </p:cTn>
                                        <p:tgtEl>
                                          <p:spTgt spid="23"/>
                                        </p:tgtEl>
                                      </p:cBhvr>
                                      <p:to x="100000" y="100000"/>
                                    </p:animScale>
                                    <p:animScale>
                                      <p:cBhvr>
                                        <p:cTn id="199" dur="26">
                                          <p:stCondLst>
                                            <p:cond delay="1808"/>
                                          </p:stCondLst>
                                        </p:cTn>
                                        <p:tgtEl>
                                          <p:spTgt spid="23"/>
                                        </p:tgtEl>
                                      </p:cBhvr>
                                      <p:to x="100000" y="95000"/>
                                    </p:animScale>
                                    <p:animScale>
                                      <p:cBhvr>
                                        <p:cTn id="200" dur="166" decel="50000">
                                          <p:stCondLst>
                                            <p:cond delay="1834"/>
                                          </p:stCondLst>
                                        </p:cTn>
                                        <p:tgtEl>
                                          <p:spTgt spid="2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7"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TextBox 3"/>
          <p:cNvSpPr txBox="1"/>
          <p:nvPr/>
        </p:nvSpPr>
        <p:spPr>
          <a:xfrm>
            <a:off x="3124200" y="1581150"/>
            <a:ext cx="2971800" cy="646331"/>
          </a:xfrm>
          <a:prstGeom prst="rect">
            <a:avLst/>
          </a:prstGeom>
          <a:solidFill>
            <a:srgbClr val="EBF6F9"/>
          </a:solidFill>
        </p:spPr>
        <p:txBody>
          <a:bodyPr wrap="square" rtlCol="0">
            <a:spAutoFit/>
          </a:bodyPr>
          <a:lstStyle/>
          <a:p>
            <a:pPr algn="ctr"/>
            <a:r>
              <a:rPr lang="en-US" sz="3600" b="1" smtClean="0">
                <a:latin typeface="Arial-Rounded" pitchFamily="34" charset="0"/>
                <a:ea typeface="Arial-Rounded" pitchFamily="34" charset="0"/>
                <a:cs typeface="Arial-Rounded" pitchFamily="34" charset="0"/>
              </a:rPr>
              <a:t>Củng cố</a:t>
            </a:r>
          </a:p>
        </p:txBody>
      </p:sp>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19100"/>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1905000" y="2344535"/>
            <a:ext cx="5326568" cy="857250"/>
          </a:xfrm>
          <a:solidFill>
            <a:srgbClr val="A9DA74"/>
          </a:solidFill>
        </p:spPr>
        <p:txBody>
          <a:bodyPr/>
          <a:lstStyle/>
          <a:p>
            <a:r>
              <a:rPr lang="en-US" smtClean="0">
                <a:latin typeface="Arial-Rounded" pitchFamily="34" charset="0"/>
                <a:ea typeface="Arial-Rounded" pitchFamily="34" charset="0"/>
                <a:cs typeface="Arial-Rounded" pitchFamily="34" charset="0"/>
              </a:rPr>
              <a:t>Ôn và khởi động</a:t>
            </a:r>
            <a:endParaRPr lang="en-US">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1035926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TextBox 3"/>
          <p:cNvSpPr txBox="1"/>
          <p:nvPr/>
        </p:nvSpPr>
        <p:spPr>
          <a:xfrm>
            <a:off x="1295400" y="133350"/>
            <a:ext cx="6705600" cy="954107"/>
          </a:xfrm>
          <a:prstGeom prst="rect">
            <a:avLst/>
          </a:prstGeom>
          <a:solidFill>
            <a:schemeClr val="accent5">
              <a:lumMod val="20000"/>
              <a:lumOff val="80000"/>
            </a:schemeClr>
          </a:solidFill>
        </p:spPr>
        <p:txBody>
          <a:bodyPr wrap="square" rtlCol="0">
            <a:spAutoFit/>
          </a:bodyPr>
          <a:lstStyle/>
          <a:p>
            <a:pPr algn="ctr"/>
            <a:r>
              <a:rPr lang="en-US" sz="2800" b="1" smtClean="0">
                <a:latin typeface="Arial-Rounded" pitchFamily="34" charset="0"/>
                <a:ea typeface="Arial-Rounded" pitchFamily="34" charset="0"/>
                <a:cs typeface="Arial-Rounded" pitchFamily="34" charset="0"/>
              </a:rPr>
              <a:t>Dặn dò: + Luyện đọc:</a:t>
            </a:r>
            <a:r>
              <a:rPr lang="en-US" sz="2800" b="1" i="1" smtClean="0">
                <a:latin typeface="Arial-Rounded" pitchFamily="34" charset="0"/>
                <a:ea typeface="Arial-Rounded" pitchFamily="34" charset="0"/>
                <a:cs typeface="Arial-Rounded" pitchFamily="34" charset="0"/>
              </a:rPr>
              <a:t> Giải thưởng tình bạn</a:t>
            </a:r>
          </a:p>
          <a:p>
            <a:pPr algn="ctr"/>
            <a:r>
              <a:rPr lang="en-US" sz="2800" b="1" smtClean="0">
                <a:latin typeface="Arial-Rounded" pitchFamily="34" charset="0"/>
                <a:ea typeface="Arial-Rounded" pitchFamily="34" charset="0"/>
                <a:cs typeface="Arial-Rounded" pitchFamily="34" charset="0"/>
              </a:rPr>
              <a:t>      + Xem bài trang 16, trang 17.</a:t>
            </a: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6" name="Oval 15"/>
          <p:cNvSpPr/>
          <p:nvPr/>
        </p:nvSpPr>
        <p:spPr>
          <a:xfrm>
            <a:off x="209550" y="641669"/>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1</a:t>
            </a:r>
            <a:endParaRPr lang="en-US" sz="2800" b="1">
              <a:solidFill>
                <a:schemeClr val="bg1"/>
              </a:solidFill>
              <a:latin typeface="Arial Rounded MT Bold" pitchFamily="34" charset="0"/>
              <a:cs typeface="Times New Roman" pitchFamily="18" charset="0"/>
            </a:endParaRPr>
          </a:p>
        </p:txBody>
      </p:sp>
      <p:sp>
        <p:nvSpPr>
          <p:cNvPr id="17" name="TextBox 16"/>
          <p:cNvSpPr txBox="1"/>
          <p:nvPr/>
        </p:nvSpPr>
        <p:spPr>
          <a:xfrm>
            <a:off x="876300" y="730965"/>
            <a:ext cx="7391400"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Quan sát tranh và nói về những gì em thấy ở trong tranh</a:t>
            </a:r>
            <a:endParaRPr lang="en-US" sz="2400" b="1">
              <a:latin typeface="Arial-Rounded" pitchFamily="34" charset="0"/>
              <a:ea typeface="Arial-Rounded" pitchFamily="34" charset="0"/>
              <a:cs typeface="Arial-Rounded" pitchFamily="34" charset="0"/>
            </a:endParaRPr>
          </a:p>
        </p:txBody>
      </p:sp>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818" t="26823" r="26940" b="23438"/>
          <a:stretch/>
        </p:blipFill>
        <p:spPr bwMode="auto">
          <a:xfrm>
            <a:off x="1628775" y="1251269"/>
            <a:ext cx="5886450" cy="36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92453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117764" y="142282"/>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bg1"/>
                </a:solidFill>
                <a:latin typeface="Arial Rounded MT Bold" pitchFamily="34" charset="0"/>
                <a:cs typeface="Times New Roman" pitchFamily="18" charset="0"/>
              </a:rPr>
              <a:t>2</a:t>
            </a:r>
            <a:endParaRPr lang="en-US" sz="3200" b="1">
              <a:solidFill>
                <a:schemeClr val="bg1"/>
              </a:solidFill>
              <a:latin typeface="Arial Rounded MT Bold" pitchFamily="34" charset="0"/>
              <a:cs typeface="Times New Roman" pitchFamily="18" charset="0"/>
            </a:endParaRPr>
          </a:p>
        </p:txBody>
      </p:sp>
      <p:sp>
        <p:nvSpPr>
          <p:cNvPr id="3" name="TextBox 2"/>
          <p:cNvSpPr txBox="1"/>
          <p:nvPr/>
        </p:nvSpPr>
        <p:spPr>
          <a:xfrm>
            <a:off x="744682" y="167119"/>
            <a:ext cx="1617518" cy="584763"/>
          </a:xfrm>
          <a:prstGeom prst="rect">
            <a:avLst/>
          </a:prstGeom>
          <a:no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Đọc</a:t>
            </a:r>
            <a:endParaRPr lang="en-US" sz="3200" b="1">
              <a:latin typeface="Arial-Rounded" pitchFamily="34" charset="0"/>
              <a:ea typeface="Arial-Rounded" pitchFamily="34" charset="0"/>
              <a:cs typeface="Arial-Rounded" pitchFamily="34" charset="0"/>
            </a:endParaRPr>
          </a:p>
        </p:txBody>
      </p:sp>
      <p:sp>
        <p:nvSpPr>
          <p:cNvPr id="4" name="TextBox 3"/>
          <p:cNvSpPr txBox="1"/>
          <p:nvPr/>
        </p:nvSpPr>
        <p:spPr>
          <a:xfrm>
            <a:off x="1143000" y="359406"/>
            <a:ext cx="5947064" cy="584763"/>
          </a:xfrm>
          <a:prstGeom prst="rect">
            <a:avLst/>
          </a:prstGeom>
          <a:noFill/>
        </p:spPr>
        <p:txBody>
          <a:bodyPr wrap="square" lIns="91428" tIns="45714" rIns="91428" bIns="45714" rtlCol="0">
            <a:spAutoFit/>
          </a:bodyPr>
          <a:lstStyle/>
          <a:p>
            <a:pPr algn="ctr"/>
            <a:r>
              <a:rPr lang="en-US" sz="3200" b="1" smtClean="0">
                <a:latin typeface="Arial-Rounded" pitchFamily="34" charset="0"/>
                <a:ea typeface="Arial-Rounded" pitchFamily="34" charset="0"/>
                <a:cs typeface="Arial-Rounded" pitchFamily="34" charset="0"/>
              </a:rPr>
              <a:t>Giải thưởng tình bạn</a:t>
            </a:r>
            <a:endParaRPr lang="en-US" sz="3200" b="1">
              <a:latin typeface="Arial Rounded MT Bold" pitchFamily="34" charset="0"/>
              <a:ea typeface="Arial-Rounded" pitchFamily="34" charset="0"/>
              <a:cs typeface="Arial-Rounded" pitchFamily="34" charset="0"/>
            </a:endParaRPr>
          </a:p>
        </p:txBody>
      </p:sp>
      <p:sp>
        <p:nvSpPr>
          <p:cNvPr id="5" name="TextBox 4"/>
          <p:cNvSpPr txBox="1"/>
          <p:nvPr/>
        </p:nvSpPr>
        <p:spPr>
          <a:xfrm>
            <a:off x="152401" y="795417"/>
            <a:ext cx="8762999" cy="4339637"/>
          </a:xfrm>
          <a:prstGeom prst="rect">
            <a:avLst/>
          </a:prstGeom>
          <a:noFill/>
        </p:spPr>
        <p:txBody>
          <a:bodyPr wrap="square" lIns="91428" tIns="45714" rIns="91428" bIns="45714" rtlCol="0">
            <a:spAutoFit/>
          </a:bodyPr>
          <a:lstStyle/>
          <a:p>
            <a:pPr algn="just"/>
            <a:r>
              <a:rPr lang="en-US" sz="3600" smtClean="0">
                <a:latin typeface="Arial-Rounded" pitchFamily="34" charset="0"/>
                <a:ea typeface="Arial-Rounded" pitchFamily="34" charset="0"/>
                <a:cs typeface="Arial-Rounded" pitchFamily="34" charset="0"/>
              </a:rPr>
              <a:t>	</a:t>
            </a:r>
            <a:r>
              <a:rPr lang="en-US" sz="3000" smtClean="0">
                <a:latin typeface="Arial-Rounded" pitchFamily="34" charset="0"/>
                <a:ea typeface="Arial-Rounded" pitchFamily="34" charset="0"/>
                <a:cs typeface="Arial-Rounded" pitchFamily="34" charset="0"/>
              </a:rPr>
              <a:t>Nai và hoẵng tham dự một cuộc chạy đua. Trước vạch xuất phát, nai và hoẵng xoạc chân lấy đà. Sau khi trọng tài ra hiệu, hai bạn lao như tên bắn. Cả hai luôn ở vị trí dẫn đầu. Bỗng nhiên, hoẵng vấp phải một hòn đá rồi ngã oạch. Nai vội dừng lại, đỡ hoẵng đứng dậy.</a:t>
            </a:r>
          </a:p>
          <a:p>
            <a:pPr algn="just"/>
            <a:r>
              <a:rPr lang="en-US" sz="3000">
                <a:latin typeface="Arial-Rounded" pitchFamily="34" charset="0"/>
                <a:ea typeface="Arial-Rounded" pitchFamily="34" charset="0"/>
                <a:cs typeface="Arial-Rounded" pitchFamily="34" charset="0"/>
              </a:rPr>
              <a:t>	</a:t>
            </a:r>
            <a:r>
              <a:rPr lang="en-US" sz="3000" smtClean="0">
                <a:latin typeface="Arial-Rounded" pitchFamily="34" charset="0"/>
                <a:ea typeface="Arial-Rounded" pitchFamily="34" charset="0"/>
                <a:cs typeface="Arial-Rounded" pitchFamily="34" charset="0"/>
              </a:rPr>
              <a:t>Nai và hoẵng về đích cuối cùng. Nhưng cả hai đều được tặng giải thưởng tình bạn.</a:t>
            </a:r>
          </a:p>
          <a:p>
            <a:pPr algn="just"/>
            <a:r>
              <a:rPr lang="en-US" sz="3000" smtClean="0">
                <a:latin typeface="Arial-Rounded" pitchFamily="34" charset="0"/>
                <a:ea typeface="Arial-Rounded" pitchFamily="34" charset="0"/>
                <a:cs typeface="Arial-Rounded" pitchFamily="34" charset="0"/>
              </a:rPr>
              <a:t>                                                                        (Lâm Anh)</a:t>
            </a:r>
            <a:endParaRPr lang="en-US" sz="3000">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5027" y="471560"/>
            <a:ext cx="6964813" cy="3716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65219" y="4404013"/>
            <a:ext cx="4343400" cy="584775"/>
          </a:xfrm>
          <a:prstGeom prst="rect">
            <a:avLst/>
          </a:prstGeom>
          <a:solidFill>
            <a:srgbClr val="92D050"/>
          </a:solidFill>
        </p:spPr>
        <p:txBody>
          <a:bodyPr wrap="square" rtlCol="0">
            <a:spAutoFit/>
          </a:bodyPr>
          <a:lstStyle/>
          <a:p>
            <a:r>
              <a:rPr lang="en-US" sz="3200" smtClean="0">
                <a:latin typeface="Arial-Rounded" pitchFamily="34" charset="0"/>
                <a:ea typeface="Arial-Rounded" pitchFamily="34" charset="0"/>
                <a:cs typeface="Arial-Rounded" pitchFamily="34" charset="0"/>
              </a:rPr>
              <a:t>Bài tập đọc có mấy câu?</a:t>
            </a:r>
            <a:endParaRPr lang="en-US" sz="3200">
              <a:latin typeface="Arial-Rounded" pitchFamily="34" charset="0"/>
              <a:ea typeface="Arial-Rounded" pitchFamily="34" charset="0"/>
              <a:cs typeface="Arial-Rounded" pitchFamily="34" charset="0"/>
            </a:endParaRPr>
          </a:p>
        </p:txBody>
      </p:sp>
      <p:sp>
        <p:nvSpPr>
          <p:cNvPr id="7" name="Oval 6"/>
          <p:cNvSpPr/>
          <p:nvPr/>
        </p:nvSpPr>
        <p:spPr>
          <a:xfrm>
            <a:off x="2076450" y="789992"/>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1</a:t>
            </a:r>
            <a:endParaRPr lang="en-US">
              <a:solidFill>
                <a:schemeClr val="tx1"/>
              </a:solidFill>
              <a:latin typeface="Arial Rounded MT Bold" pitchFamily="34" charset="0"/>
            </a:endParaRPr>
          </a:p>
        </p:txBody>
      </p:sp>
      <p:sp>
        <p:nvSpPr>
          <p:cNvPr id="15" name="Oval 14"/>
          <p:cNvSpPr/>
          <p:nvPr/>
        </p:nvSpPr>
        <p:spPr>
          <a:xfrm>
            <a:off x="1510146" y="1233432"/>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2</a:t>
            </a:r>
            <a:endParaRPr lang="en-US">
              <a:solidFill>
                <a:schemeClr val="tx1"/>
              </a:solidFill>
              <a:latin typeface="Arial Rounded MT Bold" pitchFamily="34" charset="0"/>
            </a:endParaRPr>
          </a:p>
        </p:txBody>
      </p:sp>
      <p:sp>
        <p:nvSpPr>
          <p:cNvPr id="16" name="Oval 15"/>
          <p:cNvSpPr/>
          <p:nvPr/>
        </p:nvSpPr>
        <p:spPr>
          <a:xfrm>
            <a:off x="1859396" y="1650682"/>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3</a:t>
            </a:r>
            <a:endParaRPr lang="en-US">
              <a:solidFill>
                <a:schemeClr val="tx1"/>
              </a:solidFill>
              <a:latin typeface="Arial Rounded MT Bold" pitchFamily="34" charset="0"/>
            </a:endParaRPr>
          </a:p>
        </p:txBody>
      </p:sp>
      <p:sp>
        <p:nvSpPr>
          <p:cNvPr id="17" name="Oval 16"/>
          <p:cNvSpPr/>
          <p:nvPr/>
        </p:nvSpPr>
        <p:spPr>
          <a:xfrm>
            <a:off x="2076450" y="2044830"/>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4</a:t>
            </a:r>
            <a:endParaRPr lang="en-US">
              <a:solidFill>
                <a:schemeClr val="tx1"/>
              </a:solidFill>
              <a:latin typeface="Arial Rounded MT Bold" pitchFamily="34" charset="0"/>
            </a:endParaRPr>
          </a:p>
        </p:txBody>
      </p:sp>
      <p:sp>
        <p:nvSpPr>
          <p:cNvPr id="18" name="Oval 17"/>
          <p:cNvSpPr/>
          <p:nvPr/>
        </p:nvSpPr>
        <p:spPr>
          <a:xfrm>
            <a:off x="6303819" y="2046787"/>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5</a:t>
            </a:r>
            <a:endParaRPr lang="en-US">
              <a:solidFill>
                <a:schemeClr val="tx1"/>
              </a:solidFill>
              <a:latin typeface="Arial Rounded MT Bold" pitchFamily="34" charset="0"/>
            </a:endParaRPr>
          </a:p>
        </p:txBody>
      </p:sp>
      <p:sp>
        <p:nvSpPr>
          <p:cNvPr id="19" name="Oval 18"/>
          <p:cNvSpPr/>
          <p:nvPr/>
        </p:nvSpPr>
        <p:spPr>
          <a:xfrm>
            <a:off x="7162800" y="2375932"/>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6</a:t>
            </a:r>
            <a:endParaRPr lang="en-US">
              <a:solidFill>
                <a:schemeClr val="tx1"/>
              </a:solidFill>
              <a:latin typeface="Arial Rounded MT Bold" pitchFamily="34" charset="0"/>
            </a:endParaRPr>
          </a:p>
        </p:txBody>
      </p:sp>
      <p:sp>
        <p:nvSpPr>
          <p:cNvPr id="20" name="Oval 19"/>
          <p:cNvSpPr/>
          <p:nvPr/>
        </p:nvSpPr>
        <p:spPr>
          <a:xfrm>
            <a:off x="1942712" y="3293795"/>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7</a:t>
            </a:r>
            <a:endParaRPr lang="en-US">
              <a:solidFill>
                <a:schemeClr val="tx1"/>
              </a:solidFill>
              <a:latin typeface="Arial Rounded MT Bold" pitchFamily="34" charset="0"/>
            </a:endParaRPr>
          </a:p>
        </p:txBody>
      </p:sp>
      <p:sp>
        <p:nvSpPr>
          <p:cNvPr id="21" name="Oval 20"/>
          <p:cNvSpPr/>
          <p:nvPr/>
        </p:nvSpPr>
        <p:spPr>
          <a:xfrm>
            <a:off x="6705599" y="3125808"/>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8</a:t>
            </a:r>
            <a:endParaRPr lang="en-US">
              <a:solidFill>
                <a:schemeClr val="tx1"/>
              </a:solidFill>
              <a:latin typeface="Arial Rounded MT Bold" pitchFamily="34" charset="0"/>
            </a:endParaRPr>
          </a:p>
        </p:txBody>
      </p:sp>
      <p:grpSp>
        <p:nvGrpSpPr>
          <p:cNvPr id="3" name="Group 2"/>
          <p:cNvGrpSpPr/>
          <p:nvPr/>
        </p:nvGrpSpPr>
        <p:grpSpPr>
          <a:xfrm>
            <a:off x="-1066800" y="4070638"/>
            <a:ext cx="762000" cy="762000"/>
            <a:chOff x="1129146" y="3698492"/>
            <a:chExt cx="762000" cy="762000"/>
          </a:xfrm>
        </p:grpSpPr>
        <p:sp>
          <p:nvSpPr>
            <p:cNvPr id="24" name="Oval 23"/>
            <p:cNvSpPr/>
            <p:nvPr/>
          </p:nvSpPr>
          <p:spPr>
            <a:xfrm>
              <a:off x="1129146" y="3698492"/>
              <a:ext cx="762000" cy="762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10</a:t>
              </a:r>
              <a:endParaRPr lang="en-US">
                <a:solidFill>
                  <a:schemeClr val="tx1"/>
                </a:solidFill>
                <a:latin typeface="Arial Rounded MT Bold" pitchFamily="34" charset="0"/>
              </a:endParaRPr>
            </a:p>
          </p:txBody>
        </p:sp>
        <p:sp>
          <p:nvSpPr>
            <p:cNvPr id="22" name="Oval 21"/>
            <p:cNvSpPr/>
            <p:nvPr/>
          </p:nvSpPr>
          <p:spPr>
            <a:xfrm>
              <a:off x="1343892" y="3910834"/>
              <a:ext cx="337316" cy="337316"/>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latin typeface="Arial Rounded MT Bold" pitchFamily="34" charset="0"/>
              </a:endParaRPr>
            </a:p>
          </p:txBody>
        </p:sp>
      </p:grpSp>
      <p:sp>
        <p:nvSpPr>
          <p:cNvPr id="23" name="Oval 22"/>
          <p:cNvSpPr/>
          <p:nvPr/>
        </p:nvSpPr>
        <p:spPr>
          <a:xfrm>
            <a:off x="-796447" y="3385582"/>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9</a:t>
            </a:r>
            <a:endParaRPr lang="en-US">
              <a:solidFill>
                <a:schemeClr val="tx1"/>
              </a:solidFill>
              <a:latin typeface="Arial Rounded MT Bold" pitchFamily="34" charset="0"/>
            </a:endParaRPr>
          </a:p>
        </p:txBody>
      </p:sp>
      <p:sp>
        <p:nvSpPr>
          <p:cNvPr id="25" name="TextBox 24"/>
          <p:cNvSpPr txBox="1"/>
          <p:nvPr/>
        </p:nvSpPr>
        <p:spPr>
          <a:xfrm>
            <a:off x="2265218" y="4398817"/>
            <a:ext cx="4745181" cy="584775"/>
          </a:xfrm>
          <a:prstGeom prst="rect">
            <a:avLst/>
          </a:prstGeom>
          <a:solidFill>
            <a:srgbClr val="92D050"/>
          </a:solidFill>
        </p:spPr>
        <p:txBody>
          <a:bodyPr wrap="square" rtlCol="0">
            <a:spAutoFit/>
          </a:bodyPr>
          <a:lstStyle/>
          <a:p>
            <a:r>
              <a:rPr lang="en-US" sz="3200" smtClean="0">
                <a:latin typeface="Arial-Rounded" pitchFamily="34" charset="0"/>
                <a:ea typeface="Arial-Rounded" pitchFamily="34" charset="0"/>
                <a:cs typeface="Arial-Rounded" pitchFamily="34" charset="0"/>
              </a:rPr>
              <a:t>Bài tập đọc có mấy đoạn?</a:t>
            </a:r>
            <a:endParaRPr lang="en-US" sz="3200">
              <a:latin typeface="Arial-Rounded" pitchFamily="34" charset="0"/>
              <a:ea typeface="Arial-Rounded" pitchFamily="34" charset="0"/>
              <a:cs typeface="Arial-Rounded" pitchFamily="34" charset="0"/>
            </a:endParaRPr>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571" y="590550"/>
            <a:ext cx="527050" cy="2535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0571" y="3115638"/>
            <a:ext cx="527050" cy="8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4047" y="1803082"/>
            <a:ext cx="527050" cy="511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3"/>
          <p:cNvSpPr>
            <a:spLocks noGrp="1"/>
          </p:cNvSpPr>
          <p:nvPr>
            <p:ph type="title"/>
          </p:nvPr>
        </p:nvSpPr>
        <p:spPr>
          <a:xfrm>
            <a:off x="96117" y="1650682"/>
            <a:ext cx="1066800" cy="857250"/>
          </a:xfrm>
        </p:spPr>
        <p:txBody>
          <a:bodyPr>
            <a:noAutofit/>
          </a:bodyPr>
          <a:lstStyle/>
          <a:p>
            <a:r>
              <a:rPr lang="en-US" sz="2800" smtClean="0">
                <a:solidFill>
                  <a:srgbClr val="FF0000"/>
                </a:solidFill>
                <a:latin typeface="Arial-Rounded" pitchFamily="34" charset="0"/>
                <a:ea typeface="Arial-Rounded" pitchFamily="34" charset="0"/>
                <a:cs typeface="Arial-Rounded" pitchFamily="34" charset="0"/>
              </a:rPr>
              <a:t>Đoạn </a:t>
            </a:r>
            <a:r>
              <a:rPr lang="en-US" sz="2800" smtClean="0">
                <a:solidFill>
                  <a:srgbClr val="FF0000"/>
                </a:solidFill>
                <a:latin typeface=".VnArial Narrow" pitchFamily="34" charset="0"/>
                <a:ea typeface="Arial-Rounded" pitchFamily="34" charset="0"/>
                <a:cs typeface="Arial-Rounded" pitchFamily="34" charset="0"/>
              </a:rPr>
              <a:t>1</a:t>
            </a:r>
            <a:endParaRPr lang="en-US" sz="2800">
              <a:solidFill>
                <a:srgbClr val="FF0000"/>
              </a:solidFill>
              <a:latin typeface=".VnArial Narrow" pitchFamily="34" charset="0"/>
              <a:ea typeface="Arial-Rounded" pitchFamily="34" charset="0"/>
              <a:cs typeface="Arial-Rounded" pitchFamily="34" charset="0"/>
            </a:endParaRPr>
          </a:p>
        </p:txBody>
      </p:sp>
      <p:sp>
        <p:nvSpPr>
          <p:cNvPr id="31" name="Title 13"/>
          <p:cNvSpPr txBox="1">
            <a:spLocks/>
          </p:cNvSpPr>
          <p:nvPr/>
        </p:nvSpPr>
        <p:spPr>
          <a:xfrm>
            <a:off x="96117" y="3169970"/>
            <a:ext cx="1066800" cy="857250"/>
          </a:xfrm>
          <a:prstGeom prst="rect">
            <a:avLst/>
          </a:prstGeom>
        </p:spPr>
        <p:txBody>
          <a:bodyPr vert="horz" lIns="91428" tIns="45714" rIns="91428" bIns="45714"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2800" smtClean="0">
                <a:solidFill>
                  <a:srgbClr val="FF0000"/>
                </a:solidFill>
                <a:latin typeface="Arial-Rounded" pitchFamily="34" charset="0"/>
                <a:ea typeface="Arial-Rounded" pitchFamily="34" charset="0"/>
                <a:cs typeface="Arial-Rounded" pitchFamily="34" charset="0"/>
              </a:rPr>
              <a:t>Đoạn </a:t>
            </a:r>
            <a:r>
              <a:rPr lang="en-US" sz="2800" smtClean="0">
                <a:solidFill>
                  <a:srgbClr val="FF0000"/>
                </a:solidFill>
                <a:latin typeface=".VnArial Narrow" pitchFamily="34" charset="0"/>
                <a:ea typeface="Arial-Rounded" pitchFamily="34" charset="0"/>
                <a:cs typeface="Arial-Rounded" pitchFamily="34" charset="0"/>
              </a:rPr>
              <a:t>2</a:t>
            </a:r>
            <a:endParaRPr lang="en-US" sz="2800">
              <a:solidFill>
                <a:srgbClr val="FF0000"/>
              </a:solidFill>
              <a:latin typeface=".VnArial Narrow" pitchFamily="34" charset="0"/>
              <a:ea typeface="Arial-Rounded" pitchFamily="34" charset="0"/>
              <a:cs typeface="Arial-Rounded" pitchFamily="34" charset="0"/>
            </a:endParaRPr>
          </a:p>
        </p:txBody>
      </p:sp>
      <p:sp>
        <p:nvSpPr>
          <p:cNvPr id="32" name="Title 13"/>
          <p:cNvSpPr txBox="1">
            <a:spLocks/>
          </p:cNvSpPr>
          <p:nvPr/>
        </p:nvSpPr>
        <p:spPr>
          <a:xfrm>
            <a:off x="-1516017" y="1723924"/>
            <a:ext cx="1066800" cy="857250"/>
          </a:xfrm>
          <a:prstGeom prst="rect">
            <a:avLst/>
          </a:prstGeom>
        </p:spPr>
        <p:txBody>
          <a:bodyPr vert="horz" lIns="91428" tIns="45714" rIns="91428" bIns="45714"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2800" smtClean="0">
                <a:solidFill>
                  <a:srgbClr val="FF0000"/>
                </a:solidFill>
                <a:latin typeface="Arial-Rounded" pitchFamily="34" charset="0"/>
                <a:ea typeface="Arial-Rounded" pitchFamily="34" charset="0"/>
                <a:cs typeface="Arial-Rounded" pitchFamily="34" charset="0"/>
              </a:rPr>
              <a:t>Đoạn </a:t>
            </a:r>
            <a:r>
              <a:rPr lang="en-US" sz="2800" smtClean="0">
                <a:solidFill>
                  <a:srgbClr val="FF0000"/>
                </a:solidFill>
                <a:latin typeface=".VnArial Narrow" pitchFamily="34" charset="0"/>
                <a:ea typeface="Arial-Rounded" pitchFamily="34" charset="0"/>
                <a:cs typeface="Arial-Rounded" pitchFamily="34" charset="0"/>
              </a:rPr>
              <a:t>3</a:t>
            </a:r>
            <a:endParaRPr lang="en-US" sz="2800">
              <a:solidFill>
                <a:srgbClr val="FF0000"/>
              </a:solidFill>
              <a:latin typeface=".VnArial Narrow" pitchFamily="34" charset="0"/>
              <a:ea typeface="Arial-Rounded" pitchFamily="34" charset="0"/>
              <a:cs typeface="Arial-Rounded" pitchFamily="34" charset="0"/>
            </a:endParaRPr>
          </a:p>
        </p:txBody>
      </p:sp>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1000" fill="hold"/>
                                        <p:tgtEl>
                                          <p:spTgt spid="25"/>
                                        </p:tgtEl>
                                        <p:attrNameLst>
                                          <p:attrName>ppt_x</p:attrName>
                                        </p:attrNameLst>
                                      </p:cBhvr>
                                      <p:tavLst>
                                        <p:tav tm="0">
                                          <p:val>
                                            <p:strVal val="1+#ppt_w/2"/>
                                          </p:val>
                                        </p:tav>
                                        <p:tav tm="100000">
                                          <p:val>
                                            <p:strVal val="#ppt_x"/>
                                          </p:val>
                                        </p:tav>
                                      </p:tavLst>
                                    </p:anim>
                                    <p:anim calcmode="lin" valueType="num">
                                      <p:cBhvr additive="base">
                                        <p:cTn id="54" dur="10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075"/>
                                        </p:tgtEl>
                                        <p:attrNameLst>
                                          <p:attrName>style.visibility</p:attrName>
                                        </p:attrNameLst>
                                      </p:cBhvr>
                                      <p:to>
                                        <p:strVal val="visible"/>
                                      </p:to>
                                    </p:set>
                                    <p:animEffect transition="in" filter="fade">
                                      <p:cBhvr>
                                        <p:cTn id="59" dur="500"/>
                                        <p:tgtEl>
                                          <p:spTgt spid="307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500"/>
                                        <p:tgtEl>
                                          <p:spTgt spid="28"/>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fade">
                                      <p:cBhvr>
                                        <p:cTn id="7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5" grpId="0" animBg="1"/>
      <p:bldP spid="16" grpId="0" animBg="1"/>
      <p:bldP spid="17" grpId="0" animBg="1"/>
      <p:bldP spid="18" grpId="0" animBg="1"/>
      <p:bldP spid="19" grpId="0" animBg="1"/>
      <p:bldP spid="20" grpId="0" animBg="1"/>
      <p:bldP spid="21" grpId="0" animBg="1"/>
      <p:bldP spid="25" grpId="0" animBg="1"/>
      <p:bldP spid="14"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20316"/>
            <a:ext cx="7568884" cy="4038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19078" y="4359084"/>
            <a:ext cx="7773005" cy="584775"/>
          </a:xfrm>
          <a:prstGeom prst="rect">
            <a:avLst/>
          </a:prstGeom>
          <a:solidFill>
            <a:srgbClr val="92D050"/>
          </a:solidFill>
        </p:spPr>
        <p:txBody>
          <a:bodyPr wrap="square" rtlCol="0">
            <a:spAutoFit/>
          </a:bodyPr>
          <a:lstStyle/>
          <a:p>
            <a:r>
              <a:rPr lang="en-US" sz="3200" smtClean="0">
                <a:latin typeface="Arial-Rounded" pitchFamily="34" charset="0"/>
                <a:ea typeface="Arial-Rounded" pitchFamily="34" charset="0"/>
                <a:cs typeface="Arial-Rounded" pitchFamily="34" charset="0"/>
              </a:rPr>
              <a:t>Em hãy tìm từ khó đọc, khó hiểu trong bài.</a:t>
            </a:r>
            <a:endParaRPr lang="en-US" sz="3200">
              <a:latin typeface="Arial-Rounded" pitchFamily="34" charset="0"/>
              <a:ea typeface="Arial-Rounded" pitchFamily="34" charset="0"/>
              <a:cs typeface="Arial-Rounded" pitchFamily="34" charset="0"/>
            </a:endParaRPr>
          </a:p>
        </p:txBody>
      </p:sp>
      <p:cxnSp>
        <p:nvCxnSpPr>
          <p:cNvPr id="5" name="Straight Connector 4"/>
          <p:cNvCxnSpPr/>
          <p:nvPr/>
        </p:nvCxnSpPr>
        <p:spPr>
          <a:xfrm flipH="1">
            <a:off x="6355780" y="1733550"/>
            <a:ext cx="13404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852398" y="2934373"/>
            <a:ext cx="132310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3810000" y="4171950"/>
            <a:ext cx="1600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3054638" y="1276350"/>
            <a:ext cx="85032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933700" y="2114550"/>
            <a:ext cx="1600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4527681" y="3714750"/>
            <a:ext cx="67931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419600" y="889000"/>
            <a:ext cx="5410200" cy="3139309"/>
          </a:xfrm>
          <a:prstGeom prst="rect">
            <a:avLst/>
          </a:prstGeom>
          <a:noFill/>
        </p:spPr>
        <p:txBody>
          <a:bodyPr wrap="square" lIns="91428" tIns="45714" rIns="91428" bIns="45714" rtlCol="0">
            <a:spAutoFit/>
          </a:bodyPr>
          <a:lstStyle/>
          <a:p>
            <a:r>
              <a:rPr lang="en-US" sz="6600" smtClean="0">
                <a:latin typeface="Arial-Rounded" pitchFamily="34" charset="0"/>
                <a:ea typeface="Arial-Rounded" pitchFamily="34" charset="0"/>
                <a:cs typeface="Arial-Rounded" pitchFamily="34" charset="0"/>
              </a:rPr>
              <a:t>hoẵng</a:t>
            </a:r>
          </a:p>
          <a:p>
            <a:r>
              <a:rPr lang="en-US" sz="6600" smtClean="0">
                <a:latin typeface="Arial-Rounded" pitchFamily="34" charset="0"/>
                <a:ea typeface="Arial-Rounded" pitchFamily="34" charset="0"/>
                <a:cs typeface="Arial-Rounded" pitchFamily="34" charset="0"/>
              </a:rPr>
              <a:t>xoạc chân</a:t>
            </a:r>
          </a:p>
          <a:p>
            <a:r>
              <a:rPr lang="en-US" sz="6600" smtClean="0">
                <a:latin typeface="Arial-Rounded" pitchFamily="34" charset="0"/>
                <a:ea typeface="Arial-Rounded" pitchFamily="34" charset="0"/>
                <a:cs typeface="Arial-Rounded" pitchFamily="34" charset="0"/>
              </a:rPr>
              <a:t>ngã oạch</a:t>
            </a:r>
            <a:endParaRPr lang="en-US" sz="6600">
              <a:latin typeface="Arial-Rounded" pitchFamily="34" charset="0"/>
              <a:ea typeface="Arial-Rounded" pitchFamily="34" charset="0"/>
              <a:cs typeface="Arial-Rounded" pitchFamily="34" charset="0"/>
            </a:endParaRPr>
          </a:p>
        </p:txBody>
      </p:sp>
      <p:sp>
        <p:nvSpPr>
          <p:cNvPr id="4" name="TextBox 3"/>
          <p:cNvSpPr txBox="1"/>
          <p:nvPr/>
        </p:nvSpPr>
        <p:spPr>
          <a:xfrm>
            <a:off x="990600" y="888999"/>
            <a:ext cx="5410200" cy="3139309"/>
          </a:xfrm>
          <a:prstGeom prst="rect">
            <a:avLst/>
          </a:prstGeom>
          <a:noFill/>
        </p:spPr>
        <p:txBody>
          <a:bodyPr wrap="square" lIns="91428" tIns="45714" rIns="91428" bIns="45714" rtlCol="0">
            <a:spAutoFit/>
          </a:bodyPr>
          <a:lstStyle/>
          <a:p>
            <a:r>
              <a:rPr lang="en-US" sz="6600" smtClean="0">
                <a:latin typeface="Arial-Rounded" pitchFamily="34" charset="0"/>
                <a:ea typeface="Arial-Rounded" pitchFamily="34" charset="0"/>
                <a:cs typeface="Arial-Rounded" pitchFamily="34" charset="0"/>
              </a:rPr>
              <a:t>oăng  -</a:t>
            </a:r>
          </a:p>
          <a:p>
            <a:r>
              <a:rPr lang="en-US" sz="6600" smtClean="0">
                <a:latin typeface="Arial-Rounded" pitchFamily="34" charset="0"/>
                <a:ea typeface="Arial-Rounded" pitchFamily="34" charset="0"/>
                <a:cs typeface="Arial-Rounded" pitchFamily="34" charset="0"/>
              </a:rPr>
              <a:t>oac     - </a:t>
            </a:r>
          </a:p>
          <a:p>
            <a:r>
              <a:rPr lang="en-US" sz="6600" smtClean="0">
                <a:latin typeface="Arial-Rounded" pitchFamily="34" charset="0"/>
                <a:ea typeface="Arial-Rounded" pitchFamily="34" charset="0"/>
                <a:cs typeface="Arial-Rounded" pitchFamily="34" charset="0"/>
              </a:rPr>
              <a:t>oach   -</a:t>
            </a:r>
            <a:endParaRPr lang="en-US" sz="66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3466171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04800" y="1152525"/>
            <a:ext cx="3048000" cy="3108531"/>
          </a:xfrm>
          <a:prstGeom prst="rect">
            <a:avLst/>
          </a:prstGeom>
          <a:noFill/>
        </p:spPr>
        <p:txBody>
          <a:bodyPr wrap="square" lIns="91428" tIns="45714" rIns="91428" bIns="45714" rtlCol="0">
            <a:spAutoFit/>
          </a:bodyPr>
          <a:lstStyle/>
          <a:p>
            <a:pPr algn="just"/>
            <a:r>
              <a:rPr lang="en-US" sz="2800" i="1" smtClean="0">
                <a:latin typeface="Arial-Rounded" pitchFamily="34" charset="0"/>
                <a:ea typeface="Arial-Rounded" pitchFamily="34" charset="0"/>
                <a:cs typeface="Arial-Rounded" pitchFamily="34" charset="0"/>
              </a:rPr>
              <a:t>Vạch xuất phát: </a:t>
            </a:r>
            <a:r>
              <a:rPr lang="en-US" sz="2800" smtClean="0">
                <a:latin typeface="Arial-Rounded" pitchFamily="34" charset="0"/>
                <a:ea typeface="Arial-Rounded" pitchFamily="34" charset="0"/>
                <a:cs typeface="Arial-Rounded" pitchFamily="34" charset="0"/>
              </a:rPr>
              <a:t>đường thẳng được kẻ trên mặt đất để đánh dấu chỗ đứng của các vận động viên trước khi bắt đầu thi chạy.</a:t>
            </a:r>
            <a:endParaRPr lang="en-US" sz="2800">
              <a:latin typeface="Arial-Rounded" pitchFamily="34" charset="0"/>
              <a:ea typeface="Arial-Rounded" pitchFamily="34" charset="0"/>
              <a:cs typeface="Arial-Rounded" pitchFamily="34" charset="0"/>
            </a:endParaRPr>
          </a:p>
        </p:txBody>
      </p:sp>
      <p:pic>
        <p:nvPicPr>
          <p:cNvPr id="1026" name="Picture 2" descr="Starting Line – KCHA New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4947" y="1104900"/>
            <a:ext cx="5306988" cy="3340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1723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04800" y="1504950"/>
            <a:ext cx="7620000" cy="954095"/>
          </a:xfrm>
          <a:prstGeom prst="rect">
            <a:avLst/>
          </a:prstGeom>
          <a:noFill/>
        </p:spPr>
        <p:txBody>
          <a:bodyPr wrap="square" lIns="91428" tIns="45714" rIns="91428" bIns="45714" rtlCol="0">
            <a:spAutoFit/>
          </a:bodyPr>
          <a:lstStyle/>
          <a:p>
            <a:pPr algn="just"/>
            <a:r>
              <a:rPr lang="en-US" sz="2800" i="1" smtClean="0">
                <a:latin typeface="Arial-Rounded" pitchFamily="34" charset="0"/>
                <a:ea typeface="Arial-Rounded" pitchFamily="34" charset="0"/>
                <a:cs typeface="Arial-Rounded" pitchFamily="34" charset="0"/>
              </a:rPr>
              <a:t>Lấy đà: </a:t>
            </a:r>
            <a:r>
              <a:rPr lang="en-US" sz="2800" smtClean="0">
                <a:latin typeface="Arial-Rounded" pitchFamily="34" charset="0"/>
                <a:ea typeface="Arial-Rounded" pitchFamily="34" charset="0"/>
                <a:cs typeface="Arial-Rounded" pitchFamily="34" charset="0"/>
              </a:rPr>
              <a:t>tạo ra cho mình một thế đứng phù hợp để có thể bắt đầu chạy.</a:t>
            </a:r>
            <a:endParaRPr lang="en-US" sz="2800">
              <a:latin typeface="Arial-Rounded" pitchFamily="34" charset="0"/>
              <a:ea typeface="Arial-Rounded" pitchFamily="34" charset="0"/>
              <a:cs typeface="Arial-Rounded" pitchFamily="34" charset="0"/>
            </a:endParaRPr>
          </a:p>
        </p:txBody>
      </p:sp>
      <p:sp>
        <p:nvSpPr>
          <p:cNvPr id="4" name="TextBox 3"/>
          <p:cNvSpPr txBox="1"/>
          <p:nvPr/>
        </p:nvSpPr>
        <p:spPr>
          <a:xfrm>
            <a:off x="304800" y="2459045"/>
            <a:ext cx="7620000" cy="954095"/>
          </a:xfrm>
          <a:prstGeom prst="rect">
            <a:avLst/>
          </a:prstGeom>
          <a:noFill/>
        </p:spPr>
        <p:txBody>
          <a:bodyPr wrap="square" lIns="91428" tIns="45714" rIns="91428" bIns="45714" rtlCol="0">
            <a:spAutoFit/>
          </a:bodyPr>
          <a:lstStyle/>
          <a:p>
            <a:pPr algn="just"/>
            <a:r>
              <a:rPr lang="en-US" sz="2800" i="1" smtClean="0">
                <a:latin typeface="Arial-Rounded" pitchFamily="34" charset="0"/>
                <a:ea typeface="Arial-Rounded" pitchFamily="34" charset="0"/>
                <a:cs typeface="Arial-Rounded" pitchFamily="34" charset="0"/>
              </a:rPr>
              <a:t>Trọng tài: </a:t>
            </a:r>
            <a:r>
              <a:rPr lang="en-US" sz="2800" smtClean="0">
                <a:latin typeface="Arial-Rounded" pitchFamily="34" charset="0"/>
                <a:ea typeface="Arial-Rounded" pitchFamily="34" charset="0"/>
                <a:cs typeface="Arial-Rounded" pitchFamily="34" charset="0"/>
              </a:rPr>
              <a:t>người điều khiển và xác định thành tích trong cuộc thi.</a:t>
            </a:r>
            <a:endParaRPr lang="en-US" sz="28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0036612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507</TotalTime>
  <Words>390</Words>
  <Application>Microsoft Office PowerPoint</Application>
  <PresentationFormat>On-screen Show (16:9)</PresentationFormat>
  <Paragraphs>78</Paragraphs>
  <Slides>20</Slides>
  <Notes>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Ôn và khởi động</vt:lpstr>
      <vt:lpstr>PowerPoint Presentation</vt:lpstr>
      <vt:lpstr>PowerPoint Presentation</vt:lpstr>
      <vt:lpstr>Đoạn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Techsi.vn</cp:lastModifiedBy>
  <cp:revision>99</cp:revision>
  <dcterms:created xsi:type="dcterms:W3CDTF">2020-12-08T15:48:47Z</dcterms:created>
  <dcterms:modified xsi:type="dcterms:W3CDTF">2024-01-22T02:46:55Z</dcterms:modified>
</cp:coreProperties>
</file>