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41" r:id="rId2"/>
    <p:sldId id="338" r:id="rId3"/>
    <p:sldId id="337" r:id="rId4"/>
    <p:sldId id="293" r:id="rId5"/>
    <p:sldId id="340" r:id="rId6"/>
    <p:sldId id="294" r:id="rId7"/>
    <p:sldId id="339" r:id="rId8"/>
    <p:sldId id="320" r:id="rId9"/>
    <p:sldId id="296" r:id="rId10"/>
    <p:sldId id="322" r:id="rId11"/>
    <p:sldId id="323" r:id="rId12"/>
    <p:sldId id="306" r:id="rId13"/>
  </p:sldIdLst>
  <p:sldSz cx="12192000" cy="6858000"/>
  <p:notesSz cx="6858000" cy="9144000"/>
  <p:embeddedFontLst>
    <p:embeddedFont>
      <p:font typeface="Nunito"/>
      <p:regular r:id="rId15"/>
      <p:bold r:id="rId16"/>
      <p:italic r:id="rId17"/>
      <p:boldItalic r:id="rId18"/>
    </p:embeddedFont>
    <p:embeddedFont>
      <p:font typeface="Nunito Black" panose="00000A00000000000000"/>
      <p:bold r:id="rId19"/>
      <p:boldItalic r:id="rId20"/>
    </p:embeddedFont>
    <p:embeddedFont>
      <p:font typeface="Sigmar On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9FF"/>
    <a:srgbClr val="73C532"/>
    <a:srgbClr val="57C7D4"/>
    <a:srgbClr val="F46F18"/>
    <a:srgbClr val="FF6699"/>
    <a:srgbClr val="FFFFFF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9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49289-50E2-4427-BD32-63DB92F3607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223C3-B943-41D2-BE72-55E0495DEB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8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79722" y="524607"/>
            <a:ext cx="7518400" cy="50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600" b="1" dirty="0" smtClean="0">
                <a:solidFill>
                  <a:srgbClr val="FF0066"/>
                </a:solidFill>
                <a:latin typeface="Times New Roman" pitchFamily="18" charset="0"/>
              </a:rPr>
              <a:t>TRƯỜNG TIỂU HỌC SỐ </a:t>
            </a:r>
            <a:r>
              <a:rPr lang="en-US" altLang="en-US" sz="2600" b="1" dirty="0" smtClean="0">
                <a:solidFill>
                  <a:srgbClr val="FF0066"/>
                </a:solidFill>
                <a:latin typeface="Times New Roman" pitchFamily="18" charset="0"/>
              </a:rPr>
              <a:t>VĂN ĐỨC</a:t>
            </a:r>
            <a:endParaRPr lang="en-US" altLang="en-US" sz="2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649712"/>
            <a:ext cx="1087800" cy="14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787789" y="3257551"/>
            <a:ext cx="10502267" cy="180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6" y="31101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38188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27453" y="4626184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265" y="4439078"/>
            <a:ext cx="2427690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95406" y="5214950"/>
            <a:ext cx="6416469" cy="1023292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r>
              <a:rPr lang="en-US" altLang="en-US" sz="3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vi-VN" sz="3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3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3A1</a:t>
            </a:r>
            <a:endParaRPr lang="en-US" altLang="en-US" sz="30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0"/>
            <a:ext cx="1013460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Xếp các câu dưới đây vào nhóm thích hợp và giải thích vì sao em xếp như vậy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299115" y="2036578"/>
            <a:ext cx="494928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a. Bút nâu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trông như thế nào?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268635" y="2829704"/>
            <a:ext cx="551316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b. Bút nâu là một người bạn tốt.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1299115" y="5039380"/>
            <a:ext cx="5482684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d. Bút nâu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gắn bút đỏ vào bên cạnh mình để làm gì?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268636" y="3757496"/>
            <a:ext cx="5513164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c. Bút nâu nhảy với bút vàng, lắng nghe ước mơ của bút tím.</a:t>
            </a: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256821F3-D6F3-90BC-979F-469599D9F465}"/>
              </a:ext>
            </a:extLst>
          </p:cNvPr>
          <p:cNvSpPr/>
          <p:nvPr/>
        </p:nvSpPr>
        <p:spPr>
          <a:xfrm>
            <a:off x="8153400" y="1143000"/>
            <a:ext cx="3535424" cy="1109279"/>
          </a:xfrm>
          <a:custGeom>
            <a:avLst/>
            <a:gdLst>
              <a:gd name="connsiteX0" fmla="*/ 0 w 3535424"/>
              <a:gd name="connsiteY0" fmla="*/ 0 h 1109279"/>
              <a:gd name="connsiteX1" fmla="*/ 3535424 w 3535424"/>
              <a:gd name="connsiteY1" fmla="*/ 0 h 1109279"/>
              <a:gd name="connsiteX2" fmla="*/ 3535424 w 3535424"/>
              <a:gd name="connsiteY2" fmla="*/ 924395 h 1109279"/>
              <a:gd name="connsiteX3" fmla="*/ 3350540 w 3535424"/>
              <a:gd name="connsiteY3" fmla="*/ 1109279 h 1109279"/>
              <a:gd name="connsiteX4" fmla="*/ 0 w 3535424"/>
              <a:gd name="connsiteY4" fmla="*/ 1109279 h 1109279"/>
              <a:gd name="connsiteX5" fmla="*/ 0 w 3535424"/>
              <a:gd name="connsiteY5" fmla="*/ 0 h 1109279"/>
              <a:gd name="connsiteX0" fmla="*/ 3350540 w 3535424"/>
              <a:gd name="connsiteY0" fmla="*/ 1109279 h 1109279"/>
              <a:gd name="connsiteX1" fmla="*/ 3387517 w 3535424"/>
              <a:gd name="connsiteY1" fmla="*/ 961372 h 1109279"/>
              <a:gd name="connsiteX2" fmla="*/ 3535424 w 3535424"/>
              <a:gd name="connsiteY2" fmla="*/ 924395 h 1109279"/>
              <a:gd name="connsiteX3" fmla="*/ 3350540 w 3535424"/>
              <a:gd name="connsiteY3" fmla="*/ 1109279 h 1109279"/>
              <a:gd name="connsiteX0" fmla="*/ 3350540 w 3535424"/>
              <a:gd name="connsiteY0" fmla="*/ 1109279 h 1109279"/>
              <a:gd name="connsiteX1" fmla="*/ 3387517 w 3535424"/>
              <a:gd name="connsiteY1" fmla="*/ 961372 h 1109279"/>
              <a:gd name="connsiteX2" fmla="*/ 3535424 w 3535424"/>
              <a:gd name="connsiteY2" fmla="*/ 924395 h 1109279"/>
              <a:gd name="connsiteX3" fmla="*/ 3350540 w 3535424"/>
              <a:gd name="connsiteY3" fmla="*/ 1109279 h 1109279"/>
              <a:gd name="connsiteX4" fmla="*/ 0 w 3535424"/>
              <a:gd name="connsiteY4" fmla="*/ 1109279 h 1109279"/>
              <a:gd name="connsiteX5" fmla="*/ 0 w 3535424"/>
              <a:gd name="connsiteY5" fmla="*/ 0 h 1109279"/>
              <a:gd name="connsiteX6" fmla="*/ 3535424 w 3535424"/>
              <a:gd name="connsiteY6" fmla="*/ 0 h 1109279"/>
              <a:gd name="connsiteX7" fmla="*/ 3535424 w 3535424"/>
              <a:gd name="connsiteY7" fmla="*/ 924395 h 110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5424" h="1109279" stroke="0" extrusionOk="0">
                <a:moveTo>
                  <a:pt x="0" y="0"/>
                </a:moveTo>
                <a:cubicBezTo>
                  <a:pt x="1630642" y="-155391"/>
                  <a:pt x="3037045" y="39760"/>
                  <a:pt x="3535424" y="0"/>
                </a:cubicBezTo>
                <a:cubicBezTo>
                  <a:pt x="3555220" y="208458"/>
                  <a:pt x="3588189" y="798902"/>
                  <a:pt x="3535424" y="924395"/>
                </a:cubicBezTo>
                <a:cubicBezTo>
                  <a:pt x="3472571" y="966544"/>
                  <a:pt x="3429016" y="1023743"/>
                  <a:pt x="3350540" y="1109279"/>
                </a:cubicBezTo>
                <a:cubicBezTo>
                  <a:pt x="2870545" y="1171493"/>
                  <a:pt x="1647994" y="1145383"/>
                  <a:pt x="0" y="1109279"/>
                </a:cubicBezTo>
                <a:cubicBezTo>
                  <a:pt x="-38099" y="584612"/>
                  <a:pt x="-99134" y="255987"/>
                  <a:pt x="0" y="0"/>
                </a:cubicBezTo>
                <a:close/>
              </a:path>
              <a:path w="3535424" h="1109279" fill="darkenLess" stroke="0" extrusionOk="0">
                <a:moveTo>
                  <a:pt x="3350540" y="1109279"/>
                </a:moveTo>
                <a:cubicBezTo>
                  <a:pt x="3360760" y="1053358"/>
                  <a:pt x="3367466" y="1022688"/>
                  <a:pt x="3387517" y="961372"/>
                </a:cubicBezTo>
                <a:cubicBezTo>
                  <a:pt x="3406297" y="943709"/>
                  <a:pt x="3492110" y="942374"/>
                  <a:pt x="3535424" y="924395"/>
                </a:cubicBezTo>
                <a:cubicBezTo>
                  <a:pt x="3495908" y="941824"/>
                  <a:pt x="3402929" y="1071410"/>
                  <a:pt x="3350540" y="1109279"/>
                </a:cubicBezTo>
                <a:close/>
              </a:path>
              <a:path w="3535424" h="1109279" fill="none" extrusionOk="0">
                <a:moveTo>
                  <a:pt x="3350540" y="1109279"/>
                </a:moveTo>
                <a:cubicBezTo>
                  <a:pt x="3358345" y="1070473"/>
                  <a:pt x="3382157" y="1034790"/>
                  <a:pt x="3387517" y="961372"/>
                </a:cubicBezTo>
                <a:cubicBezTo>
                  <a:pt x="3447573" y="960026"/>
                  <a:pt x="3480178" y="947496"/>
                  <a:pt x="3535424" y="924395"/>
                </a:cubicBezTo>
                <a:cubicBezTo>
                  <a:pt x="3510650" y="981221"/>
                  <a:pt x="3399408" y="1061580"/>
                  <a:pt x="3350540" y="1109279"/>
                </a:cubicBezTo>
                <a:cubicBezTo>
                  <a:pt x="2821696" y="1142493"/>
                  <a:pt x="594473" y="1131018"/>
                  <a:pt x="0" y="1109279"/>
                </a:cubicBezTo>
                <a:cubicBezTo>
                  <a:pt x="89331" y="690612"/>
                  <a:pt x="-89291" y="544267"/>
                  <a:pt x="0" y="0"/>
                </a:cubicBezTo>
                <a:cubicBezTo>
                  <a:pt x="1734284" y="88229"/>
                  <a:pt x="2163824" y="19194"/>
                  <a:pt x="3535424" y="0"/>
                </a:cubicBezTo>
                <a:cubicBezTo>
                  <a:pt x="3482852" y="385308"/>
                  <a:pt x="3588647" y="593096"/>
                  <a:pt x="3535424" y="924395"/>
                </a:cubicBezTo>
              </a:path>
              <a:path w="3535424" h="1109279" fill="none" stroke="0" extrusionOk="0">
                <a:moveTo>
                  <a:pt x="3350540" y="1109279"/>
                </a:moveTo>
                <a:cubicBezTo>
                  <a:pt x="3362662" y="1040700"/>
                  <a:pt x="3365889" y="993130"/>
                  <a:pt x="3387517" y="961372"/>
                </a:cubicBezTo>
                <a:cubicBezTo>
                  <a:pt x="3414671" y="965048"/>
                  <a:pt x="3475353" y="937338"/>
                  <a:pt x="3535424" y="924395"/>
                </a:cubicBezTo>
                <a:cubicBezTo>
                  <a:pt x="3496762" y="944627"/>
                  <a:pt x="3407284" y="1022773"/>
                  <a:pt x="3350540" y="1109279"/>
                </a:cubicBezTo>
                <a:cubicBezTo>
                  <a:pt x="2386947" y="1147635"/>
                  <a:pt x="1257491" y="1041860"/>
                  <a:pt x="0" y="1109279"/>
                </a:cubicBezTo>
                <a:cubicBezTo>
                  <a:pt x="-62184" y="802386"/>
                  <a:pt x="-42545" y="271963"/>
                  <a:pt x="0" y="0"/>
                </a:cubicBezTo>
                <a:cubicBezTo>
                  <a:pt x="1764718" y="-35107"/>
                  <a:pt x="2950709" y="23663"/>
                  <a:pt x="3535424" y="0"/>
                </a:cubicBezTo>
                <a:cubicBezTo>
                  <a:pt x="3557182" y="361007"/>
                  <a:pt x="3477224" y="824623"/>
                  <a:pt x="3535424" y="924395"/>
                </a:cubicBezTo>
              </a:path>
            </a:pathLst>
          </a:custGeom>
          <a:solidFill>
            <a:srgbClr val="FFFFCC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1440" marR="0" lvl="0" indent="0" algn="ctr" defTabSz="60953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 kể</a:t>
            </a: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16A5CEAE-03C7-AD04-EDDD-48226BA80B35}"/>
              </a:ext>
            </a:extLst>
          </p:cNvPr>
          <p:cNvSpPr/>
          <p:nvPr/>
        </p:nvSpPr>
        <p:spPr>
          <a:xfrm>
            <a:off x="8305800" y="4038600"/>
            <a:ext cx="3535424" cy="1109279"/>
          </a:xfrm>
          <a:custGeom>
            <a:avLst/>
            <a:gdLst>
              <a:gd name="connsiteX0" fmla="*/ 0 w 3535424"/>
              <a:gd name="connsiteY0" fmla="*/ 0 h 1109279"/>
              <a:gd name="connsiteX1" fmla="*/ 3535424 w 3535424"/>
              <a:gd name="connsiteY1" fmla="*/ 0 h 1109279"/>
              <a:gd name="connsiteX2" fmla="*/ 3535424 w 3535424"/>
              <a:gd name="connsiteY2" fmla="*/ 924395 h 1109279"/>
              <a:gd name="connsiteX3" fmla="*/ 3350540 w 3535424"/>
              <a:gd name="connsiteY3" fmla="*/ 1109279 h 1109279"/>
              <a:gd name="connsiteX4" fmla="*/ 0 w 3535424"/>
              <a:gd name="connsiteY4" fmla="*/ 1109279 h 1109279"/>
              <a:gd name="connsiteX5" fmla="*/ 0 w 3535424"/>
              <a:gd name="connsiteY5" fmla="*/ 0 h 1109279"/>
              <a:gd name="connsiteX0" fmla="*/ 3350540 w 3535424"/>
              <a:gd name="connsiteY0" fmla="*/ 1109279 h 1109279"/>
              <a:gd name="connsiteX1" fmla="*/ 3387517 w 3535424"/>
              <a:gd name="connsiteY1" fmla="*/ 961372 h 1109279"/>
              <a:gd name="connsiteX2" fmla="*/ 3535424 w 3535424"/>
              <a:gd name="connsiteY2" fmla="*/ 924395 h 1109279"/>
              <a:gd name="connsiteX3" fmla="*/ 3350540 w 3535424"/>
              <a:gd name="connsiteY3" fmla="*/ 1109279 h 1109279"/>
              <a:gd name="connsiteX0" fmla="*/ 3350540 w 3535424"/>
              <a:gd name="connsiteY0" fmla="*/ 1109279 h 1109279"/>
              <a:gd name="connsiteX1" fmla="*/ 3387517 w 3535424"/>
              <a:gd name="connsiteY1" fmla="*/ 961372 h 1109279"/>
              <a:gd name="connsiteX2" fmla="*/ 3535424 w 3535424"/>
              <a:gd name="connsiteY2" fmla="*/ 924395 h 1109279"/>
              <a:gd name="connsiteX3" fmla="*/ 3350540 w 3535424"/>
              <a:gd name="connsiteY3" fmla="*/ 1109279 h 1109279"/>
              <a:gd name="connsiteX4" fmla="*/ 0 w 3535424"/>
              <a:gd name="connsiteY4" fmla="*/ 1109279 h 1109279"/>
              <a:gd name="connsiteX5" fmla="*/ 0 w 3535424"/>
              <a:gd name="connsiteY5" fmla="*/ 0 h 1109279"/>
              <a:gd name="connsiteX6" fmla="*/ 3535424 w 3535424"/>
              <a:gd name="connsiteY6" fmla="*/ 0 h 1109279"/>
              <a:gd name="connsiteX7" fmla="*/ 3535424 w 3535424"/>
              <a:gd name="connsiteY7" fmla="*/ 924395 h 110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5424" h="1109279" stroke="0" extrusionOk="0">
                <a:moveTo>
                  <a:pt x="0" y="0"/>
                </a:moveTo>
                <a:cubicBezTo>
                  <a:pt x="1630642" y="-155391"/>
                  <a:pt x="3037045" y="39760"/>
                  <a:pt x="3535424" y="0"/>
                </a:cubicBezTo>
                <a:cubicBezTo>
                  <a:pt x="3555220" y="208458"/>
                  <a:pt x="3588189" y="798902"/>
                  <a:pt x="3535424" y="924395"/>
                </a:cubicBezTo>
                <a:cubicBezTo>
                  <a:pt x="3472571" y="966544"/>
                  <a:pt x="3429016" y="1023743"/>
                  <a:pt x="3350540" y="1109279"/>
                </a:cubicBezTo>
                <a:cubicBezTo>
                  <a:pt x="2870545" y="1171493"/>
                  <a:pt x="1647994" y="1145383"/>
                  <a:pt x="0" y="1109279"/>
                </a:cubicBezTo>
                <a:cubicBezTo>
                  <a:pt x="-38099" y="584612"/>
                  <a:pt x="-99134" y="255987"/>
                  <a:pt x="0" y="0"/>
                </a:cubicBezTo>
                <a:close/>
              </a:path>
              <a:path w="3535424" h="1109279" fill="darkenLess" stroke="0" extrusionOk="0">
                <a:moveTo>
                  <a:pt x="3350540" y="1109279"/>
                </a:moveTo>
                <a:cubicBezTo>
                  <a:pt x="3360760" y="1053358"/>
                  <a:pt x="3367466" y="1022688"/>
                  <a:pt x="3387517" y="961372"/>
                </a:cubicBezTo>
                <a:cubicBezTo>
                  <a:pt x="3406297" y="943709"/>
                  <a:pt x="3492110" y="942374"/>
                  <a:pt x="3535424" y="924395"/>
                </a:cubicBezTo>
                <a:cubicBezTo>
                  <a:pt x="3495908" y="941824"/>
                  <a:pt x="3402929" y="1071410"/>
                  <a:pt x="3350540" y="1109279"/>
                </a:cubicBezTo>
                <a:close/>
              </a:path>
              <a:path w="3535424" h="1109279" fill="none" extrusionOk="0">
                <a:moveTo>
                  <a:pt x="3350540" y="1109279"/>
                </a:moveTo>
                <a:cubicBezTo>
                  <a:pt x="3358345" y="1070473"/>
                  <a:pt x="3382157" y="1034790"/>
                  <a:pt x="3387517" y="961372"/>
                </a:cubicBezTo>
                <a:cubicBezTo>
                  <a:pt x="3447573" y="960026"/>
                  <a:pt x="3480178" y="947496"/>
                  <a:pt x="3535424" y="924395"/>
                </a:cubicBezTo>
                <a:cubicBezTo>
                  <a:pt x="3510650" y="981221"/>
                  <a:pt x="3399408" y="1061580"/>
                  <a:pt x="3350540" y="1109279"/>
                </a:cubicBezTo>
                <a:cubicBezTo>
                  <a:pt x="2821696" y="1142493"/>
                  <a:pt x="594473" y="1131018"/>
                  <a:pt x="0" y="1109279"/>
                </a:cubicBezTo>
                <a:cubicBezTo>
                  <a:pt x="89331" y="690612"/>
                  <a:pt x="-89291" y="544267"/>
                  <a:pt x="0" y="0"/>
                </a:cubicBezTo>
                <a:cubicBezTo>
                  <a:pt x="1734284" y="88229"/>
                  <a:pt x="2163824" y="19194"/>
                  <a:pt x="3535424" y="0"/>
                </a:cubicBezTo>
                <a:cubicBezTo>
                  <a:pt x="3482852" y="385308"/>
                  <a:pt x="3588647" y="593096"/>
                  <a:pt x="3535424" y="924395"/>
                </a:cubicBezTo>
              </a:path>
              <a:path w="3535424" h="1109279" fill="none" stroke="0" extrusionOk="0">
                <a:moveTo>
                  <a:pt x="3350540" y="1109279"/>
                </a:moveTo>
                <a:cubicBezTo>
                  <a:pt x="3362662" y="1040700"/>
                  <a:pt x="3365889" y="993130"/>
                  <a:pt x="3387517" y="961372"/>
                </a:cubicBezTo>
                <a:cubicBezTo>
                  <a:pt x="3414671" y="965048"/>
                  <a:pt x="3475353" y="937338"/>
                  <a:pt x="3535424" y="924395"/>
                </a:cubicBezTo>
                <a:cubicBezTo>
                  <a:pt x="3496762" y="944627"/>
                  <a:pt x="3407284" y="1022773"/>
                  <a:pt x="3350540" y="1109279"/>
                </a:cubicBezTo>
                <a:cubicBezTo>
                  <a:pt x="2386947" y="1147635"/>
                  <a:pt x="1257491" y="1041860"/>
                  <a:pt x="0" y="1109279"/>
                </a:cubicBezTo>
                <a:cubicBezTo>
                  <a:pt x="-62184" y="802386"/>
                  <a:pt x="-42545" y="271963"/>
                  <a:pt x="0" y="0"/>
                </a:cubicBezTo>
                <a:cubicBezTo>
                  <a:pt x="1764718" y="-35107"/>
                  <a:pt x="2950709" y="23663"/>
                  <a:pt x="3535424" y="0"/>
                </a:cubicBezTo>
                <a:cubicBezTo>
                  <a:pt x="3557182" y="361007"/>
                  <a:pt x="3477224" y="824623"/>
                  <a:pt x="3535424" y="924395"/>
                </a:cubicBezTo>
              </a:path>
            </a:pathLst>
          </a:custGeom>
          <a:solidFill>
            <a:srgbClr val="FFFFCC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1440" marR="0" lvl="0" indent="0" algn="ctr" defTabSz="60953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65068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3495 L 0.46223 0.45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144 L 0.43958 -0.05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602 L 0.43867 -0.09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43737 0.11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6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0"/>
            <a:ext cx="1013460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4.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Tìm dấu câu (dấu chấm, dấu chấm hỏi, dấu chấm than) thay cho ô vuông.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1CC30-F37C-452A-EBAC-67CF1C46CC97}"/>
              </a:ext>
            </a:extLst>
          </p:cNvPr>
          <p:cNvSpPr txBox="1"/>
          <p:nvPr/>
        </p:nvSpPr>
        <p:spPr>
          <a:xfrm>
            <a:off x="381000" y="1264638"/>
            <a:ext cx="11353800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3A      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</a:t>
            </a:r>
          </a:p>
          <a:p>
            <a:pPr marL="171450" marR="0" lvl="0" indent="45720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Tuệ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Minh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171450" marR="0" lvl="0" indent="45720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xao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</a:t>
            </a:r>
          </a:p>
          <a:p>
            <a:pPr marL="171450" marR="0" lvl="0" indent="45720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171450" marR="0" lvl="0" indent="45720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171450" marR="0" lvl="0" indent="45720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không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DBA985-2138-C37E-A9D8-611A66AB9849}"/>
              </a:ext>
            </a:extLst>
          </p:cNvPr>
          <p:cNvSpPr/>
          <p:nvPr/>
        </p:nvSpPr>
        <p:spPr>
          <a:xfrm>
            <a:off x="1166778" y="2071678"/>
            <a:ext cx="533400" cy="42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747375-F7D7-D891-2589-49A5E348594B}"/>
              </a:ext>
            </a:extLst>
          </p:cNvPr>
          <p:cNvSpPr/>
          <p:nvPr/>
        </p:nvSpPr>
        <p:spPr>
          <a:xfrm>
            <a:off x="6045912" y="4610183"/>
            <a:ext cx="533400" cy="42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1EB4BB-9A82-6A16-18E4-E9A6CADF6C6B}"/>
              </a:ext>
            </a:extLst>
          </p:cNvPr>
          <p:cNvSpPr/>
          <p:nvPr/>
        </p:nvSpPr>
        <p:spPr>
          <a:xfrm>
            <a:off x="4515382" y="3985540"/>
            <a:ext cx="533400" cy="42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0A70AE-CD78-FBF3-1D26-4D479FE5750F}"/>
              </a:ext>
            </a:extLst>
          </p:cNvPr>
          <p:cNvSpPr/>
          <p:nvPr/>
        </p:nvSpPr>
        <p:spPr>
          <a:xfrm>
            <a:off x="10363200" y="2697659"/>
            <a:ext cx="533400" cy="42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5C4694-92AE-5C61-76A2-04916AD222FA}"/>
              </a:ext>
            </a:extLst>
          </p:cNvPr>
          <p:cNvSpPr/>
          <p:nvPr/>
        </p:nvSpPr>
        <p:spPr>
          <a:xfrm>
            <a:off x="4095736" y="2714620"/>
            <a:ext cx="347674" cy="42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4D20F9-E81C-11E7-DDFC-9A0D658C7D61}"/>
              </a:ext>
            </a:extLst>
          </p:cNvPr>
          <p:cNvSpPr/>
          <p:nvPr/>
        </p:nvSpPr>
        <p:spPr>
          <a:xfrm>
            <a:off x="10210800" y="5205675"/>
            <a:ext cx="533400" cy="42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9654" y="1785926"/>
            <a:ext cx="335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63200" y="2438400"/>
            <a:ext cx="335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67174" y="2428868"/>
            <a:ext cx="335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4419600"/>
            <a:ext cx="369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83944" y="5034226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1427" y="3814089"/>
            <a:ext cx="369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F759938-C6BD-6B26-C1B7-500FEC482A66}"/>
              </a:ext>
            </a:extLst>
          </p:cNvPr>
          <p:cNvSpPr/>
          <p:nvPr/>
        </p:nvSpPr>
        <p:spPr>
          <a:xfrm>
            <a:off x="5667372" y="1428736"/>
            <a:ext cx="357190" cy="426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7372" y="1142984"/>
            <a:ext cx="335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23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14" grpId="0" animBg="1"/>
      <p:bldP spid="15" grpId="0" animBg="1"/>
      <p:bldP spid="16" grpId="0" animBg="1"/>
      <p:bldP spid="19" grpId="0" animBg="1"/>
      <p:bldP spid="21" grpId="0" animBg="1"/>
      <p:bldP spid="6" grpId="0"/>
      <p:bldP spid="11" grpId="0"/>
      <p:bldP spid="12" grpId="0"/>
      <p:bldP spid="13" grpId="0"/>
      <p:bldP spid="17" grpId="0"/>
      <p:bldP spid="18" grpId="0"/>
      <p:bldP spid="20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161233" y="-762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-152408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00868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791200" y="22860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F9A7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9A72D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 </a:t>
            </a: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9A72D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1860" t="14403" r="3873" b="-6361"/>
          <a:stretch>
            <a:fillRect/>
          </a:stretch>
        </p:blipFill>
        <p:spPr bwMode="auto">
          <a:xfrm>
            <a:off x="514351" y="-469900"/>
            <a:ext cx="3867149" cy="732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Background pattern&#10;&#10;Description automatically generated with medium confidenc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5233" y="184150"/>
            <a:ext cx="70358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 descr="170 ɴᴏᴛɪᴏɴ ɢɪꜰꜱ ideas in 2021 | aesthetic gif, cute gif,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6185" y="1050926"/>
            <a:ext cx="3117849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图片 9"/>
          <p:cNvPicPr>
            <a:picLocks noChangeAspect="1"/>
          </p:cNvPicPr>
          <p:nvPr/>
        </p:nvPicPr>
        <p:blipFill>
          <a:blip r:embed="rId6"/>
          <a:srcRect l="75262" b="65067"/>
          <a:stretch>
            <a:fillRect/>
          </a:stretch>
        </p:blipFill>
        <p:spPr bwMode="auto">
          <a:xfrm>
            <a:off x="10684933" y="0"/>
            <a:ext cx="150706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图片 9"/>
          <p:cNvPicPr>
            <a:picLocks noChangeAspect="1"/>
          </p:cNvPicPr>
          <p:nvPr/>
        </p:nvPicPr>
        <p:blipFill>
          <a:blip r:embed="rId7"/>
          <a:srcRect r="75262" b="65067"/>
          <a:stretch>
            <a:fillRect/>
          </a:stretch>
        </p:blipFill>
        <p:spPr bwMode="auto">
          <a:xfrm>
            <a:off x="-10583" y="-6350"/>
            <a:ext cx="150706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/>
          </p:cNvPr>
          <p:cNvSpPr txBox="1"/>
          <p:nvPr/>
        </p:nvSpPr>
        <p:spPr>
          <a:xfrm>
            <a:off x="6400800" y="2459504"/>
            <a:ext cx="4055765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Khởi</a:t>
            </a:r>
            <a:r>
              <a:rPr lang="en-US" sz="6000" dirty="0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6000" dirty="0" err="1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endParaRPr lang="en-US" sz="6000" dirty="0">
              <a:solidFill>
                <a:srgbClr val="FF3535"/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3962400" y="681038"/>
            <a:ext cx="426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Tiếng Việt</a:t>
            </a:r>
            <a:endParaRPr lang="vi-VN" sz="2400" u="sng"/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1016000" y="239713"/>
            <a:ext cx="10464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40AFB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40AFB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AFB9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3962400" y="681038"/>
            <a:ext cx="426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u="sng">
                <a:latin typeface="Times New Roman" pitchFamily="18" charset="0"/>
                <a:cs typeface="Times New Roman" pitchFamily="18" charset="0"/>
              </a:rPr>
              <a:t>Tiếng Việt</a:t>
            </a:r>
            <a:endParaRPr lang="vi-VN" sz="2400" u="sng"/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016000" y="239713"/>
            <a:ext cx="10464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Thứ Bảy ngày 08 tháng 10 năm 2022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1">
            <a:extLst/>
          </p:cNvPr>
          <p:cNvSpPr/>
          <p:nvPr/>
        </p:nvSpPr>
        <p:spPr>
          <a:xfrm>
            <a:off x="929409" y="1981201"/>
            <a:ext cx="10637981" cy="11217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6"/>
          <p:cNvSpPr txBox="1">
            <a:spLocks noChangeArrowheads="1"/>
          </p:cNvSpPr>
          <p:nvPr/>
        </p:nvSpPr>
        <p:spPr bwMode="auto">
          <a:xfrm>
            <a:off x="0" y="1066801"/>
            <a:ext cx="1270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0"/>
            <a:ext cx="1013460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 câu trong đoạn dưới đây được gọi là câu kể. Hãy sắp xếp các câu đó vào nhóm thích hợp.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7755" y="1219200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         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(1)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là bút nâu. 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(2)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cao nhất hộp bút vì hiếm khi được gọt. 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(3)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Đây là bút đỏ, bạn của tớ. 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(4)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Bút đỏ thì thấp một mẩu vì được gọt quá nhiều. </a:t>
            </a:r>
            <a:r>
              <a:rPr kumimoji="0" lang="vi-VN" sz="2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(5)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dùng keo gắn bút đỏ vào bên cạnh tớ để bạn nhìn được ra ngoài hộp bút.</a:t>
            </a:r>
          </a:p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(Theo Nguyễn Trà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)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59208"/>
            <a:ext cx="2912057" cy="1716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877" y="4038600"/>
            <a:ext cx="2971800" cy="17375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883" y="4038600"/>
            <a:ext cx="337867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9"/>
          <p:cNvPicPr>
            <a:picLocks noChangeAspect="1"/>
          </p:cNvPicPr>
          <p:nvPr/>
        </p:nvPicPr>
        <p:blipFill>
          <a:blip r:embed="rId3"/>
          <a:srcRect l="75262" b="65067"/>
          <a:stretch>
            <a:fillRect/>
          </a:stretch>
        </p:blipFill>
        <p:spPr bwMode="auto">
          <a:xfrm>
            <a:off x="10684933" y="0"/>
            <a:ext cx="150706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air/are words for articulation | Baamboozl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494618" y="17463"/>
            <a:ext cx="1644649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>
            <a:extLst/>
          </p:cNvPr>
          <p:cNvSpPr txBox="1"/>
          <p:nvPr/>
        </p:nvSpPr>
        <p:spPr>
          <a:xfrm>
            <a:off x="4457400" y="921092"/>
            <a:ext cx="3970296" cy="1107996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spc="-150" dirty="0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6600" spc="-150" dirty="0" err="1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6600" spc="-150" dirty="0">
              <a:solidFill>
                <a:srgbClr val="1B51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/>
          <p:cNvPicPr>
            <a:picLocks noChangeAspect="1"/>
          </p:cNvPicPr>
          <p:nvPr/>
        </p:nvPicPr>
        <p:blipFill>
          <a:blip r:embed="rId5"/>
          <a:srcRect l="-471" r="471" b="2650"/>
          <a:stretch>
            <a:fillRect/>
          </a:stretch>
        </p:blipFill>
        <p:spPr bwMode="auto">
          <a:xfrm>
            <a:off x="6089651" y="2422525"/>
            <a:ext cx="285326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Icon&#10;&#10;Description automatically generated with low confidence"/>
          <p:cNvPicPr>
            <a:picLocks noChangeAspect="1"/>
          </p:cNvPicPr>
          <p:nvPr/>
        </p:nvPicPr>
        <p:blipFill>
          <a:blip r:embed="rId6"/>
          <a:srcRect l="20721" t="3355" r="20505" b="2562"/>
          <a:stretch>
            <a:fillRect/>
          </a:stretch>
        </p:blipFill>
        <p:spPr bwMode="auto">
          <a:xfrm>
            <a:off x="3166534" y="2319338"/>
            <a:ext cx="292311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448734" y="1006476"/>
            <a:ext cx="3611033" cy="2422524"/>
            <a:chOff x="449660" y="1005840"/>
            <a:chExt cx="3609269" cy="2194560"/>
          </a:xfrm>
        </p:grpSpPr>
        <p:pic>
          <p:nvPicPr>
            <p:cNvPr id="12300" name="Picture 58" descr="Background pattern&#10;&#10;Description automatically generated"/>
            <p:cNvPicPr>
              <a:picLocks noChangeAspect="1"/>
            </p:cNvPicPr>
            <p:nvPr/>
          </p:nvPicPr>
          <p:blipFill>
            <a:blip r:embed="rId7"/>
            <a:srcRect l="9254" t="12868" r="51697" b="69373"/>
            <a:stretch>
              <a:fillRect/>
            </a:stretch>
          </p:blipFill>
          <p:spPr bwMode="auto">
            <a:xfrm>
              <a:off x="449660" y="1005840"/>
              <a:ext cx="3609269" cy="219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TextBox 59"/>
            <p:cNvSpPr txBox="1">
              <a:spLocks noChangeArrowheads="1"/>
            </p:cNvSpPr>
            <p:nvPr/>
          </p:nvSpPr>
          <p:spPr bwMode="auto">
            <a:xfrm>
              <a:off x="1040251" y="1738850"/>
              <a:ext cx="2356646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400" b="1">
                  <a:solidFill>
                    <a:srgbClr val="F52D6B"/>
                  </a:solidFill>
                  <a:latin typeface="Pattaya"/>
                  <a:ea typeface="Pattaya"/>
                  <a:cs typeface="Pattaya"/>
                </a:rPr>
                <a:t>Trình bày</a:t>
              </a: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8132234" y="822325"/>
            <a:ext cx="3191933" cy="2560638"/>
            <a:chOff x="8133073" y="822960"/>
            <a:chExt cx="3190991" cy="2560320"/>
          </a:xfrm>
        </p:grpSpPr>
        <p:pic>
          <p:nvPicPr>
            <p:cNvPr id="12298" name="Picture 57" descr="Background pattern&#10;&#10;Description automatically generated"/>
            <p:cNvPicPr>
              <a:picLocks noChangeAspect="1"/>
            </p:cNvPicPr>
            <p:nvPr/>
          </p:nvPicPr>
          <p:blipFill>
            <a:blip r:embed="rId7"/>
            <a:srcRect l="54791" t="10468" r="10757" b="68857"/>
            <a:stretch>
              <a:fillRect/>
            </a:stretch>
          </p:blipFill>
          <p:spPr bwMode="auto">
            <a:xfrm>
              <a:off x="8133073" y="822960"/>
              <a:ext cx="3190991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9" name="TextBox 60"/>
            <p:cNvSpPr txBox="1">
              <a:spLocks noChangeArrowheads="1"/>
            </p:cNvSpPr>
            <p:nvPr/>
          </p:nvSpPr>
          <p:spPr bwMode="auto">
            <a:xfrm>
              <a:off x="8722318" y="1718399"/>
              <a:ext cx="2209222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400" b="1">
                  <a:solidFill>
                    <a:srgbClr val="7030A0"/>
                  </a:solidFill>
                  <a:latin typeface="Pattaya"/>
                  <a:ea typeface="Pattaya"/>
                  <a:cs typeface="Pattaya"/>
                </a:rPr>
                <a:t>Nhận xét</a:t>
              </a:r>
            </a:p>
          </p:txBody>
        </p:sp>
      </p:grpSp>
      <p:pic>
        <p:nvPicPr>
          <p:cNvPr id="12297" name="图片 9"/>
          <p:cNvPicPr>
            <a:picLocks noChangeAspect="1"/>
          </p:cNvPicPr>
          <p:nvPr/>
        </p:nvPicPr>
        <p:blipFill>
          <a:blip r:embed="rId8"/>
          <a:srcRect r="75262" b="65067"/>
          <a:stretch>
            <a:fillRect/>
          </a:stretch>
        </p:blipFill>
        <p:spPr bwMode="auto">
          <a:xfrm>
            <a:off x="-10583" y="-6350"/>
            <a:ext cx="150706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876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0"/>
            <a:ext cx="1013460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 câu trong đoạn dưới đây được gọi là câu kể. Hãy sắp xếp các câu đó vào nhóm thích hợp.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300" y="1295400"/>
            <a:ext cx="1043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(1)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là bút nâu. </a:t>
            </a: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(2)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cao nhất hộp bút vì hiếm khi được gọt. </a:t>
            </a: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(3)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Đây là bút đỏ, bạn của tớ. </a:t>
            </a: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(4)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Bút đỏ thì thấp một mẩu vì được gọt quá nhiều. </a:t>
            </a: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(5)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dùng keo gắn bút đỏ vào bên cạnh tớ để bạn nhìn được ra ngoài hộp bút.</a:t>
            </a:r>
          </a:p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(Theo Nguyễn Trà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)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828357" y="2557825"/>
            <a:ext cx="2542845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(1)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là bút nâu.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849338" y="3980487"/>
            <a:ext cx="6264857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(2)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cao nhất hộp bút vì hiếm khi được gọt.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2828357" y="3141735"/>
            <a:ext cx="4153410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3)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Đây là bút đỏ, bạn của tớ.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810000" y="4599385"/>
            <a:ext cx="6984604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(4)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Bút đỏ thì thấp một mẩu vì được gọt quá nhiều.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2762073" cy="16285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273" y="3820046"/>
            <a:ext cx="2324100" cy="1558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878" y="5197337"/>
            <a:ext cx="2704122" cy="152466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5181600" y="5462641"/>
            <a:ext cx="6553200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(5)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 Tớ dùng keo gắn bút đỏ vào bên cạnh tớ để bạn nhìn được ra ngoài hộp bút.</a:t>
            </a:r>
          </a:p>
        </p:txBody>
      </p:sp>
    </p:spTree>
    <p:extLst>
      <p:ext uri="{BB962C8B-B14F-4D97-AF65-F5344CB8AC3E}">
        <p14:creationId xmlns:p14="http://schemas.microsoft.com/office/powerpoint/2010/main" val="1691159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 animBg="1"/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2743200" y="142189"/>
            <a:ext cx="777240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2. Chọn thông tin đúng về câu kể.</a:t>
            </a: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4081E39C-82F4-BB3F-02C6-5010F9C78CC6}"/>
              </a:ext>
            </a:extLst>
          </p:cNvPr>
          <p:cNvSpPr/>
          <p:nvPr/>
        </p:nvSpPr>
        <p:spPr>
          <a:xfrm>
            <a:off x="1725550" y="949778"/>
            <a:ext cx="4495177" cy="1923018"/>
          </a:xfrm>
          <a:custGeom>
            <a:avLst/>
            <a:gdLst>
              <a:gd name="connsiteX0" fmla="*/ 0 w 4495177"/>
              <a:gd name="connsiteY0" fmla="*/ 0 h 1923018"/>
              <a:gd name="connsiteX1" fmla="*/ 4495177 w 4495177"/>
              <a:gd name="connsiteY1" fmla="*/ 0 h 1923018"/>
              <a:gd name="connsiteX2" fmla="*/ 4495177 w 4495177"/>
              <a:gd name="connsiteY2" fmla="*/ 1602509 h 1923018"/>
              <a:gd name="connsiteX3" fmla="*/ 4174668 w 4495177"/>
              <a:gd name="connsiteY3" fmla="*/ 1923018 h 1923018"/>
              <a:gd name="connsiteX4" fmla="*/ 0 w 4495177"/>
              <a:gd name="connsiteY4" fmla="*/ 1923018 h 1923018"/>
              <a:gd name="connsiteX5" fmla="*/ 0 w 4495177"/>
              <a:gd name="connsiteY5" fmla="*/ 0 h 1923018"/>
              <a:gd name="connsiteX0" fmla="*/ 4174668 w 4495177"/>
              <a:gd name="connsiteY0" fmla="*/ 1923018 h 1923018"/>
              <a:gd name="connsiteX1" fmla="*/ 4238769 w 4495177"/>
              <a:gd name="connsiteY1" fmla="*/ 1666610 h 1923018"/>
              <a:gd name="connsiteX2" fmla="*/ 4495177 w 4495177"/>
              <a:gd name="connsiteY2" fmla="*/ 1602509 h 1923018"/>
              <a:gd name="connsiteX3" fmla="*/ 4174668 w 4495177"/>
              <a:gd name="connsiteY3" fmla="*/ 1923018 h 1923018"/>
              <a:gd name="connsiteX0" fmla="*/ 4174668 w 4495177"/>
              <a:gd name="connsiteY0" fmla="*/ 1923018 h 1923018"/>
              <a:gd name="connsiteX1" fmla="*/ 4238769 w 4495177"/>
              <a:gd name="connsiteY1" fmla="*/ 1666610 h 1923018"/>
              <a:gd name="connsiteX2" fmla="*/ 4495177 w 4495177"/>
              <a:gd name="connsiteY2" fmla="*/ 1602509 h 1923018"/>
              <a:gd name="connsiteX3" fmla="*/ 4174668 w 4495177"/>
              <a:gd name="connsiteY3" fmla="*/ 1923018 h 1923018"/>
              <a:gd name="connsiteX4" fmla="*/ 0 w 4495177"/>
              <a:gd name="connsiteY4" fmla="*/ 1923018 h 1923018"/>
              <a:gd name="connsiteX5" fmla="*/ 0 w 4495177"/>
              <a:gd name="connsiteY5" fmla="*/ 0 h 1923018"/>
              <a:gd name="connsiteX6" fmla="*/ 4495177 w 4495177"/>
              <a:gd name="connsiteY6" fmla="*/ 0 h 1923018"/>
              <a:gd name="connsiteX7" fmla="*/ 4495177 w 4495177"/>
              <a:gd name="connsiteY7" fmla="*/ 1602509 h 192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5177" h="1923018" stroke="0" extrusionOk="0">
                <a:moveTo>
                  <a:pt x="0" y="0"/>
                </a:moveTo>
                <a:cubicBezTo>
                  <a:pt x="913861" y="-155391"/>
                  <a:pt x="2460911" y="39760"/>
                  <a:pt x="4495177" y="0"/>
                </a:cubicBezTo>
                <a:cubicBezTo>
                  <a:pt x="4533180" y="298651"/>
                  <a:pt x="4450812" y="811136"/>
                  <a:pt x="4495177" y="1602509"/>
                </a:cubicBezTo>
                <a:cubicBezTo>
                  <a:pt x="4360795" y="1748411"/>
                  <a:pt x="4264873" y="1781029"/>
                  <a:pt x="4174668" y="1923018"/>
                </a:cubicBezTo>
                <a:cubicBezTo>
                  <a:pt x="2456138" y="1985232"/>
                  <a:pt x="1726502" y="1959122"/>
                  <a:pt x="0" y="1923018"/>
                </a:cubicBezTo>
                <a:cubicBezTo>
                  <a:pt x="146263" y="1577623"/>
                  <a:pt x="-114835" y="848642"/>
                  <a:pt x="0" y="0"/>
                </a:cubicBezTo>
                <a:close/>
              </a:path>
              <a:path w="4495177" h="1923018" fill="darkenLess" stroke="0" extrusionOk="0">
                <a:moveTo>
                  <a:pt x="4174668" y="1923018"/>
                </a:moveTo>
                <a:cubicBezTo>
                  <a:pt x="4184843" y="1836926"/>
                  <a:pt x="4209219" y="1780110"/>
                  <a:pt x="4238769" y="1666610"/>
                </a:cubicBezTo>
                <a:cubicBezTo>
                  <a:pt x="4363511" y="1642185"/>
                  <a:pt x="4419559" y="1626349"/>
                  <a:pt x="4495177" y="1602509"/>
                </a:cubicBezTo>
                <a:cubicBezTo>
                  <a:pt x="4370553" y="1729693"/>
                  <a:pt x="4282937" y="1765484"/>
                  <a:pt x="4174668" y="1923018"/>
                </a:cubicBezTo>
                <a:close/>
              </a:path>
              <a:path w="4495177" h="1923018" fill="none" extrusionOk="0">
                <a:moveTo>
                  <a:pt x="4174668" y="1923018"/>
                </a:moveTo>
                <a:cubicBezTo>
                  <a:pt x="4187513" y="1791612"/>
                  <a:pt x="4217055" y="1723583"/>
                  <a:pt x="4238769" y="1666610"/>
                </a:cubicBezTo>
                <a:cubicBezTo>
                  <a:pt x="4291089" y="1677430"/>
                  <a:pt x="4418733" y="1637208"/>
                  <a:pt x="4495177" y="1602509"/>
                </a:cubicBezTo>
                <a:cubicBezTo>
                  <a:pt x="4409819" y="1676523"/>
                  <a:pt x="4327185" y="1791552"/>
                  <a:pt x="4174668" y="1923018"/>
                </a:cubicBezTo>
                <a:cubicBezTo>
                  <a:pt x="2176065" y="1956232"/>
                  <a:pt x="763595" y="1944757"/>
                  <a:pt x="0" y="1923018"/>
                </a:cubicBezTo>
                <a:cubicBezTo>
                  <a:pt x="-66881" y="1242910"/>
                  <a:pt x="127622" y="331739"/>
                  <a:pt x="0" y="0"/>
                </a:cubicBezTo>
                <a:cubicBezTo>
                  <a:pt x="1887140" y="88229"/>
                  <a:pt x="3008388" y="19194"/>
                  <a:pt x="4495177" y="0"/>
                </a:cubicBezTo>
                <a:cubicBezTo>
                  <a:pt x="4503549" y="464821"/>
                  <a:pt x="4487756" y="938022"/>
                  <a:pt x="4495177" y="1602509"/>
                </a:cubicBezTo>
              </a:path>
              <a:path w="4495177" h="1923018" fill="none" stroke="0" extrusionOk="0">
                <a:moveTo>
                  <a:pt x="4174668" y="1923018"/>
                </a:moveTo>
                <a:cubicBezTo>
                  <a:pt x="4214073" y="1812903"/>
                  <a:pt x="4190988" y="1789806"/>
                  <a:pt x="4238769" y="1666610"/>
                </a:cubicBezTo>
                <a:cubicBezTo>
                  <a:pt x="4283434" y="1656391"/>
                  <a:pt x="4399934" y="1648111"/>
                  <a:pt x="4495177" y="1602509"/>
                </a:cubicBezTo>
                <a:cubicBezTo>
                  <a:pt x="4352548" y="1731825"/>
                  <a:pt x="4205127" y="1849790"/>
                  <a:pt x="4174668" y="1923018"/>
                </a:cubicBezTo>
                <a:cubicBezTo>
                  <a:pt x="2774276" y="1961374"/>
                  <a:pt x="870164" y="1855599"/>
                  <a:pt x="0" y="1923018"/>
                </a:cubicBezTo>
                <a:cubicBezTo>
                  <a:pt x="-92148" y="1050086"/>
                  <a:pt x="94148" y="773837"/>
                  <a:pt x="0" y="0"/>
                </a:cubicBezTo>
                <a:cubicBezTo>
                  <a:pt x="1070992" y="-35107"/>
                  <a:pt x="3581617" y="23663"/>
                  <a:pt x="4495177" y="0"/>
                </a:cubicBezTo>
                <a:cubicBezTo>
                  <a:pt x="4402961" y="391679"/>
                  <a:pt x="4354465" y="911112"/>
                  <a:pt x="4495177" y="1602509"/>
                </a:cubicBezTo>
              </a:path>
            </a:pathLst>
          </a:custGeom>
          <a:solidFill>
            <a:srgbClr val="FFFFCC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1440" marR="0" lvl="0" indent="0" algn="ctr" defTabSz="60953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Dùng để kể, tả, giới thiệu.</a:t>
            </a:r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5BB2CB88-EF54-D8D2-9DAA-4223856E475C}"/>
              </a:ext>
            </a:extLst>
          </p:cNvPr>
          <p:cNvSpPr/>
          <p:nvPr/>
        </p:nvSpPr>
        <p:spPr>
          <a:xfrm>
            <a:off x="6879477" y="1042292"/>
            <a:ext cx="4866110" cy="1830503"/>
          </a:xfrm>
          <a:custGeom>
            <a:avLst/>
            <a:gdLst>
              <a:gd name="connsiteX0" fmla="*/ 0 w 4866110"/>
              <a:gd name="connsiteY0" fmla="*/ 0 h 1830503"/>
              <a:gd name="connsiteX1" fmla="*/ 4866110 w 4866110"/>
              <a:gd name="connsiteY1" fmla="*/ 0 h 1830503"/>
              <a:gd name="connsiteX2" fmla="*/ 4866110 w 4866110"/>
              <a:gd name="connsiteY2" fmla="*/ 1525413 h 1830503"/>
              <a:gd name="connsiteX3" fmla="*/ 4561020 w 4866110"/>
              <a:gd name="connsiteY3" fmla="*/ 1830503 h 1830503"/>
              <a:gd name="connsiteX4" fmla="*/ 0 w 4866110"/>
              <a:gd name="connsiteY4" fmla="*/ 1830503 h 1830503"/>
              <a:gd name="connsiteX5" fmla="*/ 0 w 4866110"/>
              <a:gd name="connsiteY5" fmla="*/ 0 h 1830503"/>
              <a:gd name="connsiteX0" fmla="*/ 4561020 w 4866110"/>
              <a:gd name="connsiteY0" fmla="*/ 1830503 h 1830503"/>
              <a:gd name="connsiteX1" fmla="*/ 4622038 w 4866110"/>
              <a:gd name="connsiteY1" fmla="*/ 1586431 h 1830503"/>
              <a:gd name="connsiteX2" fmla="*/ 4866110 w 4866110"/>
              <a:gd name="connsiteY2" fmla="*/ 1525413 h 1830503"/>
              <a:gd name="connsiteX3" fmla="*/ 4561020 w 4866110"/>
              <a:gd name="connsiteY3" fmla="*/ 1830503 h 1830503"/>
              <a:gd name="connsiteX0" fmla="*/ 4561020 w 4866110"/>
              <a:gd name="connsiteY0" fmla="*/ 1830503 h 1830503"/>
              <a:gd name="connsiteX1" fmla="*/ 4622038 w 4866110"/>
              <a:gd name="connsiteY1" fmla="*/ 1586431 h 1830503"/>
              <a:gd name="connsiteX2" fmla="*/ 4866110 w 4866110"/>
              <a:gd name="connsiteY2" fmla="*/ 1525413 h 1830503"/>
              <a:gd name="connsiteX3" fmla="*/ 4561020 w 4866110"/>
              <a:gd name="connsiteY3" fmla="*/ 1830503 h 1830503"/>
              <a:gd name="connsiteX4" fmla="*/ 0 w 4866110"/>
              <a:gd name="connsiteY4" fmla="*/ 1830503 h 1830503"/>
              <a:gd name="connsiteX5" fmla="*/ 0 w 4866110"/>
              <a:gd name="connsiteY5" fmla="*/ 0 h 1830503"/>
              <a:gd name="connsiteX6" fmla="*/ 4866110 w 4866110"/>
              <a:gd name="connsiteY6" fmla="*/ 0 h 1830503"/>
              <a:gd name="connsiteX7" fmla="*/ 4866110 w 4866110"/>
              <a:gd name="connsiteY7" fmla="*/ 1525413 h 183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6110" h="1830503" stroke="0" extrusionOk="0">
                <a:moveTo>
                  <a:pt x="0" y="0"/>
                </a:moveTo>
                <a:cubicBezTo>
                  <a:pt x="1459959" y="-155391"/>
                  <a:pt x="2977107" y="39760"/>
                  <a:pt x="4866110" y="0"/>
                </a:cubicBezTo>
                <a:cubicBezTo>
                  <a:pt x="4834825" y="450116"/>
                  <a:pt x="4982099" y="1129906"/>
                  <a:pt x="4866110" y="1525413"/>
                </a:cubicBezTo>
                <a:cubicBezTo>
                  <a:pt x="4791378" y="1577531"/>
                  <a:pt x="4672281" y="1749893"/>
                  <a:pt x="4561020" y="1830503"/>
                </a:cubicBezTo>
                <a:cubicBezTo>
                  <a:pt x="3955193" y="1892717"/>
                  <a:pt x="1541370" y="1866607"/>
                  <a:pt x="0" y="1830503"/>
                </a:cubicBezTo>
                <a:cubicBezTo>
                  <a:pt x="-159866" y="1074716"/>
                  <a:pt x="-5261" y="513021"/>
                  <a:pt x="0" y="0"/>
                </a:cubicBezTo>
                <a:close/>
              </a:path>
              <a:path w="4866110" h="1830503" fill="darkenLess" stroke="0" extrusionOk="0">
                <a:moveTo>
                  <a:pt x="4561020" y="1830503"/>
                </a:moveTo>
                <a:cubicBezTo>
                  <a:pt x="4571159" y="1730180"/>
                  <a:pt x="4603151" y="1614641"/>
                  <a:pt x="4622038" y="1586431"/>
                </a:cubicBezTo>
                <a:cubicBezTo>
                  <a:pt x="4660833" y="1575738"/>
                  <a:pt x="4752346" y="1531255"/>
                  <a:pt x="4866110" y="1525413"/>
                </a:cubicBezTo>
                <a:cubicBezTo>
                  <a:pt x="4753769" y="1604356"/>
                  <a:pt x="4648282" y="1726482"/>
                  <a:pt x="4561020" y="1830503"/>
                </a:cubicBezTo>
                <a:close/>
              </a:path>
              <a:path w="4866110" h="1830503" fill="none" extrusionOk="0">
                <a:moveTo>
                  <a:pt x="4561020" y="1830503"/>
                </a:moveTo>
                <a:cubicBezTo>
                  <a:pt x="4567854" y="1735863"/>
                  <a:pt x="4625602" y="1642030"/>
                  <a:pt x="4622038" y="1586431"/>
                </a:cubicBezTo>
                <a:cubicBezTo>
                  <a:pt x="4697900" y="1552083"/>
                  <a:pt x="4769971" y="1532470"/>
                  <a:pt x="4866110" y="1525413"/>
                </a:cubicBezTo>
                <a:cubicBezTo>
                  <a:pt x="4792244" y="1600492"/>
                  <a:pt x="4610573" y="1792695"/>
                  <a:pt x="4561020" y="1830503"/>
                </a:cubicBezTo>
                <a:cubicBezTo>
                  <a:pt x="3536341" y="1863717"/>
                  <a:pt x="1991925" y="1852242"/>
                  <a:pt x="0" y="1830503"/>
                </a:cubicBezTo>
                <a:cubicBezTo>
                  <a:pt x="125171" y="1273872"/>
                  <a:pt x="12394" y="752243"/>
                  <a:pt x="0" y="0"/>
                </a:cubicBezTo>
                <a:cubicBezTo>
                  <a:pt x="1062693" y="88229"/>
                  <a:pt x="3965623" y="19194"/>
                  <a:pt x="4866110" y="0"/>
                </a:cubicBezTo>
                <a:cubicBezTo>
                  <a:pt x="4992542" y="655896"/>
                  <a:pt x="4951580" y="1304624"/>
                  <a:pt x="4866110" y="1525413"/>
                </a:cubicBezTo>
              </a:path>
              <a:path w="4866110" h="1830503" fill="none" stroke="0" extrusionOk="0">
                <a:moveTo>
                  <a:pt x="4561020" y="1830503"/>
                </a:moveTo>
                <a:cubicBezTo>
                  <a:pt x="4569490" y="1777124"/>
                  <a:pt x="4609787" y="1610586"/>
                  <a:pt x="4622038" y="1586431"/>
                </a:cubicBezTo>
                <a:cubicBezTo>
                  <a:pt x="4663419" y="1585235"/>
                  <a:pt x="4782138" y="1559552"/>
                  <a:pt x="4866110" y="1525413"/>
                </a:cubicBezTo>
                <a:cubicBezTo>
                  <a:pt x="4827790" y="1583301"/>
                  <a:pt x="4579806" y="1774437"/>
                  <a:pt x="4561020" y="1830503"/>
                </a:cubicBezTo>
                <a:cubicBezTo>
                  <a:pt x="3402436" y="1868859"/>
                  <a:pt x="2056000" y="1763084"/>
                  <a:pt x="0" y="1830503"/>
                </a:cubicBezTo>
                <a:cubicBezTo>
                  <a:pt x="34588" y="1334248"/>
                  <a:pt x="-6521" y="703995"/>
                  <a:pt x="0" y="0"/>
                </a:cubicBezTo>
                <a:cubicBezTo>
                  <a:pt x="1647594" y="-35107"/>
                  <a:pt x="3823343" y="23663"/>
                  <a:pt x="4866110" y="0"/>
                </a:cubicBezTo>
                <a:cubicBezTo>
                  <a:pt x="4829980" y="429102"/>
                  <a:pt x="4864167" y="1138717"/>
                  <a:pt x="4866110" y="1525413"/>
                </a:cubicBezTo>
              </a:path>
            </a:pathLst>
          </a:custGeom>
          <a:solidFill>
            <a:srgbClr val="FFFFCC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1440" marR="0" lvl="0" indent="0" algn="ctr" defTabSz="60953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Dùng để hỏi.</a:t>
            </a: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F4C6530F-B420-78C8-A3F9-ED4A0BA4B00A}"/>
              </a:ext>
            </a:extLst>
          </p:cNvPr>
          <p:cNvSpPr/>
          <p:nvPr/>
        </p:nvSpPr>
        <p:spPr>
          <a:xfrm>
            <a:off x="1513141" y="3429000"/>
            <a:ext cx="4876800" cy="1923018"/>
          </a:xfrm>
          <a:custGeom>
            <a:avLst/>
            <a:gdLst>
              <a:gd name="connsiteX0" fmla="*/ 0 w 4876800"/>
              <a:gd name="connsiteY0" fmla="*/ 0 h 1923018"/>
              <a:gd name="connsiteX1" fmla="*/ 4876800 w 4876800"/>
              <a:gd name="connsiteY1" fmla="*/ 0 h 1923018"/>
              <a:gd name="connsiteX2" fmla="*/ 4876800 w 4876800"/>
              <a:gd name="connsiteY2" fmla="*/ 1602509 h 1923018"/>
              <a:gd name="connsiteX3" fmla="*/ 4556291 w 4876800"/>
              <a:gd name="connsiteY3" fmla="*/ 1923018 h 1923018"/>
              <a:gd name="connsiteX4" fmla="*/ 0 w 4876800"/>
              <a:gd name="connsiteY4" fmla="*/ 1923018 h 1923018"/>
              <a:gd name="connsiteX5" fmla="*/ 0 w 4876800"/>
              <a:gd name="connsiteY5" fmla="*/ 0 h 1923018"/>
              <a:gd name="connsiteX0" fmla="*/ 4556291 w 4876800"/>
              <a:gd name="connsiteY0" fmla="*/ 1923018 h 1923018"/>
              <a:gd name="connsiteX1" fmla="*/ 4620392 w 4876800"/>
              <a:gd name="connsiteY1" fmla="*/ 1666610 h 1923018"/>
              <a:gd name="connsiteX2" fmla="*/ 4876800 w 4876800"/>
              <a:gd name="connsiteY2" fmla="*/ 1602509 h 1923018"/>
              <a:gd name="connsiteX3" fmla="*/ 4556291 w 4876800"/>
              <a:gd name="connsiteY3" fmla="*/ 1923018 h 1923018"/>
              <a:gd name="connsiteX0" fmla="*/ 4556291 w 4876800"/>
              <a:gd name="connsiteY0" fmla="*/ 1923018 h 1923018"/>
              <a:gd name="connsiteX1" fmla="*/ 4620392 w 4876800"/>
              <a:gd name="connsiteY1" fmla="*/ 1666610 h 1923018"/>
              <a:gd name="connsiteX2" fmla="*/ 4876800 w 4876800"/>
              <a:gd name="connsiteY2" fmla="*/ 1602509 h 1923018"/>
              <a:gd name="connsiteX3" fmla="*/ 4556291 w 4876800"/>
              <a:gd name="connsiteY3" fmla="*/ 1923018 h 1923018"/>
              <a:gd name="connsiteX4" fmla="*/ 0 w 4876800"/>
              <a:gd name="connsiteY4" fmla="*/ 1923018 h 1923018"/>
              <a:gd name="connsiteX5" fmla="*/ 0 w 4876800"/>
              <a:gd name="connsiteY5" fmla="*/ 0 h 1923018"/>
              <a:gd name="connsiteX6" fmla="*/ 4876800 w 4876800"/>
              <a:gd name="connsiteY6" fmla="*/ 0 h 1923018"/>
              <a:gd name="connsiteX7" fmla="*/ 4876800 w 4876800"/>
              <a:gd name="connsiteY7" fmla="*/ 1602509 h 192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1923018" stroke="0" extrusionOk="0">
                <a:moveTo>
                  <a:pt x="0" y="0"/>
                </a:moveTo>
                <a:cubicBezTo>
                  <a:pt x="1661184" y="-155391"/>
                  <a:pt x="2625863" y="39760"/>
                  <a:pt x="4876800" y="0"/>
                </a:cubicBezTo>
                <a:cubicBezTo>
                  <a:pt x="4914803" y="298651"/>
                  <a:pt x="4832435" y="811136"/>
                  <a:pt x="4876800" y="1602509"/>
                </a:cubicBezTo>
                <a:cubicBezTo>
                  <a:pt x="4742418" y="1748411"/>
                  <a:pt x="4646496" y="1781029"/>
                  <a:pt x="4556291" y="1923018"/>
                </a:cubicBezTo>
                <a:cubicBezTo>
                  <a:pt x="3364541" y="1985232"/>
                  <a:pt x="892985" y="1959122"/>
                  <a:pt x="0" y="1923018"/>
                </a:cubicBezTo>
                <a:cubicBezTo>
                  <a:pt x="146263" y="1577623"/>
                  <a:pt x="-114835" y="848642"/>
                  <a:pt x="0" y="0"/>
                </a:cubicBezTo>
                <a:close/>
              </a:path>
              <a:path w="4876800" h="1923018" fill="darkenLess" stroke="0" extrusionOk="0">
                <a:moveTo>
                  <a:pt x="4556291" y="1923018"/>
                </a:moveTo>
                <a:cubicBezTo>
                  <a:pt x="4566466" y="1836926"/>
                  <a:pt x="4590842" y="1780110"/>
                  <a:pt x="4620392" y="1666610"/>
                </a:cubicBezTo>
                <a:cubicBezTo>
                  <a:pt x="4745134" y="1642185"/>
                  <a:pt x="4801182" y="1626349"/>
                  <a:pt x="4876800" y="1602509"/>
                </a:cubicBezTo>
                <a:cubicBezTo>
                  <a:pt x="4752176" y="1729693"/>
                  <a:pt x="4664560" y="1765484"/>
                  <a:pt x="4556291" y="1923018"/>
                </a:cubicBezTo>
                <a:close/>
              </a:path>
              <a:path w="4876800" h="1923018" fill="none" extrusionOk="0">
                <a:moveTo>
                  <a:pt x="4556291" y="1923018"/>
                </a:moveTo>
                <a:cubicBezTo>
                  <a:pt x="4569136" y="1791612"/>
                  <a:pt x="4598678" y="1723583"/>
                  <a:pt x="4620392" y="1666610"/>
                </a:cubicBezTo>
                <a:cubicBezTo>
                  <a:pt x="4672712" y="1677430"/>
                  <a:pt x="4800356" y="1637208"/>
                  <a:pt x="4876800" y="1602509"/>
                </a:cubicBezTo>
                <a:cubicBezTo>
                  <a:pt x="4791442" y="1676523"/>
                  <a:pt x="4708808" y="1791552"/>
                  <a:pt x="4556291" y="1923018"/>
                </a:cubicBezTo>
                <a:cubicBezTo>
                  <a:pt x="2869040" y="1956232"/>
                  <a:pt x="1588541" y="1944757"/>
                  <a:pt x="0" y="1923018"/>
                </a:cubicBezTo>
                <a:cubicBezTo>
                  <a:pt x="-66881" y="1242910"/>
                  <a:pt x="127622" y="331739"/>
                  <a:pt x="0" y="0"/>
                </a:cubicBezTo>
                <a:cubicBezTo>
                  <a:pt x="1328058" y="88229"/>
                  <a:pt x="2594096" y="19194"/>
                  <a:pt x="4876800" y="0"/>
                </a:cubicBezTo>
                <a:cubicBezTo>
                  <a:pt x="4885172" y="464821"/>
                  <a:pt x="4869379" y="938022"/>
                  <a:pt x="4876800" y="1602509"/>
                </a:cubicBezTo>
              </a:path>
              <a:path w="4876800" h="1923018" fill="none" stroke="0" extrusionOk="0">
                <a:moveTo>
                  <a:pt x="4556291" y="1923018"/>
                </a:moveTo>
                <a:cubicBezTo>
                  <a:pt x="4595696" y="1812903"/>
                  <a:pt x="4572611" y="1789806"/>
                  <a:pt x="4620392" y="1666610"/>
                </a:cubicBezTo>
                <a:cubicBezTo>
                  <a:pt x="4665057" y="1656391"/>
                  <a:pt x="4781557" y="1648111"/>
                  <a:pt x="4876800" y="1602509"/>
                </a:cubicBezTo>
                <a:cubicBezTo>
                  <a:pt x="4734171" y="1731825"/>
                  <a:pt x="4586750" y="1849790"/>
                  <a:pt x="4556291" y="1923018"/>
                </a:cubicBezTo>
                <a:cubicBezTo>
                  <a:pt x="3278931" y="1961374"/>
                  <a:pt x="1366985" y="1855599"/>
                  <a:pt x="0" y="1923018"/>
                </a:cubicBezTo>
                <a:cubicBezTo>
                  <a:pt x="-92148" y="1050086"/>
                  <a:pt x="94148" y="773837"/>
                  <a:pt x="0" y="0"/>
                </a:cubicBezTo>
                <a:cubicBezTo>
                  <a:pt x="1557186" y="-35107"/>
                  <a:pt x="3601244" y="23663"/>
                  <a:pt x="4876800" y="0"/>
                </a:cubicBezTo>
                <a:cubicBezTo>
                  <a:pt x="4784584" y="391679"/>
                  <a:pt x="4736088" y="911112"/>
                  <a:pt x="4876800" y="1602509"/>
                </a:cubicBezTo>
              </a:path>
            </a:pathLst>
          </a:custGeom>
          <a:solidFill>
            <a:srgbClr val="FFFFCC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1440" marR="0" lvl="0" indent="0" algn="ctr" defTabSz="60953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Kết thúc bằng dấu chấm.</a:t>
            </a: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4092EE82-5CE8-0D20-3B1E-ABA0BF56AE64}"/>
              </a:ext>
            </a:extLst>
          </p:cNvPr>
          <p:cNvSpPr/>
          <p:nvPr/>
        </p:nvSpPr>
        <p:spPr>
          <a:xfrm>
            <a:off x="6868788" y="3465226"/>
            <a:ext cx="4876799" cy="1923018"/>
          </a:xfrm>
          <a:custGeom>
            <a:avLst/>
            <a:gdLst>
              <a:gd name="connsiteX0" fmla="*/ 0 w 4876799"/>
              <a:gd name="connsiteY0" fmla="*/ 0 h 1923018"/>
              <a:gd name="connsiteX1" fmla="*/ 4876799 w 4876799"/>
              <a:gd name="connsiteY1" fmla="*/ 0 h 1923018"/>
              <a:gd name="connsiteX2" fmla="*/ 4876799 w 4876799"/>
              <a:gd name="connsiteY2" fmla="*/ 1602509 h 1923018"/>
              <a:gd name="connsiteX3" fmla="*/ 4556290 w 4876799"/>
              <a:gd name="connsiteY3" fmla="*/ 1923018 h 1923018"/>
              <a:gd name="connsiteX4" fmla="*/ 0 w 4876799"/>
              <a:gd name="connsiteY4" fmla="*/ 1923018 h 1923018"/>
              <a:gd name="connsiteX5" fmla="*/ 0 w 4876799"/>
              <a:gd name="connsiteY5" fmla="*/ 0 h 1923018"/>
              <a:gd name="connsiteX0" fmla="*/ 4556290 w 4876799"/>
              <a:gd name="connsiteY0" fmla="*/ 1923018 h 1923018"/>
              <a:gd name="connsiteX1" fmla="*/ 4620391 w 4876799"/>
              <a:gd name="connsiteY1" fmla="*/ 1666610 h 1923018"/>
              <a:gd name="connsiteX2" fmla="*/ 4876799 w 4876799"/>
              <a:gd name="connsiteY2" fmla="*/ 1602509 h 1923018"/>
              <a:gd name="connsiteX3" fmla="*/ 4556290 w 4876799"/>
              <a:gd name="connsiteY3" fmla="*/ 1923018 h 1923018"/>
              <a:gd name="connsiteX0" fmla="*/ 4556290 w 4876799"/>
              <a:gd name="connsiteY0" fmla="*/ 1923018 h 1923018"/>
              <a:gd name="connsiteX1" fmla="*/ 4620391 w 4876799"/>
              <a:gd name="connsiteY1" fmla="*/ 1666610 h 1923018"/>
              <a:gd name="connsiteX2" fmla="*/ 4876799 w 4876799"/>
              <a:gd name="connsiteY2" fmla="*/ 1602509 h 1923018"/>
              <a:gd name="connsiteX3" fmla="*/ 4556290 w 4876799"/>
              <a:gd name="connsiteY3" fmla="*/ 1923018 h 1923018"/>
              <a:gd name="connsiteX4" fmla="*/ 0 w 4876799"/>
              <a:gd name="connsiteY4" fmla="*/ 1923018 h 1923018"/>
              <a:gd name="connsiteX5" fmla="*/ 0 w 4876799"/>
              <a:gd name="connsiteY5" fmla="*/ 0 h 1923018"/>
              <a:gd name="connsiteX6" fmla="*/ 4876799 w 4876799"/>
              <a:gd name="connsiteY6" fmla="*/ 0 h 1923018"/>
              <a:gd name="connsiteX7" fmla="*/ 4876799 w 4876799"/>
              <a:gd name="connsiteY7" fmla="*/ 1602509 h 192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799" h="1923018" stroke="0" extrusionOk="0">
                <a:moveTo>
                  <a:pt x="0" y="0"/>
                </a:moveTo>
                <a:cubicBezTo>
                  <a:pt x="1661893" y="-155391"/>
                  <a:pt x="2626442" y="39760"/>
                  <a:pt x="4876799" y="0"/>
                </a:cubicBezTo>
                <a:cubicBezTo>
                  <a:pt x="4914802" y="298651"/>
                  <a:pt x="4832434" y="811136"/>
                  <a:pt x="4876799" y="1602509"/>
                </a:cubicBezTo>
                <a:cubicBezTo>
                  <a:pt x="4742417" y="1748411"/>
                  <a:pt x="4646495" y="1781029"/>
                  <a:pt x="4556290" y="1923018"/>
                </a:cubicBezTo>
                <a:cubicBezTo>
                  <a:pt x="3364416" y="1985232"/>
                  <a:pt x="892462" y="1959122"/>
                  <a:pt x="0" y="1923018"/>
                </a:cubicBezTo>
                <a:cubicBezTo>
                  <a:pt x="146263" y="1577623"/>
                  <a:pt x="-114835" y="848642"/>
                  <a:pt x="0" y="0"/>
                </a:cubicBezTo>
                <a:close/>
              </a:path>
              <a:path w="4876799" h="1923018" fill="darkenLess" stroke="0" extrusionOk="0">
                <a:moveTo>
                  <a:pt x="4556290" y="1923018"/>
                </a:moveTo>
                <a:cubicBezTo>
                  <a:pt x="4566465" y="1836926"/>
                  <a:pt x="4590841" y="1780110"/>
                  <a:pt x="4620391" y="1666610"/>
                </a:cubicBezTo>
                <a:cubicBezTo>
                  <a:pt x="4745133" y="1642185"/>
                  <a:pt x="4801181" y="1626349"/>
                  <a:pt x="4876799" y="1602509"/>
                </a:cubicBezTo>
                <a:cubicBezTo>
                  <a:pt x="4752175" y="1729693"/>
                  <a:pt x="4664559" y="1765484"/>
                  <a:pt x="4556290" y="1923018"/>
                </a:cubicBezTo>
                <a:close/>
              </a:path>
              <a:path w="4876799" h="1923018" fill="none" extrusionOk="0">
                <a:moveTo>
                  <a:pt x="4556290" y="1923018"/>
                </a:moveTo>
                <a:cubicBezTo>
                  <a:pt x="4569135" y="1791612"/>
                  <a:pt x="4598677" y="1723583"/>
                  <a:pt x="4620391" y="1666610"/>
                </a:cubicBezTo>
                <a:cubicBezTo>
                  <a:pt x="4672711" y="1677430"/>
                  <a:pt x="4800355" y="1637208"/>
                  <a:pt x="4876799" y="1602509"/>
                </a:cubicBezTo>
                <a:cubicBezTo>
                  <a:pt x="4791441" y="1676523"/>
                  <a:pt x="4708807" y="1791552"/>
                  <a:pt x="4556290" y="1923018"/>
                </a:cubicBezTo>
                <a:cubicBezTo>
                  <a:pt x="2868513" y="1956232"/>
                  <a:pt x="1588456" y="1944757"/>
                  <a:pt x="0" y="1923018"/>
                </a:cubicBezTo>
                <a:cubicBezTo>
                  <a:pt x="-66881" y="1242910"/>
                  <a:pt x="127622" y="331739"/>
                  <a:pt x="0" y="0"/>
                </a:cubicBezTo>
                <a:cubicBezTo>
                  <a:pt x="1328761" y="88229"/>
                  <a:pt x="2594224" y="19194"/>
                  <a:pt x="4876799" y="0"/>
                </a:cubicBezTo>
                <a:cubicBezTo>
                  <a:pt x="4885171" y="464821"/>
                  <a:pt x="4869378" y="938022"/>
                  <a:pt x="4876799" y="1602509"/>
                </a:cubicBezTo>
              </a:path>
              <a:path w="4876799" h="1923018" fill="none" stroke="0" extrusionOk="0">
                <a:moveTo>
                  <a:pt x="4556290" y="1923018"/>
                </a:moveTo>
                <a:cubicBezTo>
                  <a:pt x="4595695" y="1812903"/>
                  <a:pt x="4572610" y="1789806"/>
                  <a:pt x="4620391" y="1666610"/>
                </a:cubicBezTo>
                <a:cubicBezTo>
                  <a:pt x="4665056" y="1656391"/>
                  <a:pt x="4781556" y="1648111"/>
                  <a:pt x="4876799" y="1602509"/>
                </a:cubicBezTo>
                <a:cubicBezTo>
                  <a:pt x="4734170" y="1731825"/>
                  <a:pt x="4586749" y="1849790"/>
                  <a:pt x="4556290" y="1923018"/>
                </a:cubicBezTo>
                <a:cubicBezTo>
                  <a:pt x="3278133" y="1961374"/>
                  <a:pt x="1366839" y="1855599"/>
                  <a:pt x="0" y="1923018"/>
                </a:cubicBezTo>
                <a:cubicBezTo>
                  <a:pt x="-92148" y="1050086"/>
                  <a:pt x="94148" y="773837"/>
                  <a:pt x="0" y="0"/>
                </a:cubicBezTo>
                <a:cubicBezTo>
                  <a:pt x="1557741" y="-35107"/>
                  <a:pt x="3601993" y="23663"/>
                  <a:pt x="4876799" y="0"/>
                </a:cubicBezTo>
                <a:cubicBezTo>
                  <a:pt x="4784583" y="391679"/>
                  <a:pt x="4736087" y="911112"/>
                  <a:pt x="4876799" y="1602509"/>
                </a:cubicBezTo>
              </a:path>
            </a:pathLst>
          </a:custGeom>
          <a:solidFill>
            <a:srgbClr val="FFFFCC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181918364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1440" marR="0" lvl="0" indent="0" algn="ctr" defTabSz="60953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Kết thúc bằng dấu chấm than.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2A2A30-4697-2930-8A8C-C0BFAE55E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8" t="25887" r="24474" b="24176"/>
          <a:stretch/>
        </p:blipFill>
        <p:spPr>
          <a:xfrm>
            <a:off x="78456" y="1168531"/>
            <a:ext cx="1400957" cy="137237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36509C-065F-BBE9-BF5D-631B3876B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48" t="25887" r="24474" b="24176"/>
          <a:stretch/>
        </p:blipFill>
        <p:spPr>
          <a:xfrm>
            <a:off x="78455" y="3704320"/>
            <a:ext cx="1400957" cy="13723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5961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0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370</Words>
  <Application>Microsoft Office PowerPoint</Application>
  <PresentationFormat>Widescreen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Nunito</vt:lpstr>
      <vt:lpstr>Pattaya</vt:lpstr>
      <vt:lpstr>Times New Roman</vt:lpstr>
      <vt:lpstr>Arial</vt:lpstr>
      <vt:lpstr>Nunito Black</vt:lpstr>
      <vt:lpstr>Sigmar One</vt:lpstr>
      <vt:lpstr>Calibri</vt:lpstr>
      <vt:lpstr>Arial-Rounded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Windows User</cp:lastModifiedBy>
  <cp:revision>45</cp:revision>
  <dcterms:created xsi:type="dcterms:W3CDTF">2006-08-16T00:00:00Z</dcterms:created>
  <dcterms:modified xsi:type="dcterms:W3CDTF">2024-10-20T13:18:56Z</dcterms:modified>
  <dc:identifier>DAFDiO2oNAs</dc:identifier>
</cp:coreProperties>
</file>