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303" r:id="rId4"/>
    <p:sldId id="296" r:id="rId5"/>
    <p:sldId id="259" r:id="rId6"/>
    <p:sldId id="260" r:id="rId7"/>
    <p:sldId id="298" r:id="rId8"/>
    <p:sldId id="305" r:id="rId9"/>
    <p:sldId id="306" r:id="rId10"/>
    <p:sldId id="307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3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0EDD0-E700-4929-8527-3E3F7FD82313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85D25-128C-41E6-A99E-78476A2B9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3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6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66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78A61B-AD06-4341-923B-71B28047FE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9B1B65-B292-4F57-AA2B-65C7C600D5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3C372D-6971-4414-8163-5DEB8BFEE8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B0D83-097A-48CB-8387-53E38E9C3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656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25D67B-4981-4F93-806D-1E98044A6B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C1B82D-E77E-4ADE-9AE8-1E2BA6C892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D89048-497D-4187-9713-C8CF2B467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0E501-B74F-4D76-A34C-5B37DC8D6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290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ED98C4-C573-4577-A382-102538EFF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E1DE7-DC11-4B5A-B283-ADC3CCECAB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4EC4BD-44E0-4B07-A160-0E75BE66B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16AD8-D1FF-4256-808F-2991E6E45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301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3F518-854F-4C73-980C-E0C2F5D54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734350-479A-4ADA-A6B3-8EA71CA179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72612F-E5D4-4F91-9289-B32FC4BCD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33B80-5F83-4236-9777-E6170DE532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123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42603EC-06A9-4A98-854A-74D2D2A7C7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D3CB337-2345-463A-BD2A-B03C08463D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6140E7-B232-4B5B-AE5A-81B77654DC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F98E-C28F-4634-8DD3-0BC5CF5C8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194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1FEF93-B3F7-4256-B102-9105B3C40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BAAAE4-7352-4995-864E-F1ACA9E82B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105A8A-ABC6-4787-B847-44CE30B116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66858-25FF-4C36-9E00-4DB241967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11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11920A5-11E8-4E22-B561-F964B41E9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1B94BD-89AE-4C37-83AF-E11A403824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A115A1-2AB7-4F3A-9E63-95190E028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C77F9-D70D-459D-B41B-C4EE82D0F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261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5F54AF-B81C-434C-8DA2-F1EF1F751C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AAFB02-8A14-4C21-9856-59A20B126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71A8E-9DB7-4630-B3F7-9A9D8F09A3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5E82A-3932-4402-BD1E-3AE446C5C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76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3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C2A8F-C53E-4AE3-BCEF-2F6EE497E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027EB8-4DCF-43F5-8285-92EB0CB98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CF96F-A2B8-4256-BEE9-DA1248BEE5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343DE-26F3-4C4F-96C0-EFD03BB92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979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0614B0-3719-4B47-BBFC-AD7743B7C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942E5-EE5A-41FE-935B-15E14BB8D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873376-6CE3-4EA3-BE93-27C9FEFA0E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FDE5D-7972-409D-9207-324E7ABFC5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764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7C2E2E-DE35-41D0-84D6-7B7F49307C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05BCDB-54E8-482B-B5D9-5B0A2F2B3F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0F56B8-E503-4722-8E93-6793B76D0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B8E9-6F7E-4452-AA0E-BF4DEA26F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594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950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447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30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82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971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087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7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10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450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617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049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3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2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5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3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9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D983-EA6C-4385-8C33-ACB1B610AB3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FA7129-CC86-43ED-AF14-E57BC9C3F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D82D9DE-53F7-4364-BF62-985D7F61C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20614991-2899-45B4-A6ED-01096A8FC9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52C67FF7-6451-43F3-A54D-9CEADE4DD3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125D0126-DC10-4F07-A0E3-89E6978608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C41FFA6-3A90-477C-9BBF-9CA84BEDF2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8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A6C32-274A-4FB4-AA70-5D4A6C2A5098}" type="datetimeFigureOut">
              <a:rPr lang="en-GB" smtClean="0"/>
              <a:t>16/12/2025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FF9CA-17D9-42EB-B97A-49F9C4FF6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37ABCE-EBD6-4849-92A6-57C56BFAA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468"/>
            <a:ext cx="9144000" cy="6620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FB0196-76D5-4A09-9E99-E80BA4AFAC85}"/>
              </a:ext>
            </a:extLst>
          </p:cNvPr>
          <p:cNvSpPr txBox="1"/>
          <p:nvPr/>
        </p:nvSpPr>
        <p:spPr>
          <a:xfrm>
            <a:off x="2209800" y="2286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84808-0BB6-451E-825E-52BB53788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961" y="914400"/>
            <a:ext cx="1268078" cy="1298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6F88CD-5150-4DF1-9F9B-ECD72DBFABBD}"/>
              </a:ext>
            </a:extLst>
          </p:cNvPr>
          <p:cNvSpPr txBox="1"/>
          <p:nvPr/>
        </p:nvSpPr>
        <p:spPr>
          <a:xfrm>
            <a:off x="76200" y="2743200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50119-229E-4A47-B31B-F5BCDDDAF1F3}"/>
              </a:ext>
            </a:extLst>
          </p:cNvPr>
          <p:cNvSpPr txBox="1"/>
          <p:nvPr/>
        </p:nvSpPr>
        <p:spPr>
          <a:xfrm>
            <a:off x="2403457" y="35814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CHÚ BỘ ĐỘI</a:t>
            </a: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</a:p>
        </p:txBody>
      </p:sp>
    </p:spTree>
    <p:extLst>
      <p:ext uri="{BB962C8B-B14F-4D97-AF65-F5344CB8AC3E}">
        <p14:creationId xmlns:p14="http://schemas.microsoft.com/office/powerpoint/2010/main" val="317103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077E62-4857-40FF-8E6D-7D61036BC666}"/>
              </a:ext>
            </a:extLst>
          </p:cNvPr>
          <p:cNvSpPr txBox="1"/>
          <p:nvPr/>
        </p:nvSpPr>
        <p:spPr>
          <a:xfrm>
            <a:off x="2362200" y="2362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63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 Bộ Đội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77.9856" end="89556.2176"/>
                </p14:media>
              </p:ext>
            </p:extLst>
          </p:nvPr>
        </p:nvPicPr>
        <p:blipFill rotWithShape="1">
          <a:blip r:embed="rId4"/>
          <a:srcRect l="-135" r="-1" b="351"/>
          <a:stretch>
            <a:fillRect/>
          </a:stretch>
        </p:blipFill>
        <p:spPr>
          <a:xfrm>
            <a:off x="-6084" y="0"/>
            <a:ext cx="9150083" cy="6858000"/>
          </a:xfrm>
        </p:spPr>
      </p:pic>
    </p:spTree>
    <p:extLst>
      <p:ext uri="{BB962C8B-B14F-4D97-AF65-F5344CB8AC3E}">
        <p14:creationId xmlns:p14="http://schemas.microsoft.com/office/powerpoint/2010/main" val="152389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747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066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9050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vi-VN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6EA019-36E2-41BE-A602-F1BBCC432643}"/>
              </a:ext>
            </a:extLst>
          </p:cNvPr>
          <p:cNvSpPr txBox="1"/>
          <p:nvPr/>
        </p:nvSpPr>
        <p:spPr>
          <a:xfrm>
            <a:off x="2438400" y="2735997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</p:spTree>
    <p:extLst>
      <p:ext uri="{BB962C8B-B14F-4D97-AF65-F5344CB8AC3E}">
        <p14:creationId xmlns:p14="http://schemas.microsoft.com/office/powerpoint/2010/main" val="42662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C11264-A04F-4282-B643-97C4AF0DAD0E}"/>
              </a:ext>
            </a:extLst>
          </p:cNvPr>
          <p:cNvSpPr/>
          <p:nvPr/>
        </p:nvSpPr>
        <p:spPr>
          <a:xfrm>
            <a:off x="1905000" y="609600"/>
            <a:ext cx="533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NBTN 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5C793-E06E-445D-8F68-C3B9E9A9B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371600"/>
            <a:ext cx="2743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4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6894F-FE7E-4E64-B2D8-C2914F62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FA2773-2947-4B2C-BA92-15BE222C9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65FA1-4F05-48D9-B173-3E66A075D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" y="0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7187A3-998A-41FA-B161-CFF729CA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9116"/>
            <a:ext cx="4419600" cy="3498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471D03-7D82-40BF-9073-9168E06BB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-12630"/>
            <a:ext cx="4728610" cy="3365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AA0FB-BDD8-4865-9E2C-C764BD79E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346485"/>
            <a:ext cx="4720190" cy="349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F8DEF6-9D85-40A0-AF43-290124CE9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192" y="-16841"/>
            <a:ext cx="4444584" cy="336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0DE65-918D-4273-86FC-2F871228D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81"/>
            <a:ext cx="9144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7D42B-0261-43A6-B35E-617A1B19F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4400" cy="3337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59D32-0738-4487-9D93-A36EA6686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730" y="15156"/>
            <a:ext cx="4438105" cy="3337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7DB42-D6B7-4757-A1D0-2A4872468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30" y="3327120"/>
            <a:ext cx="4648621" cy="3561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E59D0-99B9-4DCD-87A5-8066B54AA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291" y="3347749"/>
            <a:ext cx="4572544" cy="35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6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CHÚ BỘ ĐỘI VÀ CƠN MƯA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B07DF377-DB76-46B9-9A6F-CBDCC278E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33274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82</Words>
  <Application>Microsoft Office PowerPoint</Application>
  <PresentationFormat>On-screen Show (4:3)</PresentationFormat>
  <Paragraphs>11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Kết thúc Kính chúc các cô sức khỏe!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TUỔI HOA</dc:title>
  <dc:creator>TRAN MINH TUAN</dc:creator>
  <cp:lastModifiedBy>Administrator</cp:lastModifiedBy>
  <cp:revision>17</cp:revision>
  <dcterms:created xsi:type="dcterms:W3CDTF">2021-11-19T11:04:11Z</dcterms:created>
  <dcterms:modified xsi:type="dcterms:W3CDTF">2025-12-16T01:51:23Z</dcterms:modified>
</cp:coreProperties>
</file>