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08" r:id="rId3"/>
    <p:sldMasterId id="2147483720" r:id="rId4"/>
  </p:sldMasterIdLst>
  <p:sldIdLst>
    <p:sldId id="305" r:id="rId5"/>
    <p:sldId id="306" r:id="rId6"/>
    <p:sldId id="309" r:id="rId7"/>
    <p:sldId id="331" r:id="rId8"/>
    <p:sldId id="321" r:id="rId9"/>
    <p:sldId id="322" r:id="rId10"/>
    <p:sldId id="332" r:id="rId11"/>
    <p:sldId id="333" r:id="rId12"/>
    <p:sldId id="279" r:id="rId13"/>
    <p:sldId id="281" r:id="rId14"/>
    <p:sldId id="282" r:id="rId15"/>
    <p:sldId id="311" r:id="rId16"/>
    <p:sldId id="313" r:id="rId17"/>
    <p:sldId id="320" r:id="rId18"/>
    <p:sldId id="317" r:id="rId19"/>
    <p:sldId id="31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8" y="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876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673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5212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CE7E20-102B-4F7D-A09E-09E6608621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25819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60500F-0A94-4ADE-ACC1-B5194E23AC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57797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22AE01-77DF-4F7B-86BE-E2E98FE915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28023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620659-093A-4501-85C1-141EBB4665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90866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49EFF1-71BA-4CAF-B56F-624A7DB395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36215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D21E2C-0833-476F-9E61-CBF64D6DF5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48160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F1B489-7205-4B11-9CF1-16E0725D3A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00667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78DBCB-D2F1-45CF-8BF0-DA6E81346C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777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8156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B8956E-D4EB-4F8B-B954-67D80C8575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01634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E0FBAB-B9D7-4C9C-99F3-5EDC446A40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44556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EBCD5C-6D2F-4043-938D-EBACBBEB0B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60355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37C84-BE9E-4C69-8B3B-516F93AD227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8A414B-A6DF-425D-9680-E0E2552DC22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4674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D1FF1-1CCA-47D3-BA88-20071661F47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1E21FF-F595-4355-B480-1035332B4DC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0361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6B8332-6974-42FB-A164-A7B88FBDA2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69BEE0-8A7F-4A45-993F-9293F411215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5708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E809E-1C13-477E-BDBA-EC2295683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AB201F-420A-43B0-A128-9CB8EEAE485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8806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EDC61-F9C6-4510-8EE3-7EE5ADBF444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CC0042-CF52-4EEA-824F-0AA4926E0EC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4761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9E0E7A-0597-470B-8CC3-48518391F5E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B5590A-7676-4108-B79F-5EBE9F89CC0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1991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7A1EE8-89DB-462E-B908-418B4C59AA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0EBB4F-2FC3-409A-B888-BB1AD2B793C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798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5190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8DA606-C1A7-442C-A8E6-16B92477301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18F354-9520-4292-9458-059E47DACAE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6035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46D112-60D4-4B5D-ADFC-2920471BEF2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1B516B-38AA-4E30-8A1F-CDAF7F77CFB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5901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411CF-5C5A-4017-BBA2-54CF14BF80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F4DAB2-9770-4ADE-B333-63ECDDC69F2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3838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99CE7-4026-4F83-B865-8FA3627068D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502ABC-9BE5-472D-9432-31413E2C36B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837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BF2071-5131-4CCC-B9BC-A7106028C74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219BD1-F536-45EB-B280-EF2296F13A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9272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A67D5-E705-4AB8-BEF1-3050ABFFDAC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AA7E49-828C-49F9-8454-2EE66D04973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0526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B0092-0688-4F06-BF5A-2149F96731E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7B2B1D-0D3F-424A-BC90-14D90486C1D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9098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509D9-68DA-44EB-9444-B506F459B86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883A66-336B-4625-9048-CE5B844BFF5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5034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FE73D-5F91-44D2-9AA7-EA374D25EE0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D34620-0743-4F2F-AA6D-EC87FCB2174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7082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132BF-8D9E-44D9-9F9B-56923CC0FA7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66C053-7BA1-4620-92FC-2AC6DE86662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621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2063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447177-115F-487C-915F-96121BC0D60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7EDD28-05B5-4530-B3AE-616D571FE6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5990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403A35-81CC-4E40-B0CD-674CFB8C780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4F65FD-CE15-4437-96BC-EF6D6220BCF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4348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3CB86B-F237-46E0-998D-189F110B521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AF90E1-3DA2-4B78-BB51-57AEA472ADA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1006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7CA0F1-8D94-46F8-89C2-E92DF58DF06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BF6A92-D59B-40A9-A28F-FBF0AC6C1CC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911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29240C-BE1D-4731-A1D3-9A8AC0A39FE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305716-6124-4565-9D13-3CF6A064CC8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97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415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304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690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49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743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90514-DA86-42FC-BBA6-88BE1ED44DA5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8770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FE01D7-D152-4DA3-9D5D-446C76781AEB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496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CD175C0-0424-48EA-9632-04F4C270B35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71A40B6-9619-4795-814E-58B8E9B68784}" type="slidenum">
              <a:rPr 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67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D358F46-857C-410E-A959-CB38124078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1831FAE-A3F7-4DEB-BECE-3EA1F8D9EB94}" type="slidenum">
              <a:rPr 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616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7" Type="http://schemas.openxmlformats.org/officeDocument/2006/relationships/image" Target="../media/image20.gif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microsoft.com/office/2007/relationships/hdphoto" Target="../media/hdphoto6.wdp"/><Relationship Id="rId4" Type="http://schemas.microsoft.com/office/2007/relationships/hdphoto" Target="../media/hdphoto5.wdp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0.pn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0.pn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nền GA\nênf bì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419350" y="343118"/>
            <a:ext cx="7391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 GIÁO DỤC VÀ ĐÀO TẠO HÀ NỘI</a:t>
            </a:r>
            <a:endParaRPr lang="en-US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  <a:r>
              <a:rPr lang="fr-FR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SỮA</a:t>
            </a:r>
            <a:endParaRPr lang="en-US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4114800" y="2805113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72395" y="2351593"/>
            <a:ext cx="6285310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</a:rPr>
              <a:t>LĨNH VỰC: PHÁT TRIỂN NHẬN THỨC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19350" y="3532911"/>
            <a:ext cx="7719731" cy="1200329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NBTN</a:t>
            </a:r>
            <a:r>
              <a:rPr kumimoji="0" lang="vi-VN" sz="4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: </a:t>
            </a:r>
            <a:r>
              <a:rPr lang="en-US" sz="4400" b="1" kern="0" noProof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ồ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dùng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để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uống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Lứa tuổi: </a:t>
            </a:r>
            <a:r>
              <a:rPr lang="en-US" sz="28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24- 36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6400800" y="61722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063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986" y="268941"/>
            <a:ext cx="8213835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31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2071" y="503423"/>
            <a:ext cx="4087905" cy="611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52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7"/>
          <p:cNvSpPr txBox="1">
            <a:spLocks noChangeArrowheads="1"/>
          </p:cNvSpPr>
          <p:nvPr/>
        </p:nvSpPr>
        <p:spPr bwMode="auto">
          <a:xfrm>
            <a:off x="2286000" y="-762000"/>
            <a:ext cx="7924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vi-VN" altLang="en-US" sz="3600">
              <a:solidFill>
                <a:srgbClr val="FF0066"/>
              </a:solidFill>
              <a:latin typeface="VNI-Ariston" pitchFamily="2" charset="0"/>
            </a:endParaRPr>
          </a:p>
        </p:txBody>
      </p:sp>
      <p:pic>
        <p:nvPicPr>
          <p:cNvPr id="2051" name="Picture 8" descr="Copy of gau nh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1046" y="5138760"/>
            <a:ext cx="121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34" descr="878031oq6iuoirb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402165" y="4324352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35" descr="878031oq6iuoirb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186987" y="5202778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36" descr="Picture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47528">
            <a:off x="10439399" y="5343548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37" descr="878031oq6iuoirb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766889" y="5276850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38" descr="878031oq6iuoirb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38124" y="4481513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39" descr="887822uivpqeloz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299965" y="-1038752"/>
            <a:ext cx="741363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40" descr="887822uivpqeloz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6" y="106879"/>
            <a:ext cx="619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43" descr="887822uivpqeloz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701195" y="-857910"/>
            <a:ext cx="619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44" descr="887822uivpqeloz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4299" y="106878"/>
            <a:ext cx="619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WordArt 27" descr="White marble"/>
          <p:cNvSpPr>
            <a:spLocks noChangeArrowheads="1" noChangeShapeType="1" noTextEdit="1"/>
          </p:cNvSpPr>
          <p:nvPr/>
        </p:nvSpPr>
        <p:spPr bwMode="auto">
          <a:xfrm>
            <a:off x="2971800" y="2667000"/>
            <a:ext cx="6324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0000FF"/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 kern="10">
              <a:ln w="9525">
                <a:round/>
                <a:headEnd/>
                <a:tailEnd/>
              </a:ln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29" name="WordArt 27" descr="White marble"/>
          <p:cNvSpPr>
            <a:spLocks noChangeArrowheads="1" noChangeShapeType="1" noTextEdit="1"/>
          </p:cNvSpPr>
          <p:nvPr/>
        </p:nvSpPr>
        <p:spPr bwMode="auto">
          <a:xfrm>
            <a:off x="3048000" y="1143000"/>
            <a:ext cx="63246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0000"/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 kern="10">
              <a:ln w="9525">
                <a:round/>
                <a:headEnd/>
                <a:tailEnd/>
              </a:ln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30" name="WordArt 27" descr="White marble"/>
          <p:cNvSpPr>
            <a:spLocks noChangeArrowheads="1" noChangeShapeType="1" noTextEdit="1"/>
          </p:cNvSpPr>
          <p:nvPr/>
        </p:nvSpPr>
        <p:spPr bwMode="auto">
          <a:xfrm>
            <a:off x="2819400" y="4953000"/>
            <a:ext cx="63246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000000"/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 kern="10">
              <a:ln w="9525">
                <a:round/>
                <a:headEnd/>
                <a:tailEnd/>
              </a:ln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18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8" y="238124"/>
            <a:ext cx="12071512" cy="692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2681430" y="1746494"/>
            <a:ext cx="6614970" cy="3206506"/>
          </a:xfrm>
          <a:prstGeom prst="rect">
            <a:avLst/>
          </a:prstGeom>
          <a:noFill/>
        </p:spPr>
        <p:txBody>
          <a:bodyPr wrap="none">
            <a:prstTxWarp prst="textDeflat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/>
              </a:rPr>
              <a:t>Giáo</a:t>
            </a:r>
            <a:r>
              <a:rPr lang="en-US" sz="5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/>
              </a:rPr>
              <a:t> </a:t>
            </a:r>
            <a:r>
              <a:rPr lang="en-US" sz="54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/>
              </a:rPr>
              <a:t>dục</a:t>
            </a:r>
            <a:r>
              <a:rPr lang="en-US" sz="5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/>
              </a:rPr>
              <a:t> </a:t>
            </a:r>
            <a:r>
              <a:rPr lang="en-US" sz="54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/>
              </a:rPr>
              <a:t>trẻ</a:t>
            </a:r>
            <a:endParaRPr lang="en-US" sz="54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72869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Desktop\nền GA\nền tro cho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08" y="28704"/>
            <a:ext cx="11732821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41530" y="1794163"/>
            <a:ext cx="4308937" cy="110799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600" b="1" cap="all" dirty="0" err="1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Trò</a:t>
            </a:r>
            <a:r>
              <a:rPr lang="en-US" sz="6600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600" b="1" cap="all" dirty="0" err="1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chơi</a:t>
            </a:r>
            <a:r>
              <a:rPr lang="en-US" sz="6600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1</a:t>
            </a:r>
          </a:p>
        </p:txBody>
      </p:sp>
      <p:sp>
        <p:nvSpPr>
          <p:cNvPr id="3" name="Rectangle 2"/>
          <p:cNvSpPr/>
          <p:nvPr/>
        </p:nvSpPr>
        <p:spPr>
          <a:xfrm>
            <a:off x="3428859" y="3062445"/>
            <a:ext cx="5334281" cy="144655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88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Mắt</a:t>
            </a:r>
            <a:r>
              <a:rPr lang="en-US" sz="88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88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ai</a:t>
            </a:r>
            <a:r>
              <a:rPr lang="en-US" sz="88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88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tinh</a:t>
            </a:r>
            <a:endParaRPr lang="en-US" sz="88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4552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671" y="213330"/>
            <a:ext cx="3067335" cy="30673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00" b="95000" l="2700" r="93900">
                        <a14:foregroundMark x1="31000" y1="12100" x2="46503" y2="5282"/>
                        <a14:foregroundMark x1="51884" y1="6053" x2="64700" y2="9800"/>
                        <a14:foregroundMark x1="64700" y1="9800" x2="66600" y2="11200"/>
                        <a14:foregroundMark x1="12300" y1="25800" x2="4253" y2="41082"/>
                        <a14:foregroundMark x1="3649" y1="62683" x2="12500" y2="74300"/>
                        <a14:foregroundMark x1="12500" y1="74300" x2="12500" y2="74300"/>
                        <a14:foregroundMark x1="27400" y1="83200" x2="41000" y2="96200"/>
                        <a14:foregroundMark x1="55502" y1="95158" x2="57700" y2="95000"/>
                        <a14:foregroundMark x1="41000" y1="96200" x2="42084" y2="96122"/>
                        <a14:foregroundMark x1="57700" y1="95000" x2="70300" y2="88300"/>
                        <a14:foregroundMark x1="51342" y1="7018" x2="55500" y2="6400"/>
                        <a14:foregroundMark x1="38000" y1="9000" x2="44999" y2="7960"/>
                        <a14:foregroundMark x1="55500" y1="6400" x2="56600" y2="7100"/>
                        <a14:foregroundMark x1="88200" y1="32800" x2="93900" y2="49300"/>
                        <a14:foregroundMark x1="93900" y1="49300" x2="88000" y2="66900"/>
                        <a14:foregroundMark x1="88000" y1="66900" x2="87700" y2="67300"/>
                        <a14:backgroundMark x1="1400" y1="40900" x2="300" y2="58100"/>
                        <a14:backgroundMark x1="300" y1="58100" x2="2200" y2="63200"/>
                        <a14:backgroundMark x1="40100" y1="99400" x2="53600" y2="98300"/>
                        <a14:backgroundMark x1="46100" y1="6000" x2="52700" y2="46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95047" y="106206"/>
            <a:ext cx="3056457" cy="30564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7272" y="63289"/>
            <a:ext cx="2573100" cy="31422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6140" y="0"/>
            <a:ext cx="2835860" cy="30569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8006" y="3814522"/>
            <a:ext cx="3086790" cy="274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9660" y="3162663"/>
            <a:ext cx="3551982" cy="35519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5778" b="79111" l="13111" r="77111">
                        <a14:foregroundMark x1="72889" y1="17333" x2="72889" y2="25556"/>
                        <a14:foregroundMark x1="71556" y1="19111" x2="68222" y2="29333"/>
                        <a14:foregroundMark x1="21111" y1="76444" x2="36889" y2="77333"/>
                        <a14:foregroundMark x1="36889" y1="77333" x2="43111" y2="72444"/>
                        <a14:foregroundMark x1="70222" y1="19778" x2="71556" y2="27111"/>
                        <a14:foregroundMark x1="75333" y1="18000" x2="73778" y2="24222"/>
                        <a14:foregroundMark x1="74889" y1="18667" x2="77111" y2="23778"/>
                        <a14:foregroundMark x1="20889" y1="75778" x2="36444" y2="74889"/>
                        <a14:foregroundMark x1="36444" y1="74889" x2="36444" y2="74889"/>
                        <a14:foregroundMark x1="19333" y1="76444" x2="35111" y2="78889"/>
                        <a14:foregroundMark x1="35111" y1="78889" x2="20222" y2="75556"/>
                        <a14:foregroundMark x1="20222" y1="75556" x2="20000" y2="75778"/>
                      </a14:backgroundRemoval>
                    </a14:imgEffect>
                  </a14:imgLayer>
                </a14:imgProps>
              </a:ext>
            </a:extLst>
          </a:blip>
          <a:srcRect l="5385" t="8051" r="16608" b="12760"/>
          <a:stretch/>
        </p:blipFill>
        <p:spPr>
          <a:xfrm>
            <a:off x="6555631" y="3657600"/>
            <a:ext cx="2464877" cy="2743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/>
          <a:srcRect l="19088" r="12055"/>
          <a:stretch/>
        </p:blipFill>
        <p:spPr>
          <a:xfrm>
            <a:off x="9263415" y="3657600"/>
            <a:ext cx="2928585" cy="305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007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Desktop\nền GA\nền tro cho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08" y="28704"/>
            <a:ext cx="11732821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41530" y="1794163"/>
            <a:ext cx="4308937" cy="110799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600" b="1" cap="all" dirty="0" err="1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Trò</a:t>
            </a:r>
            <a:r>
              <a:rPr lang="en-US" sz="6600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600" b="1" cap="all" dirty="0" err="1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chơi</a:t>
            </a:r>
            <a:r>
              <a:rPr lang="en-US" sz="6600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2</a:t>
            </a:r>
          </a:p>
        </p:txBody>
      </p:sp>
      <p:sp>
        <p:nvSpPr>
          <p:cNvPr id="3" name="Rectangle 2"/>
          <p:cNvSpPr/>
          <p:nvPr/>
        </p:nvSpPr>
        <p:spPr>
          <a:xfrm>
            <a:off x="2533877" y="3062445"/>
            <a:ext cx="7124259" cy="144655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88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Gia </a:t>
            </a:r>
            <a:r>
              <a:rPr lang="en-US" sz="88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đình</a:t>
            </a:r>
            <a:r>
              <a:rPr lang="en-US" sz="88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88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thi</a:t>
            </a:r>
            <a:r>
              <a:rPr lang="en-US" sz="88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88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tài</a:t>
            </a:r>
            <a:endParaRPr lang="en-US" sz="88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nhạc trò chơ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46618" y="46676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55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23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dministrator\Desktop\nền GA\nền trò chơ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88820" y="1455367"/>
            <a:ext cx="421436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Chào tạm biệt</a:t>
            </a:r>
          </a:p>
        </p:txBody>
      </p:sp>
      <p:sp>
        <p:nvSpPr>
          <p:cNvPr id="3" name="Rectangle 2"/>
          <p:cNvSpPr/>
          <p:nvPr/>
        </p:nvSpPr>
        <p:spPr>
          <a:xfrm>
            <a:off x="3328561" y="2514601"/>
            <a:ext cx="5558958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cap="all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Chúc các bé </a:t>
            </a:r>
          </a:p>
          <a:p>
            <a:pPr algn="ctr">
              <a:defRPr/>
            </a:pPr>
            <a:r>
              <a:rPr lang="en-US" sz="4000" b="1" cap="all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Chăm ngoan ,học giỏi</a:t>
            </a:r>
          </a:p>
        </p:txBody>
      </p:sp>
      <p:pic>
        <p:nvPicPr>
          <p:cNvPr id="4" name="Cả Nhà Thương Nhau  Xuân Mai  Nhạc Thiếu Nhi Vui Nhộn  Official MV">
            <a:hlinkClick r:id="" action="ppaction://media"/>
            <a:extLst>
              <a:ext uri="{FF2B5EF4-FFF2-40B4-BE49-F238E27FC236}">
                <a16:creationId xmlns:a16="http://schemas.microsoft.com/office/drawing/2014/main" id="{1C489CC9-9C02-4792-9654-6E81BFEE63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46156" y="5665787"/>
            <a:ext cx="646544" cy="64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10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441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nền GA\ung-hin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528" y="0"/>
            <a:ext cx="1224252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17569" y="1314202"/>
            <a:ext cx="5884110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</a:rPr>
              <a:t>1. </a:t>
            </a:r>
            <a:r>
              <a:rPr kumimoji="0" lang="en-US" sz="5400" b="1" i="0" u="none" strike="noStrike" kern="0" cap="none" spc="0" normalizeH="0" baseline="0" noProof="0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</a:rPr>
              <a:t>Ổn</a:t>
            </a:r>
            <a:r>
              <a:rPr kumimoji="0" lang="en-US" sz="5400" b="1" i="0" u="none" strike="noStrike" kern="0" cap="none" spc="0" normalizeH="0" baseline="0" noProof="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</a:rPr>
              <a:t>định</a:t>
            </a:r>
            <a:r>
              <a:rPr kumimoji="0" lang="en-US" sz="5400" b="1" i="0" u="none" strike="noStrike" kern="0" cap="none" spc="0" normalizeH="0" baseline="0" noProof="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</a:rPr>
              <a:t>tổ</a:t>
            </a:r>
            <a:r>
              <a:rPr kumimoji="0" lang="en-US" sz="5400" b="1" i="0" u="none" strike="noStrike" kern="0" cap="none" spc="0" normalizeH="0" baseline="0" noProof="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</a:rPr>
              <a:t>chức</a:t>
            </a:r>
            <a:endParaRPr kumimoji="0" lang="en-US" sz="5400" b="1" i="0" u="none" strike="noStrike" kern="0" cap="none" spc="0" normalizeH="0" baseline="0" noProof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6105" y="2422543"/>
            <a:ext cx="10996920" cy="34163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Cô</a:t>
            </a:r>
            <a:r>
              <a:rPr kumimoji="0" lang="en-US" sz="5400" b="1" i="0" u="none" strike="noStrike" kern="0" cap="none" spc="50" normalizeH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 </a:t>
            </a:r>
            <a:r>
              <a:rPr lang="en-US" sz="5400" b="1" kern="0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đố</a:t>
            </a:r>
            <a:r>
              <a:rPr lang="en-US" sz="5400" b="1" kern="0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kern="0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trẻ</a:t>
            </a:r>
            <a:r>
              <a:rPr kumimoji="0" lang="en-US" sz="5400" b="1" i="0" u="none" strike="noStrike" kern="0" cap="none" spc="50" normalizeH="0" baseline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: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“</a:t>
            </a:r>
            <a:r>
              <a:rPr kumimoji="0" lang="en-US" sz="5400" b="1" i="0" u="none" strike="noStrike" kern="0" cap="none" spc="50" normalizeH="0" baseline="0" noProof="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Miệng</a:t>
            </a:r>
            <a:r>
              <a:rPr kumimoji="0" lang="en-US" sz="5400" b="1" i="0" u="none" strike="noStrike" kern="0" cap="none" spc="50" normalizeH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sz="5400" b="1" i="0" u="none" strike="noStrike" kern="0" cap="none" spc="50" normalizeH="0" noProof="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tròn</a:t>
            </a:r>
            <a:r>
              <a:rPr kumimoji="0" lang="en-US" sz="5400" b="1" i="0" u="none" strike="noStrike" kern="0" cap="none" spc="50" normalizeH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sz="5400" b="1" i="0" u="none" strike="noStrike" kern="0" cap="none" spc="50" normalizeH="0" noProof="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chỉ</a:t>
            </a:r>
            <a:r>
              <a:rPr kumimoji="0" lang="en-US" sz="5400" b="1" i="0" u="none" strike="noStrike" kern="0" cap="none" spc="50" normalizeH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sz="5400" b="1" i="0" u="none" strike="noStrike" kern="0" cap="none" spc="50" normalizeH="0" noProof="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uống</a:t>
            </a:r>
            <a:r>
              <a:rPr kumimoji="0" lang="en-US" sz="5400" b="1" i="0" u="none" strike="noStrike" kern="0" cap="none" spc="50" normalizeH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sz="5400" b="1" i="0" u="none" strike="noStrike" kern="0" cap="none" spc="50" normalizeH="0" noProof="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nước</a:t>
            </a:r>
            <a:r>
              <a:rPr kumimoji="0" lang="en-US" sz="5400" b="1" i="0" u="none" strike="noStrike" kern="0" cap="none" spc="50" normalizeH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sz="5400" b="1" i="0" u="none" strike="noStrike" kern="0" cap="none" spc="50" normalizeH="0" noProof="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thôi</a:t>
            </a:r>
            <a:endParaRPr kumimoji="0" lang="en-US" sz="5400" b="1" i="0" u="none" strike="noStrike" kern="0" cap="none" spc="50" normalizeH="0" noProof="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spc="50" baseline="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Uống</a:t>
            </a:r>
            <a:r>
              <a:rPr lang="en-US" sz="5400" b="1" kern="0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kern="0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xong</a:t>
            </a:r>
            <a:r>
              <a:rPr lang="en-US" sz="5400" b="1" kern="0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kern="0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chủ</a:t>
            </a:r>
            <a:r>
              <a:rPr lang="en-US" sz="5400" b="1" kern="0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kern="0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khách</a:t>
            </a:r>
            <a:r>
              <a:rPr lang="en-US" sz="5400" b="1" kern="0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kern="0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kề</a:t>
            </a:r>
            <a:r>
              <a:rPr lang="en-US" sz="5400" b="1" kern="0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kern="0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môi</a:t>
            </a:r>
            <a:r>
              <a:rPr lang="en-US" sz="5400" b="1" kern="0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kern="0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áp</a:t>
            </a:r>
            <a:r>
              <a:rPr lang="en-US" sz="5400" b="1" kern="0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kern="0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vào</a:t>
            </a:r>
            <a:r>
              <a:rPr kumimoji="0" lang="en-US" sz="5400" b="1" i="0" u="none" strike="noStrike" kern="0" cap="none" spc="50" normalizeH="0" baseline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”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Là</a:t>
            </a:r>
            <a:r>
              <a:rPr lang="en-US" sz="5400" b="1" kern="0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kern="0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cái</a:t>
            </a:r>
            <a:r>
              <a:rPr lang="en-US" sz="5400" b="1" kern="0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kern="0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gì</a:t>
            </a:r>
            <a:r>
              <a:rPr lang="en-US" sz="5400" b="1" kern="0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  <a:endParaRPr kumimoji="0" lang="en-US" sz="5400" b="1" i="0" u="none" strike="noStrike" kern="0" cap="none" spc="50" normalizeH="0" baseline="0" noProof="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1325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Administrator\Desktop\nền GA\nền bong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6676"/>
            <a:ext cx="121920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42753" y="2324983"/>
            <a:ext cx="8906493" cy="2668757"/>
          </a:xfrm>
          <a:prstGeom prst="rect">
            <a:avLst/>
          </a:prstGeom>
          <a:noFill/>
        </p:spPr>
        <p:txBody>
          <a:bodyPr wrap="none">
            <a:prstTxWarp prst="textDeflateBottom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kern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2.NBTN:</a:t>
            </a:r>
          </a:p>
          <a:p>
            <a:pPr algn="ctr">
              <a:defRPr/>
            </a:pPr>
            <a:r>
              <a:rPr lang="en-US" sz="5400" b="1" kern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Đồ</a:t>
            </a:r>
            <a:r>
              <a:rPr lang="en-US" sz="5400" b="1" kern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kern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dùng</a:t>
            </a:r>
            <a:r>
              <a:rPr lang="en-US" sz="5400" b="1" kern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kern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để</a:t>
            </a:r>
            <a:r>
              <a:rPr lang="en-US" sz="5400" b="1" kern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kern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uống</a:t>
            </a:r>
            <a:endParaRPr lang="en-US" sz="5400" b="1" kern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91970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5A4FCE-2F25-4AD1-830B-7EDB1FF12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3" y="56257"/>
            <a:ext cx="12096750" cy="67722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1406D4-9F03-4051-B6D0-2FBC914534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09" b="96855" l="9874" r="89916">
                        <a14:foregroundMark x1="42227" y1="8595" x2="59244" y2="6709"/>
                        <a14:foregroundMark x1="59244" y1="6709" x2="62605" y2="11740"/>
                        <a14:foregroundMark x1="26681" y1="88889" x2="41176" y2="97694"/>
                        <a14:foregroundMark x1="41176" y1="97694" x2="60714" y2="96855"/>
                        <a14:foregroundMark x1="60714" y1="96855" x2="66176" y2="89727"/>
                        <a14:foregroundMark x1="37815" y1="35010" x2="46429" y2="39413"/>
                        <a14:foregroundMark x1="59874" y1="33962" x2="63445" y2="419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62388" y="1432052"/>
            <a:ext cx="4007829" cy="401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613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rẻ em uống bao nhiêu nước là đủ mỗi ngày? - Mẫu giáo Tuổi Xa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46806A-6136-4728-9C14-1AE319E808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1368" y="542924"/>
            <a:ext cx="5529263" cy="55292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7C148E-5F39-4FD4-BBC1-0B5803D29B03}"/>
              </a:ext>
            </a:extLst>
          </p:cNvPr>
          <p:cNvSpPr txBox="1"/>
          <p:nvPr/>
        </p:nvSpPr>
        <p:spPr>
          <a:xfrm>
            <a:off x="4691063" y="5929313"/>
            <a:ext cx="1914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0055B5-3348-4760-8A41-57ADE29EF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9556" y="365881"/>
            <a:ext cx="5992887" cy="5992887"/>
          </a:xfrm>
          <a:prstGeom prst="rect">
            <a:avLst/>
          </a:prstGeom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8123A272-5662-453D-B425-5E57956F6BAF}"/>
              </a:ext>
            </a:extLst>
          </p:cNvPr>
          <p:cNvSpPr/>
          <p:nvPr/>
        </p:nvSpPr>
        <p:spPr>
          <a:xfrm rot="18962450">
            <a:off x="2898649" y="478342"/>
            <a:ext cx="401813" cy="1078863"/>
          </a:xfrm>
          <a:prstGeom prst="downArrow">
            <a:avLst>
              <a:gd name="adj1" fmla="val 50000"/>
              <a:gd name="adj2" fmla="val 48161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D303C6D-8E6C-4645-B9AA-514E3B840A16}"/>
              </a:ext>
            </a:extLst>
          </p:cNvPr>
          <p:cNvSpPr/>
          <p:nvPr/>
        </p:nvSpPr>
        <p:spPr>
          <a:xfrm>
            <a:off x="1139811" y="203385"/>
            <a:ext cx="1700213" cy="81438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Miệng</a:t>
            </a:r>
            <a:r>
              <a:rPr lang="en-US" dirty="0"/>
              <a:t> </a:t>
            </a:r>
            <a:r>
              <a:rPr lang="en-US" dirty="0" err="1"/>
              <a:t>cốc</a:t>
            </a:r>
            <a:r>
              <a:rPr lang="en-US" dirty="0"/>
              <a:t>                         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5BFCC32C-620C-41B3-A713-12E7057F090F}"/>
              </a:ext>
            </a:extLst>
          </p:cNvPr>
          <p:cNvSpPr/>
          <p:nvPr/>
        </p:nvSpPr>
        <p:spPr>
          <a:xfrm>
            <a:off x="2521373" y="3474241"/>
            <a:ext cx="1338262" cy="37623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09238B0-5D32-4213-80C5-EC879A949B29}"/>
              </a:ext>
            </a:extLst>
          </p:cNvPr>
          <p:cNvSpPr/>
          <p:nvPr/>
        </p:nvSpPr>
        <p:spPr>
          <a:xfrm>
            <a:off x="1000126" y="3169440"/>
            <a:ext cx="1624012" cy="89058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Thân</a:t>
            </a:r>
            <a:r>
              <a:rPr lang="en-US" dirty="0"/>
              <a:t> </a:t>
            </a:r>
            <a:r>
              <a:rPr lang="en-US" dirty="0" err="1"/>
              <a:t>cốc</a:t>
            </a:r>
            <a:endParaRPr lang="en-US" dirty="0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03675A79-6962-4436-BEB2-F23F016EED38}"/>
              </a:ext>
            </a:extLst>
          </p:cNvPr>
          <p:cNvSpPr/>
          <p:nvPr/>
        </p:nvSpPr>
        <p:spPr>
          <a:xfrm rot="5162949">
            <a:off x="9158288" y="1543049"/>
            <a:ext cx="362833" cy="1119188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248086F-7A61-4686-8862-84DA8BE96F34}"/>
              </a:ext>
            </a:extLst>
          </p:cNvPr>
          <p:cNvSpPr/>
          <p:nvPr/>
        </p:nvSpPr>
        <p:spPr>
          <a:xfrm>
            <a:off x="9757356" y="1700212"/>
            <a:ext cx="1610019" cy="80486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Quai </a:t>
            </a:r>
            <a:r>
              <a:rPr lang="en-US" dirty="0" err="1"/>
              <a:t>cốc</a:t>
            </a:r>
            <a:endParaRPr lang="en-US" dirty="0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15714083-A133-4AEE-82C9-2BE34AA6D8E6}"/>
              </a:ext>
            </a:extLst>
          </p:cNvPr>
          <p:cNvSpPr/>
          <p:nvPr/>
        </p:nvSpPr>
        <p:spPr>
          <a:xfrm rot="20234762">
            <a:off x="4006440" y="6101080"/>
            <a:ext cx="1133475" cy="357188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F86DECB-0DA7-44BF-8AE4-853295CA9279}"/>
              </a:ext>
            </a:extLst>
          </p:cNvPr>
          <p:cNvSpPr/>
          <p:nvPr/>
        </p:nvSpPr>
        <p:spPr>
          <a:xfrm>
            <a:off x="2580492" y="6199224"/>
            <a:ext cx="1473622" cy="66198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Đáy</a:t>
            </a:r>
            <a:r>
              <a:rPr lang="en-US" dirty="0"/>
              <a:t> </a:t>
            </a:r>
            <a:r>
              <a:rPr lang="en-US" dirty="0" err="1"/>
              <a:t>cốc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11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AA9ECE-6977-4441-A6C2-1844E51824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89" b="50889" l="1875" r="30000">
                        <a14:foregroundMark x1="4375" y1="11111" x2="1875" y2="21333"/>
                        <a14:foregroundMark x1="1875" y1="21333" x2="4625" y2="28667"/>
                        <a14:foregroundMark x1="10875" y1="46222" x2="16375" y2="50444"/>
                        <a14:foregroundMark x1="16375" y1="50444" x2="22500" y2="51111"/>
                        <a14:foregroundMark x1="22500" y1="51111" x2="27875" y2="46000"/>
                        <a14:foregroundMark x1="27875" y1="46000" x2="27875" y2="45778"/>
                        <a14:foregroundMark x1="29375" y1="6444" x2="28625" y2="12222"/>
                        <a14:foregroundMark x1="28875" y1="8000" x2="30000" y2="20667"/>
                        <a14:foregroundMark x1="30000" y1="20667" x2="28875" y2="23333"/>
                      </a14:backgroundRemoval>
                    </a14:imgEffect>
                  </a14:imgLayer>
                </a14:imgProps>
              </a:ext>
            </a:extLst>
          </a:blip>
          <a:srcRect r="66717" b="47639"/>
          <a:stretch/>
        </p:blipFill>
        <p:spPr>
          <a:xfrm>
            <a:off x="5414700" y="591476"/>
            <a:ext cx="2391038" cy="23391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E54474-CFD3-4AB2-B160-EFFA62A426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000" b="82656" l="13750" r="73750">
                        <a14:foregroundMark x1="28438" y1="29375" x2="40156" y2="21406"/>
                        <a14:foregroundMark x1="40156" y1="21406" x2="52500" y2="20156"/>
                        <a14:foregroundMark x1="52500" y1="20156" x2="67969" y2="26406"/>
                        <a14:foregroundMark x1="67969" y1="26406" x2="70156" y2="41719"/>
                        <a14:foregroundMark x1="70156" y1="41719" x2="62656" y2="44844"/>
                        <a14:foregroundMark x1="20000" y1="40156" x2="15000" y2="51719"/>
                        <a14:foregroundMark x1="15000" y1="51719" x2="21094" y2="63750"/>
                        <a14:foregroundMark x1="21094" y1="63750" x2="21563" y2="63906"/>
                        <a14:foregroundMark x1="13906" y1="47344" x2="24063" y2="36719"/>
                        <a14:foregroundMark x1="24063" y1="36719" x2="28594" y2="35313"/>
                        <a14:foregroundMark x1="71719" y1="22344" x2="75781" y2="35469"/>
                        <a14:foregroundMark x1="75781" y1="35469" x2="72656" y2="48438"/>
                        <a14:foregroundMark x1="72656" y1="48438" x2="73906" y2="74531"/>
                        <a14:foregroundMark x1="73906" y1="74531" x2="69063" y2="74531"/>
                        <a14:foregroundMark x1="32344" y1="78594" x2="46094" y2="82656"/>
                        <a14:foregroundMark x1="46094" y1="82656" x2="71875" y2="77344"/>
                        <a14:foregroundMark x1="71875" y1="77344" x2="71875" y2="76563"/>
                      </a14:backgroundRemoval>
                    </a14:imgEffect>
                  </a14:imgLayer>
                </a14:imgProps>
              </a:ext>
            </a:extLst>
          </a:blip>
          <a:srcRect l="12501" t="15899" r="22890" b="14531"/>
          <a:stretch/>
        </p:blipFill>
        <p:spPr>
          <a:xfrm>
            <a:off x="1632404" y="700088"/>
            <a:ext cx="2072125" cy="22312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47E201-C700-4E07-8310-F2591CEB486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8751" t="8469" r="19652" b="8958"/>
          <a:stretch/>
        </p:blipFill>
        <p:spPr>
          <a:xfrm>
            <a:off x="2162176" y="4147494"/>
            <a:ext cx="1638300" cy="21961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1DF035-AE41-4D52-8810-A24DE0CE5E4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1125" t="20083" r="27562" b="16166"/>
          <a:stretch/>
        </p:blipFill>
        <p:spPr>
          <a:xfrm>
            <a:off x="5653087" y="3890888"/>
            <a:ext cx="2319338" cy="245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6634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49E7D4-0FCE-464B-9EE8-3E22AC5EB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44" y="42378"/>
            <a:ext cx="12095512" cy="67732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C30683-BB6F-441D-94E2-849A27C96B01}"/>
              </a:ext>
            </a:extLst>
          </p:cNvPr>
          <p:cNvSpPr txBox="1"/>
          <p:nvPr/>
        </p:nvSpPr>
        <p:spPr>
          <a:xfrm>
            <a:off x="2981325" y="2333625"/>
            <a:ext cx="5734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RỘNG</a:t>
            </a:r>
          </a:p>
        </p:txBody>
      </p:sp>
    </p:spTree>
    <p:extLst>
      <p:ext uri="{BB962C8B-B14F-4D97-AF65-F5344CB8AC3E}">
        <p14:creationId xmlns:p14="http://schemas.microsoft.com/office/powerpoint/2010/main" val="467408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0" y="291353"/>
            <a:ext cx="85725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Documents and Settings\PhongLan\Desktop\Giao an E-Learning Phan biet hinh tron hinh vuong\Loi gioi thieu- slide 1.wav"/>
  <p:tag name="PPSNARRATION" val="1,615582300,C:\Documents and Settings\PhongLan\Desktop\Giao an E-Learning Phan biet hinh tron hinh vuong\PHÂN BIỆT HÌNH TRÒN, VUÔNG, TAM GIÁC, CHỮ NHẬT  da sua\Media.ppcx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984</TotalTime>
  <Words>111</Words>
  <Application>Microsoft Office PowerPoint</Application>
  <PresentationFormat>Widescreen</PresentationFormat>
  <Paragraphs>27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VNI-Ariston</vt:lpstr>
      <vt:lpstr>Office Theme</vt:lpstr>
      <vt:lpstr>1_Default Design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Administrator</cp:lastModifiedBy>
  <cp:revision>73</cp:revision>
  <dcterms:created xsi:type="dcterms:W3CDTF">2020-10-13T21:48:34Z</dcterms:created>
  <dcterms:modified xsi:type="dcterms:W3CDTF">2025-12-08T00:49:18Z</dcterms:modified>
</cp:coreProperties>
</file>