
<file path=[Content_Types].xml><?xml version="1.0" encoding="utf-8"?>
<Types xmlns="http://schemas.openxmlformats.org/package/2006/content-types">
  <Default Extension="jp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56" r:id="rId2"/>
    <p:sldId id="288" r:id="rId3"/>
    <p:sldId id="289" r:id="rId4"/>
    <p:sldId id="293" r:id="rId5"/>
    <p:sldId id="295" r:id="rId6"/>
    <p:sldId id="296" r:id="rId7"/>
    <p:sldId id="297" r:id="rId8"/>
    <p:sldId id="298" r:id="rId9"/>
    <p:sldId id="299" r:id="rId10"/>
    <p:sldId id="300" r:id="rId11"/>
    <p:sldId id="301" r:id="rId12"/>
    <p:sldId id="302" r:id="rId13"/>
    <p:sldId id="304" r:id="rId14"/>
    <p:sldId id="305" r:id="rId15"/>
    <p:sldId id="306" r:id="rId16"/>
    <p:sldId id="309" r:id="rId17"/>
    <p:sldId id="310" r:id="rId18"/>
    <p:sldId id="308" r:id="rId19"/>
    <p:sldId id="303" r:id="rId20"/>
    <p:sldId id="270" r:id="rId21"/>
  </p:sldIdLst>
  <p:sldSz cx="12192000" cy="6858000"/>
  <p:notesSz cx="6858000" cy="9144000"/>
  <p:custDataLst>
    <p:tags r:id="rId23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40" autoAdjust="0"/>
    <p:restoredTop sz="94660"/>
  </p:normalViewPr>
  <p:slideViewPr>
    <p:cSldViewPr snapToGrid="0">
      <p:cViewPr varScale="1">
        <p:scale>
          <a:sx n="67" d="100"/>
          <a:sy n="67" d="100"/>
        </p:scale>
        <p:origin x="570" y="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66336B-3894-4401-A848-F956455A8F3B}" type="datetimeFigureOut">
              <a:rPr lang="vi-VN" smtClean="0"/>
              <a:t>24/10/2025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70DB51-8F70-412A-A251-ED6281A42FB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327825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70B7B-FC89-4981-A937-066B858C1E62}" type="datetimeFigureOut">
              <a:rPr lang="en-US" smtClean="0"/>
              <a:t>10/24/2025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A89EC-47E9-4A82-A239-BDDB1D2BB9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22962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70B7B-FC89-4981-A937-066B858C1E62}" type="datetimeFigureOut">
              <a:rPr lang="en-US" smtClean="0"/>
              <a:t>10/24/2025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A89EC-47E9-4A82-A239-BDDB1D2BB9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25206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70B7B-FC89-4981-A937-066B858C1E62}" type="datetimeFigureOut">
              <a:rPr lang="en-US" smtClean="0"/>
              <a:t>10/24/2025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A89EC-47E9-4A82-A239-BDDB1D2BB9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91237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70B7B-FC89-4981-A937-066B858C1E62}" type="datetimeFigureOut">
              <a:rPr lang="en-US" smtClean="0"/>
              <a:t>10/24/2025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A89EC-47E9-4A82-A239-BDDB1D2BB9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77760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70B7B-FC89-4981-A937-066B858C1E62}" type="datetimeFigureOut">
              <a:rPr lang="en-US" smtClean="0"/>
              <a:t>10/24/2025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A89EC-47E9-4A82-A239-BDDB1D2BB9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44593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70B7B-FC89-4981-A937-066B858C1E62}" type="datetimeFigureOut">
              <a:rPr lang="en-US" smtClean="0"/>
              <a:t>10/24/2025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A89EC-47E9-4A82-A239-BDDB1D2BB9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70807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70B7B-FC89-4981-A937-066B858C1E62}" type="datetimeFigureOut">
              <a:rPr lang="en-US" smtClean="0"/>
              <a:t>10/24/2025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A89EC-47E9-4A82-A239-BDDB1D2BB9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48254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70B7B-FC89-4981-A937-066B858C1E62}" type="datetimeFigureOut">
              <a:rPr lang="en-US" smtClean="0"/>
              <a:t>10/24/2025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A89EC-47E9-4A82-A239-BDDB1D2BB9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26602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70B7B-FC89-4981-A937-066B858C1E62}" type="datetimeFigureOut">
              <a:rPr lang="en-US" smtClean="0"/>
              <a:t>10/24/2025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A89EC-47E9-4A82-A239-BDDB1D2BB9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25167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70B7B-FC89-4981-A937-066B858C1E62}" type="datetimeFigureOut">
              <a:rPr lang="en-US" smtClean="0"/>
              <a:t>10/24/2025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A89EC-47E9-4A82-A239-BDDB1D2BB9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68463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70B7B-FC89-4981-A937-066B858C1E62}" type="datetimeFigureOut">
              <a:rPr lang="en-US" smtClean="0"/>
              <a:t>10/24/2025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A89EC-47E9-4A82-A239-BDDB1D2BB9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89889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670B7B-FC89-4981-A937-066B858C1E62}" type="datetimeFigureOut">
              <a:rPr lang="en-US" smtClean="0"/>
              <a:t>10/24/2025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9A89EC-47E9-4A82-A239-BDDB1D2BB9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15926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7.png"/><Relationship Id="rId5" Type="http://schemas.openxmlformats.org/officeDocument/2006/relationships/image" Target="../media/image19.png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5" Type="http://schemas.openxmlformats.org/officeDocument/2006/relationships/image" Target="../media/image28.png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9.png"/><Relationship Id="rId5" Type="http://schemas.openxmlformats.org/officeDocument/2006/relationships/image" Target="../media/image19.png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5" Type="http://schemas.openxmlformats.org/officeDocument/2006/relationships/image" Target="../media/image28.png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7.png"/><Relationship Id="rId5" Type="http://schemas.openxmlformats.org/officeDocument/2006/relationships/image" Target="../media/image19.png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5" Type="http://schemas.openxmlformats.org/officeDocument/2006/relationships/image" Target="../media/image28.png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28.png"/><Relationship Id="rId4" Type="http://schemas.openxmlformats.org/officeDocument/2006/relationships/image" Target="../media/image34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5" Type="http://schemas.openxmlformats.org/officeDocument/2006/relationships/image" Target="../media/image1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Relationship Id="rId1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559197" y="127429"/>
            <a:ext cx="51674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SỞ GD&amp; ĐT HÀ NỘI</a:t>
            </a:r>
          </a:p>
          <a:p>
            <a:pPr algn="ctr"/>
            <a:r>
              <a:rPr lang="en-US" sz="2000" b="1" u="sng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HOA SỮA</a:t>
            </a:r>
          </a:p>
        </p:txBody>
      </p:sp>
      <p:sp>
        <p:nvSpPr>
          <p:cNvPr id="7" name="Rectangle 6"/>
          <p:cNvSpPr/>
          <p:nvPr/>
        </p:nvSpPr>
        <p:spPr>
          <a:xfrm>
            <a:off x="2530697" y="2972471"/>
            <a:ext cx="7130606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NHẬN BIẾT PHÂN BIỆT</a:t>
            </a:r>
            <a:endParaRPr lang="en-US" sz="48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679371" y="3850853"/>
            <a:ext cx="4833257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MÀU 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5">
                  <a:lumMod val="7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892728" y="4850344"/>
            <a:ext cx="45003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3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24 - 36 tháng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305403" y="6436947"/>
            <a:ext cx="36750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 HỌC: 2025 - 2026</a:t>
            </a:r>
            <a:endParaRPr lang="vi-VN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A2C1F45-C741-4167-BB1D-81551D5633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2226" y="981614"/>
            <a:ext cx="2041368" cy="1914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8342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78434" y="1325347"/>
            <a:ext cx="5953076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TRÒ CHƠI</a:t>
            </a:r>
          </a:p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Ai </a:t>
            </a:r>
            <a:r>
              <a:rPr lang="en-US" sz="54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275549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36800" y="1536700"/>
            <a:ext cx="75438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mất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thưởng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tràng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pháo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78598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6012" y="538843"/>
            <a:ext cx="2481551" cy="248155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130" y="3487549"/>
            <a:ext cx="3859628" cy="288585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2018" y="527701"/>
            <a:ext cx="2828933" cy="282893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0901" y="671616"/>
            <a:ext cx="2066797" cy="268501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56484" y="2823719"/>
            <a:ext cx="3365284" cy="3365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0459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7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2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2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/>
        </p:nvSpPr>
        <p:spPr>
          <a:xfrm>
            <a:off x="1671484" y="167148"/>
            <a:ext cx="9228891" cy="6567949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916" y="1464237"/>
            <a:ext cx="3248025" cy="4219575"/>
          </a:xfrm>
          <a:prstGeom prst="rect">
            <a:avLst/>
          </a:prstGeom>
        </p:spPr>
      </p:pic>
      <p:pic>
        <p:nvPicPr>
          <p:cNvPr id="2" name="8CLAP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487363" y="23231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2598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678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4560" y="567391"/>
            <a:ext cx="2453003" cy="245300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6856" y="3356634"/>
            <a:ext cx="3859628" cy="288585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2018" y="527701"/>
            <a:ext cx="2828933" cy="282893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0901" y="671616"/>
            <a:ext cx="2066797" cy="268501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2725" y="2878481"/>
            <a:ext cx="3364003" cy="3364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1272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/>
        </p:nvSpPr>
        <p:spPr>
          <a:xfrm>
            <a:off x="1671484" y="167148"/>
            <a:ext cx="9228891" cy="6567949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500" y="1232205"/>
            <a:ext cx="3907094" cy="3911295"/>
          </a:xfrm>
          <a:prstGeom prst="rect">
            <a:avLst/>
          </a:prstGeom>
        </p:spPr>
      </p:pic>
      <p:pic>
        <p:nvPicPr>
          <p:cNvPr id="4" name="8CLAP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653778" y="16714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8107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678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4560" y="567391"/>
            <a:ext cx="2453003" cy="245300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6856" y="3356634"/>
            <a:ext cx="3859628" cy="288585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2018" y="527701"/>
            <a:ext cx="2828933" cy="282893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0901" y="671616"/>
            <a:ext cx="2066797" cy="268501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61823" y="3010653"/>
            <a:ext cx="3365284" cy="3365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20259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2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/>
        </p:nvSpPr>
        <p:spPr>
          <a:xfrm>
            <a:off x="1671484" y="167148"/>
            <a:ext cx="9228891" cy="6567949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1298" y="898741"/>
            <a:ext cx="7885714" cy="5104762"/>
          </a:xfrm>
          <a:prstGeom prst="rect">
            <a:avLst/>
          </a:prstGeom>
        </p:spPr>
      </p:pic>
      <p:pic>
        <p:nvPicPr>
          <p:cNvPr id="2" name="8CLAP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549275" y="16714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0758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678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3000" b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858729" y="2903835"/>
            <a:ext cx="7915757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Trò</a:t>
            </a:r>
            <a:r>
              <a:rPr lang="en-US" sz="6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6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chơi</a:t>
            </a:r>
            <a:r>
              <a:rPr lang="en-US" sz="6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: </a:t>
            </a:r>
            <a:r>
              <a:rPr lang="en-US" sz="6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Thử</a:t>
            </a:r>
            <a:r>
              <a:rPr lang="en-US" sz="6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6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tài</a:t>
            </a:r>
            <a:r>
              <a:rPr lang="en-US" sz="6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6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của</a:t>
            </a:r>
            <a:r>
              <a:rPr lang="en-US" sz="6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6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bé</a:t>
            </a:r>
            <a:r>
              <a:rPr lang="en-US" sz="6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endParaRPr lang="en-US" sz="6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465556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6615283" y="901332"/>
            <a:ext cx="4384766" cy="6888624"/>
            <a:chOff x="6605451" y="347917"/>
            <a:chExt cx="4384766" cy="6897001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05451" y="347917"/>
              <a:ext cx="4384766" cy="5135108"/>
            </a:xfrm>
            <a:prstGeom prst="rect">
              <a:avLst/>
            </a:prstGeom>
            <a:noFill/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900000">
              <a:off x="7238935" y="3849802"/>
              <a:ext cx="3395116" cy="3395116"/>
            </a:xfrm>
            <a:prstGeom prst="rect">
              <a:avLst/>
            </a:prstGeom>
          </p:spPr>
        </p:pic>
      </p:grpSp>
      <p:grpSp>
        <p:nvGrpSpPr>
          <p:cNvPr id="2" name="Group 1"/>
          <p:cNvGrpSpPr/>
          <p:nvPr/>
        </p:nvGrpSpPr>
        <p:grpSpPr>
          <a:xfrm>
            <a:off x="980321" y="901332"/>
            <a:ext cx="4328160" cy="5830814"/>
            <a:chOff x="1058979" y="478545"/>
            <a:chExt cx="4328160" cy="5830814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8979" y="478545"/>
              <a:ext cx="4328160" cy="5068815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26387" y="4502332"/>
              <a:ext cx="2112109" cy="1807027"/>
            </a:xfrm>
            <a:prstGeom prst="rect">
              <a:avLst/>
            </a:prstGeom>
          </p:spPr>
        </p:pic>
      </p:grpSp>
      <p:sp>
        <p:nvSpPr>
          <p:cNvPr id="5" name="TextBox 4"/>
          <p:cNvSpPr txBox="1"/>
          <p:nvPr/>
        </p:nvSpPr>
        <p:spPr>
          <a:xfrm>
            <a:off x="304800" y="137652"/>
            <a:ext cx="1160206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bay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Chùm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buộc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Chùm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buộc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2687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y2mate.com - Màu Hoa Nhạc Thiếu Nhi Có Lời_v720P (online-video-cutter.com)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495218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8000" b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1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" y="5832231"/>
            <a:ext cx="609600" cy="6096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30200" y="1397000"/>
            <a:ext cx="11582400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vi-VN" sz="5400" b="1" dirty="0">
                <a:ln w="6600">
                  <a:solidFill>
                    <a:srgbClr val="333399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333399"/>
                  </a:outerShdw>
                </a:effectLst>
                <a:latin typeface="Times New Roman" panose="02020603050405020304" pitchFamily="18" charset="0"/>
              </a:rPr>
              <a:t>Chúc các con chăm ngoan,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vi-VN" sz="5400" b="1" dirty="0">
                <a:ln w="6600">
                  <a:solidFill>
                    <a:srgbClr val="333399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333399"/>
                  </a:outerShdw>
                </a:effectLst>
                <a:latin typeface="Times New Roman" panose="02020603050405020304" pitchFamily="18" charset="0"/>
              </a:rPr>
              <a:t>học giỏi.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vi-VN" sz="5400" b="1" dirty="0">
                <a:ln w="6600">
                  <a:solidFill>
                    <a:srgbClr val="333399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333399"/>
                  </a:outerShdw>
                </a:effectLst>
                <a:latin typeface="Times New Roman" panose="02020603050405020304" pitchFamily="18" charset="0"/>
              </a:rPr>
              <a:t>Tạm biệt các con!</a:t>
            </a:r>
            <a:endParaRPr lang="en-US" sz="5400" b="1" dirty="0">
              <a:ln w="6600">
                <a:solidFill>
                  <a:srgbClr val="333399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tl" rotWithShape="0">
                  <a:srgbClr val="333399"/>
                </a:outerShdw>
              </a:effectLst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90813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17715"/>
            <a:ext cx="10128068" cy="279899"/>
          </a:xfrm>
        </p:spPr>
        <p:txBody>
          <a:bodyPr>
            <a:noAutofit/>
          </a:bodyPr>
          <a:lstStyle/>
          <a:p>
            <a:pPr algn="ctr"/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rổ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79512"/>
            <a:ext cx="9030790" cy="620894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8683" y="4092343"/>
            <a:ext cx="4520837" cy="301389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374" y="3328715"/>
            <a:ext cx="1564298" cy="156429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8665" y="3482675"/>
            <a:ext cx="1442320" cy="144232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9877" y="1457491"/>
            <a:ext cx="1413189" cy="141318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03807">
            <a:off x="4674579" y="2539336"/>
            <a:ext cx="1289470" cy="128947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0748" y="1389340"/>
            <a:ext cx="1710964" cy="171096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2311" y="4179960"/>
            <a:ext cx="2054326" cy="205432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2872" y="3423975"/>
            <a:ext cx="6255" cy="1004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970579" y="4433459"/>
            <a:ext cx="1609483" cy="160338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236511">
            <a:off x="5463401" y="3431142"/>
            <a:ext cx="1438902" cy="1438902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2744" y="2737065"/>
            <a:ext cx="892170" cy="894013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541" y="4584899"/>
            <a:ext cx="1575819" cy="147218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0613" y="2488822"/>
            <a:ext cx="1295163" cy="1295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4705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7.40741E-7 L 0.675 0.39676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724" y="197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20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100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1.85185E-6 L 0.47695 0.43241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893" y="215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100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20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100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20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100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2.60209E-18 L 0.40924 0.35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482" y="172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20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" dur="100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4.44444E-6 L 0.56133 0.16435 " pathEditMode="relative" rAng="0" ptsTypes="AA">
                                      <p:cBhvr>
                                        <p:cTn id="7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060" y="82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2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1" dur="10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2.96296E-6 L 0.38438 0.16644 " pathEditMode="relative" rAng="0" ptsTypes="AA">
                                      <p:cBhvr>
                                        <p:cTn id="8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219" y="83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20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0" dur="100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20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2" dur="100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4.07407E-6 L 0.37981 -0.02662 " pathEditMode="relative" rAng="0" ptsTypes="AA">
                                      <p:cBhvr>
                                        <p:cTn id="10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984" y="-13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20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1" dur="100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2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20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4" dur="100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48696" y="955213"/>
            <a:ext cx="9802762" cy="5012967"/>
          </a:xfrm>
          <a:solidFill>
            <a:schemeClr val="accent5">
              <a:lumMod val="75000"/>
            </a:schemeClr>
          </a:solidFill>
        </p:spPr>
        <p:txBody>
          <a:bodyPr/>
          <a:lstStyle/>
          <a:p>
            <a:r>
              <a:rPr lang="en-US" dirty="0">
                <a:solidFill>
                  <a:schemeClr val="accent5"/>
                </a:solidFill>
              </a:rPr>
              <a:t>MÀU XANH</a:t>
            </a:r>
            <a:endParaRPr lang="vi-VN" dirty="0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5389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2" grpId="2" animBg="1"/>
      <p:bldP spid="2" grpId="3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654179" y="6012408"/>
            <a:ext cx="55723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endParaRPr lang="vi-VN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7436" y="845592"/>
            <a:ext cx="3260516" cy="434584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6932" y="816096"/>
            <a:ext cx="3174177" cy="4444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1803977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2872" y="3423975"/>
            <a:ext cx="6255" cy="1004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2872" y="3423975"/>
            <a:ext cx="6255" cy="1004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5113" y="321362"/>
            <a:ext cx="5614716" cy="483729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101737" y="5085806"/>
            <a:ext cx="42062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quà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endParaRPr lang="vi-VN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167007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6846" y="387815"/>
            <a:ext cx="7885714" cy="436594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387634" y="5216435"/>
            <a:ext cx="49987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endParaRPr lang="vi-VN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070787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6046" y="748937"/>
            <a:ext cx="5194662" cy="371317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518263" y="4563292"/>
            <a:ext cx="51467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dép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endParaRPr lang="vi-VN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5816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2161" y="868679"/>
            <a:ext cx="3813267" cy="381326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537166" y="5199017"/>
            <a:ext cx="37795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endParaRPr lang="vi-VN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8412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731466108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1787</TotalTime>
  <Words>185</Words>
  <Application>Microsoft Office PowerPoint</Application>
  <PresentationFormat>Widescreen</PresentationFormat>
  <Paragraphs>21</Paragraphs>
  <Slides>20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5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Hãy  giúp cô tìm những đồ chơi có màu đỏ xếp vào rổ màu đỏ nhé.</vt:lpstr>
      <vt:lpstr>MÀU XANH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Administrator</cp:lastModifiedBy>
  <cp:revision>134</cp:revision>
  <dcterms:created xsi:type="dcterms:W3CDTF">2021-02-20T08:22:41Z</dcterms:created>
  <dcterms:modified xsi:type="dcterms:W3CDTF">2025-10-24T01:19:31Z</dcterms:modified>
</cp:coreProperties>
</file>