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8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854E7-1CA5-4831-AD74-96757C915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48AF70-BCE1-42FD-A435-A1149B1BD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3214C-D6C1-432D-AE8B-AFC946CCE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CDA29-0F76-453B-9317-4EED31D2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D3E1-4684-4692-BFEC-A2E3F35A3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46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56683-BDE9-43B5-AA40-16A7E7CF8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1C4C74-F245-49FD-8EBB-A1D2FFAA08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A8A64-8516-4635-B00B-8F1C69E5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7194C-06DF-4949-8A53-9BD51FFF9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F0C36-8351-4828-8755-85599770B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233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7D38D8-E1B8-4C89-8CDD-A00A2035E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781FEC-9990-492A-83FA-FA17BF93B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C3CB3-39BF-4795-BF6C-2BB1CAC8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8C90B-ACC9-4E4A-B672-DD790C8F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9F4B3-6AD9-45AB-8D0B-BD979880C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109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C3BD1-B333-4293-B79E-B168411A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2725-3A52-4297-8EBA-3F1CBFA82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8203E-8FD8-44CC-B39B-5EB14D25D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F122B-330E-4AEE-BDA8-4E0AAC9A7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F3B1F2-DDE3-423E-B003-E781FFD6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1239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DFDEE-E2E3-4FDF-BB2D-268FAFD86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97348-F1D3-4B03-B549-7F27DB294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A81CB-B428-4FB4-8240-947D9CC5F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FC2DF-833E-46AB-BF68-D4AFF098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878BF-8DA8-4DB6-A4FD-18B3F2BC1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2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B9030-DD6C-436C-BEA0-6AE78D56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E988F-9955-4A6E-A635-34D8037303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F06715-D451-4945-8590-B6E931B99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D4F68-3023-4879-8F43-595018D82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6D696-3FF5-43D2-8E6C-370098D46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FA7121-EC29-42C8-AC7C-6FF860C8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291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7A668-34D7-47F8-A421-40C85CE7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1A3F1-6F6A-4FB0-A879-D27CDDA25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564C9-5E89-4B83-A9A1-32BCF008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818EE7-DA07-498F-9EB8-F9291ECAC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DBAC00-FECE-48AB-80F4-8D1A262CA8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DDBB99-32AA-422A-B38B-59FBEFC9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69D77-87B5-4CA5-939B-E91787781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3A5C6F-8F30-4715-AEC0-F11E53393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74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D7A0C-8A3A-4807-873D-340F47CB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6A28AF-386F-4B35-A4C3-562CE1B78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89591-4B2E-43CA-89BF-11ABF6CC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C475D-B29C-4DFE-8D89-11AF4C6FD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0754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307C1B-D41C-4291-B43D-F9EC314D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DF14C-170A-4039-B85F-C8BFDE781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581B0-7572-44B6-A0AE-DC64C100C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287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9975C-9962-4933-BACC-BC757D9E6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28A8C-3DC4-48BF-8D60-DCA7A5EAF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E97EC-5AEE-4447-A5DA-C480AF4EE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FB540-3E27-4963-AF55-DE6A9F0C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0A548-BD75-4A46-A988-532DFBA6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363765-36F5-48E5-85E9-AF1316CB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51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DBC9F-E5AE-418D-9741-1F6040F1A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03F32F-A42F-4D85-9A61-3B8CEE8C1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79334-00FA-479A-973D-B54D720DC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132A0-1F29-4A8A-A45E-CF1AD34AA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D0572-B261-445C-A44E-20FA1884F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5FB1B-63D2-4E64-9B95-81356C30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646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82FE41-B6CE-4208-894D-2D520CC9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0793A-D1B7-4E0E-8F76-26AF88561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C2C13-BA58-4286-AEFC-00E9940ED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8F622-565A-44B0-90A8-88CB807C59BF}" type="datetimeFigureOut">
              <a:rPr lang="vi-VN" smtClean="0"/>
              <a:t>30/10/2025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6C1D0-8A02-4BAC-9E4E-1048818627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98452-8586-4B65-83EC-413ED7D13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A73D6-70A7-45B6-A7A0-ADE13E85207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60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114877-4BD6-473C-93B4-9F296D51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644" y="61592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A9DBEE-BAA3-4DEC-A2D5-59E199F374F8}"/>
              </a:ext>
            </a:extLst>
          </p:cNvPr>
          <p:cNvSpPr txBox="1"/>
          <p:nvPr/>
        </p:nvSpPr>
        <p:spPr>
          <a:xfrm>
            <a:off x="0" y="172278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GD&amp; ĐT HÀ NỘI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MẦM NON HOA SỮA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BD6B1-5EDB-4F64-8253-FFAC19FAE743}"/>
              </a:ext>
            </a:extLst>
          </p:cNvPr>
          <p:cNvSpPr txBox="1"/>
          <p:nvPr/>
        </p:nvSpPr>
        <p:spPr>
          <a:xfrm>
            <a:off x="0" y="254441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3F9215-6CDB-4714-A5B4-BBB68AC8225E}"/>
              </a:ext>
            </a:extLst>
          </p:cNvPr>
          <p:cNvSpPr txBox="1"/>
          <p:nvPr/>
        </p:nvSpPr>
        <p:spPr>
          <a:xfrm>
            <a:off x="3211461" y="3490592"/>
            <a:ext cx="5963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To-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(24- 36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2DB301-7D56-43C2-B19E-2DC83178D646}"/>
              </a:ext>
            </a:extLst>
          </p:cNvPr>
          <p:cNvSpPr txBox="1"/>
          <p:nvPr/>
        </p:nvSpPr>
        <p:spPr>
          <a:xfrm>
            <a:off x="4198748" y="6396335"/>
            <a:ext cx="3988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2025-2026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81CFD1-C1BD-4350-8889-DCDF4A70B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85" y="1163219"/>
            <a:ext cx="1376016" cy="1290630"/>
          </a:xfrm>
          <a:prstGeom prst="rect">
            <a:avLst/>
          </a:prstGeom>
        </p:spPr>
      </p:pic>
      <p:pic>
        <p:nvPicPr>
          <p:cNvPr id="7" name="Bóng Tròn To (mp3cut.net)">
            <a:hlinkClick r:id="" action="ppaction://media"/>
            <a:extLst>
              <a:ext uri="{FF2B5EF4-FFF2-40B4-BE49-F238E27FC236}">
                <a16:creationId xmlns:a16="http://schemas.microsoft.com/office/drawing/2014/main" id="{396DB083-35ED-4B88-9D48-10D7977A5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86449" y="5870574"/>
            <a:ext cx="277813" cy="27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31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BE17B4-4071-4CC7-A9C9-2DB0DE2F7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74143-0873-43F0-BFD3-B32265E54958}"/>
              </a:ext>
            </a:extLst>
          </p:cNvPr>
          <p:cNvSpPr txBox="1"/>
          <p:nvPr/>
        </p:nvSpPr>
        <p:spPr>
          <a:xfrm>
            <a:off x="3935896" y="1351722"/>
            <a:ext cx="3326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ận biết">
            <a:hlinkClick r:id="" action="ppaction://media"/>
            <a:extLst>
              <a:ext uri="{FF2B5EF4-FFF2-40B4-BE49-F238E27FC236}">
                <a16:creationId xmlns:a16="http://schemas.microsoft.com/office/drawing/2014/main" id="{03529383-476F-4C63-8413-623CADE913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F31BCE-F063-424F-A062-BED8948E2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D5A5F5-D93D-4A06-9CD7-D3FC2F6F2A54}"/>
              </a:ext>
            </a:extLst>
          </p:cNvPr>
          <p:cNvSpPr txBox="1"/>
          <p:nvPr/>
        </p:nvSpPr>
        <p:spPr>
          <a:xfrm>
            <a:off x="1228726" y="1391478"/>
            <a:ext cx="9420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to-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23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33A1E-F81D-493F-8362-8F2F9C559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0052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22A8D-6683-4466-83D6-0FCDB1CED7BD}"/>
              </a:ext>
            </a:extLst>
          </p:cNvPr>
          <p:cNvSpPr txBox="1"/>
          <p:nvPr/>
        </p:nvSpPr>
        <p:spPr>
          <a:xfrm>
            <a:off x="2062163" y="1007165"/>
            <a:ext cx="9920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97E7BB-991F-424E-BC80-B9B0ADCE3593}"/>
              </a:ext>
            </a:extLst>
          </p:cNvPr>
          <p:cNvSpPr txBox="1"/>
          <p:nvPr/>
        </p:nvSpPr>
        <p:spPr>
          <a:xfrm>
            <a:off x="1541463" y="1982450"/>
            <a:ext cx="9867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ú Kiến Con   YouTube (mp3cut.net)">
            <a:hlinkClick r:id="" action="ppaction://media"/>
            <a:extLst>
              <a:ext uri="{FF2B5EF4-FFF2-40B4-BE49-F238E27FC236}">
                <a16:creationId xmlns:a16="http://schemas.microsoft.com/office/drawing/2014/main" id="{D057FD8B-58E0-437B-A95C-739D85EF6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7163" y="3960812"/>
            <a:ext cx="530225" cy="530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624B4-D2BA-4F63-A3C6-FA7E904FEE55}"/>
              </a:ext>
            </a:extLst>
          </p:cNvPr>
          <p:cNvSpPr txBox="1"/>
          <p:nvPr/>
        </p:nvSpPr>
        <p:spPr>
          <a:xfrm>
            <a:off x="2790826" y="3721596"/>
            <a:ext cx="7639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88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8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33A1E-F81D-493F-8362-8F2F9C559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900"/>
            <a:ext cx="1200525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22A8D-6683-4466-83D6-0FCDB1CED7BD}"/>
              </a:ext>
            </a:extLst>
          </p:cNvPr>
          <p:cNvSpPr txBox="1"/>
          <p:nvPr/>
        </p:nvSpPr>
        <p:spPr>
          <a:xfrm>
            <a:off x="2084965" y="1602477"/>
            <a:ext cx="9920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ú Kiến Con   YouTube (mp3cut.net)">
            <a:hlinkClick r:id="" action="ppaction://media"/>
            <a:extLst>
              <a:ext uri="{FF2B5EF4-FFF2-40B4-BE49-F238E27FC236}">
                <a16:creationId xmlns:a16="http://schemas.microsoft.com/office/drawing/2014/main" id="{D057FD8B-58E0-437B-A95C-739D85EF68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7163" y="3960812"/>
            <a:ext cx="530225" cy="530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9624B4-D2BA-4F63-A3C6-FA7E904FEE55}"/>
              </a:ext>
            </a:extLst>
          </p:cNvPr>
          <p:cNvSpPr txBox="1"/>
          <p:nvPr/>
        </p:nvSpPr>
        <p:spPr>
          <a:xfrm>
            <a:off x="2724151" y="617592"/>
            <a:ext cx="71199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6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82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69A0FF-1185-499A-AE55-18410CC83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894A4B-64B8-4E3E-A15D-D781B79C8A8D}"/>
              </a:ext>
            </a:extLst>
          </p:cNvPr>
          <p:cNvSpPr txBox="1"/>
          <p:nvPr/>
        </p:nvSpPr>
        <p:spPr>
          <a:xfrm>
            <a:off x="2975113" y="834886"/>
            <a:ext cx="6241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CỦA CHÚNG MÌNH ĐẾN ĐÂY LÀ KẾT THÚC.</a:t>
            </a:r>
          </a:p>
          <a:p>
            <a:pPr algn="ctr"/>
            <a:endParaRPr lang="en-US" sz="32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LẠI!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27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108</Words>
  <Application>Microsoft Office PowerPoint</Application>
  <PresentationFormat>Widescreen</PresentationFormat>
  <Paragraphs>16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30</cp:revision>
  <dcterms:created xsi:type="dcterms:W3CDTF">2025-10-19T12:54:00Z</dcterms:created>
  <dcterms:modified xsi:type="dcterms:W3CDTF">2025-10-30T00:33:22Z</dcterms:modified>
</cp:coreProperties>
</file>